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28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1" r:id="rId26"/>
    <p:sldId id="282" r:id="rId27"/>
  </p:sldIdLst>
  <p:sldSz cx="9144000" cy="5143500" type="screen16x9"/>
  <p:notesSz cx="7104063" cy="10234613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01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-96" y="-15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121" y="1279287"/>
            <a:ext cx="6139502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3698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76582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22378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90814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3001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62048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05766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83348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74477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16990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39038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7476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34639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83152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637147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95530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131166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955A8-62FB-E247-BFB6-6D96B50CB5D7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34882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40741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66721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53020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77794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40993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75249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1179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920"/>
            <a:ext cx="6858000" cy="1791013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2001"/>
            <a:ext cx="6858000" cy="1242039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8035" indent="0" algn="ctr">
              <a:buNone/>
              <a:defRPr sz="1200"/>
            </a:lvl7pPr>
            <a:lvl8pPr marL="2400935" indent="0" algn="ctr">
              <a:buNone/>
              <a:defRPr sz="1200"/>
            </a:lvl8pPr>
            <a:lvl9pPr marL="2743835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92"/>
            <a:ext cx="7886700" cy="435964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3048000" y="331528"/>
            <a:ext cx="3276600" cy="2313078"/>
          </a:xfrm>
          <a:custGeom>
            <a:avLst/>
            <a:gdLst/>
            <a:ahLst/>
            <a:cxnLst/>
            <a:rect l="l" t="t" r="r" b="b"/>
            <a:pathLst>
              <a:path w="3276600" h="3124200">
                <a:moveTo>
                  <a:pt x="3028950" y="0"/>
                </a:moveTo>
                <a:cubicBezTo>
                  <a:pt x="3165723" y="0"/>
                  <a:pt x="3276600" y="110877"/>
                  <a:pt x="3276600" y="247650"/>
                </a:cubicBezTo>
                <a:lnTo>
                  <a:pt x="3276600" y="2876550"/>
                </a:lnTo>
                <a:cubicBezTo>
                  <a:pt x="3276600" y="3013323"/>
                  <a:pt x="3165723" y="3124200"/>
                  <a:pt x="3028950" y="3124200"/>
                </a:cubicBezTo>
                <a:cubicBezTo>
                  <a:pt x="2892177" y="3124200"/>
                  <a:pt x="2781300" y="3013323"/>
                  <a:pt x="2781300" y="2876550"/>
                </a:cubicBezTo>
                <a:lnTo>
                  <a:pt x="2781300" y="247650"/>
                </a:lnTo>
                <a:cubicBezTo>
                  <a:pt x="2781300" y="110877"/>
                  <a:pt x="2892177" y="0"/>
                  <a:pt x="3028950" y="0"/>
                </a:cubicBezTo>
                <a:close/>
                <a:moveTo>
                  <a:pt x="2317750" y="0"/>
                </a:moveTo>
                <a:cubicBezTo>
                  <a:pt x="2454523" y="0"/>
                  <a:pt x="2565400" y="110877"/>
                  <a:pt x="2565400" y="247650"/>
                </a:cubicBezTo>
                <a:lnTo>
                  <a:pt x="2565400" y="2876550"/>
                </a:lnTo>
                <a:cubicBezTo>
                  <a:pt x="2565400" y="3013323"/>
                  <a:pt x="2454523" y="3124200"/>
                  <a:pt x="2317750" y="3124200"/>
                </a:cubicBezTo>
                <a:cubicBezTo>
                  <a:pt x="2180977" y="3124200"/>
                  <a:pt x="2070100" y="3013323"/>
                  <a:pt x="2070100" y="2876550"/>
                </a:cubicBezTo>
                <a:lnTo>
                  <a:pt x="2070100" y="247650"/>
                </a:lnTo>
                <a:cubicBezTo>
                  <a:pt x="2070100" y="110877"/>
                  <a:pt x="2180977" y="0"/>
                  <a:pt x="2317750" y="0"/>
                </a:cubicBezTo>
                <a:close/>
                <a:moveTo>
                  <a:pt x="1606550" y="0"/>
                </a:moveTo>
                <a:cubicBezTo>
                  <a:pt x="1743323" y="0"/>
                  <a:pt x="1854200" y="110877"/>
                  <a:pt x="1854200" y="247650"/>
                </a:cubicBezTo>
                <a:lnTo>
                  <a:pt x="1854200" y="2876550"/>
                </a:lnTo>
                <a:cubicBezTo>
                  <a:pt x="1854200" y="3013323"/>
                  <a:pt x="1743323" y="3124200"/>
                  <a:pt x="1606550" y="3124200"/>
                </a:cubicBezTo>
                <a:cubicBezTo>
                  <a:pt x="1469777" y="3124200"/>
                  <a:pt x="1358900" y="3013323"/>
                  <a:pt x="1358900" y="2876550"/>
                </a:cubicBezTo>
                <a:lnTo>
                  <a:pt x="1358900" y="247650"/>
                </a:lnTo>
                <a:cubicBezTo>
                  <a:pt x="1358900" y="110877"/>
                  <a:pt x="1469777" y="0"/>
                  <a:pt x="1606550" y="0"/>
                </a:cubicBezTo>
                <a:close/>
                <a:moveTo>
                  <a:pt x="958850" y="0"/>
                </a:moveTo>
                <a:cubicBezTo>
                  <a:pt x="1095623" y="0"/>
                  <a:pt x="1206500" y="110877"/>
                  <a:pt x="1206500" y="247650"/>
                </a:cubicBezTo>
                <a:lnTo>
                  <a:pt x="1206500" y="2876550"/>
                </a:lnTo>
                <a:cubicBezTo>
                  <a:pt x="1206500" y="3013323"/>
                  <a:pt x="1095623" y="3124200"/>
                  <a:pt x="958850" y="3124200"/>
                </a:cubicBezTo>
                <a:cubicBezTo>
                  <a:pt x="822077" y="3124200"/>
                  <a:pt x="711200" y="3013323"/>
                  <a:pt x="711200" y="2876550"/>
                </a:cubicBezTo>
                <a:lnTo>
                  <a:pt x="711200" y="247650"/>
                </a:lnTo>
                <a:cubicBezTo>
                  <a:pt x="711200" y="110877"/>
                  <a:pt x="822077" y="0"/>
                  <a:pt x="958850" y="0"/>
                </a:cubicBezTo>
                <a:close/>
                <a:moveTo>
                  <a:pt x="247650" y="0"/>
                </a:moveTo>
                <a:cubicBezTo>
                  <a:pt x="384423" y="0"/>
                  <a:pt x="495300" y="110877"/>
                  <a:pt x="495300" y="247650"/>
                </a:cubicBezTo>
                <a:lnTo>
                  <a:pt x="495300" y="2876550"/>
                </a:lnTo>
                <a:cubicBezTo>
                  <a:pt x="495300" y="3013323"/>
                  <a:pt x="384423" y="3124200"/>
                  <a:pt x="247650" y="3124200"/>
                </a:cubicBezTo>
                <a:cubicBezTo>
                  <a:pt x="110877" y="3124200"/>
                  <a:pt x="0" y="3013323"/>
                  <a:pt x="0" y="2876550"/>
                </a:cubicBezTo>
                <a:lnTo>
                  <a:pt x="0" y="247650"/>
                </a:lnTo>
                <a:cubicBezTo>
                  <a:pt x="0" y="110877"/>
                  <a:pt x="110877" y="0"/>
                  <a:pt x="24765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81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2966029" y="2851588"/>
            <a:ext cx="3383973" cy="323892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150" b="1">
                <a:solidFill>
                  <a:schemeClr val="bg1"/>
                </a:solidFill>
                <a:latin typeface="Lato Hairline"/>
                <a:cs typeface="Lato Hairline"/>
              </a:defRPr>
            </a:lvl1pPr>
          </a:lstStyle>
          <a:p>
            <a:pPr lvl="0"/>
            <a:r>
              <a:rPr lang="es-ES_tradnl" dirty="0"/>
              <a:t>TITLE HERE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2966029" y="3289513"/>
            <a:ext cx="3383973" cy="171368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35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Ultimate</a:t>
            </a:r>
            <a:r>
              <a:rPr lang="es-ES_tradnl" dirty="0"/>
              <a:t> </a:t>
            </a:r>
            <a:r>
              <a:rPr lang="es-ES_tradnl" dirty="0" err="1"/>
              <a:t>Powerpoint</a:t>
            </a:r>
            <a:r>
              <a:rPr lang="es-ES_tradnl" dirty="0"/>
              <a:t> </a:t>
            </a:r>
            <a:r>
              <a:rPr lang="es-ES_tradnl" dirty="0" err="1"/>
              <a:t>Template</a:t>
            </a:r>
            <a:endParaRPr lang="es-ES_tradnl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2981375" y="3614001"/>
            <a:ext cx="3366029" cy="115285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259126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0328217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7967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7656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1347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6598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8603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8054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597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2181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2446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5141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997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528"/>
            <a:ext cx="7886700" cy="213992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700"/>
            <a:ext cx="7886700" cy="11253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80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9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8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458"/>
            <a:ext cx="3886200" cy="32640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458"/>
            <a:ext cx="3886200" cy="32640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92"/>
            <a:ext cx="7886700" cy="99434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4062"/>
            <a:ext cx="3655181" cy="61804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8035" indent="0">
              <a:buNone/>
              <a:defRPr sz="1350"/>
            </a:lvl7pPr>
            <a:lvl8pPr marL="2400935" indent="0">
              <a:buNone/>
              <a:defRPr sz="1350"/>
            </a:lvl8pPr>
            <a:lvl9pPr marL="2743835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384"/>
            <a:ext cx="3655181" cy="264367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4062"/>
            <a:ext cx="3673182" cy="61804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8035" indent="0">
              <a:buNone/>
              <a:defRPr sz="1350"/>
            </a:lvl7pPr>
            <a:lvl8pPr marL="2400935" indent="0">
              <a:buNone/>
              <a:defRPr sz="1350"/>
            </a:lvl8pPr>
            <a:lvl9pPr marL="2743835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384"/>
            <a:ext cx="3673182" cy="264367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60"/>
            <a:ext cx="3124012" cy="120036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61"/>
            <a:ext cx="4629150" cy="4053597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8035" indent="0">
              <a:buNone/>
              <a:defRPr sz="1500"/>
            </a:lvl7pPr>
            <a:lvl8pPr marL="2400935" indent="0">
              <a:buNone/>
              <a:defRPr sz="1500"/>
            </a:lvl8pPr>
            <a:lvl9pPr marL="2743835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320"/>
            <a:ext cx="3124012" cy="28591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8035" indent="0">
              <a:buNone/>
              <a:defRPr sz="1050"/>
            </a:lvl7pPr>
            <a:lvl8pPr marL="2400935" indent="0">
              <a:buNone/>
              <a:defRPr sz="1050"/>
            </a:lvl8pPr>
            <a:lvl9pPr marL="2743835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92"/>
            <a:ext cx="1971675" cy="4359642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92"/>
            <a:ext cx="5800725" cy="4359642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92"/>
            <a:ext cx="7886700" cy="994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458"/>
            <a:ext cx="7886700" cy="326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8097"/>
            <a:ext cx="20574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8097"/>
            <a:ext cx="30861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8097"/>
            <a:ext cx="20574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523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image" Target="../media/image7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notesSlide" Target="../notesSlides/notesSlide6.xml"/><Relationship Id="rId5" Type="http://schemas.openxmlformats.org/officeDocument/2006/relationships/tags" Target="../tags/tag6.xml"/><Relationship Id="rId10" Type="http://schemas.openxmlformats.org/officeDocument/2006/relationships/slideLayout" Target="../slideLayouts/slideLayout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385" y="2481580"/>
            <a:ext cx="9184005" cy="2663190"/>
          </a:xfrm>
          <a:prstGeom prst="rect">
            <a:avLst/>
          </a:prstGeom>
        </p:spPr>
      </p:pic>
      <p:pic>
        <p:nvPicPr>
          <p:cNvPr id="2" name="图片 1" descr="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385" y="-44450"/>
            <a:ext cx="9184005" cy="160972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672051" y="2614792"/>
            <a:ext cx="3774498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solidFill>
                  <a:srgbClr val="E50117"/>
                </a:solidFill>
                <a:latin typeface="微软雅黑" panose="020B0503020204020204" charset="-122"/>
                <a:ea typeface="微软雅黑" panose="020B0503020204020204" charset="-122"/>
              </a:rPr>
              <a:t>国庆</a:t>
            </a:r>
            <a:r>
              <a:rPr lang="en-US" altLang="zh-CN" sz="2400" b="1" dirty="0" smtClean="0">
                <a:solidFill>
                  <a:srgbClr val="E50117"/>
                </a:solidFill>
                <a:latin typeface="微软雅黑" panose="020B0503020204020204" charset="-122"/>
                <a:ea typeface="微软雅黑" panose="020B0503020204020204" charset="-122"/>
              </a:rPr>
              <a:t>69</a:t>
            </a:r>
            <a:r>
              <a:rPr lang="zh-CN" altLang="en-US" sz="2400" b="1" dirty="0" smtClean="0">
                <a:solidFill>
                  <a:srgbClr val="E50117"/>
                </a:solidFill>
                <a:latin typeface="微软雅黑" panose="020B0503020204020204" charset="-122"/>
                <a:ea typeface="微软雅黑" panose="020B0503020204020204" charset="-122"/>
              </a:rPr>
              <a:t>周</a:t>
            </a:r>
            <a:r>
              <a:rPr lang="zh-CN" altLang="en-US" sz="2400" b="1" dirty="0">
                <a:solidFill>
                  <a:srgbClr val="E50117"/>
                </a:solidFill>
                <a:latin typeface="微软雅黑" panose="020B0503020204020204" charset="-122"/>
                <a:ea typeface="微软雅黑" panose="020B0503020204020204" charset="-122"/>
              </a:rPr>
              <a:t>年主题演示模板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465007" y="3098481"/>
            <a:ext cx="2188586" cy="321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500" b="1" dirty="0" smtClean="0">
                <a:solidFill>
                  <a:srgbClr val="E50117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1949.10.1—2018.10.1</a:t>
            </a:r>
            <a:endParaRPr lang="zh-CN" altLang="en-US" sz="1500" b="1" dirty="0">
              <a:solidFill>
                <a:srgbClr val="E50117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304"/>
          <a:stretch>
            <a:fillRect/>
          </a:stretch>
        </p:blipFill>
        <p:spPr>
          <a:xfrm>
            <a:off x="2226216" y="195189"/>
            <a:ext cx="4666168" cy="26998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ush dir="d"/>
      </p:transition>
    </mc:Choice>
    <mc:Fallback xmlns="">
      <p:transition>
        <p:push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1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836295" y="297815"/>
            <a:ext cx="8318500" cy="264795"/>
          </a:xfrm>
          <a:prstGeom prst="rect">
            <a:avLst/>
          </a:prstGeom>
          <a:solidFill>
            <a:srgbClr val="E50117"/>
          </a:solidFill>
          <a:ln w="9" cap="flat">
            <a:noFill/>
            <a:prstDash val="solid"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37" tIns="45718" rIns="91437" bIns="45718" numCol="1" anchor="t" anchorCtr="0" compatLnSpc="1"/>
          <a:lstStyle/>
          <a:p>
            <a:endParaRPr lang="zh-CN" altLang="en-US" sz="1350">
              <a:solidFill>
                <a:schemeClr val="tx1"/>
              </a:solidFill>
            </a:endParaRPr>
          </a:p>
        </p:txBody>
      </p:sp>
      <p:grpSp>
        <p:nvGrpSpPr>
          <p:cNvPr id="2" name="小字"/>
          <p:cNvGrpSpPr/>
          <p:nvPr/>
        </p:nvGrpSpPr>
        <p:grpSpPr>
          <a:xfrm>
            <a:off x="926969" y="269518"/>
            <a:ext cx="6130865" cy="321945"/>
            <a:chOff x="1605513" y="667605"/>
            <a:chExt cx="6131661" cy="321870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3" name="TextBox 4"/>
            <p:cNvSpPr txBox="1"/>
            <p:nvPr/>
          </p:nvSpPr>
          <p:spPr>
            <a:xfrm>
              <a:off x="1605513" y="667605"/>
              <a:ext cx="2448272" cy="32187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l"/>
              <a:r>
                <a:rPr lang="en-US" altLang="zh-CN" sz="15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工作成绩展示</a:t>
              </a: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7737174" y="801787"/>
              <a:ext cx="0" cy="72008"/>
            </a:xfrm>
            <a:prstGeom prst="line">
              <a:avLst/>
            </a:prstGeom>
            <a:ln>
              <a:solidFill>
                <a:schemeClr val="bg1">
                  <a:lumMod val="9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0" y="104869"/>
            <a:ext cx="650174" cy="650174"/>
          </a:xfrm>
          <a:prstGeom prst="rect">
            <a:avLst/>
          </a:prstGeom>
        </p:spPr>
      </p:pic>
      <p:sp>
        <p:nvSpPr>
          <p:cNvPr id="21519" name="TextBox 5"/>
          <p:cNvSpPr/>
          <p:nvPr/>
        </p:nvSpPr>
        <p:spPr>
          <a:xfrm>
            <a:off x="2339790" y="1215523"/>
            <a:ext cx="446405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3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单击此处添加标题</a:t>
            </a:r>
          </a:p>
          <a:p>
            <a:pPr algn="ctr" eaLnBrk="1" hangingPunct="1"/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尽量与标题文本语言风格相符合</a:t>
            </a:r>
          </a:p>
        </p:txBody>
      </p:sp>
      <p:sp>
        <p:nvSpPr>
          <p:cNvPr id="21520" name="直接连接符 6"/>
          <p:cNvSpPr/>
          <p:nvPr/>
        </p:nvSpPr>
        <p:spPr>
          <a:xfrm>
            <a:off x="2800165" y="2618873"/>
            <a:ext cx="0" cy="520700"/>
          </a:xfrm>
          <a:prstGeom prst="line">
            <a:avLst/>
          </a:prstGeom>
          <a:ln w="9525" cap="flat" cmpd="sng">
            <a:solidFill>
              <a:srgbClr val="C00000"/>
            </a:solidFill>
            <a:prstDash val="solid"/>
            <a:bevel/>
            <a:headEnd type="none" w="med" len="med"/>
            <a:tailEnd type="none" w="med" len="med"/>
          </a:ln>
        </p:spPr>
      </p:sp>
      <p:sp>
        <p:nvSpPr>
          <p:cNvPr id="21521" name="直接连接符 7"/>
          <p:cNvSpPr/>
          <p:nvPr/>
        </p:nvSpPr>
        <p:spPr>
          <a:xfrm>
            <a:off x="1619065" y="2618873"/>
            <a:ext cx="1588" cy="520700"/>
          </a:xfrm>
          <a:prstGeom prst="line">
            <a:avLst/>
          </a:prstGeom>
          <a:ln w="9525" cap="flat" cmpd="sng">
            <a:solidFill>
              <a:srgbClr val="C00000"/>
            </a:solidFill>
            <a:prstDash val="solid"/>
            <a:bevel/>
            <a:headEnd type="none" w="med" len="med"/>
            <a:tailEnd type="none" w="med" len="med"/>
          </a:ln>
        </p:spPr>
      </p:sp>
      <p:sp>
        <p:nvSpPr>
          <p:cNvPr id="21522" name="直接连接符 8"/>
          <p:cNvSpPr/>
          <p:nvPr/>
        </p:nvSpPr>
        <p:spPr>
          <a:xfrm>
            <a:off x="3981265" y="2618873"/>
            <a:ext cx="0" cy="520700"/>
          </a:xfrm>
          <a:prstGeom prst="line">
            <a:avLst/>
          </a:prstGeom>
          <a:ln w="9525" cap="flat" cmpd="sng">
            <a:solidFill>
              <a:srgbClr val="C00000"/>
            </a:solidFill>
            <a:prstDash val="solid"/>
            <a:bevel/>
            <a:headEnd type="none" w="med" len="med"/>
            <a:tailEnd type="none" w="med" len="med"/>
          </a:ln>
        </p:spPr>
      </p:sp>
      <p:sp>
        <p:nvSpPr>
          <p:cNvPr id="21523" name="直接连接符 9"/>
          <p:cNvSpPr/>
          <p:nvPr/>
        </p:nvSpPr>
        <p:spPr>
          <a:xfrm>
            <a:off x="5162365" y="2618873"/>
            <a:ext cx="0" cy="520700"/>
          </a:xfrm>
          <a:prstGeom prst="line">
            <a:avLst/>
          </a:prstGeom>
          <a:ln w="9525" cap="flat" cmpd="sng">
            <a:solidFill>
              <a:srgbClr val="C00000"/>
            </a:solidFill>
            <a:prstDash val="solid"/>
            <a:bevel/>
            <a:headEnd type="none" w="med" len="med"/>
            <a:tailEnd type="none" w="med" len="med"/>
          </a:ln>
        </p:spPr>
      </p:sp>
      <p:sp>
        <p:nvSpPr>
          <p:cNvPr id="21524" name="直接连接符 10"/>
          <p:cNvSpPr/>
          <p:nvPr/>
        </p:nvSpPr>
        <p:spPr>
          <a:xfrm>
            <a:off x="6343465" y="2618873"/>
            <a:ext cx="0" cy="520700"/>
          </a:xfrm>
          <a:prstGeom prst="line">
            <a:avLst/>
          </a:prstGeom>
          <a:ln w="9525" cap="flat" cmpd="sng">
            <a:solidFill>
              <a:srgbClr val="C00000"/>
            </a:solidFill>
            <a:prstDash val="solid"/>
            <a:bevel/>
            <a:headEnd type="none" w="med" len="med"/>
            <a:tailEnd type="none" w="med" len="med"/>
          </a:ln>
        </p:spPr>
      </p:sp>
      <p:sp>
        <p:nvSpPr>
          <p:cNvPr id="21525" name="直接连接符 11"/>
          <p:cNvSpPr/>
          <p:nvPr/>
        </p:nvSpPr>
        <p:spPr>
          <a:xfrm>
            <a:off x="7524565" y="2618873"/>
            <a:ext cx="0" cy="520700"/>
          </a:xfrm>
          <a:prstGeom prst="line">
            <a:avLst/>
          </a:prstGeom>
          <a:ln w="9525" cap="flat" cmpd="sng">
            <a:solidFill>
              <a:srgbClr val="C00000"/>
            </a:solidFill>
            <a:prstDash val="solid"/>
            <a:bevel/>
            <a:headEnd type="none" w="med" len="med"/>
            <a:tailEnd type="none" w="med" len="med"/>
          </a:ln>
        </p:spPr>
      </p:sp>
      <p:sp>
        <p:nvSpPr>
          <p:cNvPr id="21526" name="TextBox 12"/>
          <p:cNvSpPr/>
          <p:nvPr/>
        </p:nvSpPr>
        <p:spPr>
          <a:xfrm>
            <a:off x="1660341" y="3068135"/>
            <a:ext cx="1136650" cy="2990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sz="135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添加标题</a:t>
            </a:r>
          </a:p>
        </p:txBody>
      </p:sp>
      <p:sp>
        <p:nvSpPr>
          <p:cNvPr id="21527" name="TextBox 13"/>
          <p:cNvSpPr/>
          <p:nvPr/>
        </p:nvSpPr>
        <p:spPr>
          <a:xfrm>
            <a:off x="2844615" y="3068135"/>
            <a:ext cx="1136650" cy="2990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sz="135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添加标题</a:t>
            </a:r>
          </a:p>
        </p:txBody>
      </p:sp>
      <p:sp>
        <p:nvSpPr>
          <p:cNvPr id="21528" name="TextBox 14"/>
          <p:cNvSpPr/>
          <p:nvPr/>
        </p:nvSpPr>
        <p:spPr>
          <a:xfrm>
            <a:off x="4022541" y="3068135"/>
            <a:ext cx="1135063" cy="2990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sz="135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添加标题</a:t>
            </a:r>
          </a:p>
        </p:txBody>
      </p:sp>
      <p:sp>
        <p:nvSpPr>
          <p:cNvPr id="21529" name="TextBox 15"/>
          <p:cNvSpPr/>
          <p:nvPr/>
        </p:nvSpPr>
        <p:spPr>
          <a:xfrm>
            <a:off x="5222691" y="3068135"/>
            <a:ext cx="1136650" cy="2990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sz="135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添加标题</a:t>
            </a:r>
          </a:p>
        </p:txBody>
      </p:sp>
      <p:sp>
        <p:nvSpPr>
          <p:cNvPr id="21530" name="TextBox 16"/>
          <p:cNvSpPr/>
          <p:nvPr/>
        </p:nvSpPr>
        <p:spPr>
          <a:xfrm>
            <a:off x="6394266" y="3068135"/>
            <a:ext cx="1136650" cy="2990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sz="135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添加标题</a:t>
            </a:r>
          </a:p>
        </p:txBody>
      </p:sp>
      <p:sp>
        <p:nvSpPr>
          <p:cNvPr id="21531" name="Rectangle 4"/>
          <p:cNvSpPr/>
          <p:nvPr/>
        </p:nvSpPr>
        <p:spPr>
          <a:xfrm>
            <a:off x="899928" y="3641223"/>
            <a:ext cx="7345362" cy="62230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algn="ctr" eaLnBrk="1" hangingPunct="1"/>
            <a:r>
              <a:rPr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在此处添加详细描述文本</a:t>
            </a:r>
            <a:r>
              <a:rPr lang="en-US" altLang="zh-CN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,</a:t>
            </a:r>
            <a:r>
              <a:rPr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尽量与标题文本语言风格相符合，语言描述尽量简洁生动，尽可能概括出段落内容，尽量将每</a:t>
            </a:r>
          </a:p>
          <a:p>
            <a:pPr algn="ctr" eaLnBrk="1" hangingPunct="1"/>
            <a:r>
              <a:rPr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页幻灯片文字内容控制在</a:t>
            </a:r>
            <a:r>
              <a:rPr lang="en-US" altLang="zh-CN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200</a:t>
            </a:r>
            <a:r>
              <a:rPr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字以内，将每页幻灯片动态演示时间长度尽量控制在</a:t>
            </a:r>
            <a:r>
              <a:rPr lang="en-US" altLang="zh-CN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5</a:t>
            </a:r>
            <a:r>
              <a:rPr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分钟以内。在此处添加详细</a:t>
            </a:r>
          </a:p>
          <a:p>
            <a:pPr algn="ctr" eaLnBrk="1" hangingPunct="1"/>
            <a:r>
              <a:rPr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描述文本，尽量与标题文本语言风格相符合，语言描述尽量简洁生动，尽可能概括出段落内容，尽量将每页幻灯片文字内容控制在</a:t>
            </a:r>
            <a:r>
              <a:rPr lang="en-US" altLang="zh-CN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200</a:t>
            </a:r>
            <a:r>
              <a:rPr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字以</a:t>
            </a:r>
          </a:p>
          <a:p>
            <a:pPr algn="ctr" eaLnBrk="1" hangingPunct="1"/>
            <a:r>
              <a:rPr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内，将每页幻灯片动态演示时间长度尽量控制在</a:t>
            </a:r>
            <a:r>
              <a:rPr lang="en-US" altLang="zh-CN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5</a:t>
            </a:r>
            <a:r>
              <a:rPr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分钟以内。</a:t>
            </a:r>
          </a:p>
        </p:txBody>
      </p:sp>
      <p:grpSp>
        <p:nvGrpSpPr>
          <p:cNvPr id="21532" name="组合 18"/>
          <p:cNvGrpSpPr/>
          <p:nvPr/>
        </p:nvGrpSpPr>
        <p:grpSpPr>
          <a:xfrm>
            <a:off x="5311590" y="2055310"/>
            <a:ext cx="906463" cy="906463"/>
            <a:chOff x="0" y="0"/>
            <a:chExt cx="1410703" cy="1410703"/>
          </a:xfrm>
        </p:grpSpPr>
        <p:sp>
          <p:nvSpPr>
            <p:cNvPr id="19499" name="圆角矩形 19"/>
            <p:cNvSpPr/>
            <p:nvPr/>
          </p:nvSpPr>
          <p:spPr>
            <a:xfrm>
              <a:off x="0" y="0"/>
              <a:ext cx="1410703" cy="1410703"/>
            </a:xfrm>
            <a:prstGeom prst="roundRect">
              <a:avLst>
                <a:gd name="adj" fmla="val 16667"/>
              </a:avLst>
            </a:prstGeom>
            <a:solidFill>
              <a:srgbClr val="E50117"/>
            </a:solidFill>
            <a:ln w="25400">
              <a:noFill/>
            </a:ln>
          </p:spPr>
          <p:txBody>
            <a:bodyPr anchor="ctr"/>
            <a:lstStyle/>
            <a:p>
              <a:pPr algn="ctr" eaLnBrk="1" hangingPunct="1"/>
              <a:endParaRPr lang="zh-CN" altLang="zh-CN" sz="1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500" name="圆角矩形 3"/>
            <p:cNvSpPr/>
            <p:nvPr/>
          </p:nvSpPr>
          <p:spPr>
            <a:xfrm>
              <a:off x="168445" y="399625"/>
              <a:ext cx="1242258" cy="1011077"/>
            </a:xfrm>
            <a:custGeom>
              <a:avLst/>
              <a:gdLst>
                <a:gd name="txL" fmla="*/ 0 w 2790034"/>
                <a:gd name="txT" fmla="*/ 0 h 2270816"/>
                <a:gd name="txR" fmla="*/ 2790034 w 2790034"/>
                <a:gd name="txB" fmla="*/ 2270816 h 2270816"/>
              </a:gdLst>
              <a:ahLst/>
              <a:cxnLst>
                <a:cxn ang="0">
                  <a:pos x="109608" y="106817"/>
                </a:cxn>
                <a:cxn ang="0">
                  <a:pos x="110266" y="69036"/>
                </a:cxn>
                <a:cxn ang="0">
                  <a:pos x="162331" y="40269"/>
                </a:cxn>
                <a:cxn ang="0">
                  <a:pos x="206749" y="49952"/>
                </a:cxn>
                <a:cxn ang="0">
                  <a:pos x="255520" y="10722"/>
                </a:cxn>
                <a:cxn ang="0">
                  <a:pos x="325536" y="3973"/>
                </a:cxn>
                <a:cxn ang="0">
                  <a:pos x="383796" y="0"/>
                </a:cxn>
                <a:cxn ang="0">
                  <a:pos x="552148" y="126856"/>
                </a:cxn>
                <a:cxn ang="0">
                  <a:pos x="553113" y="345493"/>
                </a:cxn>
                <a:cxn ang="0">
                  <a:pos x="448426" y="450180"/>
                </a:cxn>
                <a:cxn ang="0">
                  <a:pos x="253063" y="450180"/>
                </a:cxn>
                <a:cxn ang="0">
                  <a:pos x="101725" y="351961"/>
                </a:cxn>
                <a:cxn ang="0">
                  <a:pos x="99605" y="338178"/>
                </a:cxn>
                <a:cxn ang="0">
                  <a:pos x="59316" y="315913"/>
                </a:cxn>
                <a:cxn ang="0">
                  <a:pos x="67798" y="308490"/>
                </a:cxn>
                <a:cxn ang="0">
                  <a:pos x="35923" y="288122"/>
                </a:cxn>
                <a:cxn ang="0">
                  <a:pos x="0" y="247158"/>
                </a:cxn>
                <a:cxn ang="0">
                  <a:pos x="8173" y="193712"/>
                </a:cxn>
                <a:cxn ang="0">
                  <a:pos x="37393" y="167640"/>
                </a:cxn>
                <a:cxn ang="0">
                  <a:pos x="51176" y="124169"/>
                </a:cxn>
                <a:cxn ang="0">
                  <a:pos x="110550" y="128411"/>
                </a:cxn>
                <a:cxn ang="0">
                  <a:pos x="125394" y="117808"/>
                </a:cxn>
                <a:cxn ang="0">
                  <a:pos x="109608" y="106817"/>
                </a:cxn>
              </a:cxnLst>
              <a:rect l="txL" t="txT" r="txR" b="txB"/>
              <a:pathLst>
                <a:path w="2790034" h="2270816">
                  <a:moveTo>
                    <a:pt x="552889" y="538812"/>
                  </a:moveTo>
                  <a:cubicBezTo>
                    <a:pt x="553996" y="475286"/>
                    <a:pt x="555102" y="411761"/>
                    <a:pt x="556209" y="348235"/>
                  </a:cubicBezTo>
                  <a:lnTo>
                    <a:pt x="818835" y="203127"/>
                  </a:lnTo>
                  <a:lnTo>
                    <a:pt x="1042890" y="251970"/>
                  </a:lnTo>
                  <a:lnTo>
                    <a:pt x="1288903" y="54087"/>
                  </a:lnTo>
                  <a:lnTo>
                    <a:pt x="1642081" y="20043"/>
                  </a:lnTo>
                  <a:lnTo>
                    <a:pt x="1935958" y="0"/>
                  </a:lnTo>
                  <a:lnTo>
                    <a:pt x="2785167" y="639890"/>
                  </a:lnTo>
                  <a:cubicBezTo>
                    <a:pt x="2786789" y="1000378"/>
                    <a:pt x="2788412" y="1382259"/>
                    <a:pt x="2790034" y="1742747"/>
                  </a:cubicBezTo>
                  <a:cubicBezTo>
                    <a:pt x="2790034" y="2034391"/>
                    <a:pt x="2553609" y="2270816"/>
                    <a:pt x="2261965" y="2270816"/>
                  </a:cubicBezTo>
                  <a:lnTo>
                    <a:pt x="1276508" y="2270816"/>
                  </a:lnTo>
                  <a:lnTo>
                    <a:pt x="513127" y="1775373"/>
                  </a:lnTo>
                  <a:lnTo>
                    <a:pt x="502430" y="1705848"/>
                  </a:lnTo>
                  <a:lnTo>
                    <a:pt x="299202" y="1593538"/>
                  </a:lnTo>
                  <a:lnTo>
                    <a:pt x="341987" y="1556098"/>
                  </a:lnTo>
                  <a:lnTo>
                    <a:pt x="181204" y="1453355"/>
                  </a:lnTo>
                  <a:lnTo>
                    <a:pt x="0" y="1246725"/>
                  </a:lnTo>
                  <a:lnTo>
                    <a:pt x="41229" y="977129"/>
                  </a:lnTo>
                  <a:lnTo>
                    <a:pt x="188618" y="845614"/>
                  </a:lnTo>
                  <a:lnTo>
                    <a:pt x="258144" y="626338"/>
                  </a:lnTo>
                  <a:lnTo>
                    <a:pt x="557639" y="647733"/>
                  </a:lnTo>
                  <a:lnTo>
                    <a:pt x="632514" y="594250"/>
                  </a:lnTo>
                  <a:lnTo>
                    <a:pt x="552889" y="538812"/>
                  </a:lnTo>
                  <a:close/>
                </a:path>
              </a:pathLst>
            </a:custGeom>
            <a:solidFill>
              <a:srgbClr val="000000">
                <a:alpha val="29803"/>
              </a:srgbClr>
            </a:solidFill>
            <a:ln w="25400">
              <a:noFill/>
            </a:ln>
          </p:spPr>
          <p:txBody>
            <a:bodyPr/>
            <a:lstStyle/>
            <a:p>
              <a:endParaRPr lang="zh-CN" altLang="en-US" sz="100">
                <a:solidFill>
                  <a:schemeClr val="tx1"/>
                </a:solidFill>
              </a:endParaRPr>
            </a:p>
          </p:txBody>
        </p:sp>
        <p:sp>
          <p:nvSpPr>
            <p:cNvPr id="19501" name="圆角矩形 57"/>
            <p:cNvSpPr/>
            <p:nvPr/>
          </p:nvSpPr>
          <p:spPr>
            <a:xfrm rot="1784053">
              <a:off x="177612" y="529601"/>
              <a:ext cx="713102" cy="687238"/>
            </a:xfrm>
            <a:custGeom>
              <a:avLst/>
              <a:gdLst>
                <a:gd name="txL" fmla="*/ 0 w 1018406"/>
                <a:gd name="txT" fmla="*/ 0 h 981469"/>
                <a:gd name="txR" fmla="*/ 1018406 w 1018406"/>
                <a:gd name="txB" fmla="*/ 981469 h 981469"/>
              </a:gdLst>
              <a:ahLst/>
              <a:cxnLst>
                <a:cxn ang="0">
                  <a:pos x="377656" y="286018"/>
                </a:cxn>
                <a:cxn ang="0">
                  <a:pos x="393397" y="282841"/>
                </a:cxn>
                <a:cxn ang="0">
                  <a:pos x="433837" y="323281"/>
                </a:cxn>
                <a:cxn ang="0">
                  <a:pos x="433837" y="462149"/>
                </a:cxn>
                <a:cxn ang="0">
                  <a:pos x="468092" y="442583"/>
                </a:cxn>
                <a:cxn ang="0">
                  <a:pos x="468092" y="484607"/>
                </a:cxn>
                <a:cxn ang="0">
                  <a:pos x="433837" y="504172"/>
                </a:cxn>
                <a:cxn ang="0">
                  <a:pos x="433836" y="646798"/>
                </a:cxn>
                <a:cxn ang="0">
                  <a:pos x="393397" y="687238"/>
                </a:cxn>
                <a:cxn ang="0">
                  <a:pos x="393397" y="687237"/>
                </a:cxn>
                <a:cxn ang="0">
                  <a:pos x="352958" y="646797"/>
                </a:cxn>
                <a:cxn ang="0">
                  <a:pos x="352957" y="323281"/>
                </a:cxn>
                <a:cxn ang="0">
                  <a:pos x="377656" y="286018"/>
                </a:cxn>
                <a:cxn ang="0">
                  <a:pos x="243385" y="351159"/>
                </a:cxn>
                <a:cxn ang="0">
                  <a:pos x="259126" y="347981"/>
                </a:cxn>
                <a:cxn ang="0">
                  <a:pos x="299566" y="388421"/>
                </a:cxn>
                <a:cxn ang="0">
                  <a:pos x="299565" y="538842"/>
                </a:cxn>
                <a:cxn ang="0">
                  <a:pos x="337278" y="517302"/>
                </a:cxn>
                <a:cxn ang="0">
                  <a:pos x="337278" y="559325"/>
                </a:cxn>
                <a:cxn ang="0">
                  <a:pos x="299565" y="580865"/>
                </a:cxn>
                <a:cxn ang="0">
                  <a:pos x="299565" y="623862"/>
                </a:cxn>
                <a:cxn ang="0">
                  <a:pos x="259125" y="664303"/>
                </a:cxn>
                <a:cxn ang="0">
                  <a:pos x="259126" y="664302"/>
                </a:cxn>
                <a:cxn ang="0">
                  <a:pos x="218686" y="623862"/>
                </a:cxn>
                <a:cxn ang="0">
                  <a:pos x="218686" y="388421"/>
                </a:cxn>
                <a:cxn ang="0">
                  <a:pos x="243385" y="351159"/>
                </a:cxn>
                <a:cxn ang="0">
                  <a:pos x="260341" y="27541"/>
                </a:cxn>
                <a:cxn ang="0">
                  <a:pos x="545358" y="105330"/>
                </a:cxn>
                <a:cxn ang="0">
                  <a:pos x="547418" y="109962"/>
                </a:cxn>
                <a:cxn ang="0">
                  <a:pos x="693430" y="184051"/>
                </a:cxn>
                <a:cxn ang="0">
                  <a:pos x="637867" y="387634"/>
                </a:cxn>
                <a:cxn ang="0">
                  <a:pos x="564652" y="429453"/>
                </a:cxn>
                <a:cxn ang="0">
                  <a:pos x="564651" y="545388"/>
                </a:cxn>
                <a:cxn ang="0">
                  <a:pos x="524211" y="585828"/>
                </a:cxn>
                <a:cxn ang="0">
                  <a:pos x="524212" y="585827"/>
                </a:cxn>
                <a:cxn ang="0">
                  <a:pos x="483771" y="545387"/>
                </a:cxn>
                <a:cxn ang="0">
                  <a:pos x="483771" y="368402"/>
                </a:cxn>
                <a:cxn ang="0">
                  <a:pos x="508470" y="331140"/>
                </a:cxn>
                <a:cxn ang="0">
                  <a:pos x="524212" y="327962"/>
                </a:cxn>
                <a:cxn ang="0">
                  <a:pos x="564652" y="368402"/>
                </a:cxn>
                <a:cxn ang="0">
                  <a:pos x="564652" y="384496"/>
                </a:cxn>
                <a:cxn ang="0">
                  <a:pos x="599450" y="229949"/>
                </a:cxn>
                <a:cxn ang="0">
                  <a:pos x="482532" y="170621"/>
                </a:cxn>
                <a:cxn ang="0">
                  <a:pos x="480883" y="166913"/>
                </a:cxn>
                <a:cxn ang="0">
                  <a:pos x="252657" y="104624"/>
                </a:cxn>
                <a:cxn ang="0">
                  <a:pos x="169217" y="257334"/>
                </a:cxn>
                <a:cxn ang="0">
                  <a:pos x="101146" y="266882"/>
                </a:cxn>
                <a:cxn ang="0">
                  <a:pos x="65552" y="397296"/>
                </a:cxn>
                <a:cxn ang="0">
                  <a:pos x="71140" y="403691"/>
                </a:cxn>
                <a:cxn ang="0">
                  <a:pos x="59924" y="538116"/>
                </a:cxn>
                <a:cxn ang="0">
                  <a:pos x="203006" y="589209"/>
                </a:cxn>
                <a:cxn ang="0">
                  <a:pos x="203006" y="633461"/>
                </a:cxn>
                <a:cxn ang="0">
                  <a:pos x="19649" y="568903"/>
                </a:cxn>
                <a:cxn ang="0">
                  <a:pos x="33655" y="401028"/>
                </a:cxn>
                <a:cxn ang="0">
                  <a:pos x="26677" y="393042"/>
                </a:cxn>
                <a:cxn ang="0">
                  <a:pos x="71128" y="230175"/>
                </a:cxn>
                <a:cxn ang="0">
                  <a:pos x="156137" y="218252"/>
                </a:cxn>
                <a:cxn ang="0">
                  <a:pos x="260341" y="27541"/>
                </a:cxn>
              </a:cxnLst>
              <a:rect l="txL" t="txT" r="txR" b="txB"/>
              <a:pathLst>
                <a:path w="1018406" h="981469">
                  <a:moveTo>
                    <a:pt x="539344" y="408473"/>
                  </a:moveTo>
                  <a:cubicBezTo>
                    <a:pt x="546254" y="405551"/>
                    <a:pt x="553850" y="403935"/>
                    <a:pt x="561824" y="403935"/>
                  </a:cubicBezTo>
                  <a:cubicBezTo>
                    <a:pt x="593721" y="403935"/>
                    <a:pt x="619579" y="429792"/>
                    <a:pt x="619578" y="461689"/>
                  </a:cubicBezTo>
                  <a:lnTo>
                    <a:pt x="619578" y="660011"/>
                  </a:lnTo>
                  <a:lnTo>
                    <a:pt x="668498" y="632069"/>
                  </a:lnTo>
                  <a:lnTo>
                    <a:pt x="668498" y="692084"/>
                  </a:lnTo>
                  <a:lnTo>
                    <a:pt x="619578" y="720026"/>
                  </a:lnTo>
                  <a:cubicBezTo>
                    <a:pt x="619577" y="787922"/>
                    <a:pt x="619577" y="855819"/>
                    <a:pt x="619577" y="923715"/>
                  </a:cubicBezTo>
                  <a:cubicBezTo>
                    <a:pt x="619577" y="955612"/>
                    <a:pt x="593721" y="981469"/>
                    <a:pt x="561824" y="981469"/>
                  </a:cubicBezTo>
                  <a:lnTo>
                    <a:pt x="561824" y="981468"/>
                  </a:lnTo>
                  <a:cubicBezTo>
                    <a:pt x="529927" y="981468"/>
                    <a:pt x="504070" y="955611"/>
                    <a:pt x="504071" y="923714"/>
                  </a:cubicBezTo>
                  <a:lnTo>
                    <a:pt x="504070" y="461689"/>
                  </a:lnTo>
                  <a:cubicBezTo>
                    <a:pt x="504070" y="437766"/>
                    <a:pt x="518615" y="417241"/>
                    <a:pt x="539344" y="408473"/>
                  </a:cubicBezTo>
                  <a:close/>
                  <a:moveTo>
                    <a:pt x="347586" y="501503"/>
                  </a:moveTo>
                  <a:cubicBezTo>
                    <a:pt x="354496" y="498580"/>
                    <a:pt x="362093" y="496964"/>
                    <a:pt x="370067" y="496964"/>
                  </a:cubicBezTo>
                  <a:cubicBezTo>
                    <a:pt x="401964" y="496964"/>
                    <a:pt x="427821" y="522821"/>
                    <a:pt x="427821" y="554718"/>
                  </a:cubicBezTo>
                  <a:lnTo>
                    <a:pt x="427820" y="769539"/>
                  </a:lnTo>
                  <a:lnTo>
                    <a:pt x="481679" y="738777"/>
                  </a:lnTo>
                  <a:lnTo>
                    <a:pt x="481679" y="798792"/>
                  </a:lnTo>
                  <a:lnTo>
                    <a:pt x="427820" y="829554"/>
                  </a:lnTo>
                  <a:cubicBezTo>
                    <a:pt x="427820" y="850023"/>
                    <a:pt x="427820" y="870491"/>
                    <a:pt x="427820" y="890960"/>
                  </a:cubicBezTo>
                  <a:cubicBezTo>
                    <a:pt x="427820" y="922857"/>
                    <a:pt x="401963" y="948714"/>
                    <a:pt x="370066" y="948714"/>
                  </a:cubicBezTo>
                  <a:lnTo>
                    <a:pt x="370067" y="948713"/>
                  </a:lnTo>
                  <a:cubicBezTo>
                    <a:pt x="338170" y="948713"/>
                    <a:pt x="312313" y="922856"/>
                    <a:pt x="312313" y="890959"/>
                  </a:cubicBezTo>
                  <a:lnTo>
                    <a:pt x="312313" y="554718"/>
                  </a:lnTo>
                  <a:cubicBezTo>
                    <a:pt x="312313" y="530795"/>
                    <a:pt x="326858" y="510270"/>
                    <a:pt x="347586" y="501503"/>
                  </a:cubicBezTo>
                  <a:close/>
                  <a:moveTo>
                    <a:pt x="371802" y="39332"/>
                  </a:moveTo>
                  <a:cubicBezTo>
                    <a:pt x="514881" y="-42392"/>
                    <a:pt x="697121" y="7347"/>
                    <a:pt x="778845" y="150425"/>
                  </a:cubicBezTo>
                  <a:cubicBezTo>
                    <a:pt x="780041" y="152520"/>
                    <a:pt x="781210" y="154623"/>
                    <a:pt x="781787" y="157040"/>
                  </a:cubicBezTo>
                  <a:cubicBezTo>
                    <a:pt x="863618" y="147642"/>
                    <a:pt x="946858" y="186773"/>
                    <a:pt x="990312" y="262850"/>
                  </a:cubicBezTo>
                  <a:cubicBezTo>
                    <a:pt x="1048686" y="365049"/>
                    <a:pt x="1013158" y="495220"/>
                    <a:pt x="910960" y="553594"/>
                  </a:cubicBezTo>
                  <a:lnTo>
                    <a:pt x="806399" y="613317"/>
                  </a:lnTo>
                  <a:cubicBezTo>
                    <a:pt x="806398" y="668508"/>
                    <a:pt x="806398" y="723698"/>
                    <a:pt x="806398" y="778888"/>
                  </a:cubicBezTo>
                  <a:cubicBezTo>
                    <a:pt x="806398" y="810785"/>
                    <a:pt x="780541" y="836642"/>
                    <a:pt x="748644" y="836642"/>
                  </a:cubicBezTo>
                  <a:lnTo>
                    <a:pt x="748645" y="836641"/>
                  </a:lnTo>
                  <a:cubicBezTo>
                    <a:pt x="716748" y="836641"/>
                    <a:pt x="690891" y="810784"/>
                    <a:pt x="690891" y="778887"/>
                  </a:cubicBezTo>
                  <a:lnTo>
                    <a:pt x="690891" y="526128"/>
                  </a:lnTo>
                  <a:cubicBezTo>
                    <a:pt x="690891" y="502205"/>
                    <a:pt x="705435" y="481680"/>
                    <a:pt x="726164" y="472913"/>
                  </a:cubicBezTo>
                  <a:cubicBezTo>
                    <a:pt x="733074" y="469990"/>
                    <a:pt x="740671" y="468374"/>
                    <a:pt x="748645" y="468374"/>
                  </a:cubicBezTo>
                  <a:cubicBezTo>
                    <a:pt x="780542" y="468374"/>
                    <a:pt x="806399" y="494231"/>
                    <a:pt x="806399" y="526128"/>
                  </a:cubicBezTo>
                  <a:lnTo>
                    <a:pt x="806399" y="549112"/>
                  </a:lnTo>
                  <a:cubicBezTo>
                    <a:pt x="877800" y="500884"/>
                    <a:pt x="899772" y="404862"/>
                    <a:pt x="856096" y="328398"/>
                  </a:cubicBezTo>
                  <a:cubicBezTo>
                    <a:pt x="821300" y="267478"/>
                    <a:pt x="754647" y="236145"/>
                    <a:pt x="689121" y="243670"/>
                  </a:cubicBezTo>
                  <a:cubicBezTo>
                    <a:pt x="688660" y="241736"/>
                    <a:pt x="687724" y="240051"/>
                    <a:pt x="686766" y="238374"/>
                  </a:cubicBezTo>
                  <a:cubicBezTo>
                    <a:pt x="621326" y="123804"/>
                    <a:pt x="475397" y="83977"/>
                    <a:pt x="360828" y="149417"/>
                  </a:cubicBezTo>
                  <a:cubicBezTo>
                    <a:pt x="280358" y="195380"/>
                    <a:pt x="236760" y="281049"/>
                    <a:pt x="241665" y="367508"/>
                  </a:cubicBezTo>
                  <a:cubicBezTo>
                    <a:pt x="209878" y="359290"/>
                    <a:pt x="175188" y="363587"/>
                    <a:pt x="144450" y="381144"/>
                  </a:cubicBezTo>
                  <a:cubicBezTo>
                    <a:pt x="78981" y="418539"/>
                    <a:pt x="56223" y="501924"/>
                    <a:pt x="93617" y="567393"/>
                  </a:cubicBezTo>
                  <a:lnTo>
                    <a:pt x="101597" y="576526"/>
                  </a:lnTo>
                  <a:cubicBezTo>
                    <a:pt x="58159" y="629349"/>
                    <a:pt x="49624" y="705553"/>
                    <a:pt x="85580" y="768503"/>
                  </a:cubicBezTo>
                  <a:cubicBezTo>
                    <a:pt x="127248" y="841454"/>
                    <a:pt x="214604" y="871981"/>
                    <a:pt x="289920" y="841470"/>
                  </a:cubicBezTo>
                  <a:lnTo>
                    <a:pt x="289920" y="904668"/>
                  </a:lnTo>
                  <a:cubicBezTo>
                    <a:pt x="193469" y="943164"/>
                    <a:pt x="81115" y="905351"/>
                    <a:pt x="28062" y="812470"/>
                  </a:cubicBezTo>
                  <a:cubicBezTo>
                    <a:pt x="-16840" y="733856"/>
                    <a:pt x="-6181" y="638689"/>
                    <a:pt x="48064" y="572723"/>
                  </a:cubicBezTo>
                  <a:lnTo>
                    <a:pt x="38099" y="561317"/>
                  </a:lnTo>
                  <a:cubicBezTo>
                    <a:pt x="-8600" y="479558"/>
                    <a:pt x="19821" y="375421"/>
                    <a:pt x="101580" y="328721"/>
                  </a:cubicBezTo>
                  <a:cubicBezTo>
                    <a:pt x="139967" y="306795"/>
                    <a:pt x="183290" y="301429"/>
                    <a:pt x="222985" y="311694"/>
                  </a:cubicBezTo>
                  <a:cubicBezTo>
                    <a:pt x="216862" y="203719"/>
                    <a:pt x="271309" y="96732"/>
                    <a:pt x="371802" y="39332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25400">
              <a:noFill/>
            </a:ln>
          </p:spPr>
          <p:txBody>
            <a:bodyPr/>
            <a:lstStyle/>
            <a:p>
              <a:endParaRPr lang="zh-CN" altLang="en-US" sz="100">
                <a:solidFill>
                  <a:schemeClr val="tx1"/>
                </a:solidFill>
              </a:endParaRPr>
            </a:p>
          </p:txBody>
        </p:sp>
        <p:sp>
          <p:nvSpPr>
            <p:cNvPr id="19502" name="圆角矩形 68"/>
            <p:cNvSpPr/>
            <p:nvPr/>
          </p:nvSpPr>
          <p:spPr>
            <a:xfrm flipH="1">
              <a:off x="365384" y="346732"/>
              <a:ext cx="893505" cy="654371"/>
            </a:xfrm>
            <a:custGeom>
              <a:avLst/>
              <a:gdLst>
                <a:gd name="txL" fmla="*/ 0 w 2004545"/>
                <a:gd name="txT" fmla="*/ 0 h 1468058"/>
                <a:gd name="txR" fmla="*/ 2004545 w 2004545"/>
                <a:gd name="txB" fmla="*/ 1468058 h 1468058"/>
              </a:gdLst>
              <a:ahLst/>
              <a:cxnLst>
                <a:cxn ang="0">
                  <a:pos x="174124" y="0"/>
                </a:cxn>
                <a:cxn ang="0">
                  <a:pos x="52237" y="121886"/>
                </a:cxn>
                <a:cxn ang="0">
                  <a:pos x="52534" y="124829"/>
                </a:cxn>
                <a:cxn ang="0">
                  <a:pos x="0" y="204617"/>
                </a:cxn>
                <a:cxn ang="0">
                  <a:pos x="87062" y="291679"/>
                </a:cxn>
                <a:cxn ang="0">
                  <a:pos x="158238" y="291679"/>
                </a:cxn>
                <a:cxn ang="0">
                  <a:pos x="142214" y="246696"/>
                </a:cxn>
                <a:cxn ang="0">
                  <a:pos x="186018" y="180164"/>
                </a:cxn>
                <a:cxn ang="0">
                  <a:pos x="185771" y="177710"/>
                </a:cxn>
                <a:cxn ang="0">
                  <a:pos x="287406" y="76076"/>
                </a:cxn>
                <a:cxn ang="0">
                  <a:pos x="377444" y="131498"/>
                </a:cxn>
                <a:cxn ang="0">
                  <a:pos x="397934" y="119224"/>
                </a:cxn>
                <a:cxn ang="0">
                  <a:pos x="398271" y="117555"/>
                </a:cxn>
                <a:cxn ang="0">
                  <a:pos x="328621" y="47906"/>
                </a:cxn>
                <a:cxn ang="0">
                  <a:pos x="282103" y="66466"/>
                </a:cxn>
                <a:cxn ang="0">
                  <a:pos x="174124" y="0"/>
                </a:cxn>
              </a:cxnLst>
              <a:rect l="txL" t="txT" r="txR" b="txB"/>
              <a:pathLst>
                <a:path w="2004545" h="1468058">
                  <a:moveTo>
                    <a:pt x="876386" y="0"/>
                  </a:moveTo>
                  <a:cubicBezTo>
                    <a:pt x="537576" y="0"/>
                    <a:pt x="262915" y="274661"/>
                    <a:pt x="262915" y="613471"/>
                  </a:cubicBezTo>
                  <a:cubicBezTo>
                    <a:pt x="262915" y="618431"/>
                    <a:pt x="262973" y="623380"/>
                    <a:pt x="264408" y="628280"/>
                  </a:cubicBezTo>
                  <a:cubicBezTo>
                    <a:pt x="108715" y="694956"/>
                    <a:pt x="0" y="849713"/>
                    <a:pt x="0" y="1029866"/>
                  </a:cubicBezTo>
                  <a:cubicBezTo>
                    <a:pt x="0" y="1271872"/>
                    <a:pt x="196187" y="1468058"/>
                    <a:pt x="438192" y="1468058"/>
                  </a:cubicBezTo>
                  <a:lnTo>
                    <a:pt x="796429" y="1468058"/>
                  </a:lnTo>
                  <a:cubicBezTo>
                    <a:pt x="745471" y="1406661"/>
                    <a:pt x="715778" y="1327623"/>
                    <a:pt x="715778" y="1241651"/>
                  </a:cubicBezTo>
                  <a:cubicBezTo>
                    <a:pt x="715778" y="1091431"/>
                    <a:pt x="806429" y="962387"/>
                    <a:pt x="936254" y="906790"/>
                  </a:cubicBezTo>
                  <a:cubicBezTo>
                    <a:pt x="935057" y="902704"/>
                    <a:pt x="935009" y="898577"/>
                    <a:pt x="935009" y="894441"/>
                  </a:cubicBezTo>
                  <a:cubicBezTo>
                    <a:pt x="935009" y="611925"/>
                    <a:pt x="1164034" y="382900"/>
                    <a:pt x="1446550" y="382900"/>
                  </a:cubicBezTo>
                  <a:cubicBezTo>
                    <a:pt x="1644979" y="382900"/>
                    <a:pt x="1817019" y="495883"/>
                    <a:pt x="1899722" y="661846"/>
                  </a:cubicBezTo>
                  <a:cubicBezTo>
                    <a:pt x="1928593" y="633739"/>
                    <a:pt x="1963605" y="612264"/>
                    <a:pt x="2002850" y="600068"/>
                  </a:cubicBezTo>
                  <a:lnTo>
                    <a:pt x="2004545" y="591672"/>
                  </a:lnTo>
                  <a:cubicBezTo>
                    <a:pt x="2004545" y="398067"/>
                    <a:pt x="1847598" y="241118"/>
                    <a:pt x="1653991" y="241118"/>
                  </a:cubicBezTo>
                  <a:cubicBezTo>
                    <a:pt x="1563090" y="241118"/>
                    <a:pt x="1480267" y="275719"/>
                    <a:pt x="1419858" y="334529"/>
                  </a:cubicBezTo>
                  <a:cubicBezTo>
                    <a:pt x="1320676" y="135496"/>
                    <a:pt x="1114354" y="0"/>
                    <a:pt x="876386" y="0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25400">
              <a:noFill/>
            </a:ln>
          </p:spPr>
          <p:txBody>
            <a:bodyPr/>
            <a:lstStyle/>
            <a:p>
              <a:endParaRPr lang="zh-CN" altLang="en-US" sz="100">
                <a:solidFill>
                  <a:schemeClr val="tx1"/>
                </a:solidFill>
              </a:endParaRPr>
            </a:p>
          </p:txBody>
        </p:sp>
      </p:grpSp>
      <p:grpSp>
        <p:nvGrpSpPr>
          <p:cNvPr id="21537" name="组合 23"/>
          <p:cNvGrpSpPr/>
          <p:nvPr/>
        </p:nvGrpSpPr>
        <p:grpSpPr>
          <a:xfrm>
            <a:off x="4133665" y="2055310"/>
            <a:ext cx="904875" cy="904875"/>
            <a:chOff x="0" y="0"/>
            <a:chExt cx="1407945" cy="1407810"/>
          </a:xfrm>
        </p:grpSpPr>
        <p:sp>
          <p:nvSpPr>
            <p:cNvPr id="19496" name="圆角矩形 24"/>
            <p:cNvSpPr/>
            <p:nvPr/>
          </p:nvSpPr>
          <p:spPr>
            <a:xfrm>
              <a:off x="0" y="0"/>
              <a:ext cx="1407810" cy="1407810"/>
            </a:xfrm>
            <a:prstGeom prst="roundRect">
              <a:avLst>
                <a:gd name="adj" fmla="val 16667"/>
              </a:avLst>
            </a:prstGeom>
            <a:solidFill>
              <a:srgbClr val="E50117"/>
            </a:solidFill>
            <a:ln w="25400">
              <a:noFill/>
            </a:ln>
          </p:spPr>
          <p:txBody>
            <a:bodyPr anchor="ctr"/>
            <a:lstStyle/>
            <a:p>
              <a:pPr algn="ctr" eaLnBrk="1" hangingPunct="1"/>
              <a:endParaRPr lang="zh-CN" altLang="zh-CN" sz="1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497" name="圆角矩形 12"/>
            <p:cNvSpPr/>
            <p:nvPr/>
          </p:nvSpPr>
          <p:spPr>
            <a:xfrm>
              <a:off x="323456" y="331933"/>
              <a:ext cx="1084489" cy="1075877"/>
            </a:xfrm>
            <a:custGeom>
              <a:avLst/>
              <a:gdLst>
                <a:gd name="txL" fmla="*/ 0 w 622695"/>
                <a:gd name="txT" fmla="*/ 0 h 617749"/>
                <a:gd name="txR" fmla="*/ 622695 w 622695"/>
                <a:gd name="txB" fmla="*/ 617749 h 617749"/>
              </a:gdLst>
              <a:ahLst/>
              <a:cxnLst>
                <a:cxn ang="0">
                  <a:pos x="1303804" y="273471"/>
                </a:cxn>
                <a:cxn ang="0">
                  <a:pos x="1313101" y="167269"/>
                </a:cxn>
                <a:cxn ang="0">
                  <a:pos x="1372542" y="0"/>
                </a:cxn>
                <a:cxn ang="0">
                  <a:pos x="1886796" y="419421"/>
                </a:cxn>
                <a:cxn ang="0">
                  <a:pos x="1888515" y="1465106"/>
                </a:cxn>
                <a:cxn ang="0">
                  <a:pos x="1479867" y="1873757"/>
                </a:cxn>
                <a:cxn ang="0">
                  <a:pos x="904134" y="1872365"/>
                </a:cxn>
                <a:cxn ang="0">
                  <a:pos x="28635" y="992806"/>
                </a:cxn>
                <a:cxn ang="0">
                  <a:pos x="145706" y="764643"/>
                </a:cxn>
                <a:cxn ang="0">
                  <a:pos x="7358" y="513045"/>
                </a:cxn>
                <a:cxn ang="0">
                  <a:pos x="211328" y="177500"/>
                </a:cxn>
                <a:cxn ang="0">
                  <a:pos x="471217" y="205148"/>
                </a:cxn>
                <a:cxn ang="0">
                  <a:pos x="653694" y="148469"/>
                </a:cxn>
                <a:cxn ang="0">
                  <a:pos x="688880" y="126108"/>
                </a:cxn>
                <a:cxn ang="0">
                  <a:pos x="1303804" y="273471"/>
                </a:cxn>
              </a:cxnLst>
              <a:rect l="txL" t="txT" r="txR" b="txB"/>
              <a:pathLst>
                <a:path w="622695" h="617749">
                  <a:moveTo>
                    <a:pt x="429846" y="90159"/>
                  </a:moveTo>
                  <a:lnTo>
                    <a:pt x="432911" y="55146"/>
                  </a:lnTo>
                  <a:lnTo>
                    <a:pt x="452508" y="0"/>
                  </a:lnTo>
                  <a:lnTo>
                    <a:pt x="622050" y="138277"/>
                  </a:lnTo>
                  <a:cubicBezTo>
                    <a:pt x="621631" y="247116"/>
                    <a:pt x="623036" y="374184"/>
                    <a:pt x="622617" y="483023"/>
                  </a:cubicBezTo>
                  <a:cubicBezTo>
                    <a:pt x="622617" y="557430"/>
                    <a:pt x="562298" y="617749"/>
                    <a:pt x="487891" y="617749"/>
                  </a:cubicBezTo>
                  <a:lnTo>
                    <a:pt x="298080" y="617290"/>
                  </a:lnTo>
                  <a:lnTo>
                    <a:pt x="9441" y="327313"/>
                  </a:lnTo>
                  <a:lnTo>
                    <a:pt x="48037" y="252091"/>
                  </a:lnTo>
                  <a:lnTo>
                    <a:pt x="2426" y="169143"/>
                  </a:lnTo>
                  <a:cubicBezTo>
                    <a:pt x="-12350" y="124880"/>
                    <a:pt x="44184" y="75437"/>
                    <a:pt x="69672" y="58519"/>
                  </a:cubicBezTo>
                  <a:cubicBezTo>
                    <a:pt x="95160" y="41601"/>
                    <a:pt x="130743" y="72875"/>
                    <a:pt x="155354" y="67634"/>
                  </a:cubicBezTo>
                  <a:lnTo>
                    <a:pt x="215514" y="48948"/>
                  </a:lnTo>
                  <a:lnTo>
                    <a:pt x="227114" y="41576"/>
                  </a:lnTo>
                  <a:lnTo>
                    <a:pt x="429846" y="90159"/>
                  </a:lnTo>
                  <a:close/>
                </a:path>
              </a:pathLst>
            </a:custGeom>
            <a:solidFill>
              <a:srgbClr val="000000">
                <a:alpha val="29803"/>
              </a:srgbClr>
            </a:solidFill>
            <a:ln w="25400">
              <a:noFill/>
            </a:ln>
          </p:spPr>
          <p:txBody>
            <a:bodyPr/>
            <a:lstStyle/>
            <a:p>
              <a:endParaRPr lang="zh-CN" altLang="en-US" sz="100">
                <a:solidFill>
                  <a:schemeClr val="tx1"/>
                </a:solidFill>
              </a:endParaRPr>
            </a:p>
          </p:txBody>
        </p:sp>
        <p:sp>
          <p:nvSpPr>
            <p:cNvPr id="19498" name="椭圆 30"/>
            <p:cNvSpPr/>
            <p:nvPr/>
          </p:nvSpPr>
          <p:spPr>
            <a:xfrm>
              <a:off x="165766" y="194339"/>
              <a:ext cx="1076278" cy="1076278"/>
            </a:xfrm>
            <a:custGeom>
              <a:avLst/>
              <a:gdLst>
                <a:gd name="txL" fmla="*/ 0 w 944830"/>
                <a:gd name="txT" fmla="*/ 0 h 944830"/>
                <a:gd name="txR" fmla="*/ 944830 w 944830"/>
                <a:gd name="txB" fmla="*/ 944830 h 944830"/>
              </a:gdLst>
              <a:ahLst/>
              <a:cxnLst>
                <a:cxn ang="0">
                  <a:pos x="538139" y="0"/>
                </a:cxn>
                <a:cxn ang="0">
                  <a:pos x="736642" y="198501"/>
                </a:cxn>
                <a:cxn ang="0">
                  <a:pos x="861582" y="106142"/>
                </a:cxn>
                <a:cxn ang="0">
                  <a:pos x="994765" y="239325"/>
                </a:cxn>
                <a:cxn ang="0">
                  <a:pos x="902406" y="364267"/>
                </a:cxn>
                <a:cxn ang="0">
                  <a:pos x="1076278" y="538139"/>
                </a:cxn>
                <a:cxn ang="0">
                  <a:pos x="897154" y="717263"/>
                </a:cxn>
                <a:cxn ang="0">
                  <a:pos x="785478" y="652296"/>
                </a:cxn>
                <a:cxn ang="0">
                  <a:pos x="652295" y="785479"/>
                </a:cxn>
                <a:cxn ang="0">
                  <a:pos x="717263" y="897155"/>
                </a:cxn>
                <a:cxn ang="0">
                  <a:pos x="538139" y="1076278"/>
                </a:cxn>
                <a:cxn ang="0">
                  <a:pos x="359016" y="897155"/>
                </a:cxn>
                <a:cxn ang="0">
                  <a:pos x="423983" y="785479"/>
                </a:cxn>
                <a:cxn ang="0">
                  <a:pos x="290800" y="652296"/>
                </a:cxn>
                <a:cxn ang="0">
                  <a:pos x="179124" y="717263"/>
                </a:cxn>
                <a:cxn ang="0">
                  <a:pos x="0" y="538139"/>
                </a:cxn>
                <a:cxn ang="0">
                  <a:pos x="173872" y="364267"/>
                </a:cxn>
                <a:cxn ang="0">
                  <a:pos x="81512" y="239325"/>
                </a:cxn>
                <a:cxn ang="0">
                  <a:pos x="214695" y="106142"/>
                </a:cxn>
                <a:cxn ang="0">
                  <a:pos x="339636" y="198503"/>
                </a:cxn>
                <a:cxn ang="0">
                  <a:pos x="538139" y="0"/>
                </a:cxn>
              </a:cxnLst>
              <a:rect l="txL" t="txT" r="txR" b="txB"/>
              <a:pathLst>
                <a:path w="944830" h="944830">
                  <a:moveTo>
                    <a:pt x="472415" y="0"/>
                  </a:moveTo>
                  <a:lnTo>
                    <a:pt x="646674" y="174258"/>
                  </a:lnTo>
                  <a:cubicBezTo>
                    <a:pt x="660469" y="126985"/>
                    <a:pt x="704464" y="93179"/>
                    <a:pt x="756355" y="93179"/>
                  </a:cubicBezTo>
                  <a:cubicBezTo>
                    <a:pt x="820926" y="93179"/>
                    <a:pt x="873272" y="145525"/>
                    <a:pt x="873272" y="210096"/>
                  </a:cubicBezTo>
                  <a:cubicBezTo>
                    <a:pt x="873272" y="261987"/>
                    <a:pt x="839466" y="305983"/>
                    <a:pt x="792193" y="319778"/>
                  </a:cubicBezTo>
                  <a:lnTo>
                    <a:pt x="944830" y="472415"/>
                  </a:lnTo>
                  <a:lnTo>
                    <a:pt x="787583" y="629662"/>
                  </a:lnTo>
                  <a:cubicBezTo>
                    <a:pt x="768788" y="595026"/>
                    <a:pt x="731782" y="572630"/>
                    <a:pt x="689546" y="572630"/>
                  </a:cubicBezTo>
                  <a:cubicBezTo>
                    <a:pt x="624975" y="572630"/>
                    <a:pt x="572629" y="624976"/>
                    <a:pt x="572629" y="689547"/>
                  </a:cubicBezTo>
                  <a:cubicBezTo>
                    <a:pt x="572629" y="731783"/>
                    <a:pt x="595025" y="768788"/>
                    <a:pt x="629662" y="787584"/>
                  </a:cubicBezTo>
                  <a:lnTo>
                    <a:pt x="472415" y="944830"/>
                  </a:lnTo>
                  <a:lnTo>
                    <a:pt x="315169" y="787584"/>
                  </a:lnTo>
                  <a:cubicBezTo>
                    <a:pt x="349805" y="768788"/>
                    <a:pt x="372201" y="731783"/>
                    <a:pt x="372201" y="689547"/>
                  </a:cubicBezTo>
                  <a:cubicBezTo>
                    <a:pt x="372201" y="624976"/>
                    <a:pt x="319855" y="572630"/>
                    <a:pt x="255284" y="572630"/>
                  </a:cubicBezTo>
                  <a:cubicBezTo>
                    <a:pt x="213048" y="572630"/>
                    <a:pt x="176043" y="595026"/>
                    <a:pt x="157247" y="629662"/>
                  </a:cubicBezTo>
                  <a:lnTo>
                    <a:pt x="0" y="472415"/>
                  </a:lnTo>
                  <a:lnTo>
                    <a:pt x="152637" y="319778"/>
                  </a:lnTo>
                  <a:cubicBezTo>
                    <a:pt x="105363" y="305983"/>
                    <a:pt x="71557" y="261987"/>
                    <a:pt x="71557" y="210096"/>
                  </a:cubicBezTo>
                  <a:cubicBezTo>
                    <a:pt x="71557" y="145525"/>
                    <a:pt x="123903" y="93179"/>
                    <a:pt x="188474" y="93179"/>
                  </a:cubicBezTo>
                  <a:cubicBezTo>
                    <a:pt x="240365" y="93179"/>
                    <a:pt x="284362" y="126985"/>
                    <a:pt x="298156" y="174259"/>
                  </a:cubicBezTo>
                  <a:lnTo>
                    <a:pt x="472415" y="0"/>
                  </a:ln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25400">
              <a:noFill/>
            </a:ln>
          </p:spPr>
          <p:txBody>
            <a:bodyPr/>
            <a:lstStyle/>
            <a:p>
              <a:endParaRPr lang="zh-CN" altLang="en-US" sz="100">
                <a:solidFill>
                  <a:schemeClr val="tx1"/>
                </a:solidFill>
              </a:endParaRPr>
            </a:p>
          </p:txBody>
        </p:sp>
      </p:grpSp>
      <p:grpSp>
        <p:nvGrpSpPr>
          <p:cNvPr id="21541" name="组合 27"/>
          <p:cNvGrpSpPr/>
          <p:nvPr/>
        </p:nvGrpSpPr>
        <p:grpSpPr>
          <a:xfrm>
            <a:off x="2954154" y="2052135"/>
            <a:ext cx="906462" cy="908050"/>
            <a:chOff x="0" y="0"/>
            <a:chExt cx="1410703" cy="1410703"/>
          </a:xfrm>
        </p:grpSpPr>
        <p:grpSp>
          <p:nvGrpSpPr>
            <p:cNvPr id="19488" name="组合 28"/>
            <p:cNvGrpSpPr/>
            <p:nvPr/>
          </p:nvGrpSpPr>
          <p:grpSpPr>
            <a:xfrm>
              <a:off x="0" y="0"/>
              <a:ext cx="1410703" cy="1410703"/>
              <a:chOff x="0" y="0"/>
              <a:chExt cx="1410703" cy="1410703"/>
            </a:xfrm>
          </p:grpSpPr>
          <p:sp>
            <p:nvSpPr>
              <p:cNvPr id="19494" name="圆角矩形 34"/>
              <p:cNvSpPr/>
              <p:nvPr/>
            </p:nvSpPr>
            <p:spPr>
              <a:xfrm>
                <a:off x="0" y="0"/>
                <a:ext cx="1410703" cy="1410703"/>
              </a:xfrm>
              <a:prstGeom prst="roundRect">
                <a:avLst>
                  <a:gd name="adj" fmla="val 16667"/>
                </a:avLst>
              </a:prstGeom>
              <a:solidFill>
                <a:srgbClr val="E50117"/>
              </a:solidFill>
              <a:ln w="25400">
                <a:noFill/>
              </a:ln>
            </p:spPr>
            <p:txBody>
              <a:bodyPr anchor="ctr"/>
              <a:lstStyle/>
              <a:p>
                <a:pPr algn="ctr" eaLnBrk="1" hangingPunct="1"/>
                <a:endParaRPr lang="zh-CN" altLang="zh-CN" sz="100" dirty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9495" name="圆角矩形 3"/>
              <p:cNvSpPr/>
              <p:nvPr/>
            </p:nvSpPr>
            <p:spPr>
              <a:xfrm>
                <a:off x="282898" y="301393"/>
                <a:ext cx="1127805" cy="1109309"/>
              </a:xfrm>
              <a:custGeom>
                <a:avLst/>
                <a:gdLst>
                  <a:gd name="txL" fmla="*/ 0 w 2532980"/>
                  <a:gd name="txT" fmla="*/ 0 h 2491439"/>
                  <a:gd name="txR" fmla="*/ 2532980 w 2532980"/>
                  <a:gd name="txB" fmla="*/ 2491439 h 2491439"/>
                </a:gdLst>
                <a:ahLst/>
                <a:cxnLst>
                  <a:cxn ang="0">
                    <a:pos x="68191" y="33927"/>
                  </a:cxn>
                  <a:cxn ang="0">
                    <a:pos x="145299" y="4488"/>
                  </a:cxn>
                  <a:cxn ang="0">
                    <a:pos x="220504" y="0"/>
                  </a:cxn>
                  <a:cxn ang="0">
                    <a:pos x="299968" y="12991"/>
                  </a:cxn>
                  <a:cxn ang="0">
                    <a:pos x="501188" y="174834"/>
                  </a:cxn>
                  <a:cxn ang="0">
                    <a:pos x="502153" y="389230"/>
                  </a:cxn>
                  <a:cxn ang="0">
                    <a:pos x="397466" y="493918"/>
                  </a:cxn>
                  <a:cxn ang="0">
                    <a:pos x="278440" y="493918"/>
                  </a:cxn>
                  <a:cxn ang="0">
                    <a:pos x="49638" y="332920"/>
                  </a:cxn>
                  <a:cxn ang="0">
                    <a:pos x="64607" y="330125"/>
                  </a:cxn>
                  <a:cxn ang="0">
                    <a:pos x="24009" y="295763"/>
                  </a:cxn>
                  <a:cxn ang="0">
                    <a:pos x="0" y="132418"/>
                  </a:cxn>
                  <a:cxn ang="0">
                    <a:pos x="68191" y="33927"/>
                  </a:cxn>
                </a:cxnLst>
                <a:rect l="txL" t="txT" r="txR" b="txB"/>
                <a:pathLst>
                  <a:path w="2532980" h="2491439">
                    <a:moveTo>
                      <a:pt x="343970" y="171138"/>
                    </a:moveTo>
                    <a:cubicBezTo>
                      <a:pt x="470055" y="139465"/>
                      <a:pt x="606836" y="54312"/>
                      <a:pt x="732921" y="22639"/>
                    </a:cubicBezTo>
                    <a:lnTo>
                      <a:pt x="1112274" y="0"/>
                    </a:lnTo>
                    <a:lnTo>
                      <a:pt x="1513111" y="65527"/>
                    </a:lnTo>
                    <a:lnTo>
                      <a:pt x="2528113" y="881906"/>
                    </a:lnTo>
                    <a:cubicBezTo>
                      <a:pt x="2529735" y="1242394"/>
                      <a:pt x="2531358" y="1602882"/>
                      <a:pt x="2532980" y="1963370"/>
                    </a:cubicBezTo>
                    <a:cubicBezTo>
                      <a:pt x="2532980" y="2255014"/>
                      <a:pt x="2296555" y="2491439"/>
                      <a:pt x="2004911" y="2491439"/>
                    </a:cubicBezTo>
                    <a:lnTo>
                      <a:pt x="1404520" y="2491439"/>
                    </a:lnTo>
                    <a:lnTo>
                      <a:pt x="250384" y="1679326"/>
                    </a:lnTo>
                    <a:lnTo>
                      <a:pt x="325895" y="1665228"/>
                    </a:lnTo>
                    <a:lnTo>
                      <a:pt x="121105" y="1491900"/>
                    </a:lnTo>
                    <a:lnTo>
                      <a:pt x="1" y="667946"/>
                    </a:lnTo>
                    <a:lnTo>
                      <a:pt x="343970" y="171138"/>
                    </a:lnTo>
                    <a:close/>
                  </a:path>
                </a:pathLst>
              </a:custGeom>
              <a:solidFill>
                <a:srgbClr val="000000">
                  <a:alpha val="29803"/>
                </a:srgbClr>
              </a:solidFill>
              <a:ln w="25400">
                <a:noFill/>
              </a:ln>
            </p:spPr>
            <p:txBody>
              <a:bodyPr/>
              <a:lstStyle/>
              <a:p>
                <a:endParaRPr lang="zh-CN" altLang="en-US" sz="1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9489" name="组合 29"/>
            <p:cNvGrpSpPr/>
            <p:nvPr/>
          </p:nvGrpSpPr>
          <p:grpSpPr>
            <a:xfrm>
              <a:off x="255350" y="255350"/>
              <a:ext cx="900002" cy="900002"/>
              <a:chOff x="0" y="0"/>
              <a:chExt cx="3528392" cy="3528392"/>
            </a:xfrm>
          </p:grpSpPr>
          <p:sp>
            <p:nvSpPr>
              <p:cNvPr id="19490" name="Freeform 5"/>
              <p:cNvSpPr/>
              <p:nvPr/>
            </p:nvSpPr>
            <p:spPr>
              <a:xfrm>
                <a:off x="0" y="0"/>
                <a:ext cx="3528392" cy="3528392"/>
              </a:xfrm>
              <a:custGeom>
                <a:avLst/>
                <a:gdLst>
                  <a:gd name="txL" fmla="*/ 0 w 3528392"/>
                  <a:gd name="txT" fmla="*/ 0 h 3528392"/>
                  <a:gd name="txR" fmla="*/ 3528392 w 3528392"/>
                  <a:gd name="txB" fmla="*/ 3528392 h 3528392"/>
                </a:gdLst>
                <a:ahLst/>
                <a:cxnLst>
                  <a:cxn ang="0">
                    <a:pos x="1944317" y="3348272"/>
                  </a:cxn>
                  <a:cxn ang="0">
                    <a:pos x="1584077" y="3348272"/>
                  </a:cxn>
                  <a:cxn ang="0">
                    <a:pos x="2306111" y="3088523"/>
                  </a:cxn>
                  <a:cxn ang="0">
                    <a:pos x="2306111" y="3448763"/>
                  </a:cxn>
                  <a:cxn ang="0">
                    <a:pos x="2306111" y="3088523"/>
                  </a:cxn>
                  <a:cxn ang="0">
                    <a:pos x="1402401" y="3268643"/>
                  </a:cxn>
                  <a:cxn ang="0">
                    <a:pos x="1042161" y="3268643"/>
                  </a:cxn>
                  <a:cxn ang="0">
                    <a:pos x="2848027" y="2808310"/>
                  </a:cxn>
                  <a:cxn ang="0">
                    <a:pos x="2848027" y="3168550"/>
                  </a:cxn>
                  <a:cxn ang="0">
                    <a:pos x="2848027" y="2808310"/>
                  </a:cxn>
                  <a:cxn ang="0">
                    <a:pos x="860486" y="2988430"/>
                  </a:cxn>
                  <a:cxn ang="0">
                    <a:pos x="500246" y="2988430"/>
                  </a:cxn>
                  <a:cxn ang="0">
                    <a:pos x="1933280" y="1530863"/>
                  </a:cxn>
                  <a:cxn ang="0">
                    <a:pos x="2124584" y="1638478"/>
                  </a:cxn>
                  <a:cxn ang="0">
                    <a:pos x="2219792" y="1889423"/>
                  </a:cxn>
                  <a:cxn ang="0">
                    <a:pos x="1878482" y="2097950"/>
                  </a:cxn>
                  <a:cxn ang="0">
                    <a:pos x="1721477" y="2353281"/>
                  </a:cxn>
                  <a:cxn ang="0">
                    <a:pos x="1628042" y="2080618"/>
                  </a:cxn>
                  <a:cxn ang="0">
                    <a:pos x="1291951" y="1882881"/>
                  </a:cxn>
                  <a:cxn ang="0">
                    <a:pos x="1382833" y="1636192"/>
                  </a:cxn>
                  <a:cxn ang="0">
                    <a:pos x="1933280" y="1530863"/>
                  </a:cxn>
                  <a:cxn ang="0">
                    <a:pos x="3528392" y="1764196"/>
                  </a:cxn>
                  <a:cxn ang="0">
                    <a:pos x="2854187" y="2664296"/>
                  </a:cxn>
                  <a:cxn ang="0">
                    <a:pos x="1879764" y="2645821"/>
                  </a:cxn>
                  <a:cxn ang="0">
                    <a:pos x="1953379" y="2119060"/>
                  </a:cxn>
                  <a:cxn ang="0">
                    <a:pos x="2273667" y="1937017"/>
                  </a:cxn>
                  <a:cxn ang="0">
                    <a:pos x="2752809" y="2011900"/>
                  </a:cxn>
                  <a:cxn ang="0">
                    <a:pos x="3052650" y="2360791"/>
                  </a:cxn>
                  <a:cxn ang="0">
                    <a:pos x="1764196" y="343136"/>
                  </a:cxn>
                  <a:cxn ang="0">
                    <a:pos x="458827" y="2325675"/>
                  </a:cxn>
                  <a:cxn ang="0">
                    <a:pos x="625771" y="2034661"/>
                  </a:cxn>
                  <a:cxn ang="0">
                    <a:pos x="1227604" y="1912008"/>
                  </a:cxn>
                  <a:cxn ang="0">
                    <a:pos x="1569848" y="2123746"/>
                  </a:cxn>
                  <a:cxn ang="0">
                    <a:pos x="1616341" y="2636305"/>
                  </a:cxn>
                  <a:cxn ang="0">
                    <a:pos x="688643" y="2664296"/>
                  </a:cxn>
                  <a:cxn ang="0">
                    <a:pos x="0" y="1764196"/>
                  </a:cxn>
                </a:cxnLst>
                <a:rect l="txL" t="txT" r="txR" b="txB"/>
                <a:pathLst>
                  <a:path w="3528392" h="3528392">
                    <a:moveTo>
                      <a:pt x="1764197" y="3168152"/>
                    </a:moveTo>
                    <a:cubicBezTo>
                      <a:pt x="1863675" y="3168152"/>
                      <a:pt x="1944317" y="3248794"/>
                      <a:pt x="1944317" y="3348272"/>
                    </a:cubicBezTo>
                    <a:cubicBezTo>
                      <a:pt x="1944317" y="3447750"/>
                      <a:pt x="1863675" y="3528392"/>
                      <a:pt x="1764197" y="3528392"/>
                    </a:cubicBezTo>
                    <a:cubicBezTo>
                      <a:pt x="1664719" y="3528392"/>
                      <a:pt x="1584077" y="3447750"/>
                      <a:pt x="1584077" y="3348272"/>
                    </a:cubicBezTo>
                    <a:cubicBezTo>
                      <a:pt x="1584077" y="3248794"/>
                      <a:pt x="1664719" y="3168152"/>
                      <a:pt x="1764197" y="3168152"/>
                    </a:cubicBezTo>
                    <a:close/>
                    <a:moveTo>
                      <a:pt x="2306111" y="3088523"/>
                    </a:moveTo>
                    <a:cubicBezTo>
                      <a:pt x="2405589" y="3088523"/>
                      <a:pt x="2486231" y="3169165"/>
                      <a:pt x="2486231" y="3268643"/>
                    </a:cubicBezTo>
                    <a:cubicBezTo>
                      <a:pt x="2486231" y="3368121"/>
                      <a:pt x="2405589" y="3448763"/>
                      <a:pt x="2306111" y="3448763"/>
                    </a:cubicBezTo>
                    <a:cubicBezTo>
                      <a:pt x="2206633" y="3448763"/>
                      <a:pt x="2125991" y="3368121"/>
                      <a:pt x="2125991" y="3268643"/>
                    </a:cubicBezTo>
                    <a:cubicBezTo>
                      <a:pt x="2125991" y="3169165"/>
                      <a:pt x="2206633" y="3088523"/>
                      <a:pt x="2306111" y="3088523"/>
                    </a:cubicBezTo>
                    <a:close/>
                    <a:moveTo>
                      <a:pt x="1222281" y="3088523"/>
                    </a:moveTo>
                    <a:cubicBezTo>
                      <a:pt x="1321759" y="3088523"/>
                      <a:pt x="1402401" y="3169165"/>
                      <a:pt x="1402401" y="3268643"/>
                    </a:cubicBezTo>
                    <a:cubicBezTo>
                      <a:pt x="1402401" y="3368121"/>
                      <a:pt x="1321759" y="3448763"/>
                      <a:pt x="1222281" y="3448763"/>
                    </a:cubicBezTo>
                    <a:cubicBezTo>
                      <a:pt x="1122803" y="3448763"/>
                      <a:pt x="1042161" y="3368121"/>
                      <a:pt x="1042161" y="3268643"/>
                    </a:cubicBezTo>
                    <a:cubicBezTo>
                      <a:pt x="1042161" y="3169165"/>
                      <a:pt x="1122803" y="3088523"/>
                      <a:pt x="1222281" y="3088523"/>
                    </a:cubicBezTo>
                    <a:close/>
                    <a:moveTo>
                      <a:pt x="2848027" y="2808310"/>
                    </a:moveTo>
                    <a:cubicBezTo>
                      <a:pt x="2947505" y="2808310"/>
                      <a:pt x="3028147" y="2888952"/>
                      <a:pt x="3028147" y="2988430"/>
                    </a:cubicBezTo>
                    <a:cubicBezTo>
                      <a:pt x="3028147" y="3087908"/>
                      <a:pt x="2947505" y="3168550"/>
                      <a:pt x="2848027" y="3168550"/>
                    </a:cubicBezTo>
                    <a:cubicBezTo>
                      <a:pt x="2748549" y="3168550"/>
                      <a:pt x="2667907" y="3087908"/>
                      <a:pt x="2667907" y="2988430"/>
                    </a:cubicBezTo>
                    <a:cubicBezTo>
                      <a:pt x="2667907" y="2888952"/>
                      <a:pt x="2748549" y="2808310"/>
                      <a:pt x="2848027" y="2808310"/>
                    </a:cubicBezTo>
                    <a:close/>
                    <a:moveTo>
                      <a:pt x="680366" y="2808310"/>
                    </a:moveTo>
                    <a:cubicBezTo>
                      <a:pt x="779844" y="2808310"/>
                      <a:pt x="860486" y="2888952"/>
                      <a:pt x="860486" y="2988430"/>
                    </a:cubicBezTo>
                    <a:cubicBezTo>
                      <a:pt x="860486" y="3087908"/>
                      <a:pt x="779844" y="3168550"/>
                      <a:pt x="680366" y="3168550"/>
                    </a:cubicBezTo>
                    <a:cubicBezTo>
                      <a:pt x="580888" y="3168550"/>
                      <a:pt x="500246" y="3087908"/>
                      <a:pt x="500246" y="2988430"/>
                    </a:cubicBezTo>
                    <a:cubicBezTo>
                      <a:pt x="500246" y="2888952"/>
                      <a:pt x="580888" y="2808310"/>
                      <a:pt x="680366" y="2808310"/>
                    </a:cubicBezTo>
                    <a:close/>
                    <a:moveTo>
                      <a:pt x="1933280" y="1530863"/>
                    </a:moveTo>
                    <a:cubicBezTo>
                      <a:pt x="1933283" y="1530934"/>
                      <a:pt x="1934674" y="1568342"/>
                      <a:pt x="2041765" y="1607037"/>
                    </a:cubicBezTo>
                    <a:cubicBezTo>
                      <a:pt x="2041824" y="1607056"/>
                      <a:pt x="2079385" y="1618930"/>
                      <a:pt x="2124584" y="1638478"/>
                    </a:cubicBezTo>
                    <a:cubicBezTo>
                      <a:pt x="2123612" y="1668724"/>
                      <a:pt x="2123924" y="1682833"/>
                      <a:pt x="2152189" y="1730974"/>
                    </a:cubicBezTo>
                    <a:cubicBezTo>
                      <a:pt x="2160358" y="1788157"/>
                      <a:pt x="2168527" y="1816563"/>
                      <a:pt x="2219792" y="1889423"/>
                    </a:cubicBezTo>
                    <a:cubicBezTo>
                      <a:pt x="2216989" y="1899436"/>
                      <a:pt x="2200563" y="1930473"/>
                      <a:pt x="2112241" y="1962387"/>
                    </a:cubicBezTo>
                    <a:cubicBezTo>
                      <a:pt x="2112160" y="1962413"/>
                      <a:pt x="1912054" y="2025664"/>
                      <a:pt x="1878482" y="2097950"/>
                    </a:cubicBezTo>
                    <a:cubicBezTo>
                      <a:pt x="1878446" y="2098031"/>
                      <a:pt x="1828865" y="2210606"/>
                      <a:pt x="1804925" y="2351957"/>
                    </a:cubicBezTo>
                    <a:cubicBezTo>
                      <a:pt x="1777821" y="2353788"/>
                      <a:pt x="1749966" y="2353916"/>
                      <a:pt x="1721477" y="2353281"/>
                    </a:cubicBezTo>
                    <a:cubicBezTo>
                      <a:pt x="1721446" y="2353280"/>
                      <a:pt x="1715416" y="2352980"/>
                      <a:pt x="1704479" y="2352222"/>
                    </a:cubicBezTo>
                    <a:cubicBezTo>
                      <a:pt x="1681823" y="2202694"/>
                      <a:pt x="1628042" y="2080618"/>
                      <a:pt x="1628042" y="2080618"/>
                    </a:cubicBezTo>
                    <a:cubicBezTo>
                      <a:pt x="1594464" y="2008318"/>
                      <a:pt x="1394283" y="1945055"/>
                      <a:pt x="1394283" y="1945055"/>
                    </a:cubicBezTo>
                    <a:cubicBezTo>
                      <a:pt x="1327470" y="1920913"/>
                      <a:pt x="1301800" y="1897273"/>
                      <a:pt x="1291951" y="1882881"/>
                    </a:cubicBezTo>
                    <a:cubicBezTo>
                      <a:pt x="1339421" y="1814842"/>
                      <a:pt x="1347347" y="1786451"/>
                      <a:pt x="1355271" y="1730974"/>
                    </a:cubicBezTo>
                    <a:cubicBezTo>
                      <a:pt x="1384239" y="1681636"/>
                      <a:pt x="1383846" y="1668045"/>
                      <a:pt x="1382833" y="1636192"/>
                    </a:cubicBezTo>
                    <a:cubicBezTo>
                      <a:pt x="1447978" y="1613075"/>
                      <a:pt x="1552891" y="1570191"/>
                      <a:pt x="1562624" y="1532154"/>
                    </a:cubicBezTo>
                    <a:cubicBezTo>
                      <a:pt x="1562680" y="1532297"/>
                      <a:pt x="1722805" y="1946519"/>
                      <a:pt x="1933280" y="1530863"/>
                    </a:cubicBezTo>
                    <a:close/>
                    <a:moveTo>
                      <a:pt x="1764196" y="0"/>
                    </a:moveTo>
                    <a:cubicBezTo>
                      <a:pt x="2738535" y="0"/>
                      <a:pt x="3528392" y="789857"/>
                      <a:pt x="3528392" y="1764196"/>
                    </a:cubicBezTo>
                    <a:cubicBezTo>
                      <a:pt x="3528392" y="2147647"/>
                      <a:pt x="3406058" y="2502524"/>
                      <a:pt x="3196911" y="2790940"/>
                    </a:cubicBezTo>
                    <a:cubicBezTo>
                      <a:pt x="3105238" y="2711167"/>
                      <a:pt x="2985186" y="2664296"/>
                      <a:pt x="2854187" y="2664296"/>
                    </a:cubicBezTo>
                    <a:lnTo>
                      <a:pt x="1928833" y="2664296"/>
                    </a:lnTo>
                    <a:cubicBezTo>
                      <a:pt x="1911688" y="2659265"/>
                      <a:pt x="1895407" y="2652750"/>
                      <a:pt x="1879764" y="2645821"/>
                    </a:cubicBezTo>
                    <a:cubicBezTo>
                      <a:pt x="1879731" y="2645813"/>
                      <a:pt x="1850060" y="2638034"/>
                      <a:pt x="1848768" y="2567065"/>
                    </a:cubicBezTo>
                    <a:cubicBezTo>
                      <a:pt x="1848775" y="2566880"/>
                      <a:pt x="1859129" y="2258454"/>
                      <a:pt x="1953379" y="2119060"/>
                    </a:cubicBezTo>
                    <a:cubicBezTo>
                      <a:pt x="1953426" y="2118995"/>
                      <a:pt x="1979266" y="2082887"/>
                      <a:pt x="2042491" y="2058379"/>
                    </a:cubicBezTo>
                    <a:cubicBezTo>
                      <a:pt x="2042574" y="2058355"/>
                      <a:pt x="2259465" y="1992523"/>
                      <a:pt x="2273667" y="1937017"/>
                    </a:cubicBezTo>
                    <a:cubicBezTo>
                      <a:pt x="2273696" y="1937091"/>
                      <a:pt x="2433831" y="2351417"/>
                      <a:pt x="2644324" y="1935726"/>
                    </a:cubicBezTo>
                    <a:cubicBezTo>
                      <a:pt x="2644328" y="1935807"/>
                      <a:pt x="2645732" y="1973209"/>
                      <a:pt x="2752809" y="2011900"/>
                    </a:cubicBezTo>
                    <a:cubicBezTo>
                      <a:pt x="2752952" y="2011945"/>
                      <a:pt x="2953001" y="2075188"/>
                      <a:pt x="2986568" y="2147463"/>
                    </a:cubicBezTo>
                    <a:cubicBezTo>
                      <a:pt x="2986588" y="2147508"/>
                      <a:pt x="3026939" y="2239115"/>
                      <a:pt x="3052650" y="2360791"/>
                    </a:cubicBezTo>
                    <a:cubicBezTo>
                      <a:pt x="3138252" y="2179861"/>
                      <a:pt x="3185256" y="1977518"/>
                      <a:pt x="3185256" y="1764196"/>
                    </a:cubicBezTo>
                    <a:cubicBezTo>
                      <a:pt x="3185256" y="979366"/>
                      <a:pt x="2549026" y="343136"/>
                      <a:pt x="1764196" y="343136"/>
                    </a:cubicBezTo>
                    <a:cubicBezTo>
                      <a:pt x="979366" y="343136"/>
                      <a:pt x="343136" y="979366"/>
                      <a:pt x="343136" y="1764196"/>
                    </a:cubicBezTo>
                    <a:cubicBezTo>
                      <a:pt x="343136" y="1963681"/>
                      <a:pt x="384240" y="2153565"/>
                      <a:pt x="458827" y="2325675"/>
                    </a:cubicBezTo>
                    <a:cubicBezTo>
                      <a:pt x="472240" y="2242413"/>
                      <a:pt x="497036" y="2153940"/>
                      <a:pt x="536658" y="2095340"/>
                    </a:cubicBezTo>
                    <a:cubicBezTo>
                      <a:pt x="536680" y="2095310"/>
                      <a:pt x="562515" y="2059182"/>
                      <a:pt x="625771" y="2034661"/>
                    </a:cubicBezTo>
                    <a:cubicBezTo>
                      <a:pt x="625886" y="2034627"/>
                      <a:pt x="842747" y="1968800"/>
                      <a:pt x="856948" y="1913299"/>
                    </a:cubicBezTo>
                    <a:cubicBezTo>
                      <a:pt x="856991" y="1913411"/>
                      <a:pt x="1017121" y="2327680"/>
                      <a:pt x="1227604" y="1912008"/>
                    </a:cubicBezTo>
                    <a:cubicBezTo>
                      <a:pt x="1227605" y="1912072"/>
                      <a:pt x="1228990" y="1949480"/>
                      <a:pt x="1336089" y="1988181"/>
                    </a:cubicBezTo>
                    <a:cubicBezTo>
                      <a:pt x="1336259" y="1988235"/>
                      <a:pt x="1536284" y="2051476"/>
                      <a:pt x="1569848" y="2123746"/>
                    </a:cubicBezTo>
                    <a:cubicBezTo>
                      <a:pt x="1569906" y="2123878"/>
                      <a:pt x="1679619" y="2372983"/>
                      <a:pt x="1653795" y="2594989"/>
                    </a:cubicBezTo>
                    <a:cubicBezTo>
                      <a:pt x="1653791" y="2595036"/>
                      <a:pt x="1652457" y="2613096"/>
                      <a:pt x="1616341" y="2636305"/>
                    </a:cubicBezTo>
                    <a:cubicBezTo>
                      <a:pt x="1616298" y="2636324"/>
                      <a:pt x="1586869" y="2648627"/>
                      <a:pt x="1534270" y="2664296"/>
                    </a:cubicBezTo>
                    <a:lnTo>
                      <a:pt x="688643" y="2664296"/>
                    </a:lnTo>
                    <a:cubicBezTo>
                      <a:pt x="553466" y="2664296"/>
                      <a:pt x="429945" y="2714205"/>
                      <a:pt x="336990" y="2798307"/>
                    </a:cubicBezTo>
                    <a:cubicBezTo>
                      <a:pt x="124451" y="2508637"/>
                      <a:pt x="0" y="2150950"/>
                      <a:pt x="0" y="1764196"/>
                    </a:cubicBezTo>
                    <a:cubicBezTo>
                      <a:pt x="0" y="789857"/>
                      <a:pt x="789857" y="0"/>
                      <a:pt x="1764196" y="0"/>
                    </a:cubicBezTo>
                    <a:close/>
                  </a:path>
                </a:pathLst>
              </a:custGeom>
              <a:solidFill>
                <a:schemeClr val="bg1">
                  <a:alpha val="100000"/>
                </a:schemeClr>
              </a:solidFill>
              <a:ln w="12700">
                <a:noFill/>
              </a:ln>
            </p:spPr>
            <p:txBody>
              <a:bodyPr/>
              <a:lstStyle/>
              <a:p>
                <a:endParaRPr lang="zh-CN" altLang="en-US" sz="100">
                  <a:solidFill>
                    <a:schemeClr val="tx1"/>
                  </a:solidFill>
                </a:endParaRPr>
              </a:p>
            </p:txBody>
          </p:sp>
          <p:sp>
            <p:nvSpPr>
              <p:cNvPr id="19491" name="Freeform 6"/>
              <p:cNvSpPr>
                <a:spLocks noEditPoints="1"/>
              </p:cNvSpPr>
              <p:nvPr/>
            </p:nvSpPr>
            <p:spPr>
              <a:xfrm>
                <a:off x="1460694" y="762499"/>
                <a:ext cx="600470" cy="822002"/>
              </a:xfrm>
              <a:custGeom>
                <a:avLst/>
                <a:gdLst>
                  <a:gd name="txL" fmla="*/ 0 w 465"/>
                  <a:gd name="txT" fmla="*/ 0 h 637"/>
                  <a:gd name="txR" fmla="*/ 465 w 465"/>
                  <a:gd name="txB" fmla="*/ 637 h 637"/>
                </a:gdLst>
                <a:ahLst/>
                <a:cxnLst>
                  <a:cxn ang="0">
                    <a:pos x="63367018" y="709376112"/>
                  </a:cxn>
                  <a:cxn ang="0">
                    <a:pos x="366858761" y="1060733576"/>
                  </a:cxn>
                  <a:cxn ang="0">
                    <a:pos x="692029407" y="709376112"/>
                  </a:cxn>
                  <a:cxn ang="0">
                    <a:pos x="720378048" y="654424569"/>
                  </a:cxn>
                  <a:cxn ang="0">
                    <a:pos x="708705686" y="549516725"/>
                  </a:cxn>
                  <a:cxn ang="0">
                    <a:pos x="677021531" y="216476872"/>
                  </a:cxn>
                  <a:cxn ang="0">
                    <a:pos x="520273035" y="121559514"/>
                  </a:cxn>
                  <a:cxn ang="0">
                    <a:pos x="506932270" y="111569028"/>
                  </a:cxn>
                  <a:cxn ang="0">
                    <a:pos x="513603298" y="119894863"/>
                  </a:cxn>
                  <a:cxn ang="0">
                    <a:pos x="493592797" y="114898330"/>
                  </a:cxn>
                  <a:cxn ang="0">
                    <a:pos x="473582295" y="94916068"/>
                  </a:cxn>
                  <a:cxn ang="0">
                    <a:pos x="488590171" y="113233679"/>
                  </a:cxn>
                  <a:cxn ang="0">
                    <a:pos x="480252032" y="111569028"/>
                  </a:cxn>
                  <a:cxn ang="0">
                    <a:pos x="460241531" y="86590233"/>
                  </a:cxn>
                  <a:cxn ang="0">
                    <a:pos x="468579670" y="103241903"/>
                  </a:cxn>
                  <a:cxn ang="0">
                    <a:pos x="406879763" y="14987019"/>
                  </a:cxn>
                  <a:cxn ang="0">
                    <a:pos x="365191649" y="48290359"/>
                  </a:cxn>
                  <a:cxn ang="0">
                    <a:pos x="396874513" y="0"/>
                  </a:cxn>
                  <a:cxn ang="0">
                    <a:pos x="365191649" y="26643446"/>
                  </a:cxn>
                  <a:cxn ang="0">
                    <a:pos x="315165396" y="86590233"/>
                  </a:cxn>
                  <a:cxn ang="0">
                    <a:pos x="306827257" y="81594990"/>
                  </a:cxn>
                  <a:cxn ang="0">
                    <a:pos x="325170647" y="51620951"/>
                  </a:cxn>
                  <a:cxn ang="0">
                    <a:pos x="303493034" y="79929048"/>
                  </a:cxn>
                  <a:cxn ang="0">
                    <a:pos x="285149644" y="71603213"/>
                  </a:cxn>
                  <a:cxn ang="0">
                    <a:pos x="306827257" y="41630465"/>
                  </a:cxn>
                  <a:cxn ang="0">
                    <a:pos x="286816755" y="61612728"/>
                  </a:cxn>
                  <a:cxn ang="0">
                    <a:pos x="253466781" y="74933806"/>
                  </a:cxn>
                  <a:cxn ang="0">
                    <a:pos x="43356517" y="291410678"/>
                  </a:cxn>
                  <a:cxn ang="0">
                    <a:pos x="51693365" y="551181376"/>
                  </a:cxn>
                  <a:cxn ang="0">
                    <a:pos x="35018377" y="654424569"/>
                  </a:cxn>
                  <a:cxn ang="0">
                    <a:pos x="63367018" y="709376112"/>
                  </a:cxn>
                  <a:cxn ang="0">
                    <a:pos x="360189024" y="33304630"/>
                  </a:cxn>
                  <a:cxn ang="0">
                    <a:pos x="341845634" y="74933806"/>
                  </a:cxn>
                  <a:cxn ang="0">
                    <a:pos x="336843009" y="73269155"/>
                  </a:cxn>
                  <a:cxn ang="0">
                    <a:pos x="360189024" y="33304630"/>
                  </a:cxn>
                </a:cxnLst>
                <a:rect l="txL" t="txT" r="txR" b="txB"/>
                <a:pathLst>
                  <a:path w="465" h="637">
                    <a:moveTo>
                      <a:pt x="38" y="426"/>
                    </a:moveTo>
                    <a:cubicBezTo>
                      <a:pt x="51" y="530"/>
                      <a:pt x="140" y="637"/>
                      <a:pt x="220" y="637"/>
                    </a:cubicBezTo>
                    <a:cubicBezTo>
                      <a:pt x="313" y="637"/>
                      <a:pt x="401" y="524"/>
                      <a:pt x="415" y="426"/>
                    </a:cubicBezTo>
                    <a:cubicBezTo>
                      <a:pt x="420" y="423"/>
                      <a:pt x="429" y="414"/>
                      <a:pt x="432" y="393"/>
                    </a:cubicBezTo>
                    <a:cubicBezTo>
                      <a:pt x="432" y="393"/>
                      <a:pt x="452" y="322"/>
                      <a:pt x="425" y="330"/>
                    </a:cubicBezTo>
                    <a:cubicBezTo>
                      <a:pt x="435" y="303"/>
                      <a:pt x="465" y="196"/>
                      <a:pt x="406" y="130"/>
                    </a:cubicBezTo>
                    <a:cubicBezTo>
                      <a:pt x="406" y="130"/>
                      <a:pt x="379" y="93"/>
                      <a:pt x="312" y="73"/>
                    </a:cubicBezTo>
                    <a:cubicBezTo>
                      <a:pt x="310" y="71"/>
                      <a:pt x="307" y="69"/>
                      <a:pt x="304" y="67"/>
                    </a:cubicBezTo>
                    <a:cubicBezTo>
                      <a:pt x="304" y="67"/>
                      <a:pt x="306" y="69"/>
                      <a:pt x="308" y="72"/>
                    </a:cubicBezTo>
                    <a:cubicBezTo>
                      <a:pt x="304" y="71"/>
                      <a:pt x="300" y="70"/>
                      <a:pt x="296" y="69"/>
                    </a:cubicBezTo>
                    <a:cubicBezTo>
                      <a:pt x="293" y="65"/>
                      <a:pt x="289" y="61"/>
                      <a:pt x="284" y="57"/>
                    </a:cubicBezTo>
                    <a:cubicBezTo>
                      <a:pt x="284" y="57"/>
                      <a:pt x="288" y="61"/>
                      <a:pt x="293" y="68"/>
                    </a:cubicBezTo>
                    <a:cubicBezTo>
                      <a:pt x="291" y="67"/>
                      <a:pt x="289" y="67"/>
                      <a:pt x="288" y="67"/>
                    </a:cubicBezTo>
                    <a:cubicBezTo>
                      <a:pt x="284" y="62"/>
                      <a:pt x="281" y="57"/>
                      <a:pt x="276" y="52"/>
                    </a:cubicBezTo>
                    <a:cubicBezTo>
                      <a:pt x="276" y="52"/>
                      <a:pt x="278" y="56"/>
                      <a:pt x="281" y="62"/>
                    </a:cubicBezTo>
                    <a:cubicBezTo>
                      <a:pt x="268" y="53"/>
                      <a:pt x="244" y="32"/>
                      <a:pt x="244" y="9"/>
                    </a:cubicBezTo>
                    <a:cubicBezTo>
                      <a:pt x="244" y="9"/>
                      <a:pt x="228" y="16"/>
                      <a:pt x="219" y="29"/>
                    </a:cubicBezTo>
                    <a:cubicBezTo>
                      <a:pt x="223" y="18"/>
                      <a:pt x="229" y="8"/>
                      <a:pt x="238" y="0"/>
                    </a:cubicBezTo>
                    <a:cubicBezTo>
                      <a:pt x="238" y="0"/>
                      <a:pt x="228" y="5"/>
                      <a:pt x="219" y="16"/>
                    </a:cubicBezTo>
                    <a:cubicBezTo>
                      <a:pt x="211" y="20"/>
                      <a:pt x="195" y="32"/>
                      <a:pt x="189" y="52"/>
                    </a:cubicBezTo>
                    <a:cubicBezTo>
                      <a:pt x="184" y="49"/>
                      <a:pt x="184" y="49"/>
                      <a:pt x="184" y="49"/>
                    </a:cubicBezTo>
                    <a:cubicBezTo>
                      <a:pt x="186" y="44"/>
                      <a:pt x="190" y="38"/>
                      <a:pt x="195" y="31"/>
                    </a:cubicBezTo>
                    <a:cubicBezTo>
                      <a:pt x="195" y="31"/>
                      <a:pt x="188" y="38"/>
                      <a:pt x="182" y="48"/>
                    </a:cubicBezTo>
                    <a:cubicBezTo>
                      <a:pt x="171" y="43"/>
                      <a:pt x="171" y="43"/>
                      <a:pt x="171" y="43"/>
                    </a:cubicBezTo>
                    <a:cubicBezTo>
                      <a:pt x="174" y="37"/>
                      <a:pt x="178" y="31"/>
                      <a:pt x="184" y="25"/>
                    </a:cubicBezTo>
                    <a:cubicBezTo>
                      <a:pt x="184" y="25"/>
                      <a:pt x="178" y="29"/>
                      <a:pt x="172" y="37"/>
                    </a:cubicBezTo>
                    <a:cubicBezTo>
                      <a:pt x="174" y="30"/>
                      <a:pt x="173" y="22"/>
                      <a:pt x="152" y="45"/>
                    </a:cubicBezTo>
                    <a:cubicBezTo>
                      <a:pt x="152" y="45"/>
                      <a:pt x="54" y="88"/>
                      <a:pt x="26" y="175"/>
                    </a:cubicBezTo>
                    <a:cubicBezTo>
                      <a:pt x="26" y="175"/>
                      <a:pt x="9" y="215"/>
                      <a:pt x="31" y="331"/>
                    </a:cubicBezTo>
                    <a:cubicBezTo>
                      <a:pt x="0" y="317"/>
                      <a:pt x="21" y="393"/>
                      <a:pt x="21" y="393"/>
                    </a:cubicBezTo>
                    <a:cubicBezTo>
                      <a:pt x="24" y="414"/>
                      <a:pt x="33" y="423"/>
                      <a:pt x="38" y="426"/>
                    </a:cubicBezTo>
                    <a:close/>
                    <a:moveTo>
                      <a:pt x="216" y="20"/>
                    </a:moveTo>
                    <a:cubicBezTo>
                      <a:pt x="211" y="27"/>
                      <a:pt x="207" y="35"/>
                      <a:pt x="205" y="45"/>
                    </a:cubicBezTo>
                    <a:cubicBezTo>
                      <a:pt x="202" y="44"/>
                      <a:pt x="202" y="44"/>
                      <a:pt x="202" y="44"/>
                    </a:cubicBezTo>
                    <a:cubicBezTo>
                      <a:pt x="204" y="35"/>
                      <a:pt x="209" y="27"/>
                      <a:pt x="216" y="20"/>
                    </a:cubicBezTo>
                    <a:close/>
                  </a:path>
                </a:pathLst>
              </a:custGeom>
              <a:solidFill>
                <a:schemeClr val="bg1">
                  <a:alpha val="100000"/>
                </a:schemeClr>
              </a:solidFill>
              <a:ln w="12700">
                <a:noFill/>
              </a:ln>
            </p:spPr>
            <p:txBody>
              <a:bodyPr/>
              <a:lstStyle/>
              <a:p>
                <a:endParaRPr lang="zh-CN" altLang="en-US" sz="100">
                  <a:solidFill>
                    <a:schemeClr val="tx1"/>
                  </a:solidFill>
                </a:endParaRPr>
              </a:p>
            </p:txBody>
          </p:sp>
          <p:sp>
            <p:nvSpPr>
              <p:cNvPr id="19492" name="Freeform 6"/>
              <p:cNvSpPr>
                <a:spLocks noEditPoints="1"/>
              </p:cNvSpPr>
              <p:nvPr/>
            </p:nvSpPr>
            <p:spPr>
              <a:xfrm>
                <a:off x="755025" y="1143636"/>
                <a:ext cx="600470" cy="822002"/>
              </a:xfrm>
              <a:custGeom>
                <a:avLst/>
                <a:gdLst>
                  <a:gd name="txL" fmla="*/ 0 w 465"/>
                  <a:gd name="txT" fmla="*/ 0 h 637"/>
                  <a:gd name="txR" fmla="*/ 465 w 465"/>
                  <a:gd name="txB" fmla="*/ 637 h 637"/>
                </a:gdLst>
                <a:ahLst/>
                <a:cxnLst>
                  <a:cxn ang="0">
                    <a:pos x="63367018" y="709376112"/>
                  </a:cxn>
                  <a:cxn ang="0">
                    <a:pos x="366858761" y="1060733576"/>
                  </a:cxn>
                  <a:cxn ang="0">
                    <a:pos x="692029407" y="709376112"/>
                  </a:cxn>
                  <a:cxn ang="0">
                    <a:pos x="720378048" y="654424569"/>
                  </a:cxn>
                  <a:cxn ang="0">
                    <a:pos x="708705686" y="549516725"/>
                  </a:cxn>
                  <a:cxn ang="0">
                    <a:pos x="677021531" y="216476872"/>
                  </a:cxn>
                  <a:cxn ang="0">
                    <a:pos x="520273035" y="121559514"/>
                  </a:cxn>
                  <a:cxn ang="0">
                    <a:pos x="506932270" y="111569028"/>
                  </a:cxn>
                  <a:cxn ang="0">
                    <a:pos x="513603298" y="119894863"/>
                  </a:cxn>
                  <a:cxn ang="0">
                    <a:pos x="493592797" y="114898330"/>
                  </a:cxn>
                  <a:cxn ang="0">
                    <a:pos x="473582295" y="94916068"/>
                  </a:cxn>
                  <a:cxn ang="0">
                    <a:pos x="488590171" y="113233679"/>
                  </a:cxn>
                  <a:cxn ang="0">
                    <a:pos x="480252032" y="111569028"/>
                  </a:cxn>
                  <a:cxn ang="0">
                    <a:pos x="460241531" y="86590233"/>
                  </a:cxn>
                  <a:cxn ang="0">
                    <a:pos x="468579670" y="103241903"/>
                  </a:cxn>
                  <a:cxn ang="0">
                    <a:pos x="406879763" y="14987019"/>
                  </a:cxn>
                  <a:cxn ang="0">
                    <a:pos x="365191649" y="48290359"/>
                  </a:cxn>
                  <a:cxn ang="0">
                    <a:pos x="396874513" y="0"/>
                  </a:cxn>
                  <a:cxn ang="0">
                    <a:pos x="365191649" y="26643446"/>
                  </a:cxn>
                  <a:cxn ang="0">
                    <a:pos x="315165396" y="86590233"/>
                  </a:cxn>
                  <a:cxn ang="0">
                    <a:pos x="306827257" y="81594990"/>
                  </a:cxn>
                  <a:cxn ang="0">
                    <a:pos x="325170647" y="51620951"/>
                  </a:cxn>
                  <a:cxn ang="0">
                    <a:pos x="303493034" y="79929048"/>
                  </a:cxn>
                  <a:cxn ang="0">
                    <a:pos x="285149644" y="71603213"/>
                  </a:cxn>
                  <a:cxn ang="0">
                    <a:pos x="306827257" y="41630465"/>
                  </a:cxn>
                  <a:cxn ang="0">
                    <a:pos x="286816755" y="61612728"/>
                  </a:cxn>
                  <a:cxn ang="0">
                    <a:pos x="253466781" y="74933806"/>
                  </a:cxn>
                  <a:cxn ang="0">
                    <a:pos x="43356517" y="291410678"/>
                  </a:cxn>
                  <a:cxn ang="0">
                    <a:pos x="51693365" y="551181376"/>
                  </a:cxn>
                  <a:cxn ang="0">
                    <a:pos x="35018377" y="654424569"/>
                  </a:cxn>
                  <a:cxn ang="0">
                    <a:pos x="63367018" y="709376112"/>
                  </a:cxn>
                  <a:cxn ang="0">
                    <a:pos x="360189024" y="33304630"/>
                  </a:cxn>
                  <a:cxn ang="0">
                    <a:pos x="341845634" y="74933806"/>
                  </a:cxn>
                  <a:cxn ang="0">
                    <a:pos x="336843009" y="73269155"/>
                  </a:cxn>
                  <a:cxn ang="0">
                    <a:pos x="360189024" y="33304630"/>
                  </a:cxn>
                </a:cxnLst>
                <a:rect l="txL" t="txT" r="txR" b="txB"/>
                <a:pathLst>
                  <a:path w="465" h="637">
                    <a:moveTo>
                      <a:pt x="38" y="426"/>
                    </a:moveTo>
                    <a:cubicBezTo>
                      <a:pt x="51" y="530"/>
                      <a:pt x="140" y="637"/>
                      <a:pt x="220" y="637"/>
                    </a:cubicBezTo>
                    <a:cubicBezTo>
                      <a:pt x="313" y="637"/>
                      <a:pt x="401" y="524"/>
                      <a:pt x="415" y="426"/>
                    </a:cubicBezTo>
                    <a:cubicBezTo>
                      <a:pt x="420" y="423"/>
                      <a:pt x="429" y="414"/>
                      <a:pt x="432" y="393"/>
                    </a:cubicBezTo>
                    <a:cubicBezTo>
                      <a:pt x="432" y="393"/>
                      <a:pt x="452" y="322"/>
                      <a:pt x="425" y="330"/>
                    </a:cubicBezTo>
                    <a:cubicBezTo>
                      <a:pt x="435" y="303"/>
                      <a:pt x="465" y="196"/>
                      <a:pt x="406" y="130"/>
                    </a:cubicBezTo>
                    <a:cubicBezTo>
                      <a:pt x="406" y="130"/>
                      <a:pt x="379" y="93"/>
                      <a:pt x="312" y="73"/>
                    </a:cubicBezTo>
                    <a:cubicBezTo>
                      <a:pt x="310" y="71"/>
                      <a:pt x="307" y="69"/>
                      <a:pt x="304" y="67"/>
                    </a:cubicBezTo>
                    <a:cubicBezTo>
                      <a:pt x="304" y="67"/>
                      <a:pt x="306" y="69"/>
                      <a:pt x="308" y="72"/>
                    </a:cubicBezTo>
                    <a:cubicBezTo>
                      <a:pt x="304" y="71"/>
                      <a:pt x="300" y="70"/>
                      <a:pt x="296" y="69"/>
                    </a:cubicBezTo>
                    <a:cubicBezTo>
                      <a:pt x="293" y="65"/>
                      <a:pt x="289" y="61"/>
                      <a:pt x="284" y="57"/>
                    </a:cubicBezTo>
                    <a:cubicBezTo>
                      <a:pt x="284" y="57"/>
                      <a:pt x="288" y="61"/>
                      <a:pt x="293" y="68"/>
                    </a:cubicBezTo>
                    <a:cubicBezTo>
                      <a:pt x="291" y="67"/>
                      <a:pt x="289" y="67"/>
                      <a:pt x="288" y="67"/>
                    </a:cubicBezTo>
                    <a:cubicBezTo>
                      <a:pt x="284" y="62"/>
                      <a:pt x="281" y="57"/>
                      <a:pt x="276" y="52"/>
                    </a:cubicBezTo>
                    <a:cubicBezTo>
                      <a:pt x="276" y="52"/>
                      <a:pt x="278" y="56"/>
                      <a:pt x="281" y="62"/>
                    </a:cubicBezTo>
                    <a:cubicBezTo>
                      <a:pt x="268" y="53"/>
                      <a:pt x="244" y="32"/>
                      <a:pt x="244" y="9"/>
                    </a:cubicBezTo>
                    <a:cubicBezTo>
                      <a:pt x="244" y="9"/>
                      <a:pt x="228" y="16"/>
                      <a:pt x="219" y="29"/>
                    </a:cubicBezTo>
                    <a:cubicBezTo>
                      <a:pt x="223" y="18"/>
                      <a:pt x="229" y="8"/>
                      <a:pt x="238" y="0"/>
                    </a:cubicBezTo>
                    <a:cubicBezTo>
                      <a:pt x="238" y="0"/>
                      <a:pt x="228" y="5"/>
                      <a:pt x="219" y="16"/>
                    </a:cubicBezTo>
                    <a:cubicBezTo>
                      <a:pt x="211" y="20"/>
                      <a:pt x="195" y="32"/>
                      <a:pt x="189" y="52"/>
                    </a:cubicBezTo>
                    <a:cubicBezTo>
                      <a:pt x="184" y="49"/>
                      <a:pt x="184" y="49"/>
                      <a:pt x="184" y="49"/>
                    </a:cubicBezTo>
                    <a:cubicBezTo>
                      <a:pt x="186" y="44"/>
                      <a:pt x="190" y="38"/>
                      <a:pt x="195" y="31"/>
                    </a:cubicBezTo>
                    <a:cubicBezTo>
                      <a:pt x="195" y="31"/>
                      <a:pt x="188" y="38"/>
                      <a:pt x="182" y="48"/>
                    </a:cubicBezTo>
                    <a:cubicBezTo>
                      <a:pt x="171" y="43"/>
                      <a:pt x="171" y="43"/>
                      <a:pt x="171" y="43"/>
                    </a:cubicBezTo>
                    <a:cubicBezTo>
                      <a:pt x="174" y="37"/>
                      <a:pt x="178" y="31"/>
                      <a:pt x="184" y="25"/>
                    </a:cubicBezTo>
                    <a:cubicBezTo>
                      <a:pt x="184" y="25"/>
                      <a:pt x="178" y="29"/>
                      <a:pt x="172" y="37"/>
                    </a:cubicBezTo>
                    <a:cubicBezTo>
                      <a:pt x="174" y="30"/>
                      <a:pt x="173" y="22"/>
                      <a:pt x="152" y="45"/>
                    </a:cubicBezTo>
                    <a:cubicBezTo>
                      <a:pt x="152" y="45"/>
                      <a:pt x="54" y="88"/>
                      <a:pt x="26" y="175"/>
                    </a:cubicBezTo>
                    <a:cubicBezTo>
                      <a:pt x="26" y="175"/>
                      <a:pt x="9" y="215"/>
                      <a:pt x="31" y="331"/>
                    </a:cubicBezTo>
                    <a:cubicBezTo>
                      <a:pt x="0" y="317"/>
                      <a:pt x="21" y="393"/>
                      <a:pt x="21" y="393"/>
                    </a:cubicBezTo>
                    <a:cubicBezTo>
                      <a:pt x="24" y="414"/>
                      <a:pt x="33" y="423"/>
                      <a:pt x="38" y="426"/>
                    </a:cubicBezTo>
                    <a:close/>
                    <a:moveTo>
                      <a:pt x="216" y="20"/>
                    </a:moveTo>
                    <a:cubicBezTo>
                      <a:pt x="211" y="27"/>
                      <a:pt x="207" y="35"/>
                      <a:pt x="205" y="45"/>
                    </a:cubicBezTo>
                    <a:cubicBezTo>
                      <a:pt x="202" y="44"/>
                      <a:pt x="202" y="44"/>
                      <a:pt x="202" y="44"/>
                    </a:cubicBezTo>
                    <a:cubicBezTo>
                      <a:pt x="204" y="35"/>
                      <a:pt x="209" y="27"/>
                      <a:pt x="216" y="20"/>
                    </a:cubicBezTo>
                    <a:close/>
                  </a:path>
                </a:pathLst>
              </a:custGeom>
              <a:solidFill>
                <a:schemeClr val="bg1">
                  <a:alpha val="100000"/>
                </a:schemeClr>
              </a:solidFill>
              <a:ln w="12700">
                <a:noFill/>
              </a:ln>
            </p:spPr>
            <p:txBody>
              <a:bodyPr/>
              <a:lstStyle/>
              <a:p>
                <a:endParaRPr lang="zh-CN" altLang="en-US" sz="100">
                  <a:solidFill>
                    <a:schemeClr val="tx1"/>
                  </a:solidFill>
                </a:endParaRPr>
              </a:p>
            </p:txBody>
          </p:sp>
          <p:sp>
            <p:nvSpPr>
              <p:cNvPr id="19493" name="Freeform 6"/>
              <p:cNvSpPr>
                <a:spLocks noEditPoints="1"/>
              </p:cNvSpPr>
              <p:nvPr/>
            </p:nvSpPr>
            <p:spPr>
              <a:xfrm>
                <a:off x="2171744" y="1167363"/>
                <a:ext cx="600470" cy="822002"/>
              </a:xfrm>
              <a:custGeom>
                <a:avLst/>
                <a:gdLst>
                  <a:gd name="txL" fmla="*/ 0 w 465"/>
                  <a:gd name="txT" fmla="*/ 0 h 637"/>
                  <a:gd name="txR" fmla="*/ 465 w 465"/>
                  <a:gd name="txB" fmla="*/ 637 h 637"/>
                </a:gdLst>
                <a:ahLst/>
                <a:cxnLst>
                  <a:cxn ang="0">
                    <a:pos x="63367018" y="709376112"/>
                  </a:cxn>
                  <a:cxn ang="0">
                    <a:pos x="366858761" y="1060733576"/>
                  </a:cxn>
                  <a:cxn ang="0">
                    <a:pos x="692029407" y="709376112"/>
                  </a:cxn>
                  <a:cxn ang="0">
                    <a:pos x="720378048" y="654424569"/>
                  </a:cxn>
                  <a:cxn ang="0">
                    <a:pos x="708705686" y="549516725"/>
                  </a:cxn>
                  <a:cxn ang="0">
                    <a:pos x="677021531" y="216476872"/>
                  </a:cxn>
                  <a:cxn ang="0">
                    <a:pos x="520273035" y="121559514"/>
                  </a:cxn>
                  <a:cxn ang="0">
                    <a:pos x="506932270" y="111569028"/>
                  </a:cxn>
                  <a:cxn ang="0">
                    <a:pos x="513603298" y="119894863"/>
                  </a:cxn>
                  <a:cxn ang="0">
                    <a:pos x="493592797" y="114898330"/>
                  </a:cxn>
                  <a:cxn ang="0">
                    <a:pos x="473582295" y="94916068"/>
                  </a:cxn>
                  <a:cxn ang="0">
                    <a:pos x="488590171" y="113233679"/>
                  </a:cxn>
                  <a:cxn ang="0">
                    <a:pos x="480252032" y="111569028"/>
                  </a:cxn>
                  <a:cxn ang="0">
                    <a:pos x="460241531" y="86590233"/>
                  </a:cxn>
                  <a:cxn ang="0">
                    <a:pos x="468579670" y="103241903"/>
                  </a:cxn>
                  <a:cxn ang="0">
                    <a:pos x="406879763" y="14987019"/>
                  </a:cxn>
                  <a:cxn ang="0">
                    <a:pos x="365191649" y="48290359"/>
                  </a:cxn>
                  <a:cxn ang="0">
                    <a:pos x="396874513" y="0"/>
                  </a:cxn>
                  <a:cxn ang="0">
                    <a:pos x="365191649" y="26643446"/>
                  </a:cxn>
                  <a:cxn ang="0">
                    <a:pos x="315165396" y="86590233"/>
                  </a:cxn>
                  <a:cxn ang="0">
                    <a:pos x="306827257" y="81594990"/>
                  </a:cxn>
                  <a:cxn ang="0">
                    <a:pos x="325170647" y="51620951"/>
                  </a:cxn>
                  <a:cxn ang="0">
                    <a:pos x="303493034" y="79929048"/>
                  </a:cxn>
                  <a:cxn ang="0">
                    <a:pos x="285149644" y="71603213"/>
                  </a:cxn>
                  <a:cxn ang="0">
                    <a:pos x="306827257" y="41630465"/>
                  </a:cxn>
                  <a:cxn ang="0">
                    <a:pos x="286816755" y="61612728"/>
                  </a:cxn>
                  <a:cxn ang="0">
                    <a:pos x="253466781" y="74933806"/>
                  </a:cxn>
                  <a:cxn ang="0">
                    <a:pos x="43356517" y="291410678"/>
                  </a:cxn>
                  <a:cxn ang="0">
                    <a:pos x="51693365" y="551181376"/>
                  </a:cxn>
                  <a:cxn ang="0">
                    <a:pos x="35018377" y="654424569"/>
                  </a:cxn>
                  <a:cxn ang="0">
                    <a:pos x="63367018" y="709376112"/>
                  </a:cxn>
                  <a:cxn ang="0">
                    <a:pos x="360189024" y="33304630"/>
                  </a:cxn>
                  <a:cxn ang="0">
                    <a:pos x="341845634" y="74933806"/>
                  </a:cxn>
                  <a:cxn ang="0">
                    <a:pos x="336843009" y="73269155"/>
                  </a:cxn>
                  <a:cxn ang="0">
                    <a:pos x="360189024" y="33304630"/>
                  </a:cxn>
                </a:cxnLst>
                <a:rect l="txL" t="txT" r="txR" b="txB"/>
                <a:pathLst>
                  <a:path w="465" h="637">
                    <a:moveTo>
                      <a:pt x="38" y="426"/>
                    </a:moveTo>
                    <a:cubicBezTo>
                      <a:pt x="51" y="530"/>
                      <a:pt x="140" y="637"/>
                      <a:pt x="220" y="637"/>
                    </a:cubicBezTo>
                    <a:cubicBezTo>
                      <a:pt x="313" y="637"/>
                      <a:pt x="401" y="524"/>
                      <a:pt x="415" y="426"/>
                    </a:cubicBezTo>
                    <a:cubicBezTo>
                      <a:pt x="420" y="423"/>
                      <a:pt x="429" y="414"/>
                      <a:pt x="432" y="393"/>
                    </a:cubicBezTo>
                    <a:cubicBezTo>
                      <a:pt x="432" y="393"/>
                      <a:pt x="452" y="322"/>
                      <a:pt x="425" y="330"/>
                    </a:cubicBezTo>
                    <a:cubicBezTo>
                      <a:pt x="435" y="303"/>
                      <a:pt x="465" y="196"/>
                      <a:pt x="406" y="130"/>
                    </a:cubicBezTo>
                    <a:cubicBezTo>
                      <a:pt x="406" y="130"/>
                      <a:pt x="379" y="93"/>
                      <a:pt x="312" y="73"/>
                    </a:cubicBezTo>
                    <a:cubicBezTo>
                      <a:pt x="310" y="71"/>
                      <a:pt x="307" y="69"/>
                      <a:pt x="304" y="67"/>
                    </a:cubicBezTo>
                    <a:cubicBezTo>
                      <a:pt x="304" y="67"/>
                      <a:pt x="306" y="69"/>
                      <a:pt x="308" y="72"/>
                    </a:cubicBezTo>
                    <a:cubicBezTo>
                      <a:pt x="304" y="71"/>
                      <a:pt x="300" y="70"/>
                      <a:pt x="296" y="69"/>
                    </a:cubicBezTo>
                    <a:cubicBezTo>
                      <a:pt x="293" y="65"/>
                      <a:pt x="289" y="61"/>
                      <a:pt x="284" y="57"/>
                    </a:cubicBezTo>
                    <a:cubicBezTo>
                      <a:pt x="284" y="57"/>
                      <a:pt x="288" y="61"/>
                      <a:pt x="293" y="68"/>
                    </a:cubicBezTo>
                    <a:cubicBezTo>
                      <a:pt x="291" y="67"/>
                      <a:pt x="289" y="67"/>
                      <a:pt x="288" y="67"/>
                    </a:cubicBezTo>
                    <a:cubicBezTo>
                      <a:pt x="284" y="62"/>
                      <a:pt x="281" y="57"/>
                      <a:pt x="276" y="52"/>
                    </a:cubicBezTo>
                    <a:cubicBezTo>
                      <a:pt x="276" y="52"/>
                      <a:pt x="278" y="56"/>
                      <a:pt x="281" y="62"/>
                    </a:cubicBezTo>
                    <a:cubicBezTo>
                      <a:pt x="268" y="53"/>
                      <a:pt x="244" y="32"/>
                      <a:pt x="244" y="9"/>
                    </a:cubicBezTo>
                    <a:cubicBezTo>
                      <a:pt x="244" y="9"/>
                      <a:pt x="228" y="16"/>
                      <a:pt x="219" y="29"/>
                    </a:cubicBezTo>
                    <a:cubicBezTo>
                      <a:pt x="223" y="18"/>
                      <a:pt x="229" y="8"/>
                      <a:pt x="238" y="0"/>
                    </a:cubicBezTo>
                    <a:cubicBezTo>
                      <a:pt x="238" y="0"/>
                      <a:pt x="228" y="5"/>
                      <a:pt x="219" y="16"/>
                    </a:cubicBezTo>
                    <a:cubicBezTo>
                      <a:pt x="211" y="20"/>
                      <a:pt x="195" y="32"/>
                      <a:pt x="189" y="52"/>
                    </a:cubicBezTo>
                    <a:cubicBezTo>
                      <a:pt x="184" y="49"/>
                      <a:pt x="184" y="49"/>
                      <a:pt x="184" y="49"/>
                    </a:cubicBezTo>
                    <a:cubicBezTo>
                      <a:pt x="186" y="44"/>
                      <a:pt x="190" y="38"/>
                      <a:pt x="195" y="31"/>
                    </a:cubicBezTo>
                    <a:cubicBezTo>
                      <a:pt x="195" y="31"/>
                      <a:pt x="188" y="38"/>
                      <a:pt x="182" y="48"/>
                    </a:cubicBezTo>
                    <a:cubicBezTo>
                      <a:pt x="171" y="43"/>
                      <a:pt x="171" y="43"/>
                      <a:pt x="171" y="43"/>
                    </a:cubicBezTo>
                    <a:cubicBezTo>
                      <a:pt x="174" y="37"/>
                      <a:pt x="178" y="31"/>
                      <a:pt x="184" y="25"/>
                    </a:cubicBezTo>
                    <a:cubicBezTo>
                      <a:pt x="184" y="25"/>
                      <a:pt x="178" y="29"/>
                      <a:pt x="172" y="37"/>
                    </a:cubicBezTo>
                    <a:cubicBezTo>
                      <a:pt x="174" y="30"/>
                      <a:pt x="173" y="22"/>
                      <a:pt x="152" y="45"/>
                    </a:cubicBezTo>
                    <a:cubicBezTo>
                      <a:pt x="152" y="45"/>
                      <a:pt x="54" y="88"/>
                      <a:pt x="26" y="175"/>
                    </a:cubicBezTo>
                    <a:cubicBezTo>
                      <a:pt x="26" y="175"/>
                      <a:pt x="9" y="215"/>
                      <a:pt x="31" y="331"/>
                    </a:cubicBezTo>
                    <a:cubicBezTo>
                      <a:pt x="0" y="317"/>
                      <a:pt x="21" y="393"/>
                      <a:pt x="21" y="393"/>
                    </a:cubicBezTo>
                    <a:cubicBezTo>
                      <a:pt x="24" y="414"/>
                      <a:pt x="33" y="423"/>
                      <a:pt x="38" y="426"/>
                    </a:cubicBezTo>
                    <a:close/>
                    <a:moveTo>
                      <a:pt x="216" y="20"/>
                    </a:moveTo>
                    <a:cubicBezTo>
                      <a:pt x="211" y="27"/>
                      <a:pt x="207" y="35"/>
                      <a:pt x="205" y="45"/>
                    </a:cubicBezTo>
                    <a:cubicBezTo>
                      <a:pt x="202" y="44"/>
                      <a:pt x="202" y="44"/>
                      <a:pt x="202" y="44"/>
                    </a:cubicBezTo>
                    <a:cubicBezTo>
                      <a:pt x="204" y="35"/>
                      <a:pt x="209" y="27"/>
                      <a:pt x="216" y="20"/>
                    </a:cubicBezTo>
                    <a:close/>
                  </a:path>
                </a:pathLst>
              </a:custGeom>
              <a:solidFill>
                <a:schemeClr val="bg1">
                  <a:alpha val="100000"/>
                </a:schemeClr>
              </a:solidFill>
              <a:ln w="12700">
                <a:noFill/>
              </a:ln>
            </p:spPr>
            <p:txBody>
              <a:bodyPr/>
              <a:lstStyle/>
              <a:p>
                <a:endParaRPr lang="zh-CN" altLang="en-US" sz="10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1550" name="组合 36"/>
          <p:cNvGrpSpPr/>
          <p:nvPr/>
        </p:nvGrpSpPr>
        <p:grpSpPr>
          <a:xfrm>
            <a:off x="1774641" y="2055310"/>
            <a:ext cx="906463" cy="906463"/>
            <a:chOff x="0" y="0"/>
            <a:chExt cx="1410703" cy="1410703"/>
          </a:xfrm>
        </p:grpSpPr>
        <p:grpSp>
          <p:nvGrpSpPr>
            <p:cNvPr id="19484" name="组合 37"/>
            <p:cNvGrpSpPr/>
            <p:nvPr/>
          </p:nvGrpSpPr>
          <p:grpSpPr>
            <a:xfrm>
              <a:off x="0" y="0"/>
              <a:ext cx="1410703" cy="1410703"/>
              <a:chOff x="0" y="0"/>
              <a:chExt cx="1410703" cy="1410703"/>
            </a:xfrm>
          </p:grpSpPr>
          <p:sp>
            <p:nvSpPr>
              <p:cNvPr id="19486" name="圆角矩形 39"/>
              <p:cNvSpPr/>
              <p:nvPr/>
            </p:nvSpPr>
            <p:spPr>
              <a:xfrm>
                <a:off x="0" y="0"/>
                <a:ext cx="1410703" cy="1410703"/>
              </a:xfrm>
              <a:prstGeom prst="roundRect">
                <a:avLst>
                  <a:gd name="adj" fmla="val 16667"/>
                </a:avLst>
              </a:prstGeom>
              <a:solidFill>
                <a:srgbClr val="E50117"/>
              </a:solidFill>
              <a:ln w="25400">
                <a:noFill/>
              </a:ln>
            </p:spPr>
            <p:txBody>
              <a:bodyPr anchor="ctr"/>
              <a:lstStyle/>
              <a:p>
                <a:pPr algn="ctr" eaLnBrk="1" hangingPunct="1"/>
                <a:endParaRPr lang="zh-CN" altLang="zh-CN" sz="100" dirty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9487" name="圆角矩形 3"/>
              <p:cNvSpPr/>
              <p:nvPr/>
            </p:nvSpPr>
            <p:spPr>
              <a:xfrm>
                <a:off x="282898" y="301393"/>
                <a:ext cx="1127805" cy="1109309"/>
              </a:xfrm>
              <a:custGeom>
                <a:avLst/>
                <a:gdLst>
                  <a:gd name="txL" fmla="*/ 0 w 2532980"/>
                  <a:gd name="txT" fmla="*/ 0 h 2491439"/>
                  <a:gd name="txR" fmla="*/ 2532980 w 2532980"/>
                  <a:gd name="txB" fmla="*/ 2491439 h 2491439"/>
                </a:gdLst>
                <a:ahLst/>
                <a:cxnLst>
                  <a:cxn ang="0">
                    <a:pos x="68191" y="33927"/>
                  </a:cxn>
                  <a:cxn ang="0">
                    <a:pos x="145299" y="4488"/>
                  </a:cxn>
                  <a:cxn ang="0">
                    <a:pos x="220504" y="0"/>
                  </a:cxn>
                  <a:cxn ang="0">
                    <a:pos x="290426" y="7689"/>
                  </a:cxn>
                  <a:cxn ang="0">
                    <a:pos x="501188" y="174834"/>
                  </a:cxn>
                  <a:cxn ang="0">
                    <a:pos x="502153" y="389230"/>
                  </a:cxn>
                  <a:cxn ang="0">
                    <a:pos x="397466" y="493918"/>
                  </a:cxn>
                  <a:cxn ang="0">
                    <a:pos x="278440" y="493918"/>
                  </a:cxn>
                  <a:cxn ang="0">
                    <a:pos x="63421" y="337161"/>
                  </a:cxn>
                  <a:cxn ang="0">
                    <a:pos x="1743" y="230028"/>
                  </a:cxn>
                  <a:cxn ang="0">
                    <a:pos x="0" y="132418"/>
                  </a:cxn>
                  <a:cxn ang="0">
                    <a:pos x="68191" y="33927"/>
                  </a:cxn>
                </a:cxnLst>
                <a:rect l="txL" t="txT" r="txR" b="txB"/>
                <a:pathLst>
                  <a:path w="2532980" h="2491439">
                    <a:moveTo>
                      <a:pt x="343970" y="171138"/>
                    </a:moveTo>
                    <a:cubicBezTo>
                      <a:pt x="470055" y="139465"/>
                      <a:pt x="606836" y="54312"/>
                      <a:pt x="732921" y="22639"/>
                    </a:cubicBezTo>
                    <a:lnTo>
                      <a:pt x="1112274" y="0"/>
                    </a:lnTo>
                    <a:lnTo>
                      <a:pt x="1464978" y="38787"/>
                    </a:lnTo>
                    <a:lnTo>
                      <a:pt x="2528113" y="881906"/>
                    </a:lnTo>
                    <a:cubicBezTo>
                      <a:pt x="2529735" y="1242394"/>
                      <a:pt x="2531358" y="1602882"/>
                      <a:pt x="2532980" y="1963370"/>
                    </a:cubicBezTo>
                    <a:cubicBezTo>
                      <a:pt x="2532980" y="2255014"/>
                      <a:pt x="2296555" y="2491439"/>
                      <a:pt x="2004911" y="2491439"/>
                    </a:cubicBezTo>
                    <a:lnTo>
                      <a:pt x="1404520" y="2491439"/>
                    </a:lnTo>
                    <a:lnTo>
                      <a:pt x="319912" y="1700718"/>
                    </a:lnTo>
                    <a:lnTo>
                      <a:pt x="8793" y="1160315"/>
                    </a:lnTo>
                    <a:lnTo>
                      <a:pt x="1" y="667946"/>
                    </a:lnTo>
                    <a:lnTo>
                      <a:pt x="343970" y="171138"/>
                    </a:lnTo>
                    <a:close/>
                  </a:path>
                </a:pathLst>
              </a:custGeom>
              <a:solidFill>
                <a:srgbClr val="000000">
                  <a:alpha val="29803"/>
                </a:srgbClr>
              </a:solidFill>
              <a:ln w="25400">
                <a:noFill/>
              </a:ln>
            </p:spPr>
            <p:txBody>
              <a:bodyPr/>
              <a:lstStyle/>
              <a:p>
                <a:endParaRPr lang="zh-CN" altLang="en-US" sz="1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9485" name="椭圆 130"/>
            <p:cNvSpPr/>
            <p:nvPr/>
          </p:nvSpPr>
          <p:spPr>
            <a:xfrm>
              <a:off x="255352" y="255352"/>
              <a:ext cx="900000" cy="900000"/>
            </a:xfrm>
            <a:custGeom>
              <a:avLst/>
              <a:gdLst>
                <a:gd name="txL" fmla="*/ 0 w 2211268"/>
                <a:gd name="txT" fmla="*/ 0 h 2211268"/>
                <a:gd name="txR" fmla="*/ 2211268 w 2211268"/>
                <a:gd name="txB" fmla="*/ 2211268 h 2211268"/>
              </a:gdLst>
              <a:ahLst/>
              <a:cxnLst>
                <a:cxn ang="0">
                  <a:pos x="364511" y="578694"/>
                </a:cxn>
                <a:cxn ang="0">
                  <a:pos x="273992" y="786046"/>
                </a:cxn>
                <a:cxn ang="0">
                  <a:pos x="450000" y="829497"/>
                </a:cxn>
                <a:cxn ang="0">
                  <a:pos x="626008" y="786046"/>
                </a:cxn>
                <a:cxn ang="0">
                  <a:pos x="535489" y="578694"/>
                </a:cxn>
                <a:cxn ang="0">
                  <a:pos x="450000" y="604584"/>
                </a:cxn>
                <a:cxn ang="0">
                  <a:pos x="364511" y="578694"/>
                </a:cxn>
                <a:cxn ang="0">
                  <a:pos x="450000" y="351693"/>
                </a:cxn>
                <a:cxn ang="0">
                  <a:pos x="351693" y="450000"/>
                </a:cxn>
                <a:cxn ang="0">
                  <a:pos x="450000" y="548307"/>
                </a:cxn>
                <a:cxn ang="0">
                  <a:pos x="548307" y="450000"/>
                </a:cxn>
                <a:cxn ang="0">
                  <a:pos x="450000" y="351693"/>
                </a:cxn>
                <a:cxn ang="0">
                  <a:pos x="786046" y="273993"/>
                </a:cxn>
                <a:cxn ang="0">
                  <a:pos x="578694" y="364511"/>
                </a:cxn>
                <a:cxn ang="0">
                  <a:pos x="604584" y="450000"/>
                </a:cxn>
                <a:cxn ang="0">
                  <a:pos x="578694" y="535489"/>
                </a:cxn>
                <a:cxn ang="0">
                  <a:pos x="786046" y="626008"/>
                </a:cxn>
                <a:cxn ang="0">
                  <a:pos x="829497" y="450000"/>
                </a:cxn>
                <a:cxn ang="0">
                  <a:pos x="786046" y="273993"/>
                </a:cxn>
                <a:cxn ang="0">
                  <a:pos x="113954" y="273993"/>
                </a:cxn>
                <a:cxn ang="0">
                  <a:pos x="70503" y="450000"/>
                </a:cxn>
                <a:cxn ang="0">
                  <a:pos x="113954" y="626008"/>
                </a:cxn>
                <a:cxn ang="0">
                  <a:pos x="321306" y="535489"/>
                </a:cxn>
                <a:cxn ang="0">
                  <a:pos x="295416" y="450000"/>
                </a:cxn>
                <a:cxn ang="0">
                  <a:pos x="321306" y="364511"/>
                </a:cxn>
                <a:cxn ang="0">
                  <a:pos x="113954" y="273993"/>
                </a:cxn>
                <a:cxn ang="0">
                  <a:pos x="450000" y="70503"/>
                </a:cxn>
                <a:cxn ang="0">
                  <a:pos x="273992" y="113954"/>
                </a:cxn>
                <a:cxn ang="0">
                  <a:pos x="364511" y="321306"/>
                </a:cxn>
                <a:cxn ang="0">
                  <a:pos x="450000" y="295416"/>
                </a:cxn>
                <a:cxn ang="0">
                  <a:pos x="535489" y="321306"/>
                </a:cxn>
                <a:cxn ang="0">
                  <a:pos x="626008" y="113954"/>
                </a:cxn>
                <a:cxn ang="0">
                  <a:pos x="450000" y="70503"/>
                </a:cxn>
                <a:cxn ang="0">
                  <a:pos x="450000" y="0"/>
                </a:cxn>
                <a:cxn ang="0">
                  <a:pos x="900000" y="450000"/>
                </a:cxn>
                <a:cxn ang="0">
                  <a:pos x="450000" y="900000"/>
                </a:cxn>
                <a:cxn ang="0">
                  <a:pos x="0" y="450000"/>
                </a:cxn>
                <a:cxn ang="0">
                  <a:pos x="450000" y="0"/>
                </a:cxn>
              </a:cxnLst>
              <a:rect l="txL" t="txT" r="txR" b="txB"/>
              <a:pathLst>
                <a:path w="2211268" h="2211268">
                  <a:moveTo>
                    <a:pt x="895591" y="1421831"/>
                  </a:moveTo>
                  <a:lnTo>
                    <a:pt x="673189" y="1931286"/>
                  </a:lnTo>
                  <a:cubicBezTo>
                    <a:pt x="802247" y="1999646"/>
                    <a:pt x="949457" y="2038044"/>
                    <a:pt x="1105634" y="2038044"/>
                  </a:cubicBezTo>
                  <a:cubicBezTo>
                    <a:pt x="1261812" y="2038044"/>
                    <a:pt x="1409021" y="1999646"/>
                    <a:pt x="1538079" y="1931286"/>
                  </a:cubicBezTo>
                  <a:lnTo>
                    <a:pt x="1315678" y="1421831"/>
                  </a:lnTo>
                  <a:cubicBezTo>
                    <a:pt x="1255626" y="1462097"/>
                    <a:pt x="1183357" y="1485442"/>
                    <a:pt x="1105634" y="1485442"/>
                  </a:cubicBezTo>
                  <a:cubicBezTo>
                    <a:pt x="1027912" y="1485442"/>
                    <a:pt x="955642" y="1462097"/>
                    <a:pt x="895591" y="1421831"/>
                  </a:cubicBezTo>
                  <a:close/>
                  <a:moveTo>
                    <a:pt x="1105634" y="864096"/>
                  </a:moveTo>
                  <a:cubicBezTo>
                    <a:pt x="972236" y="864096"/>
                    <a:pt x="864096" y="972236"/>
                    <a:pt x="864096" y="1105634"/>
                  </a:cubicBezTo>
                  <a:cubicBezTo>
                    <a:pt x="864096" y="1239032"/>
                    <a:pt x="972236" y="1347172"/>
                    <a:pt x="1105634" y="1347172"/>
                  </a:cubicBezTo>
                  <a:cubicBezTo>
                    <a:pt x="1239032" y="1347172"/>
                    <a:pt x="1347172" y="1239032"/>
                    <a:pt x="1347172" y="1105634"/>
                  </a:cubicBezTo>
                  <a:cubicBezTo>
                    <a:pt x="1347172" y="972236"/>
                    <a:pt x="1239032" y="864096"/>
                    <a:pt x="1105634" y="864096"/>
                  </a:cubicBezTo>
                  <a:close/>
                  <a:moveTo>
                    <a:pt x="1931286" y="673190"/>
                  </a:moveTo>
                  <a:lnTo>
                    <a:pt x="1421831" y="895591"/>
                  </a:lnTo>
                  <a:cubicBezTo>
                    <a:pt x="1462097" y="955643"/>
                    <a:pt x="1485442" y="1027912"/>
                    <a:pt x="1485442" y="1105635"/>
                  </a:cubicBezTo>
                  <a:cubicBezTo>
                    <a:pt x="1485442" y="1183357"/>
                    <a:pt x="1462097" y="1255627"/>
                    <a:pt x="1421831" y="1315678"/>
                  </a:cubicBezTo>
                  <a:lnTo>
                    <a:pt x="1931286" y="1538080"/>
                  </a:lnTo>
                  <a:cubicBezTo>
                    <a:pt x="1999646" y="1409022"/>
                    <a:pt x="2038044" y="1261812"/>
                    <a:pt x="2038044" y="1105635"/>
                  </a:cubicBezTo>
                  <a:cubicBezTo>
                    <a:pt x="2038044" y="949457"/>
                    <a:pt x="1999646" y="802248"/>
                    <a:pt x="1931286" y="673190"/>
                  </a:cubicBezTo>
                  <a:close/>
                  <a:moveTo>
                    <a:pt x="279982" y="673190"/>
                  </a:moveTo>
                  <a:cubicBezTo>
                    <a:pt x="211622" y="802248"/>
                    <a:pt x="173224" y="949457"/>
                    <a:pt x="173224" y="1105635"/>
                  </a:cubicBezTo>
                  <a:cubicBezTo>
                    <a:pt x="173224" y="1261812"/>
                    <a:pt x="211622" y="1409022"/>
                    <a:pt x="279982" y="1538080"/>
                  </a:cubicBezTo>
                  <a:lnTo>
                    <a:pt x="789437" y="1315678"/>
                  </a:lnTo>
                  <a:cubicBezTo>
                    <a:pt x="749172" y="1255627"/>
                    <a:pt x="725826" y="1183357"/>
                    <a:pt x="725826" y="1105635"/>
                  </a:cubicBezTo>
                  <a:cubicBezTo>
                    <a:pt x="725826" y="1027912"/>
                    <a:pt x="749172" y="955643"/>
                    <a:pt x="789437" y="895591"/>
                  </a:cubicBezTo>
                  <a:lnTo>
                    <a:pt x="279982" y="673190"/>
                  </a:lnTo>
                  <a:close/>
                  <a:moveTo>
                    <a:pt x="1105634" y="173224"/>
                  </a:moveTo>
                  <a:cubicBezTo>
                    <a:pt x="949457" y="173224"/>
                    <a:pt x="802247" y="211622"/>
                    <a:pt x="673189" y="279982"/>
                  </a:cubicBezTo>
                  <a:lnTo>
                    <a:pt x="895591" y="789437"/>
                  </a:lnTo>
                  <a:cubicBezTo>
                    <a:pt x="955642" y="749172"/>
                    <a:pt x="1027912" y="725826"/>
                    <a:pt x="1105634" y="725826"/>
                  </a:cubicBezTo>
                  <a:cubicBezTo>
                    <a:pt x="1183357" y="725826"/>
                    <a:pt x="1255626" y="749172"/>
                    <a:pt x="1315678" y="789437"/>
                  </a:cubicBezTo>
                  <a:lnTo>
                    <a:pt x="1538079" y="279982"/>
                  </a:lnTo>
                  <a:cubicBezTo>
                    <a:pt x="1409021" y="211622"/>
                    <a:pt x="1261812" y="173224"/>
                    <a:pt x="1105634" y="173224"/>
                  </a:cubicBezTo>
                  <a:close/>
                  <a:moveTo>
                    <a:pt x="1105634" y="0"/>
                  </a:moveTo>
                  <a:cubicBezTo>
                    <a:pt x="1716259" y="0"/>
                    <a:pt x="2211268" y="495009"/>
                    <a:pt x="2211268" y="1105634"/>
                  </a:cubicBezTo>
                  <a:cubicBezTo>
                    <a:pt x="2211268" y="1716259"/>
                    <a:pt x="1716259" y="2211268"/>
                    <a:pt x="1105634" y="2211268"/>
                  </a:cubicBezTo>
                  <a:cubicBezTo>
                    <a:pt x="495009" y="2211268"/>
                    <a:pt x="0" y="1716259"/>
                    <a:pt x="0" y="1105634"/>
                  </a:cubicBezTo>
                  <a:cubicBezTo>
                    <a:pt x="0" y="495009"/>
                    <a:pt x="495009" y="0"/>
                    <a:pt x="1105634" y="0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25400">
              <a:noFill/>
            </a:ln>
          </p:spPr>
          <p:txBody>
            <a:bodyPr/>
            <a:lstStyle/>
            <a:p>
              <a:endParaRPr lang="zh-CN" altLang="en-US" sz="100">
                <a:solidFill>
                  <a:schemeClr val="tx1"/>
                </a:solidFill>
              </a:endParaRPr>
            </a:p>
          </p:txBody>
        </p:sp>
      </p:grpSp>
      <p:grpSp>
        <p:nvGrpSpPr>
          <p:cNvPr id="21555" name="组合 41"/>
          <p:cNvGrpSpPr/>
          <p:nvPr/>
        </p:nvGrpSpPr>
        <p:grpSpPr>
          <a:xfrm>
            <a:off x="6491103" y="2044198"/>
            <a:ext cx="908050" cy="906462"/>
            <a:chOff x="0" y="0"/>
            <a:chExt cx="1407810" cy="1407810"/>
          </a:xfrm>
        </p:grpSpPr>
        <p:sp>
          <p:nvSpPr>
            <p:cNvPr id="19481" name="圆角矩形 42"/>
            <p:cNvSpPr/>
            <p:nvPr/>
          </p:nvSpPr>
          <p:spPr>
            <a:xfrm>
              <a:off x="0" y="0"/>
              <a:ext cx="1407810" cy="1407810"/>
            </a:xfrm>
            <a:prstGeom prst="roundRect">
              <a:avLst>
                <a:gd name="adj" fmla="val 16667"/>
              </a:avLst>
            </a:prstGeom>
            <a:solidFill>
              <a:srgbClr val="E50117"/>
            </a:solidFill>
            <a:ln w="25400">
              <a:noFill/>
            </a:ln>
          </p:spPr>
          <p:txBody>
            <a:bodyPr anchor="ctr"/>
            <a:lstStyle/>
            <a:p>
              <a:pPr algn="ctr" eaLnBrk="1" hangingPunct="1"/>
              <a:endParaRPr lang="zh-CN" altLang="zh-CN" sz="1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482" name="圆角矩形 12"/>
            <p:cNvSpPr/>
            <p:nvPr/>
          </p:nvSpPr>
          <p:spPr>
            <a:xfrm>
              <a:off x="336721" y="249561"/>
              <a:ext cx="1071089" cy="1158249"/>
            </a:xfrm>
            <a:custGeom>
              <a:avLst/>
              <a:gdLst>
                <a:gd name="txL" fmla="*/ 0 w 615000"/>
                <a:gd name="txT" fmla="*/ 0 h 665046"/>
                <a:gd name="txR" fmla="*/ 615000 w 615000"/>
                <a:gd name="txB" fmla="*/ 665046 h 665046"/>
              </a:gdLst>
              <a:ahLst/>
              <a:cxnLst>
                <a:cxn ang="0">
                  <a:pos x="929239" y="0"/>
                </a:cxn>
                <a:cxn ang="0">
                  <a:pos x="1861271" y="541443"/>
                </a:cxn>
                <a:cxn ang="0">
                  <a:pos x="1865417" y="1608564"/>
                </a:cxn>
                <a:cxn ang="0">
                  <a:pos x="1456766" y="2017215"/>
                </a:cxn>
                <a:cxn ang="0">
                  <a:pos x="731085" y="2017215"/>
                </a:cxn>
                <a:cxn ang="0">
                  <a:pos x="0" y="1526101"/>
                </a:cxn>
                <a:cxn ang="0">
                  <a:pos x="581556" y="1375351"/>
                </a:cxn>
                <a:cxn ang="0">
                  <a:pos x="68578" y="1006254"/>
                </a:cxn>
                <a:cxn ang="0">
                  <a:pos x="275939" y="572313"/>
                </a:cxn>
                <a:cxn ang="0">
                  <a:pos x="322703" y="78242"/>
                </a:cxn>
                <a:cxn ang="0">
                  <a:pos x="929239" y="0"/>
                </a:cxn>
              </a:cxnLst>
              <a:rect l="txL" t="txT" r="txR" b="txB"/>
              <a:pathLst>
                <a:path w="615000" h="665046">
                  <a:moveTo>
                    <a:pt x="306356" y="0"/>
                  </a:moveTo>
                  <a:lnTo>
                    <a:pt x="613633" y="178506"/>
                  </a:lnTo>
                  <a:cubicBezTo>
                    <a:pt x="614089" y="304741"/>
                    <a:pt x="614544" y="404085"/>
                    <a:pt x="615000" y="530320"/>
                  </a:cubicBezTo>
                  <a:cubicBezTo>
                    <a:pt x="615000" y="604727"/>
                    <a:pt x="554681" y="665046"/>
                    <a:pt x="480274" y="665046"/>
                  </a:cubicBezTo>
                  <a:lnTo>
                    <a:pt x="241028" y="665046"/>
                  </a:lnTo>
                  <a:lnTo>
                    <a:pt x="0" y="503133"/>
                  </a:lnTo>
                  <a:lnTo>
                    <a:pt x="191730" y="453433"/>
                  </a:lnTo>
                  <a:lnTo>
                    <a:pt x="22609" y="331747"/>
                  </a:lnTo>
                  <a:lnTo>
                    <a:pt x="90973" y="188683"/>
                  </a:lnTo>
                  <a:lnTo>
                    <a:pt x="106390" y="25795"/>
                  </a:lnTo>
                  <a:lnTo>
                    <a:pt x="306356" y="0"/>
                  </a:lnTo>
                  <a:close/>
                </a:path>
              </a:pathLst>
            </a:custGeom>
            <a:solidFill>
              <a:srgbClr val="000000">
                <a:alpha val="29803"/>
              </a:srgbClr>
            </a:solidFill>
            <a:ln w="25400">
              <a:noFill/>
            </a:ln>
          </p:spPr>
          <p:txBody>
            <a:bodyPr/>
            <a:lstStyle/>
            <a:p>
              <a:endParaRPr lang="zh-CN" altLang="en-US" sz="100">
                <a:solidFill>
                  <a:schemeClr val="tx1"/>
                </a:solidFill>
              </a:endParaRPr>
            </a:p>
          </p:txBody>
        </p:sp>
        <p:sp>
          <p:nvSpPr>
            <p:cNvPr id="19483" name="同侧圆角矩形 42"/>
            <p:cNvSpPr>
              <a:spLocks noChangeAspect="1"/>
            </p:cNvSpPr>
            <p:nvPr/>
          </p:nvSpPr>
          <p:spPr>
            <a:xfrm>
              <a:off x="285113" y="188801"/>
              <a:ext cx="837585" cy="954000"/>
            </a:xfrm>
            <a:custGeom>
              <a:avLst/>
              <a:gdLst>
                <a:gd name="txL" fmla="*/ 0 w 720080"/>
                <a:gd name="txT" fmla="*/ 0 h 820163"/>
                <a:gd name="txR" fmla="*/ 720080 w 720080"/>
                <a:gd name="txB" fmla="*/ 820163 h 820163"/>
              </a:gdLst>
              <a:ahLst/>
              <a:cxnLst>
                <a:cxn ang="0">
                  <a:pos x="418793" y="470438"/>
                </a:cxn>
                <a:cxn ang="0">
                  <a:pos x="335034" y="554196"/>
                </a:cxn>
                <a:cxn ang="0">
                  <a:pos x="369461" y="620094"/>
                </a:cxn>
                <a:cxn ang="0">
                  <a:pos x="369461" y="754590"/>
                </a:cxn>
                <a:cxn ang="0">
                  <a:pos x="418793" y="803920"/>
                </a:cxn>
                <a:cxn ang="0">
                  <a:pos x="468123" y="754590"/>
                </a:cxn>
                <a:cxn ang="0">
                  <a:pos x="468123" y="620094"/>
                </a:cxn>
                <a:cxn ang="0">
                  <a:pos x="502551" y="554196"/>
                </a:cxn>
                <a:cxn ang="0">
                  <a:pos x="418793" y="470438"/>
                </a:cxn>
                <a:cxn ang="0">
                  <a:pos x="418793" y="0"/>
                </a:cxn>
                <a:cxn ang="0">
                  <a:pos x="681721" y="259795"/>
                </a:cxn>
                <a:cxn ang="0">
                  <a:pos x="578006" y="259795"/>
                </a:cxn>
                <a:cxn ang="0">
                  <a:pos x="418794" y="103772"/>
                </a:cxn>
                <a:cxn ang="0">
                  <a:pos x="258776" y="263790"/>
                </a:cxn>
                <a:cxn ang="0">
                  <a:pos x="258776" y="318192"/>
                </a:cxn>
                <a:cxn ang="0">
                  <a:pos x="731616" y="318192"/>
                </a:cxn>
                <a:cxn ang="0">
                  <a:pos x="837585" y="424162"/>
                </a:cxn>
                <a:cxn ang="0">
                  <a:pos x="837585" y="848031"/>
                </a:cxn>
                <a:cxn ang="0">
                  <a:pos x="731616" y="954000"/>
                </a:cxn>
                <a:cxn ang="0">
                  <a:pos x="105969" y="954000"/>
                </a:cxn>
                <a:cxn ang="0">
                  <a:pos x="0" y="848031"/>
                </a:cxn>
                <a:cxn ang="0">
                  <a:pos x="0" y="424162"/>
                </a:cxn>
                <a:cxn ang="0">
                  <a:pos x="105969" y="318192"/>
                </a:cxn>
                <a:cxn ang="0">
                  <a:pos x="155513" y="318192"/>
                </a:cxn>
                <a:cxn ang="0">
                  <a:pos x="155513" y="263280"/>
                </a:cxn>
                <a:cxn ang="0">
                  <a:pos x="418793" y="0"/>
                </a:cxn>
              </a:cxnLst>
              <a:rect l="txL" t="txT" r="txR" b="txB"/>
              <a:pathLst>
                <a:path w="720080" h="820163">
                  <a:moveTo>
                    <a:pt x="360040" y="404440"/>
                  </a:moveTo>
                  <a:cubicBezTo>
                    <a:pt x="320271" y="404440"/>
                    <a:pt x="288032" y="436679"/>
                    <a:pt x="288032" y="476448"/>
                  </a:cubicBezTo>
                  <a:cubicBezTo>
                    <a:pt x="288032" y="500028"/>
                    <a:pt x="299366" y="520960"/>
                    <a:pt x="317629" y="533101"/>
                  </a:cubicBezTo>
                  <a:lnTo>
                    <a:pt x="317629" y="648728"/>
                  </a:lnTo>
                  <a:cubicBezTo>
                    <a:pt x="317629" y="672150"/>
                    <a:pt x="336617" y="691138"/>
                    <a:pt x="360040" y="691138"/>
                  </a:cubicBezTo>
                  <a:cubicBezTo>
                    <a:pt x="383462" y="691138"/>
                    <a:pt x="402450" y="672150"/>
                    <a:pt x="402450" y="648728"/>
                  </a:cubicBezTo>
                  <a:lnTo>
                    <a:pt x="402450" y="533101"/>
                  </a:lnTo>
                  <a:cubicBezTo>
                    <a:pt x="420714" y="520962"/>
                    <a:pt x="432048" y="500028"/>
                    <a:pt x="432048" y="476448"/>
                  </a:cubicBezTo>
                  <a:cubicBezTo>
                    <a:pt x="432048" y="436679"/>
                    <a:pt x="399809" y="404440"/>
                    <a:pt x="360040" y="404440"/>
                  </a:cubicBezTo>
                  <a:close/>
                  <a:moveTo>
                    <a:pt x="360040" y="0"/>
                  </a:moveTo>
                  <a:cubicBezTo>
                    <a:pt x="484045" y="0"/>
                    <a:pt x="584759" y="99721"/>
                    <a:pt x="586082" y="223348"/>
                  </a:cubicBezTo>
                  <a:lnTo>
                    <a:pt x="496917" y="223348"/>
                  </a:lnTo>
                  <a:cubicBezTo>
                    <a:pt x="495736" y="148950"/>
                    <a:pt x="434865" y="89214"/>
                    <a:pt x="360041" y="89214"/>
                  </a:cubicBezTo>
                  <a:cubicBezTo>
                    <a:pt x="284064" y="89214"/>
                    <a:pt x="222472" y="150806"/>
                    <a:pt x="222472" y="226783"/>
                  </a:cubicBezTo>
                  <a:lnTo>
                    <a:pt x="222472" y="273553"/>
                  </a:lnTo>
                  <a:lnTo>
                    <a:pt x="628977" y="273553"/>
                  </a:lnTo>
                  <a:cubicBezTo>
                    <a:pt x="679292" y="273553"/>
                    <a:pt x="720080" y="314341"/>
                    <a:pt x="720080" y="364656"/>
                  </a:cubicBezTo>
                  <a:lnTo>
                    <a:pt x="720080" y="729060"/>
                  </a:lnTo>
                  <a:cubicBezTo>
                    <a:pt x="720080" y="779375"/>
                    <a:pt x="679292" y="820163"/>
                    <a:pt x="628977" y="820163"/>
                  </a:cubicBezTo>
                  <a:lnTo>
                    <a:pt x="91103" y="820163"/>
                  </a:lnTo>
                  <a:cubicBezTo>
                    <a:pt x="40788" y="820163"/>
                    <a:pt x="0" y="779375"/>
                    <a:pt x="0" y="729060"/>
                  </a:cubicBezTo>
                  <a:lnTo>
                    <a:pt x="0" y="364656"/>
                  </a:lnTo>
                  <a:cubicBezTo>
                    <a:pt x="0" y="314341"/>
                    <a:pt x="40788" y="273553"/>
                    <a:pt x="91103" y="273553"/>
                  </a:cubicBezTo>
                  <a:lnTo>
                    <a:pt x="133696" y="273553"/>
                  </a:lnTo>
                  <a:lnTo>
                    <a:pt x="133696" y="226344"/>
                  </a:lnTo>
                  <a:cubicBezTo>
                    <a:pt x="133696" y="101338"/>
                    <a:pt x="235034" y="0"/>
                    <a:pt x="360040" y="0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25400">
              <a:noFill/>
            </a:ln>
          </p:spPr>
          <p:txBody>
            <a:bodyPr/>
            <a:lstStyle/>
            <a:p>
              <a:endParaRPr lang="zh-CN" altLang="en-US" sz="10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ush dir="d"/>
      </p:transition>
    </mc:Choice>
    <mc:Fallback xmlns="">
      <p:transition>
        <p:push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5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5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00"/>
                            </p:stCondLst>
                            <p:childTnLst>
                              <p:par>
                                <p:cTn id="4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2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1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1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1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1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700"/>
                            </p:stCondLst>
                            <p:childTnLst>
                              <p:par>
                                <p:cTn id="8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1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1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21519" grpId="0" bldLvl="0"/>
      <p:bldP spid="21526" grpId="0" bldLvl="0"/>
      <p:bldP spid="21527" grpId="0" bldLvl="0"/>
      <p:bldP spid="21528" grpId="0" bldLvl="0"/>
      <p:bldP spid="21529" grpId="0" bldLvl="0"/>
      <p:bldP spid="21530" grpId="0" bldLvl="0"/>
      <p:bldP spid="21531" grpId="0" bldLvl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836295" y="297815"/>
            <a:ext cx="8318500" cy="264795"/>
          </a:xfrm>
          <a:prstGeom prst="rect">
            <a:avLst/>
          </a:prstGeom>
          <a:solidFill>
            <a:srgbClr val="E50117"/>
          </a:solidFill>
          <a:ln w="9" cap="flat">
            <a:noFill/>
            <a:prstDash val="solid"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37" tIns="45718" rIns="91437" bIns="45718" numCol="1" anchor="t" anchorCtr="0" compatLnSpc="1"/>
          <a:lstStyle/>
          <a:p>
            <a:endParaRPr lang="zh-CN" altLang="en-US" sz="1350">
              <a:solidFill>
                <a:schemeClr val="tx1"/>
              </a:solidFill>
            </a:endParaRPr>
          </a:p>
        </p:txBody>
      </p:sp>
      <p:grpSp>
        <p:nvGrpSpPr>
          <p:cNvPr id="2" name="小字"/>
          <p:cNvGrpSpPr/>
          <p:nvPr/>
        </p:nvGrpSpPr>
        <p:grpSpPr>
          <a:xfrm>
            <a:off x="926969" y="269518"/>
            <a:ext cx="6130865" cy="321945"/>
            <a:chOff x="1605513" y="667605"/>
            <a:chExt cx="6131661" cy="321870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3" name="TextBox 4"/>
            <p:cNvSpPr txBox="1"/>
            <p:nvPr/>
          </p:nvSpPr>
          <p:spPr>
            <a:xfrm>
              <a:off x="1605513" y="667605"/>
              <a:ext cx="2448272" cy="32187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l"/>
              <a:r>
                <a:rPr lang="en-US" altLang="zh-CN" sz="15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工作成绩展示</a:t>
              </a: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7737174" y="801787"/>
              <a:ext cx="0" cy="72008"/>
            </a:xfrm>
            <a:prstGeom prst="line">
              <a:avLst/>
            </a:prstGeom>
            <a:ln>
              <a:solidFill>
                <a:schemeClr val="bg1">
                  <a:lumMod val="9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0" y="104869"/>
            <a:ext cx="650174" cy="650174"/>
          </a:xfrm>
          <a:prstGeom prst="rect">
            <a:avLst/>
          </a:prstGeom>
        </p:spPr>
      </p:pic>
      <p:grpSp>
        <p:nvGrpSpPr>
          <p:cNvPr id="22543" name="组合 5"/>
          <p:cNvGrpSpPr/>
          <p:nvPr/>
        </p:nvGrpSpPr>
        <p:grpSpPr>
          <a:xfrm>
            <a:off x="5596388" y="1293628"/>
            <a:ext cx="1223962" cy="1223962"/>
            <a:chOff x="0" y="0"/>
            <a:chExt cx="1410703" cy="1410703"/>
          </a:xfrm>
        </p:grpSpPr>
        <p:sp>
          <p:nvSpPr>
            <p:cNvPr id="20511" name="圆角矩形 6"/>
            <p:cNvSpPr/>
            <p:nvPr/>
          </p:nvSpPr>
          <p:spPr>
            <a:xfrm>
              <a:off x="0" y="0"/>
              <a:ext cx="1410703" cy="1410703"/>
            </a:xfrm>
            <a:prstGeom prst="roundRect">
              <a:avLst>
                <a:gd name="adj" fmla="val 50000"/>
              </a:avLst>
            </a:prstGeom>
            <a:solidFill>
              <a:srgbClr val="E50117"/>
            </a:solidFill>
            <a:ln w="25400">
              <a:noFill/>
            </a:ln>
          </p:spPr>
          <p:txBody>
            <a:bodyPr anchor="ctr"/>
            <a:lstStyle/>
            <a:p>
              <a:pPr algn="ctr" eaLnBrk="1" hangingPunct="1"/>
              <a:endParaRPr lang="zh-CN" altLang="zh-CN" sz="1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512" name="圆角矩形 3"/>
            <p:cNvSpPr/>
            <p:nvPr/>
          </p:nvSpPr>
          <p:spPr>
            <a:xfrm>
              <a:off x="282899" y="301393"/>
              <a:ext cx="1125779" cy="1092813"/>
            </a:xfrm>
            <a:custGeom>
              <a:avLst/>
              <a:gdLst>
                <a:gd name="txL" fmla="*/ 0 w 1125779"/>
                <a:gd name="txT" fmla="*/ 0 h 1092813"/>
                <a:gd name="txR" fmla="*/ 1125779 w 1125779"/>
                <a:gd name="txB" fmla="*/ 1092813 h 1092813"/>
              </a:gdLst>
              <a:ahLst/>
              <a:cxnLst>
                <a:cxn ang="0">
                  <a:pos x="495237" y="0"/>
                </a:cxn>
                <a:cxn ang="0">
                  <a:pos x="652278" y="17270"/>
                </a:cxn>
                <a:cxn ang="0">
                  <a:pos x="1125637" y="392667"/>
                </a:cxn>
                <a:cxn ang="0">
                  <a:pos x="1125779" y="424054"/>
                </a:cxn>
                <a:cxn ang="0">
                  <a:pos x="571590" y="1092813"/>
                </a:cxn>
                <a:cxn ang="0">
                  <a:pos x="142440" y="757242"/>
                </a:cxn>
                <a:cxn ang="0">
                  <a:pos x="3914" y="516628"/>
                </a:cxn>
                <a:cxn ang="0">
                  <a:pos x="0" y="297402"/>
                </a:cxn>
                <a:cxn ang="0">
                  <a:pos x="153151" y="76199"/>
                </a:cxn>
                <a:cxn ang="0">
                  <a:pos x="326331" y="10080"/>
                </a:cxn>
                <a:cxn ang="0">
                  <a:pos x="495237" y="0"/>
                </a:cxn>
              </a:cxnLst>
              <a:rect l="txL" t="txT" r="txR" b="txB"/>
              <a:pathLst>
                <a:path w="1125779" h="1092813">
                  <a:moveTo>
                    <a:pt x="495237" y="0"/>
                  </a:moveTo>
                  <a:lnTo>
                    <a:pt x="652278" y="17270"/>
                  </a:lnTo>
                  <a:lnTo>
                    <a:pt x="1125637" y="392667"/>
                  </a:lnTo>
                  <a:lnTo>
                    <a:pt x="1125779" y="424054"/>
                  </a:lnTo>
                  <a:cubicBezTo>
                    <a:pt x="1118286" y="753468"/>
                    <a:pt x="883261" y="1026357"/>
                    <a:pt x="571590" y="1092813"/>
                  </a:cubicBezTo>
                  <a:lnTo>
                    <a:pt x="142440" y="757242"/>
                  </a:lnTo>
                  <a:lnTo>
                    <a:pt x="3914" y="516628"/>
                  </a:lnTo>
                  <a:lnTo>
                    <a:pt x="0" y="297402"/>
                  </a:lnTo>
                  <a:lnTo>
                    <a:pt x="153151" y="76199"/>
                  </a:lnTo>
                  <a:cubicBezTo>
                    <a:pt x="209290" y="62097"/>
                    <a:pt x="270192" y="24182"/>
                    <a:pt x="326331" y="10080"/>
                  </a:cubicBezTo>
                  <a:lnTo>
                    <a:pt x="495237" y="0"/>
                  </a:lnTo>
                  <a:close/>
                </a:path>
              </a:pathLst>
            </a:custGeom>
            <a:solidFill>
              <a:srgbClr val="000000">
                <a:alpha val="29803"/>
              </a:srgbClr>
            </a:solidFill>
            <a:ln w="25400">
              <a:noFill/>
            </a:ln>
          </p:spPr>
          <p:txBody>
            <a:bodyPr/>
            <a:lstStyle/>
            <a:p>
              <a:endParaRPr lang="zh-CN" altLang="en-US" sz="100"/>
            </a:p>
          </p:txBody>
        </p:sp>
        <p:sp>
          <p:nvSpPr>
            <p:cNvPr id="20513" name="空心弧 84"/>
            <p:cNvSpPr/>
            <p:nvPr/>
          </p:nvSpPr>
          <p:spPr>
            <a:xfrm>
              <a:off x="255351" y="255212"/>
              <a:ext cx="900000" cy="933612"/>
            </a:xfrm>
            <a:custGeom>
              <a:avLst/>
              <a:gdLst>
                <a:gd name="txL" fmla="*/ 0 w 2304424"/>
                <a:gd name="txT" fmla="*/ 0 h 2390484"/>
                <a:gd name="txR" fmla="*/ 2304424 w 2304424"/>
                <a:gd name="txB" fmla="*/ 2390484 h 2390484"/>
              </a:gdLst>
              <a:ahLst/>
              <a:cxnLst>
                <a:cxn ang="0">
                  <a:pos x="450000" y="393723"/>
                </a:cxn>
                <a:cxn ang="0">
                  <a:pos x="502162" y="445886"/>
                </a:cxn>
                <a:cxn ang="0">
                  <a:pos x="485448" y="483738"/>
                </a:cxn>
                <a:cxn ang="0">
                  <a:pos x="529749" y="850144"/>
                </a:cxn>
                <a:cxn ang="0">
                  <a:pos x="529374" y="850144"/>
                </a:cxn>
                <a:cxn ang="0">
                  <a:pos x="529749" y="853863"/>
                </a:cxn>
                <a:cxn ang="0">
                  <a:pos x="450000" y="933612"/>
                </a:cxn>
                <a:cxn ang="0">
                  <a:pos x="370251" y="853863"/>
                </a:cxn>
                <a:cxn ang="0">
                  <a:pos x="370626" y="850144"/>
                </a:cxn>
                <a:cxn ang="0">
                  <a:pos x="370251" y="850144"/>
                </a:cxn>
                <a:cxn ang="0">
                  <a:pos x="414552" y="483738"/>
                </a:cxn>
                <a:cxn ang="0">
                  <a:pos x="397838" y="445886"/>
                </a:cxn>
                <a:cxn ang="0">
                  <a:pos x="450000" y="393723"/>
                </a:cxn>
                <a:cxn ang="0">
                  <a:pos x="457929" y="234210"/>
                </a:cxn>
                <a:cxn ang="0">
                  <a:pos x="660668" y="402708"/>
                </a:cxn>
                <a:cxn ang="0">
                  <a:pos x="587745" y="615462"/>
                </a:cxn>
                <a:cxn ang="0">
                  <a:pos x="557165" y="562738"/>
                </a:cxn>
                <a:cxn ang="0">
                  <a:pos x="602220" y="415820"/>
                </a:cxn>
                <a:cxn ang="0">
                  <a:pos x="455729" y="294070"/>
                </a:cxn>
                <a:cxn ang="0">
                  <a:pos x="300697" y="404739"/>
                </a:cxn>
                <a:cxn ang="0">
                  <a:pos x="342803" y="562787"/>
                </a:cxn>
                <a:cxn ang="0">
                  <a:pos x="312147" y="615642"/>
                </a:cxn>
                <a:cxn ang="0">
                  <a:pos x="243368" y="387372"/>
                </a:cxn>
                <a:cxn ang="0">
                  <a:pos x="457929" y="234210"/>
                </a:cxn>
                <a:cxn ang="0">
                  <a:pos x="461492" y="112690"/>
                </a:cxn>
                <a:cxn ang="0">
                  <a:pos x="778992" y="374778"/>
                </a:cxn>
                <a:cxn ang="0">
                  <a:pos x="649369" y="721711"/>
                </a:cxn>
                <a:cxn ang="0">
                  <a:pos x="613056" y="659102"/>
                </a:cxn>
                <a:cxn ang="0">
                  <a:pos x="708719" y="390839"/>
                </a:cxn>
                <a:cxn ang="0">
                  <a:pos x="459037" y="184733"/>
                </a:cxn>
                <a:cxn ang="0">
                  <a:pos x="195905" y="373365"/>
                </a:cxn>
                <a:cxn ang="0">
                  <a:pos x="287255" y="658558"/>
                </a:cxn>
                <a:cxn ang="0">
                  <a:pos x="250998" y="721071"/>
                </a:cxn>
                <a:cxn ang="0">
                  <a:pos x="126889" y="352557"/>
                </a:cxn>
                <a:cxn ang="0">
                  <a:pos x="461492" y="112690"/>
                </a:cxn>
                <a:cxn ang="0">
                  <a:pos x="463144" y="194"/>
                </a:cxn>
                <a:cxn ang="0">
                  <a:pos x="887915" y="346527"/>
                </a:cxn>
                <a:cxn ang="0">
                  <a:pos x="705589" y="818641"/>
                </a:cxn>
                <a:cxn ang="0">
                  <a:pos x="668794" y="755202"/>
                </a:cxn>
                <a:cxn ang="0">
                  <a:pos x="816386" y="363424"/>
                </a:cxn>
                <a:cxn ang="0">
                  <a:pos x="460997" y="73660"/>
                </a:cxn>
                <a:cxn ang="0">
                  <a:pos x="89293" y="342175"/>
                </a:cxn>
                <a:cxn ang="0">
                  <a:pos x="231383" y="754891"/>
                </a:cxn>
                <a:cxn ang="0">
                  <a:pos x="194415" y="818629"/>
                </a:cxn>
                <a:cxn ang="0">
                  <a:pos x="18872" y="321130"/>
                </a:cxn>
                <a:cxn ang="0">
                  <a:pos x="463144" y="194"/>
                </a:cxn>
              </a:cxnLst>
              <a:rect l="txL" t="txT" r="txR" b="txB"/>
              <a:pathLst>
                <a:path w="2304424" h="2390484">
                  <a:moveTo>
                    <a:pt x="1152212" y="1008116"/>
                  </a:moveTo>
                  <a:cubicBezTo>
                    <a:pt x="1225975" y="1008116"/>
                    <a:pt x="1285772" y="1067913"/>
                    <a:pt x="1285772" y="1141676"/>
                  </a:cubicBezTo>
                  <a:cubicBezTo>
                    <a:pt x="1285772" y="1180133"/>
                    <a:pt x="1269518" y="1214794"/>
                    <a:pt x="1242975" y="1238597"/>
                  </a:cubicBezTo>
                  <a:lnTo>
                    <a:pt x="1356406" y="2176766"/>
                  </a:lnTo>
                  <a:lnTo>
                    <a:pt x="1355446" y="2176766"/>
                  </a:lnTo>
                  <a:cubicBezTo>
                    <a:pt x="1356332" y="2179900"/>
                    <a:pt x="1356406" y="2183086"/>
                    <a:pt x="1356406" y="2186290"/>
                  </a:cubicBezTo>
                  <a:cubicBezTo>
                    <a:pt x="1356406" y="2299063"/>
                    <a:pt x="1264985" y="2390484"/>
                    <a:pt x="1152212" y="2390484"/>
                  </a:cubicBezTo>
                  <a:cubicBezTo>
                    <a:pt x="1039439" y="2390484"/>
                    <a:pt x="948018" y="2299063"/>
                    <a:pt x="948018" y="2186290"/>
                  </a:cubicBezTo>
                  <a:lnTo>
                    <a:pt x="948978" y="2176766"/>
                  </a:lnTo>
                  <a:lnTo>
                    <a:pt x="948018" y="2176766"/>
                  </a:lnTo>
                  <a:lnTo>
                    <a:pt x="1061449" y="1238597"/>
                  </a:lnTo>
                  <a:cubicBezTo>
                    <a:pt x="1034906" y="1214794"/>
                    <a:pt x="1018652" y="1180133"/>
                    <a:pt x="1018652" y="1141676"/>
                  </a:cubicBezTo>
                  <a:cubicBezTo>
                    <a:pt x="1018652" y="1067913"/>
                    <a:pt x="1078449" y="1008116"/>
                    <a:pt x="1152212" y="1008116"/>
                  </a:cubicBezTo>
                  <a:close/>
                  <a:moveTo>
                    <a:pt x="1172513" y="599688"/>
                  </a:moveTo>
                  <a:cubicBezTo>
                    <a:pt x="1423452" y="608910"/>
                    <a:pt x="1636654" y="786102"/>
                    <a:pt x="1691622" y="1031120"/>
                  </a:cubicBezTo>
                  <a:cubicBezTo>
                    <a:pt x="1737725" y="1236623"/>
                    <a:pt x="1662804" y="1446535"/>
                    <a:pt x="1504903" y="1575870"/>
                  </a:cubicBezTo>
                  <a:lnTo>
                    <a:pt x="1426605" y="1440872"/>
                  </a:lnTo>
                  <a:cubicBezTo>
                    <a:pt x="1527286" y="1346790"/>
                    <a:pt x="1573295" y="1204333"/>
                    <a:pt x="1541968" y="1064694"/>
                  </a:cubicBezTo>
                  <a:cubicBezTo>
                    <a:pt x="1502250" y="887653"/>
                    <a:pt x="1348200" y="759622"/>
                    <a:pt x="1166881" y="752958"/>
                  </a:cubicBezTo>
                  <a:cubicBezTo>
                    <a:pt x="985562" y="746295"/>
                    <a:pt x="822530" y="862674"/>
                    <a:pt x="769925" y="1036322"/>
                  </a:cubicBezTo>
                  <a:cubicBezTo>
                    <a:pt x="725495" y="1182984"/>
                    <a:pt x="769265" y="1339376"/>
                    <a:pt x="877736" y="1440999"/>
                  </a:cubicBezTo>
                  <a:lnTo>
                    <a:pt x="799244" y="1576331"/>
                  </a:lnTo>
                  <a:cubicBezTo>
                    <a:pt x="629766" y="1436761"/>
                    <a:pt x="558035" y="1206759"/>
                    <a:pt x="623138" y="991855"/>
                  </a:cubicBezTo>
                  <a:cubicBezTo>
                    <a:pt x="695942" y="751532"/>
                    <a:pt x="921574" y="590466"/>
                    <a:pt x="1172513" y="599688"/>
                  </a:cubicBezTo>
                  <a:close/>
                  <a:moveTo>
                    <a:pt x="1181638" y="288540"/>
                  </a:moveTo>
                  <a:cubicBezTo>
                    <a:pt x="1573483" y="301892"/>
                    <a:pt x="1907229" y="577390"/>
                    <a:pt x="1994586" y="959606"/>
                  </a:cubicBezTo>
                  <a:cubicBezTo>
                    <a:pt x="2072228" y="1299314"/>
                    <a:pt x="1937941" y="1647640"/>
                    <a:pt x="1662691" y="1847918"/>
                  </a:cubicBezTo>
                  <a:lnTo>
                    <a:pt x="1569712" y="1687609"/>
                  </a:lnTo>
                  <a:cubicBezTo>
                    <a:pt x="1775245" y="1528215"/>
                    <a:pt x="1874197" y="1261250"/>
                    <a:pt x="1814654" y="1000730"/>
                  </a:cubicBezTo>
                  <a:cubicBezTo>
                    <a:pt x="1745956" y="700155"/>
                    <a:pt x="1483499" y="483504"/>
                    <a:pt x="1175352" y="473004"/>
                  </a:cubicBezTo>
                  <a:cubicBezTo>
                    <a:pt x="867205" y="462504"/>
                    <a:pt x="590609" y="660787"/>
                    <a:pt x="501610" y="955988"/>
                  </a:cubicBezTo>
                  <a:cubicBezTo>
                    <a:pt x="419937" y="1226892"/>
                    <a:pt x="515037" y="1517099"/>
                    <a:pt x="735509" y="1686218"/>
                  </a:cubicBezTo>
                  <a:lnTo>
                    <a:pt x="642673" y="1846280"/>
                  </a:lnTo>
                  <a:cubicBezTo>
                    <a:pt x="347872" y="1633863"/>
                    <a:pt x="218560" y="1255420"/>
                    <a:pt x="324896" y="902711"/>
                  </a:cubicBezTo>
                  <a:cubicBezTo>
                    <a:pt x="438068" y="527328"/>
                    <a:pt x="789793" y="275187"/>
                    <a:pt x="1181638" y="288540"/>
                  </a:cubicBezTo>
                  <a:close/>
                  <a:moveTo>
                    <a:pt x="1185866" y="496"/>
                  </a:moveTo>
                  <a:cubicBezTo>
                    <a:pt x="1707369" y="15737"/>
                    <a:pt x="2153542" y="379520"/>
                    <a:pt x="2273481" y="887272"/>
                  </a:cubicBezTo>
                  <a:cubicBezTo>
                    <a:pt x="2383342" y="1352362"/>
                    <a:pt x="2194368" y="1831904"/>
                    <a:pt x="1806639" y="2096105"/>
                  </a:cubicBezTo>
                  <a:lnTo>
                    <a:pt x="1712428" y="1933672"/>
                  </a:lnTo>
                  <a:cubicBezTo>
                    <a:pt x="2028177" y="1710532"/>
                    <a:pt x="2181065" y="1314642"/>
                    <a:pt x="2090333" y="930535"/>
                  </a:cubicBezTo>
                  <a:cubicBezTo>
                    <a:pt x="1989985" y="505719"/>
                    <a:pt x="1616690" y="201357"/>
                    <a:pt x="1180370" y="188605"/>
                  </a:cubicBezTo>
                  <a:cubicBezTo>
                    <a:pt x="744050" y="175854"/>
                    <a:pt x="353617" y="457897"/>
                    <a:pt x="228632" y="876127"/>
                  </a:cubicBezTo>
                  <a:cubicBezTo>
                    <a:pt x="110168" y="1272536"/>
                    <a:pt x="258202" y="1697504"/>
                    <a:pt x="592449" y="1932874"/>
                  </a:cubicBezTo>
                  <a:lnTo>
                    <a:pt x="497793" y="2096073"/>
                  </a:lnTo>
                  <a:cubicBezTo>
                    <a:pt x="88107" y="1816596"/>
                    <a:pt x="-95029" y="1301925"/>
                    <a:pt x="48321" y="822243"/>
                  </a:cubicBezTo>
                  <a:cubicBezTo>
                    <a:pt x="197707" y="322362"/>
                    <a:pt x="664363" y="-14744"/>
                    <a:pt x="1185866" y="496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25400">
              <a:noFill/>
            </a:ln>
          </p:spPr>
          <p:txBody>
            <a:bodyPr/>
            <a:lstStyle/>
            <a:p>
              <a:endParaRPr lang="zh-CN" altLang="en-US" sz="100"/>
            </a:p>
          </p:txBody>
        </p:sp>
      </p:grpSp>
      <p:grpSp>
        <p:nvGrpSpPr>
          <p:cNvPr id="22547" name="组合 9"/>
          <p:cNvGrpSpPr/>
          <p:nvPr/>
        </p:nvGrpSpPr>
        <p:grpSpPr>
          <a:xfrm>
            <a:off x="4507364" y="1295215"/>
            <a:ext cx="1220787" cy="1222375"/>
            <a:chOff x="0" y="0"/>
            <a:chExt cx="1407810" cy="1407810"/>
          </a:xfrm>
        </p:grpSpPr>
        <p:sp>
          <p:nvSpPr>
            <p:cNvPr id="20508" name="圆角矩形 10"/>
            <p:cNvSpPr/>
            <p:nvPr/>
          </p:nvSpPr>
          <p:spPr>
            <a:xfrm>
              <a:off x="0" y="0"/>
              <a:ext cx="1407810" cy="1407810"/>
            </a:xfrm>
            <a:prstGeom prst="roundRect">
              <a:avLst>
                <a:gd name="adj" fmla="val 50000"/>
              </a:avLst>
            </a:prstGeom>
            <a:solidFill>
              <a:srgbClr val="E50117"/>
            </a:solidFill>
            <a:ln w="25400">
              <a:noFill/>
            </a:ln>
          </p:spPr>
          <p:txBody>
            <a:bodyPr anchor="ctr"/>
            <a:lstStyle/>
            <a:p>
              <a:pPr algn="ctr" eaLnBrk="1" hangingPunct="1"/>
              <a:endParaRPr lang="zh-CN" altLang="zh-CN" sz="1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509" name="圆角矩形 12"/>
            <p:cNvSpPr/>
            <p:nvPr/>
          </p:nvSpPr>
          <p:spPr>
            <a:xfrm>
              <a:off x="336721" y="249561"/>
              <a:ext cx="1069318" cy="1153639"/>
            </a:xfrm>
            <a:custGeom>
              <a:avLst/>
              <a:gdLst>
                <a:gd name="txL" fmla="*/ 0 w 1069318"/>
                <a:gd name="txT" fmla="*/ 0 h 1153639"/>
                <a:gd name="txR" fmla="*/ 1069318 w 1069318"/>
                <a:gd name="txB" fmla="*/ 1153639 h 1153639"/>
              </a:gdLst>
              <a:ahLst/>
              <a:cxnLst>
                <a:cxn ang="0">
                  <a:pos x="533552" y="0"/>
                </a:cxn>
                <a:cxn ang="0">
                  <a:pos x="1053562" y="302088"/>
                </a:cxn>
                <a:cxn ang="0">
                  <a:pos x="1069179" y="435393"/>
                </a:cxn>
                <a:cxn ang="0">
                  <a:pos x="1069318" y="471918"/>
                </a:cxn>
                <a:cxn ang="0">
                  <a:pos x="412914" y="1153639"/>
                </a:cxn>
                <a:cxn ang="0">
                  <a:pos x="0" y="876260"/>
                </a:cxn>
                <a:cxn ang="0">
                  <a:pos x="333919" y="789702"/>
                </a:cxn>
                <a:cxn ang="0">
                  <a:pos x="39376" y="577773"/>
                </a:cxn>
                <a:cxn ang="0">
                  <a:pos x="158440" y="328612"/>
                </a:cxn>
                <a:cxn ang="0">
                  <a:pos x="185290" y="44925"/>
                </a:cxn>
                <a:cxn ang="0">
                  <a:pos x="533552" y="0"/>
                </a:cxn>
              </a:cxnLst>
              <a:rect l="txL" t="txT" r="txR" b="txB"/>
              <a:pathLst>
                <a:path w="1069318" h="1153639">
                  <a:moveTo>
                    <a:pt x="533552" y="0"/>
                  </a:moveTo>
                  <a:lnTo>
                    <a:pt x="1053562" y="302088"/>
                  </a:lnTo>
                  <a:cubicBezTo>
                    <a:pt x="1064058" y="345013"/>
                    <a:pt x="1069627" y="389638"/>
                    <a:pt x="1069179" y="435393"/>
                  </a:cubicBezTo>
                  <a:cubicBezTo>
                    <a:pt x="1069222" y="447663"/>
                    <a:pt x="1069270" y="459832"/>
                    <a:pt x="1069318" y="471918"/>
                  </a:cubicBezTo>
                  <a:cubicBezTo>
                    <a:pt x="1061903" y="837233"/>
                    <a:pt x="774670" y="1133487"/>
                    <a:pt x="412914" y="1153639"/>
                  </a:cubicBezTo>
                  <a:lnTo>
                    <a:pt x="0" y="876260"/>
                  </a:lnTo>
                  <a:lnTo>
                    <a:pt x="333919" y="789702"/>
                  </a:lnTo>
                  <a:lnTo>
                    <a:pt x="39376" y="577773"/>
                  </a:lnTo>
                  <a:lnTo>
                    <a:pt x="158440" y="328612"/>
                  </a:lnTo>
                  <a:lnTo>
                    <a:pt x="185290" y="44925"/>
                  </a:lnTo>
                  <a:lnTo>
                    <a:pt x="533552" y="0"/>
                  </a:lnTo>
                  <a:close/>
                </a:path>
              </a:pathLst>
            </a:custGeom>
            <a:solidFill>
              <a:srgbClr val="000000">
                <a:alpha val="29803"/>
              </a:srgbClr>
            </a:solidFill>
            <a:ln w="25400">
              <a:noFill/>
            </a:ln>
          </p:spPr>
          <p:txBody>
            <a:bodyPr/>
            <a:lstStyle/>
            <a:p>
              <a:endParaRPr lang="zh-CN" altLang="en-US" sz="100"/>
            </a:p>
          </p:txBody>
        </p:sp>
        <p:sp>
          <p:nvSpPr>
            <p:cNvPr id="20510" name="同侧圆角矩形 42"/>
            <p:cNvSpPr>
              <a:spLocks noChangeAspect="1"/>
            </p:cNvSpPr>
            <p:nvPr/>
          </p:nvSpPr>
          <p:spPr>
            <a:xfrm>
              <a:off x="285113" y="188801"/>
              <a:ext cx="837585" cy="954000"/>
            </a:xfrm>
            <a:custGeom>
              <a:avLst/>
              <a:gdLst>
                <a:gd name="txL" fmla="*/ 0 w 720080"/>
                <a:gd name="txT" fmla="*/ 0 h 820163"/>
                <a:gd name="txR" fmla="*/ 720080 w 720080"/>
                <a:gd name="txB" fmla="*/ 820163 h 820163"/>
              </a:gdLst>
              <a:ahLst/>
              <a:cxnLst>
                <a:cxn ang="0">
                  <a:pos x="418793" y="470438"/>
                </a:cxn>
                <a:cxn ang="0">
                  <a:pos x="335034" y="554196"/>
                </a:cxn>
                <a:cxn ang="0">
                  <a:pos x="369461" y="620094"/>
                </a:cxn>
                <a:cxn ang="0">
                  <a:pos x="369461" y="754590"/>
                </a:cxn>
                <a:cxn ang="0">
                  <a:pos x="418793" y="803920"/>
                </a:cxn>
                <a:cxn ang="0">
                  <a:pos x="468123" y="754590"/>
                </a:cxn>
                <a:cxn ang="0">
                  <a:pos x="468123" y="620094"/>
                </a:cxn>
                <a:cxn ang="0">
                  <a:pos x="502551" y="554196"/>
                </a:cxn>
                <a:cxn ang="0">
                  <a:pos x="418793" y="470438"/>
                </a:cxn>
                <a:cxn ang="0">
                  <a:pos x="418793" y="0"/>
                </a:cxn>
                <a:cxn ang="0">
                  <a:pos x="681721" y="259795"/>
                </a:cxn>
                <a:cxn ang="0">
                  <a:pos x="578006" y="259795"/>
                </a:cxn>
                <a:cxn ang="0">
                  <a:pos x="418794" y="103772"/>
                </a:cxn>
                <a:cxn ang="0">
                  <a:pos x="258776" y="263790"/>
                </a:cxn>
                <a:cxn ang="0">
                  <a:pos x="258776" y="318192"/>
                </a:cxn>
                <a:cxn ang="0">
                  <a:pos x="731616" y="318192"/>
                </a:cxn>
                <a:cxn ang="0">
                  <a:pos x="837585" y="424162"/>
                </a:cxn>
                <a:cxn ang="0">
                  <a:pos x="837585" y="848031"/>
                </a:cxn>
                <a:cxn ang="0">
                  <a:pos x="731616" y="954000"/>
                </a:cxn>
                <a:cxn ang="0">
                  <a:pos x="105969" y="954000"/>
                </a:cxn>
                <a:cxn ang="0">
                  <a:pos x="0" y="848031"/>
                </a:cxn>
                <a:cxn ang="0">
                  <a:pos x="0" y="424162"/>
                </a:cxn>
                <a:cxn ang="0">
                  <a:pos x="105969" y="318192"/>
                </a:cxn>
                <a:cxn ang="0">
                  <a:pos x="155513" y="318192"/>
                </a:cxn>
                <a:cxn ang="0">
                  <a:pos x="155513" y="263280"/>
                </a:cxn>
                <a:cxn ang="0">
                  <a:pos x="418793" y="0"/>
                </a:cxn>
              </a:cxnLst>
              <a:rect l="txL" t="txT" r="txR" b="txB"/>
              <a:pathLst>
                <a:path w="720080" h="820163">
                  <a:moveTo>
                    <a:pt x="360040" y="404440"/>
                  </a:moveTo>
                  <a:cubicBezTo>
                    <a:pt x="320271" y="404440"/>
                    <a:pt x="288032" y="436679"/>
                    <a:pt x="288032" y="476448"/>
                  </a:cubicBezTo>
                  <a:cubicBezTo>
                    <a:pt x="288032" y="500028"/>
                    <a:pt x="299366" y="520960"/>
                    <a:pt x="317629" y="533101"/>
                  </a:cubicBezTo>
                  <a:lnTo>
                    <a:pt x="317629" y="648728"/>
                  </a:lnTo>
                  <a:cubicBezTo>
                    <a:pt x="317629" y="672150"/>
                    <a:pt x="336617" y="691138"/>
                    <a:pt x="360040" y="691138"/>
                  </a:cubicBezTo>
                  <a:cubicBezTo>
                    <a:pt x="383462" y="691138"/>
                    <a:pt x="402450" y="672150"/>
                    <a:pt x="402450" y="648728"/>
                  </a:cubicBezTo>
                  <a:lnTo>
                    <a:pt x="402450" y="533101"/>
                  </a:lnTo>
                  <a:cubicBezTo>
                    <a:pt x="420714" y="520962"/>
                    <a:pt x="432048" y="500028"/>
                    <a:pt x="432048" y="476448"/>
                  </a:cubicBezTo>
                  <a:cubicBezTo>
                    <a:pt x="432048" y="436679"/>
                    <a:pt x="399809" y="404440"/>
                    <a:pt x="360040" y="404440"/>
                  </a:cubicBezTo>
                  <a:close/>
                  <a:moveTo>
                    <a:pt x="360040" y="0"/>
                  </a:moveTo>
                  <a:cubicBezTo>
                    <a:pt x="484045" y="0"/>
                    <a:pt x="584759" y="99721"/>
                    <a:pt x="586082" y="223348"/>
                  </a:cubicBezTo>
                  <a:lnTo>
                    <a:pt x="496917" y="223348"/>
                  </a:lnTo>
                  <a:cubicBezTo>
                    <a:pt x="495736" y="148950"/>
                    <a:pt x="434865" y="89214"/>
                    <a:pt x="360041" y="89214"/>
                  </a:cubicBezTo>
                  <a:cubicBezTo>
                    <a:pt x="284064" y="89214"/>
                    <a:pt x="222472" y="150806"/>
                    <a:pt x="222472" y="226783"/>
                  </a:cubicBezTo>
                  <a:lnTo>
                    <a:pt x="222472" y="273553"/>
                  </a:lnTo>
                  <a:lnTo>
                    <a:pt x="628977" y="273553"/>
                  </a:lnTo>
                  <a:cubicBezTo>
                    <a:pt x="679292" y="273553"/>
                    <a:pt x="720080" y="314341"/>
                    <a:pt x="720080" y="364656"/>
                  </a:cubicBezTo>
                  <a:lnTo>
                    <a:pt x="720080" y="729060"/>
                  </a:lnTo>
                  <a:cubicBezTo>
                    <a:pt x="720080" y="779375"/>
                    <a:pt x="679292" y="820163"/>
                    <a:pt x="628977" y="820163"/>
                  </a:cubicBezTo>
                  <a:lnTo>
                    <a:pt x="91103" y="820163"/>
                  </a:lnTo>
                  <a:cubicBezTo>
                    <a:pt x="40788" y="820163"/>
                    <a:pt x="0" y="779375"/>
                    <a:pt x="0" y="729060"/>
                  </a:cubicBezTo>
                  <a:lnTo>
                    <a:pt x="0" y="364656"/>
                  </a:lnTo>
                  <a:cubicBezTo>
                    <a:pt x="0" y="314341"/>
                    <a:pt x="40788" y="273553"/>
                    <a:pt x="91103" y="273553"/>
                  </a:cubicBezTo>
                  <a:lnTo>
                    <a:pt x="133696" y="273553"/>
                  </a:lnTo>
                  <a:lnTo>
                    <a:pt x="133696" y="226344"/>
                  </a:lnTo>
                  <a:cubicBezTo>
                    <a:pt x="133696" y="101338"/>
                    <a:pt x="235034" y="0"/>
                    <a:pt x="360040" y="0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25400">
              <a:noFill/>
            </a:ln>
          </p:spPr>
          <p:txBody>
            <a:bodyPr/>
            <a:lstStyle/>
            <a:p>
              <a:endParaRPr lang="zh-CN" altLang="en-US" sz="100"/>
            </a:p>
          </p:txBody>
        </p:sp>
      </p:grpSp>
      <p:grpSp>
        <p:nvGrpSpPr>
          <p:cNvPr id="22551" name="组合 13"/>
          <p:cNvGrpSpPr/>
          <p:nvPr/>
        </p:nvGrpSpPr>
        <p:grpSpPr>
          <a:xfrm>
            <a:off x="3413576" y="1293628"/>
            <a:ext cx="1225550" cy="1223962"/>
            <a:chOff x="0" y="0"/>
            <a:chExt cx="1410703" cy="1410703"/>
          </a:xfrm>
        </p:grpSpPr>
        <p:sp>
          <p:nvSpPr>
            <p:cNvPr id="20505" name="圆角矩形 14"/>
            <p:cNvSpPr/>
            <p:nvPr/>
          </p:nvSpPr>
          <p:spPr>
            <a:xfrm>
              <a:off x="0" y="0"/>
              <a:ext cx="1410703" cy="1410703"/>
            </a:xfrm>
            <a:prstGeom prst="roundRect">
              <a:avLst>
                <a:gd name="adj" fmla="val 50000"/>
              </a:avLst>
            </a:prstGeom>
            <a:solidFill>
              <a:srgbClr val="E50117"/>
            </a:solidFill>
            <a:ln w="25400">
              <a:noFill/>
            </a:ln>
          </p:spPr>
          <p:txBody>
            <a:bodyPr anchor="ctr"/>
            <a:lstStyle/>
            <a:p>
              <a:pPr algn="ctr" eaLnBrk="1" hangingPunct="1"/>
              <a:endParaRPr lang="zh-CN" altLang="zh-CN" sz="1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506" name="圆角矩形 3"/>
            <p:cNvSpPr/>
            <p:nvPr/>
          </p:nvSpPr>
          <p:spPr>
            <a:xfrm>
              <a:off x="282899" y="301393"/>
              <a:ext cx="1125779" cy="1086033"/>
            </a:xfrm>
            <a:custGeom>
              <a:avLst/>
              <a:gdLst>
                <a:gd name="txL" fmla="*/ 0 w 1125779"/>
                <a:gd name="txT" fmla="*/ 0 h 1086033"/>
                <a:gd name="txR" fmla="*/ 1125779 w 1125779"/>
                <a:gd name="txB" fmla="*/ 1086033 h 1086033"/>
              </a:gdLst>
              <a:ahLst/>
              <a:cxnLst>
                <a:cxn ang="0">
                  <a:pos x="495237" y="0"/>
                </a:cxn>
                <a:cxn ang="0">
                  <a:pos x="652278" y="17270"/>
                </a:cxn>
                <a:cxn ang="0">
                  <a:pos x="1125637" y="392667"/>
                </a:cxn>
                <a:cxn ang="0">
                  <a:pos x="1125779" y="424054"/>
                </a:cxn>
                <a:cxn ang="0">
                  <a:pos x="593432" y="1086033"/>
                </a:cxn>
                <a:cxn ang="0">
                  <a:pos x="142440" y="757242"/>
                </a:cxn>
                <a:cxn ang="0">
                  <a:pos x="3914" y="516628"/>
                </a:cxn>
                <a:cxn ang="0">
                  <a:pos x="0" y="297402"/>
                </a:cxn>
                <a:cxn ang="0">
                  <a:pos x="153151" y="76199"/>
                </a:cxn>
                <a:cxn ang="0">
                  <a:pos x="326331" y="10080"/>
                </a:cxn>
                <a:cxn ang="0">
                  <a:pos x="495237" y="0"/>
                </a:cxn>
              </a:cxnLst>
              <a:rect l="txL" t="txT" r="txR" b="txB"/>
              <a:pathLst>
                <a:path w="1125779" h="1086033">
                  <a:moveTo>
                    <a:pt x="495237" y="0"/>
                  </a:moveTo>
                  <a:lnTo>
                    <a:pt x="652278" y="17270"/>
                  </a:lnTo>
                  <a:lnTo>
                    <a:pt x="1125637" y="392667"/>
                  </a:lnTo>
                  <a:lnTo>
                    <a:pt x="1125779" y="424054"/>
                  </a:lnTo>
                  <a:cubicBezTo>
                    <a:pt x="1118507" y="745575"/>
                    <a:pt x="894397" y="1013244"/>
                    <a:pt x="593432" y="1086033"/>
                  </a:cubicBezTo>
                  <a:lnTo>
                    <a:pt x="142440" y="757242"/>
                  </a:lnTo>
                  <a:lnTo>
                    <a:pt x="3914" y="516628"/>
                  </a:lnTo>
                  <a:lnTo>
                    <a:pt x="0" y="297402"/>
                  </a:lnTo>
                  <a:lnTo>
                    <a:pt x="153151" y="76199"/>
                  </a:lnTo>
                  <a:cubicBezTo>
                    <a:pt x="209290" y="62097"/>
                    <a:pt x="270192" y="24182"/>
                    <a:pt x="326331" y="10080"/>
                  </a:cubicBezTo>
                  <a:lnTo>
                    <a:pt x="495237" y="0"/>
                  </a:lnTo>
                  <a:close/>
                </a:path>
              </a:pathLst>
            </a:custGeom>
            <a:solidFill>
              <a:srgbClr val="000000">
                <a:alpha val="29803"/>
              </a:srgbClr>
            </a:solidFill>
            <a:ln w="25400">
              <a:noFill/>
            </a:ln>
          </p:spPr>
          <p:txBody>
            <a:bodyPr/>
            <a:lstStyle/>
            <a:p>
              <a:endParaRPr lang="zh-CN" altLang="en-US" sz="100"/>
            </a:p>
          </p:txBody>
        </p:sp>
        <p:sp>
          <p:nvSpPr>
            <p:cNvPr id="20507" name="圆角矩形 16"/>
            <p:cNvSpPr>
              <a:spLocks noChangeAspect="1"/>
            </p:cNvSpPr>
            <p:nvPr/>
          </p:nvSpPr>
          <p:spPr>
            <a:xfrm rot="-5400000">
              <a:off x="255352" y="255352"/>
              <a:ext cx="899998" cy="900000"/>
            </a:xfrm>
            <a:custGeom>
              <a:avLst/>
              <a:gdLst>
                <a:gd name="txL" fmla="*/ 0 w 836083"/>
                <a:gd name="txT" fmla="*/ 0 h 836083"/>
                <a:gd name="txR" fmla="*/ 836083 w 836083"/>
                <a:gd name="txB" fmla="*/ 836083 h 836083"/>
              </a:gdLst>
              <a:ahLst/>
              <a:cxnLst>
                <a:cxn ang="0">
                  <a:pos x="549180" y="275233"/>
                </a:cxn>
                <a:cxn ang="0">
                  <a:pos x="549180" y="337403"/>
                </a:cxn>
                <a:cxn ang="0">
                  <a:pos x="407559" y="337403"/>
                </a:cxn>
                <a:cxn ang="0">
                  <a:pos x="407559" y="337574"/>
                </a:cxn>
                <a:cxn ang="0">
                  <a:pos x="309954" y="394209"/>
                </a:cxn>
                <a:cxn ang="0">
                  <a:pos x="310686" y="507051"/>
                </a:cxn>
                <a:cxn ang="0">
                  <a:pos x="409018" y="562414"/>
                </a:cxn>
                <a:cxn ang="0">
                  <a:pos x="409020" y="562596"/>
                </a:cxn>
                <a:cxn ang="0">
                  <a:pos x="549180" y="562596"/>
                </a:cxn>
                <a:cxn ang="0">
                  <a:pos x="549180" y="624766"/>
                </a:cxn>
                <a:cxn ang="0">
                  <a:pos x="401068" y="624766"/>
                </a:cxn>
                <a:cxn ang="0">
                  <a:pos x="401068" y="623701"/>
                </a:cxn>
                <a:cxn ang="0">
                  <a:pos x="256968" y="538690"/>
                </a:cxn>
                <a:cxn ang="0">
                  <a:pos x="236917" y="481085"/>
                </a:cxn>
                <a:cxn ang="0">
                  <a:pos x="195399" y="481085"/>
                </a:cxn>
                <a:cxn ang="0">
                  <a:pos x="195399" y="562596"/>
                </a:cxn>
                <a:cxn ang="0">
                  <a:pos x="164313" y="562596"/>
                </a:cxn>
                <a:cxn ang="0">
                  <a:pos x="164313" y="337404"/>
                </a:cxn>
                <a:cxn ang="0">
                  <a:pos x="195399" y="337404"/>
                </a:cxn>
                <a:cxn ang="0">
                  <a:pos x="195399" y="418915"/>
                </a:cxn>
                <a:cxn ang="0">
                  <a:pos x="236804" y="418915"/>
                </a:cxn>
                <a:cxn ang="0">
                  <a:pos x="255829" y="363273"/>
                </a:cxn>
                <a:cxn ang="0">
                  <a:pos x="401068" y="276098"/>
                </a:cxn>
                <a:cxn ang="0">
                  <a:pos x="401068" y="275233"/>
                </a:cxn>
                <a:cxn ang="0">
                  <a:pos x="407559" y="275233"/>
                </a:cxn>
                <a:cxn ang="0">
                  <a:pos x="549180" y="275233"/>
                </a:cxn>
                <a:cxn ang="0">
                  <a:pos x="735686" y="449999"/>
                </a:cxn>
                <a:cxn ang="0">
                  <a:pos x="638639" y="547047"/>
                </a:cxn>
                <a:cxn ang="0">
                  <a:pos x="410451" y="547047"/>
                </a:cxn>
                <a:cxn ang="0">
                  <a:pos x="313404" y="449999"/>
                </a:cxn>
                <a:cxn ang="0">
                  <a:pos x="410451" y="352952"/>
                </a:cxn>
                <a:cxn ang="0">
                  <a:pos x="638639" y="352952"/>
                </a:cxn>
                <a:cxn ang="0">
                  <a:pos x="735686" y="449999"/>
                </a:cxn>
                <a:cxn ang="0">
                  <a:pos x="823930" y="450001"/>
                </a:cxn>
                <a:cxn ang="0">
                  <a:pos x="450000" y="76068"/>
                </a:cxn>
                <a:cxn ang="0">
                  <a:pos x="76068" y="450001"/>
                </a:cxn>
                <a:cxn ang="0">
                  <a:pos x="450000" y="823932"/>
                </a:cxn>
                <a:cxn ang="0">
                  <a:pos x="823930" y="450001"/>
                </a:cxn>
                <a:cxn ang="0">
                  <a:pos x="899998" y="450001"/>
                </a:cxn>
                <a:cxn ang="0">
                  <a:pos x="450000" y="900000"/>
                </a:cxn>
                <a:cxn ang="0">
                  <a:pos x="0" y="450001"/>
                </a:cxn>
                <a:cxn ang="0">
                  <a:pos x="450000" y="0"/>
                </a:cxn>
                <a:cxn ang="0">
                  <a:pos x="899998" y="450001"/>
                </a:cxn>
              </a:cxnLst>
              <a:rect l="txL" t="txT" r="txR" b="txB"/>
              <a:pathLst>
                <a:path w="836083" h="836083">
                  <a:moveTo>
                    <a:pt x="510179" y="255686"/>
                  </a:moveTo>
                  <a:lnTo>
                    <a:pt x="510179" y="313441"/>
                  </a:lnTo>
                  <a:lnTo>
                    <a:pt x="378615" y="313441"/>
                  </a:lnTo>
                  <a:lnTo>
                    <a:pt x="378615" y="313600"/>
                  </a:lnTo>
                  <a:cubicBezTo>
                    <a:pt x="341141" y="313600"/>
                    <a:pt x="306539" y="333678"/>
                    <a:pt x="287942" y="366213"/>
                  </a:cubicBezTo>
                  <a:cubicBezTo>
                    <a:pt x="269345" y="398747"/>
                    <a:pt x="269605" y="438751"/>
                    <a:pt x="288622" y="471041"/>
                  </a:cubicBezTo>
                  <a:cubicBezTo>
                    <a:pt x="307641" y="503332"/>
                    <a:pt x="342500" y="522958"/>
                    <a:pt x="379971" y="522472"/>
                  </a:cubicBezTo>
                  <a:lnTo>
                    <a:pt x="379973" y="522641"/>
                  </a:lnTo>
                  <a:lnTo>
                    <a:pt x="510179" y="522641"/>
                  </a:lnTo>
                  <a:lnTo>
                    <a:pt x="510179" y="580396"/>
                  </a:lnTo>
                  <a:lnTo>
                    <a:pt x="372585" y="580396"/>
                  </a:lnTo>
                  <a:lnTo>
                    <a:pt x="372585" y="579406"/>
                  </a:lnTo>
                  <a:cubicBezTo>
                    <a:pt x="317441" y="578233"/>
                    <a:pt x="266895" y="548273"/>
                    <a:pt x="238719" y="500433"/>
                  </a:cubicBezTo>
                  <a:cubicBezTo>
                    <a:pt x="228869" y="483708"/>
                    <a:pt x="222257" y="465652"/>
                    <a:pt x="220092" y="446919"/>
                  </a:cubicBezTo>
                  <a:lnTo>
                    <a:pt x="181522" y="446919"/>
                  </a:lnTo>
                  <a:lnTo>
                    <a:pt x="181522" y="522641"/>
                  </a:lnTo>
                  <a:lnTo>
                    <a:pt x="152644" y="522641"/>
                  </a:lnTo>
                  <a:lnTo>
                    <a:pt x="152644" y="313442"/>
                  </a:lnTo>
                  <a:lnTo>
                    <a:pt x="181522" y="313442"/>
                  </a:lnTo>
                  <a:lnTo>
                    <a:pt x="181522" y="389164"/>
                  </a:lnTo>
                  <a:lnTo>
                    <a:pt x="219987" y="389164"/>
                  </a:lnTo>
                  <a:cubicBezTo>
                    <a:pt x="222128" y="371124"/>
                    <a:pt x="228386" y="353701"/>
                    <a:pt x="237661" y="337474"/>
                  </a:cubicBezTo>
                  <a:cubicBezTo>
                    <a:pt x="265566" y="288655"/>
                    <a:pt x="316652" y="257879"/>
                    <a:pt x="372585" y="256490"/>
                  </a:cubicBezTo>
                  <a:lnTo>
                    <a:pt x="372585" y="255686"/>
                  </a:lnTo>
                  <a:lnTo>
                    <a:pt x="378615" y="255686"/>
                  </a:lnTo>
                  <a:lnTo>
                    <a:pt x="510179" y="255686"/>
                  </a:lnTo>
                  <a:close/>
                  <a:moveTo>
                    <a:pt x="683440" y="418041"/>
                  </a:moveTo>
                  <a:cubicBezTo>
                    <a:pt x="683440" y="467832"/>
                    <a:pt x="643076" y="508196"/>
                    <a:pt x="593285" y="508196"/>
                  </a:cubicBezTo>
                  <a:lnTo>
                    <a:pt x="381302" y="508196"/>
                  </a:lnTo>
                  <a:cubicBezTo>
                    <a:pt x="331511" y="508196"/>
                    <a:pt x="291147" y="467832"/>
                    <a:pt x="291147" y="418041"/>
                  </a:cubicBezTo>
                  <a:cubicBezTo>
                    <a:pt x="291147" y="368250"/>
                    <a:pt x="331511" y="327886"/>
                    <a:pt x="381302" y="327886"/>
                  </a:cubicBezTo>
                  <a:lnTo>
                    <a:pt x="593285" y="327886"/>
                  </a:lnTo>
                  <a:cubicBezTo>
                    <a:pt x="643076" y="327886"/>
                    <a:pt x="683440" y="368250"/>
                    <a:pt x="683440" y="418041"/>
                  </a:cubicBezTo>
                  <a:close/>
                  <a:moveTo>
                    <a:pt x="765417" y="418042"/>
                  </a:moveTo>
                  <a:cubicBezTo>
                    <a:pt x="765417" y="226191"/>
                    <a:pt x="609892" y="70666"/>
                    <a:pt x="418042" y="70666"/>
                  </a:cubicBezTo>
                  <a:cubicBezTo>
                    <a:pt x="226191" y="70666"/>
                    <a:pt x="70666" y="226191"/>
                    <a:pt x="70666" y="418042"/>
                  </a:cubicBezTo>
                  <a:cubicBezTo>
                    <a:pt x="70666" y="609892"/>
                    <a:pt x="226191" y="765417"/>
                    <a:pt x="418042" y="765417"/>
                  </a:cubicBezTo>
                  <a:cubicBezTo>
                    <a:pt x="609892" y="765417"/>
                    <a:pt x="765417" y="609892"/>
                    <a:pt x="765417" y="418042"/>
                  </a:cubicBezTo>
                  <a:close/>
                  <a:moveTo>
                    <a:pt x="836083" y="418042"/>
                  </a:moveTo>
                  <a:cubicBezTo>
                    <a:pt x="836083" y="648920"/>
                    <a:pt x="648920" y="836083"/>
                    <a:pt x="418042" y="836083"/>
                  </a:cubicBezTo>
                  <a:cubicBezTo>
                    <a:pt x="187163" y="836083"/>
                    <a:pt x="0" y="648920"/>
                    <a:pt x="0" y="418042"/>
                  </a:cubicBezTo>
                  <a:cubicBezTo>
                    <a:pt x="0" y="187163"/>
                    <a:pt x="187163" y="0"/>
                    <a:pt x="418042" y="0"/>
                  </a:cubicBezTo>
                  <a:cubicBezTo>
                    <a:pt x="648920" y="0"/>
                    <a:pt x="836083" y="187163"/>
                    <a:pt x="836083" y="418042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25400">
              <a:noFill/>
            </a:ln>
          </p:spPr>
          <p:txBody>
            <a:bodyPr/>
            <a:lstStyle/>
            <a:p>
              <a:endParaRPr lang="zh-CN" altLang="en-US" sz="100"/>
            </a:p>
          </p:txBody>
        </p:sp>
      </p:grpSp>
      <p:grpSp>
        <p:nvGrpSpPr>
          <p:cNvPr id="22555" name="组合 17"/>
          <p:cNvGrpSpPr/>
          <p:nvPr/>
        </p:nvGrpSpPr>
        <p:grpSpPr>
          <a:xfrm>
            <a:off x="2324550" y="1295215"/>
            <a:ext cx="1220788" cy="1222375"/>
            <a:chOff x="0" y="0"/>
            <a:chExt cx="1407810" cy="1407810"/>
          </a:xfrm>
        </p:grpSpPr>
        <p:sp>
          <p:nvSpPr>
            <p:cNvPr id="20502" name="圆角矩形 18"/>
            <p:cNvSpPr/>
            <p:nvPr/>
          </p:nvSpPr>
          <p:spPr>
            <a:xfrm>
              <a:off x="0" y="0"/>
              <a:ext cx="1407810" cy="1407810"/>
            </a:xfrm>
            <a:prstGeom prst="roundRect">
              <a:avLst>
                <a:gd name="adj" fmla="val 50000"/>
              </a:avLst>
            </a:prstGeom>
            <a:solidFill>
              <a:srgbClr val="E50117"/>
            </a:solidFill>
            <a:ln w="25400">
              <a:noFill/>
            </a:ln>
          </p:spPr>
          <p:txBody>
            <a:bodyPr anchor="ctr"/>
            <a:lstStyle/>
            <a:p>
              <a:pPr algn="ctr" eaLnBrk="1" hangingPunct="1"/>
              <a:endParaRPr lang="zh-CN" altLang="zh-CN" sz="1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503" name="圆角矩形 12"/>
            <p:cNvSpPr/>
            <p:nvPr/>
          </p:nvSpPr>
          <p:spPr>
            <a:xfrm>
              <a:off x="239093" y="367175"/>
              <a:ext cx="1164309" cy="1035953"/>
            </a:xfrm>
            <a:custGeom>
              <a:avLst/>
              <a:gdLst>
                <a:gd name="txL" fmla="*/ 0 w 1164309"/>
                <a:gd name="txT" fmla="*/ 0 h 1035953"/>
                <a:gd name="txR" fmla="*/ 1164309 w 1164309"/>
                <a:gd name="txB" fmla="*/ 1035953 h 1035953"/>
              </a:gdLst>
              <a:ahLst/>
              <a:cxnLst>
                <a:cxn ang="0">
                  <a:pos x="300955" y="0"/>
                </a:cxn>
                <a:cxn ang="0">
                  <a:pos x="462879" y="11907"/>
                </a:cxn>
                <a:cxn ang="0">
                  <a:pos x="622782" y="122893"/>
                </a:cxn>
                <a:cxn ang="0">
                  <a:pos x="718687" y="105904"/>
                </a:cxn>
                <a:cxn ang="0">
                  <a:pos x="864545" y="125274"/>
                </a:cxn>
                <a:cxn ang="0">
                  <a:pos x="1164309" y="380469"/>
                </a:cxn>
                <a:cxn ang="0">
                  <a:pos x="511256" y="1035953"/>
                </a:cxn>
                <a:cxn ang="0">
                  <a:pos x="0" y="646727"/>
                </a:cxn>
                <a:cxn ang="0">
                  <a:pos x="360111" y="529214"/>
                </a:cxn>
                <a:cxn ang="0">
                  <a:pos x="6038" y="472065"/>
                </a:cxn>
                <a:cxn ang="0">
                  <a:pos x="205705" y="66676"/>
                </a:cxn>
                <a:cxn ang="0">
                  <a:pos x="300955" y="0"/>
                </a:cxn>
              </a:cxnLst>
              <a:rect l="txL" t="txT" r="txR" b="txB"/>
              <a:pathLst>
                <a:path w="1164309" h="1035953">
                  <a:moveTo>
                    <a:pt x="300955" y="0"/>
                  </a:moveTo>
                  <a:lnTo>
                    <a:pt x="462879" y="11907"/>
                  </a:lnTo>
                  <a:lnTo>
                    <a:pt x="622782" y="122893"/>
                  </a:lnTo>
                  <a:lnTo>
                    <a:pt x="718687" y="105904"/>
                  </a:lnTo>
                  <a:lnTo>
                    <a:pt x="864545" y="125274"/>
                  </a:lnTo>
                  <a:lnTo>
                    <a:pt x="1164309" y="380469"/>
                  </a:lnTo>
                  <a:cubicBezTo>
                    <a:pt x="1145643" y="733516"/>
                    <a:pt x="863958" y="1016051"/>
                    <a:pt x="511256" y="1035953"/>
                  </a:cubicBezTo>
                  <a:lnTo>
                    <a:pt x="0" y="646727"/>
                  </a:lnTo>
                  <a:lnTo>
                    <a:pt x="360111" y="529214"/>
                  </a:lnTo>
                  <a:lnTo>
                    <a:pt x="6038" y="472065"/>
                  </a:lnTo>
                  <a:cubicBezTo>
                    <a:pt x="-19696" y="394976"/>
                    <a:pt x="170840" y="88202"/>
                    <a:pt x="205705" y="66676"/>
                  </a:cubicBezTo>
                  <a:cubicBezTo>
                    <a:pt x="240570" y="45150"/>
                    <a:pt x="258092" y="9128"/>
                    <a:pt x="300955" y="0"/>
                  </a:cubicBezTo>
                  <a:close/>
                </a:path>
              </a:pathLst>
            </a:custGeom>
            <a:solidFill>
              <a:srgbClr val="000000">
                <a:alpha val="29803"/>
              </a:srgbClr>
            </a:solidFill>
            <a:ln w="25400">
              <a:noFill/>
            </a:ln>
          </p:spPr>
          <p:txBody>
            <a:bodyPr/>
            <a:lstStyle/>
            <a:p>
              <a:endParaRPr lang="zh-CN" altLang="en-US" sz="100"/>
            </a:p>
          </p:txBody>
        </p:sp>
        <p:sp>
          <p:nvSpPr>
            <p:cNvPr id="20504" name="圆角矩形 68"/>
            <p:cNvSpPr/>
            <p:nvPr/>
          </p:nvSpPr>
          <p:spPr>
            <a:xfrm>
              <a:off x="156924" y="338722"/>
              <a:ext cx="1109202" cy="714250"/>
            </a:xfrm>
            <a:custGeom>
              <a:avLst/>
              <a:gdLst>
                <a:gd name="txL" fmla="*/ 0 w 1142127"/>
                <a:gd name="txT" fmla="*/ 0 h 735451"/>
                <a:gd name="txR" fmla="*/ 1142127 w 1142127"/>
                <a:gd name="txB" fmla="*/ 735451 h 735451"/>
              </a:gdLst>
              <a:ahLst/>
              <a:cxnLst>
                <a:cxn ang="0">
                  <a:pos x="383682" y="71534"/>
                </a:cxn>
                <a:cxn ang="0">
                  <a:pos x="621614" y="217990"/>
                </a:cxn>
                <a:cxn ang="0">
                  <a:pos x="724118" y="177095"/>
                </a:cxn>
                <a:cxn ang="0">
                  <a:pos x="877590" y="330568"/>
                </a:cxn>
                <a:cxn ang="0">
                  <a:pos x="874893" y="343933"/>
                </a:cxn>
                <a:cxn ang="0">
                  <a:pos x="997572" y="522409"/>
                </a:cxn>
                <a:cxn ang="0">
                  <a:pos x="805731" y="714250"/>
                </a:cxn>
                <a:cxn ang="0">
                  <a:pos x="191841" y="714250"/>
                </a:cxn>
                <a:cxn ang="0">
                  <a:pos x="0" y="522409"/>
                </a:cxn>
                <a:cxn ang="0">
                  <a:pos x="115758" y="346595"/>
                </a:cxn>
                <a:cxn ang="0">
                  <a:pos x="115104" y="340112"/>
                </a:cxn>
                <a:cxn ang="0">
                  <a:pos x="383682" y="71534"/>
                </a:cxn>
                <a:cxn ang="0">
                  <a:pos x="495312" y="0"/>
                </a:cxn>
                <a:cxn ang="0">
                  <a:pos x="733245" y="146457"/>
                </a:cxn>
                <a:cxn ang="0">
                  <a:pos x="835748" y="105562"/>
                </a:cxn>
                <a:cxn ang="0">
                  <a:pos x="989220" y="259034"/>
                </a:cxn>
                <a:cxn ang="0">
                  <a:pos x="986524" y="272399"/>
                </a:cxn>
                <a:cxn ang="0">
                  <a:pos x="1109202" y="450876"/>
                </a:cxn>
                <a:cxn ang="0">
                  <a:pos x="1000305" y="622064"/>
                </a:cxn>
                <a:cxn ang="0">
                  <a:pos x="1036826" y="513363"/>
                </a:cxn>
                <a:cxn ang="0">
                  <a:pos x="908940" y="327312"/>
                </a:cxn>
                <a:cxn ang="0">
                  <a:pos x="911753" y="313380"/>
                </a:cxn>
                <a:cxn ang="0">
                  <a:pos x="751766" y="153394"/>
                </a:cxn>
                <a:cxn ang="0">
                  <a:pos x="644912" y="196023"/>
                </a:cxn>
                <a:cxn ang="0">
                  <a:pos x="396881" y="43351"/>
                </a:cxn>
                <a:cxn ang="0">
                  <a:pos x="341423" y="48942"/>
                </a:cxn>
                <a:cxn ang="0">
                  <a:pos x="495312" y="0"/>
                </a:cxn>
              </a:cxnLst>
              <a:rect l="txL" t="txT" r="txR" b="txB"/>
              <a:pathLst>
                <a:path w="1142127" h="735451">
                  <a:moveTo>
                    <a:pt x="395071" y="73657"/>
                  </a:moveTo>
                  <a:cubicBezTo>
                    <a:pt x="502346" y="73657"/>
                    <a:pt x="595355" y="134738"/>
                    <a:pt x="640066" y="224461"/>
                  </a:cubicBezTo>
                  <a:cubicBezTo>
                    <a:pt x="667298" y="197950"/>
                    <a:pt x="704634" y="182352"/>
                    <a:pt x="745612" y="182352"/>
                  </a:cubicBezTo>
                  <a:cubicBezTo>
                    <a:pt x="832889" y="182352"/>
                    <a:pt x="903640" y="253104"/>
                    <a:pt x="903640" y="340380"/>
                  </a:cubicBezTo>
                  <a:lnTo>
                    <a:pt x="900863" y="354142"/>
                  </a:lnTo>
                  <a:cubicBezTo>
                    <a:pt x="974852" y="382299"/>
                    <a:pt x="1027183" y="453997"/>
                    <a:pt x="1027183" y="537916"/>
                  </a:cubicBezTo>
                  <a:cubicBezTo>
                    <a:pt x="1027183" y="647011"/>
                    <a:pt x="938743" y="735451"/>
                    <a:pt x="829648" y="735451"/>
                  </a:cubicBezTo>
                  <a:lnTo>
                    <a:pt x="197535" y="735451"/>
                  </a:lnTo>
                  <a:cubicBezTo>
                    <a:pt x="88440" y="735451"/>
                    <a:pt x="0" y="647011"/>
                    <a:pt x="0" y="537916"/>
                  </a:cubicBezTo>
                  <a:cubicBezTo>
                    <a:pt x="0" y="456704"/>
                    <a:pt x="49008" y="386940"/>
                    <a:pt x="119194" y="356883"/>
                  </a:cubicBezTo>
                  <a:cubicBezTo>
                    <a:pt x="118547" y="354674"/>
                    <a:pt x="118521" y="352443"/>
                    <a:pt x="118521" y="350207"/>
                  </a:cubicBezTo>
                  <a:cubicBezTo>
                    <a:pt x="118521" y="197473"/>
                    <a:pt x="242337" y="73657"/>
                    <a:pt x="395071" y="73657"/>
                  </a:cubicBezTo>
                  <a:close/>
                  <a:moveTo>
                    <a:pt x="510015" y="0"/>
                  </a:moveTo>
                  <a:cubicBezTo>
                    <a:pt x="617290" y="0"/>
                    <a:pt x="710299" y="61081"/>
                    <a:pt x="755010" y="150804"/>
                  </a:cubicBezTo>
                  <a:cubicBezTo>
                    <a:pt x="782242" y="124293"/>
                    <a:pt x="819578" y="108695"/>
                    <a:pt x="860556" y="108695"/>
                  </a:cubicBezTo>
                  <a:cubicBezTo>
                    <a:pt x="947833" y="108695"/>
                    <a:pt x="1018584" y="179447"/>
                    <a:pt x="1018584" y="266723"/>
                  </a:cubicBezTo>
                  <a:lnTo>
                    <a:pt x="1015807" y="280485"/>
                  </a:lnTo>
                  <a:cubicBezTo>
                    <a:pt x="1089796" y="308642"/>
                    <a:pt x="1142127" y="380340"/>
                    <a:pt x="1142127" y="464259"/>
                  </a:cubicBezTo>
                  <a:cubicBezTo>
                    <a:pt x="1142127" y="542469"/>
                    <a:pt x="1096675" y="610063"/>
                    <a:pt x="1029998" y="640529"/>
                  </a:cubicBezTo>
                  <a:cubicBezTo>
                    <a:pt x="1054923" y="609992"/>
                    <a:pt x="1067603" y="570777"/>
                    <a:pt x="1067603" y="528601"/>
                  </a:cubicBezTo>
                  <a:cubicBezTo>
                    <a:pt x="1067603" y="441120"/>
                    <a:pt x="1013051" y="366379"/>
                    <a:pt x="935921" y="337028"/>
                  </a:cubicBezTo>
                  <a:lnTo>
                    <a:pt x="938817" y="322682"/>
                  </a:lnTo>
                  <a:cubicBezTo>
                    <a:pt x="938817" y="231701"/>
                    <a:pt x="865062" y="157947"/>
                    <a:pt x="774081" y="157947"/>
                  </a:cubicBezTo>
                  <a:cubicBezTo>
                    <a:pt x="731364" y="157947"/>
                    <a:pt x="692443" y="174206"/>
                    <a:pt x="664055" y="201842"/>
                  </a:cubicBezTo>
                  <a:cubicBezTo>
                    <a:pt x="617446" y="108311"/>
                    <a:pt x="520490" y="44638"/>
                    <a:pt x="408662" y="44638"/>
                  </a:cubicBezTo>
                  <a:lnTo>
                    <a:pt x="351558" y="50395"/>
                  </a:lnTo>
                  <a:cubicBezTo>
                    <a:pt x="396233" y="18509"/>
                    <a:pt x="450962" y="0"/>
                    <a:pt x="510015" y="0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25400">
              <a:noFill/>
            </a:ln>
          </p:spPr>
          <p:txBody>
            <a:bodyPr/>
            <a:lstStyle/>
            <a:p>
              <a:endParaRPr lang="zh-CN" altLang="en-US" sz="100"/>
            </a:p>
          </p:txBody>
        </p:sp>
      </p:grpSp>
      <p:sp>
        <p:nvSpPr>
          <p:cNvPr id="22559" name="TextBox 21"/>
          <p:cNvSpPr/>
          <p:nvPr/>
        </p:nvSpPr>
        <p:spPr>
          <a:xfrm>
            <a:off x="1115987" y="2698089"/>
            <a:ext cx="1728787" cy="875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添加标题 一</a:t>
            </a:r>
          </a:p>
          <a:p>
            <a:pPr algn="ctr" eaLnBrk="1" hangingPunct="1"/>
            <a:endParaRPr lang="zh-CN" altLang="en-US" sz="12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algn="ctr" eaLnBrk="1" hangingPunct="1"/>
            <a:r>
              <a:rPr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在此处添加详细描述文本，尽量与标题文本语言风格相</a:t>
            </a:r>
          </a:p>
          <a:p>
            <a:pPr algn="ctr" eaLnBrk="1" hangingPunct="1"/>
            <a:r>
              <a:rPr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符合</a:t>
            </a:r>
            <a:r>
              <a:rPr lang="en-US" altLang="zh-CN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,</a:t>
            </a:r>
            <a:r>
              <a:rPr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语言描述尽量简洁生动。</a:t>
            </a:r>
          </a:p>
        </p:txBody>
      </p:sp>
      <p:sp>
        <p:nvSpPr>
          <p:cNvPr id="22560" name="TextBox 22"/>
          <p:cNvSpPr/>
          <p:nvPr/>
        </p:nvSpPr>
        <p:spPr>
          <a:xfrm>
            <a:off x="2843187" y="2698089"/>
            <a:ext cx="1728787" cy="875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添加标题  二</a:t>
            </a:r>
          </a:p>
          <a:p>
            <a:pPr algn="ctr" eaLnBrk="1" hangingPunct="1"/>
            <a:endParaRPr lang="zh-CN" altLang="en-US" sz="12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algn="ctr" eaLnBrk="1" hangingPunct="1"/>
            <a:r>
              <a:rPr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在此处添加详细描述文本，尽量与标题文本语言风格相</a:t>
            </a:r>
          </a:p>
          <a:p>
            <a:pPr algn="ctr" eaLnBrk="1" hangingPunct="1"/>
            <a:r>
              <a:rPr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符合</a:t>
            </a:r>
            <a:r>
              <a:rPr lang="en-US" altLang="zh-CN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,</a:t>
            </a:r>
            <a:r>
              <a:rPr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语言描述尽量简洁生动。</a:t>
            </a:r>
          </a:p>
        </p:txBody>
      </p:sp>
      <p:sp>
        <p:nvSpPr>
          <p:cNvPr id="22561" name="TextBox 23"/>
          <p:cNvSpPr/>
          <p:nvPr/>
        </p:nvSpPr>
        <p:spPr>
          <a:xfrm>
            <a:off x="4571974" y="2698089"/>
            <a:ext cx="1728788" cy="875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添加标题  三</a:t>
            </a:r>
          </a:p>
          <a:p>
            <a:pPr algn="ctr" eaLnBrk="1" hangingPunct="1"/>
            <a:endParaRPr lang="zh-CN" altLang="en-US" sz="12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algn="ctr" eaLnBrk="1" hangingPunct="1"/>
            <a:r>
              <a:rPr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在此处添加详细描述文本，尽量与标题文本语言风格相</a:t>
            </a:r>
          </a:p>
          <a:p>
            <a:pPr algn="ctr" eaLnBrk="1" hangingPunct="1"/>
            <a:r>
              <a:rPr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符合</a:t>
            </a:r>
            <a:r>
              <a:rPr lang="en-US" altLang="zh-CN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,</a:t>
            </a:r>
            <a:r>
              <a:rPr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语言描述尽量简洁生动。</a:t>
            </a:r>
          </a:p>
        </p:txBody>
      </p:sp>
      <p:sp>
        <p:nvSpPr>
          <p:cNvPr id="22562" name="TextBox 24"/>
          <p:cNvSpPr/>
          <p:nvPr/>
        </p:nvSpPr>
        <p:spPr>
          <a:xfrm>
            <a:off x="6300762" y="2698089"/>
            <a:ext cx="1728787" cy="875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添加标题  四</a:t>
            </a:r>
          </a:p>
          <a:p>
            <a:pPr algn="ctr" eaLnBrk="1" hangingPunct="1"/>
            <a:endParaRPr lang="zh-CN" altLang="en-US" sz="12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algn="ctr" eaLnBrk="1" hangingPunct="1"/>
            <a:r>
              <a:rPr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在此处添加详细描述文本，尽量与标题文本语言风格相</a:t>
            </a:r>
          </a:p>
          <a:p>
            <a:pPr algn="ctr" eaLnBrk="1" hangingPunct="1"/>
            <a:r>
              <a:rPr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符合</a:t>
            </a:r>
            <a:r>
              <a:rPr lang="en-US" altLang="zh-CN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,</a:t>
            </a:r>
            <a:r>
              <a:rPr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语言描述尽量简洁生动。</a:t>
            </a:r>
          </a:p>
        </p:txBody>
      </p:sp>
      <p:sp>
        <p:nvSpPr>
          <p:cNvPr id="22563" name="矩形 25"/>
          <p:cNvSpPr/>
          <p:nvPr/>
        </p:nvSpPr>
        <p:spPr>
          <a:xfrm>
            <a:off x="1581600" y="3670115"/>
            <a:ext cx="793750" cy="249238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2700000" scaled="0"/>
          </a:gradFill>
          <a:ln w="9525">
            <a:noFill/>
          </a:ln>
        </p:spPr>
        <p:txBody>
          <a:bodyPr anchor="ctr"/>
          <a:lstStyle/>
          <a:p>
            <a:pPr algn="ctr" eaLnBrk="1" hangingPunct="1"/>
            <a:r>
              <a:rPr lang="zh-CN" altLang="en-US" sz="1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相关文字</a:t>
            </a:r>
          </a:p>
        </p:txBody>
      </p:sp>
      <p:sp>
        <p:nvSpPr>
          <p:cNvPr id="22564" name="矩形 26"/>
          <p:cNvSpPr/>
          <p:nvPr/>
        </p:nvSpPr>
        <p:spPr>
          <a:xfrm>
            <a:off x="3311975" y="3670115"/>
            <a:ext cx="793750" cy="249238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2700000" scaled="0"/>
          </a:gradFill>
          <a:ln w="9525">
            <a:noFill/>
          </a:ln>
        </p:spPr>
        <p:txBody>
          <a:bodyPr anchor="ctr"/>
          <a:lstStyle/>
          <a:p>
            <a:pPr algn="ctr" eaLnBrk="1" hangingPunct="1"/>
            <a:r>
              <a:rPr lang="zh-CN" altLang="en-US" sz="1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相关文字</a:t>
            </a:r>
          </a:p>
        </p:txBody>
      </p:sp>
      <p:sp>
        <p:nvSpPr>
          <p:cNvPr id="22565" name="矩形 27"/>
          <p:cNvSpPr/>
          <p:nvPr/>
        </p:nvSpPr>
        <p:spPr>
          <a:xfrm>
            <a:off x="5039175" y="3670115"/>
            <a:ext cx="795338" cy="249238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2700000" scaled="0"/>
          </a:gradFill>
          <a:ln w="9525">
            <a:noFill/>
          </a:ln>
        </p:spPr>
        <p:txBody>
          <a:bodyPr anchor="ctr"/>
          <a:lstStyle/>
          <a:p>
            <a:pPr algn="ctr" eaLnBrk="1" hangingPunct="1"/>
            <a:r>
              <a:rPr lang="zh-CN" altLang="en-US" sz="1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相关文字</a:t>
            </a:r>
          </a:p>
        </p:txBody>
      </p:sp>
      <p:sp>
        <p:nvSpPr>
          <p:cNvPr id="22566" name="矩形 28"/>
          <p:cNvSpPr/>
          <p:nvPr/>
        </p:nvSpPr>
        <p:spPr>
          <a:xfrm>
            <a:off x="6767963" y="3670115"/>
            <a:ext cx="793750" cy="249238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2700000" scaled="0"/>
          </a:gradFill>
          <a:ln w="9525">
            <a:noFill/>
          </a:ln>
        </p:spPr>
        <p:txBody>
          <a:bodyPr anchor="ctr"/>
          <a:lstStyle/>
          <a:p>
            <a:pPr algn="ctr" eaLnBrk="1" hangingPunct="1"/>
            <a:r>
              <a:rPr lang="zh-CN" altLang="en-US" sz="1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相关文字</a:t>
            </a:r>
          </a:p>
        </p:txBody>
      </p:sp>
      <p:sp>
        <p:nvSpPr>
          <p:cNvPr id="20499" name="椭圆 29"/>
          <p:cNvSpPr/>
          <p:nvPr/>
        </p:nvSpPr>
        <p:spPr>
          <a:xfrm>
            <a:off x="3445325" y="1869890"/>
            <a:ext cx="71438" cy="71438"/>
          </a:xfrm>
          <a:prstGeom prst="ellipse">
            <a:avLst/>
          </a:prstGeom>
          <a:solidFill>
            <a:schemeClr val="bg1"/>
          </a:solidFill>
          <a:ln w="25400">
            <a:noFill/>
          </a:ln>
        </p:spPr>
        <p:txBody>
          <a:bodyPr anchor="ctr"/>
          <a:lstStyle/>
          <a:p>
            <a:pPr algn="ctr" eaLnBrk="1" hangingPunct="1"/>
            <a:endParaRPr lang="zh-CN" altLang="zh-CN" sz="1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00" name="椭圆 30"/>
          <p:cNvSpPr/>
          <p:nvPr/>
        </p:nvSpPr>
        <p:spPr>
          <a:xfrm>
            <a:off x="4531175" y="1869890"/>
            <a:ext cx="73025" cy="71438"/>
          </a:xfrm>
          <a:prstGeom prst="ellipse">
            <a:avLst/>
          </a:prstGeom>
          <a:solidFill>
            <a:schemeClr val="bg1"/>
          </a:solidFill>
          <a:ln w="25400">
            <a:noFill/>
          </a:ln>
        </p:spPr>
        <p:txBody>
          <a:bodyPr anchor="ctr"/>
          <a:lstStyle/>
          <a:p>
            <a:pPr algn="ctr" eaLnBrk="1" hangingPunct="1"/>
            <a:endParaRPr lang="zh-CN" altLang="zh-CN" sz="1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01" name="椭圆 31"/>
          <p:cNvSpPr/>
          <p:nvPr/>
        </p:nvSpPr>
        <p:spPr>
          <a:xfrm>
            <a:off x="5613851" y="1869890"/>
            <a:ext cx="73025" cy="71438"/>
          </a:xfrm>
          <a:prstGeom prst="ellipse">
            <a:avLst/>
          </a:prstGeom>
          <a:solidFill>
            <a:schemeClr val="bg1"/>
          </a:solidFill>
          <a:ln w="25400">
            <a:noFill/>
          </a:ln>
        </p:spPr>
        <p:txBody>
          <a:bodyPr anchor="ctr"/>
          <a:lstStyle/>
          <a:p>
            <a:pPr algn="ctr" eaLnBrk="1" hangingPunct="1"/>
            <a:endParaRPr lang="zh-CN" altLang="zh-CN" sz="1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ush dir="d"/>
      </p:transition>
    </mc:Choice>
    <mc:Fallback xmlns="">
      <p:transition>
        <p:push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5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5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5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00"/>
                            </p:stCondLst>
                            <p:childTnLst>
                              <p:par>
                                <p:cTn id="3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70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22559" grpId="0" bldLvl="0"/>
      <p:bldP spid="22560" grpId="0" bldLvl="0"/>
      <p:bldP spid="22561" grpId="0" bldLvl="0"/>
      <p:bldP spid="22562" grpId="0" bldLvl="0"/>
      <p:bldP spid="22563" grpId="0" bldLvl="0" animBg="1"/>
      <p:bldP spid="22564" grpId="0" bldLvl="0" animBg="1"/>
      <p:bldP spid="22565" grpId="0" bldLvl="0" animBg="1"/>
      <p:bldP spid="22566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385" y="2481580"/>
            <a:ext cx="9184005" cy="2663190"/>
          </a:xfrm>
          <a:prstGeom prst="rect">
            <a:avLst/>
          </a:prstGeom>
        </p:spPr>
      </p:pic>
      <p:pic>
        <p:nvPicPr>
          <p:cNvPr id="7" name="图片 6" descr="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385" y="-44450"/>
            <a:ext cx="9184005" cy="1609725"/>
          </a:xfrm>
          <a:prstGeom prst="rect">
            <a:avLst/>
          </a:prstGeom>
        </p:spPr>
      </p:pic>
      <p:sp>
        <p:nvSpPr>
          <p:cNvPr id="8" name="文本框 6"/>
          <p:cNvSpPr txBox="1"/>
          <p:nvPr/>
        </p:nvSpPr>
        <p:spPr>
          <a:xfrm>
            <a:off x="2989530" y="1819397"/>
            <a:ext cx="3166051" cy="763270"/>
          </a:xfrm>
          <a:prstGeom prst="rect">
            <a:avLst/>
          </a:prstGeom>
          <a:noFill/>
        </p:spPr>
        <p:txBody>
          <a:bodyPr wrap="square" lIns="91417" tIns="45708" rIns="91417" bIns="45708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3500" b="1" dirty="0">
                <a:solidFill>
                  <a:srgbClr val="E50117"/>
                </a:solidFill>
                <a:latin typeface="微软雅黑" panose="020B0503020204020204" charset="-122"/>
                <a:ea typeface="微软雅黑" panose="020B0503020204020204" charset="-122"/>
              </a:rPr>
              <a:t>第三章</a:t>
            </a:r>
          </a:p>
        </p:txBody>
      </p:sp>
      <p:sp>
        <p:nvSpPr>
          <p:cNvPr id="9" name="文本框 6"/>
          <p:cNvSpPr txBox="1"/>
          <p:nvPr/>
        </p:nvSpPr>
        <p:spPr>
          <a:xfrm>
            <a:off x="2731056" y="2440305"/>
            <a:ext cx="3683000" cy="782320"/>
          </a:xfrm>
          <a:prstGeom prst="rect">
            <a:avLst/>
          </a:prstGeom>
          <a:noFill/>
        </p:spPr>
        <p:txBody>
          <a:bodyPr wrap="square" lIns="91417" tIns="45708" rIns="91417" bIns="45708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3600" b="1" dirty="0">
                <a:solidFill>
                  <a:srgbClr val="E50117"/>
                </a:solidFill>
                <a:latin typeface="微软雅黑" panose="020B0503020204020204" charset="-122"/>
                <a:ea typeface="微软雅黑" panose="020B0503020204020204" charset="-122"/>
              </a:rPr>
              <a:t>工作经验总结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737610" y="643890"/>
            <a:ext cx="1670050" cy="1527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ush dir="d"/>
      </p:transition>
    </mc:Choice>
    <mc:Fallback xmlns="">
      <p:transition>
        <p:push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836295" y="297815"/>
            <a:ext cx="8318500" cy="264795"/>
          </a:xfrm>
          <a:prstGeom prst="rect">
            <a:avLst/>
          </a:prstGeom>
          <a:solidFill>
            <a:srgbClr val="E50117"/>
          </a:solidFill>
          <a:ln w="9" cap="flat">
            <a:noFill/>
            <a:prstDash val="solid"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37" tIns="45718" rIns="91437" bIns="45718" numCol="1" anchor="t" anchorCtr="0" compatLnSpc="1"/>
          <a:lstStyle/>
          <a:p>
            <a:endParaRPr lang="zh-CN" altLang="en-US" sz="1350">
              <a:solidFill>
                <a:schemeClr val="tx1"/>
              </a:solidFill>
            </a:endParaRPr>
          </a:p>
        </p:txBody>
      </p:sp>
      <p:grpSp>
        <p:nvGrpSpPr>
          <p:cNvPr id="2" name="小字"/>
          <p:cNvGrpSpPr/>
          <p:nvPr/>
        </p:nvGrpSpPr>
        <p:grpSpPr>
          <a:xfrm>
            <a:off x="926969" y="269518"/>
            <a:ext cx="6130865" cy="321945"/>
            <a:chOff x="1605513" y="667605"/>
            <a:chExt cx="6131661" cy="321870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3" name="TextBox 4"/>
            <p:cNvSpPr txBox="1"/>
            <p:nvPr/>
          </p:nvSpPr>
          <p:spPr>
            <a:xfrm>
              <a:off x="1605513" y="667605"/>
              <a:ext cx="2448272" cy="32187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l"/>
              <a:r>
                <a:rPr lang="en-US" altLang="zh-CN" sz="15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工作经验总结</a:t>
              </a: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7737174" y="801787"/>
              <a:ext cx="0" cy="72008"/>
            </a:xfrm>
            <a:prstGeom prst="line">
              <a:avLst/>
            </a:prstGeom>
            <a:ln>
              <a:solidFill>
                <a:schemeClr val="bg1">
                  <a:lumMod val="9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0" y="104869"/>
            <a:ext cx="650174" cy="650174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4644906" y="2419365"/>
            <a:ext cx="1100343" cy="1101638"/>
            <a:chOff x="6193208" y="3341170"/>
            <a:chExt cx="1467124" cy="1468851"/>
          </a:xfrm>
        </p:grpSpPr>
        <p:sp>
          <p:nvSpPr>
            <p:cNvPr id="24" name="Freeform 8"/>
            <p:cNvSpPr/>
            <p:nvPr/>
          </p:nvSpPr>
          <p:spPr bwMode="auto">
            <a:xfrm>
              <a:off x="6193208" y="3341170"/>
              <a:ext cx="1460706" cy="1468851"/>
            </a:xfrm>
            <a:custGeom>
              <a:avLst/>
              <a:gdLst>
                <a:gd name="T0" fmla="*/ 129 w 454"/>
                <a:gd name="T1" fmla="*/ 456 h 457"/>
                <a:gd name="T2" fmla="*/ 120 w 454"/>
                <a:gd name="T3" fmla="*/ 457 h 457"/>
                <a:gd name="T4" fmla="*/ 0 w 454"/>
                <a:gd name="T5" fmla="*/ 347 h 457"/>
                <a:gd name="T6" fmla="*/ 0 w 454"/>
                <a:gd name="T7" fmla="*/ 345 h 457"/>
                <a:gd name="T8" fmla="*/ 0 w 454"/>
                <a:gd name="T9" fmla="*/ 0 h 457"/>
                <a:gd name="T10" fmla="*/ 121 w 454"/>
                <a:gd name="T11" fmla="*/ 0 h 457"/>
                <a:gd name="T12" fmla="*/ 454 w 454"/>
                <a:gd name="T13" fmla="*/ 333 h 457"/>
                <a:gd name="T14" fmla="*/ 454 w 454"/>
                <a:gd name="T15" fmla="*/ 455 h 457"/>
                <a:gd name="T16" fmla="*/ 378 w 454"/>
                <a:gd name="T17" fmla="*/ 456 h 457"/>
                <a:gd name="T18" fmla="*/ 129 w 454"/>
                <a:gd name="T19" fmla="*/ 456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4" h="457">
                  <a:moveTo>
                    <a:pt x="129" y="456"/>
                  </a:moveTo>
                  <a:cubicBezTo>
                    <a:pt x="126" y="456"/>
                    <a:pt x="123" y="457"/>
                    <a:pt x="120" y="457"/>
                  </a:cubicBezTo>
                  <a:cubicBezTo>
                    <a:pt x="44" y="452"/>
                    <a:pt x="0" y="390"/>
                    <a:pt x="0" y="347"/>
                  </a:cubicBezTo>
                  <a:cubicBezTo>
                    <a:pt x="0" y="346"/>
                    <a:pt x="0" y="345"/>
                    <a:pt x="0" y="345"/>
                  </a:cubicBezTo>
                  <a:cubicBezTo>
                    <a:pt x="0" y="256"/>
                    <a:pt x="0" y="0"/>
                    <a:pt x="0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305" y="0"/>
                    <a:pt x="454" y="149"/>
                    <a:pt x="454" y="333"/>
                  </a:cubicBezTo>
                  <a:cubicBezTo>
                    <a:pt x="454" y="455"/>
                    <a:pt x="454" y="455"/>
                    <a:pt x="454" y="455"/>
                  </a:cubicBezTo>
                  <a:cubicBezTo>
                    <a:pt x="454" y="455"/>
                    <a:pt x="423" y="455"/>
                    <a:pt x="378" y="456"/>
                  </a:cubicBezTo>
                  <a:cubicBezTo>
                    <a:pt x="303" y="456"/>
                    <a:pt x="191" y="456"/>
                    <a:pt x="129" y="456"/>
                  </a:cubicBezTo>
                  <a:close/>
                </a:path>
              </a:pathLst>
            </a:custGeom>
            <a:solidFill>
              <a:srgbClr val="E50117"/>
            </a:solidFill>
            <a:ln>
              <a:noFill/>
            </a:ln>
            <a:effectLst>
              <a:outerShdw blurRad="457200" dist="482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25" name="组合 24"/>
            <p:cNvGrpSpPr>
              <a:grpSpLocks noChangeAspect="1"/>
            </p:cNvGrpSpPr>
            <p:nvPr/>
          </p:nvGrpSpPr>
          <p:grpSpPr>
            <a:xfrm>
              <a:off x="6278019" y="3405255"/>
              <a:ext cx="430990" cy="312657"/>
              <a:chOff x="4640263" y="2546350"/>
              <a:chExt cx="630238" cy="457200"/>
            </a:xfrm>
            <a:solidFill>
              <a:schemeClr val="bg1"/>
            </a:solidFill>
          </p:grpSpPr>
          <p:sp>
            <p:nvSpPr>
              <p:cNvPr id="28" name="Oval 8"/>
              <p:cNvSpPr>
                <a:spLocks noChangeArrowheads="1"/>
              </p:cNvSpPr>
              <p:nvPr/>
            </p:nvSpPr>
            <p:spPr bwMode="auto">
              <a:xfrm>
                <a:off x="4940300" y="2706688"/>
                <a:ext cx="187325" cy="1841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457200" dist="482600" dir="8100000" algn="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lt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9" name="Freeform 9"/>
              <p:cNvSpPr>
                <a:spLocks noEditPoints="1"/>
              </p:cNvSpPr>
              <p:nvPr/>
            </p:nvSpPr>
            <p:spPr bwMode="auto">
              <a:xfrm>
                <a:off x="4640263" y="2546350"/>
                <a:ext cx="630238" cy="457200"/>
              </a:xfrm>
              <a:custGeom>
                <a:avLst/>
                <a:gdLst>
                  <a:gd name="T0" fmla="*/ 146 w 168"/>
                  <a:gd name="T1" fmla="*/ 12 h 122"/>
                  <a:gd name="T2" fmla="*/ 135 w 168"/>
                  <a:gd name="T3" fmla="*/ 12 h 122"/>
                  <a:gd name="T4" fmla="*/ 121 w 168"/>
                  <a:gd name="T5" fmla="*/ 0 h 122"/>
                  <a:gd name="T6" fmla="*/ 84 w 168"/>
                  <a:gd name="T7" fmla="*/ 0 h 122"/>
                  <a:gd name="T8" fmla="*/ 73 w 168"/>
                  <a:gd name="T9" fmla="*/ 12 h 122"/>
                  <a:gd name="T10" fmla="*/ 50 w 168"/>
                  <a:gd name="T11" fmla="*/ 12 h 122"/>
                  <a:gd name="T12" fmla="*/ 43 w 168"/>
                  <a:gd name="T13" fmla="*/ 5 h 122"/>
                  <a:gd name="T14" fmla="*/ 27 w 168"/>
                  <a:gd name="T15" fmla="*/ 5 h 122"/>
                  <a:gd name="T16" fmla="*/ 20 w 168"/>
                  <a:gd name="T17" fmla="*/ 12 h 122"/>
                  <a:gd name="T18" fmla="*/ 0 w 168"/>
                  <a:gd name="T19" fmla="*/ 34 h 122"/>
                  <a:gd name="T20" fmla="*/ 0 w 168"/>
                  <a:gd name="T21" fmla="*/ 99 h 122"/>
                  <a:gd name="T22" fmla="*/ 22 w 168"/>
                  <a:gd name="T23" fmla="*/ 122 h 122"/>
                  <a:gd name="T24" fmla="*/ 146 w 168"/>
                  <a:gd name="T25" fmla="*/ 122 h 122"/>
                  <a:gd name="T26" fmla="*/ 168 w 168"/>
                  <a:gd name="T27" fmla="*/ 99 h 122"/>
                  <a:gd name="T28" fmla="*/ 168 w 168"/>
                  <a:gd name="T29" fmla="*/ 34 h 122"/>
                  <a:gd name="T30" fmla="*/ 146 w 168"/>
                  <a:gd name="T31" fmla="*/ 12 h 122"/>
                  <a:gd name="T32" fmla="*/ 20 w 168"/>
                  <a:gd name="T33" fmla="*/ 94 h 122"/>
                  <a:gd name="T34" fmla="*/ 16 w 168"/>
                  <a:gd name="T35" fmla="*/ 98 h 122"/>
                  <a:gd name="T36" fmla="*/ 12 w 168"/>
                  <a:gd name="T37" fmla="*/ 94 h 122"/>
                  <a:gd name="T38" fmla="*/ 12 w 168"/>
                  <a:gd name="T39" fmla="*/ 49 h 122"/>
                  <a:gd name="T40" fmla="*/ 16 w 168"/>
                  <a:gd name="T41" fmla="*/ 45 h 122"/>
                  <a:gd name="T42" fmla="*/ 20 w 168"/>
                  <a:gd name="T43" fmla="*/ 49 h 122"/>
                  <a:gd name="T44" fmla="*/ 20 w 168"/>
                  <a:gd name="T45" fmla="*/ 94 h 122"/>
                  <a:gd name="T46" fmla="*/ 45 w 168"/>
                  <a:gd name="T47" fmla="*/ 29 h 122"/>
                  <a:gd name="T48" fmla="*/ 41 w 168"/>
                  <a:gd name="T49" fmla="*/ 33 h 122"/>
                  <a:gd name="T50" fmla="*/ 30 w 168"/>
                  <a:gd name="T51" fmla="*/ 33 h 122"/>
                  <a:gd name="T52" fmla="*/ 25 w 168"/>
                  <a:gd name="T53" fmla="*/ 29 h 122"/>
                  <a:gd name="T54" fmla="*/ 25 w 168"/>
                  <a:gd name="T55" fmla="*/ 26 h 122"/>
                  <a:gd name="T56" fmla="*/ 30 w 168"/>
                  <a:gd name="T57" fmla="*/ 22 h 122"/>
                  <a:gd name="T58" fmla="*/ 41 w 168"/>
                  <a:gd name="T59" fmla="*/ 22 h 122"/>
                  <a:gd name="T60" fmla="*/ 45 w 168"/>
                  <a:gd name="T61" fmla="*/ 26 h 122"/>
                  <a:gd name="T62" fmla="*/ 45 w 168"/>
                  <a:gd name="T63" fmla="*/ 29 h 122"/>
                  <a:gd name="T64" fmla="*/ 105 w 168"/>
                  <a:gd name="T65" fmla="*/ 103 h 122"/>
                  <a:gd name="T66" fmla="*/ 69 w 168"/>
                  <a:gd name="T67" fmla="*/ 67 h 122"/>
                  <a:gd name="T68" fmla="*/ 105 w 168"/>
                  <a:gd name="T69" fmla="*/ 32 h 122"/>
                  <a:gd name="T70" fmla="*/ 140 w 168"/>
                  <a:gd name="T71" fmla="*/ 67 h 122"/>
                  <a:gd name="T72" fmla="*/ 105 w 168"/>
                  <a:gd name="T73" fmla="*/ 103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68" h="122">
                    <a:moveTo>
                      <a:pt x="146" y="12"/>
                    </a:moveTo>
                    <a:cubicBezTo>
                      <a:pt x="135" y="12"/>
                      <a:pt x="135" y="12"/>
                      <a:pt x="135" y="12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84" y="0"/>
                      <a:pt x="84" y="0"/>
                      <a:pt x="84" y="0"/>
                    </a:cubicBezTo>
                    <a:cubicBezTo>
                      <a:pt x="73" y="12"/>
                      <a:pt x="73" y="12"/>
                      <a:pt x="73" y="12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49" y="8"/>
                      <a:pt x="47" y="5"/>
                      <a:pt x="43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4" y="5"/>
                      <a:pt x="21" y="8"/>
                      <a:pt x="20" y="12"/>
                    </a:cubicBezTo>
                    <a:cubicBezTo>
                      <a:pt x="9" y="13"/>
                      <a:pt x="0" y="23"/>
                      <a:pt x="0" y="34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0" y="112"/>
                      <a:pt x="10" y="122"/>
                      <a:pt x="22" y="122"/>
                    </a:cubicBezTo>
                    <a:cubicBezTo>
                      <a:pt x="146" y="122"/>
                      <a:pt x="146" y="122"/>
                      <a:pt x="146" y="122"/>
                    </a:cubicBezTo>
                    <a:cubicBezTo>
                      <a:pt x="158" y="122"/>
                      <a:pt x="168" y="112"/>
                      <a:pt x="168" y="99"/>
                    </a:cubicBezTo>
                    <a:cubicBezTo>
                      <a:pt x="168" y="34"/>
                      <a:pt x="168" y="34"/>
                      <a:pt x="168" y="34"/>
                    </a:cubicBezTo>
                    <a:cubicBezTo>
                      <a:pt x="168" y="22"/>
                      <a:pt x="158" y="12"/>
                      <a:pt x="146" y="12"/>
                    </a:cubicBezTo>
                    <a:moveTo>
                      <a:pt x="20" y="94"/>
                    </a:moveTo>
                    <a:cubicBezTo>
                      <a:pt x="20" y="96"/>
                      <a:pt x="18" y="98"/>
                      <a:pt x="16" y="98"/>
                    </a:cubicBezTo>
                    <a:cubicBezTo>
                      <a:pt x="14" y="98"/>
                      <a:pt x="12" y="96"/>
                      <a:pt x="12" y="94"/>
                    </a:cubicBezTo>
                    <a:cubicBezTo>
                      <a:pt x="12" y="49"/>
                      <a:pt x="12" y="49"/>
                      <a:pt x="12" y="49"/>
                    </a:cubicBezTo>
                    <a:cubicBezTo>
                      <a:pt x="12" y="47"/>
                      <a:pt x="14" y="45"/>
                      <a:pt x="16" y="45"/>
                    </a:cubicBezTo>
                    <a:cubicBezTo>
                      <a:pt x="18" y="45"/>
                      <a:pt x="20" y="47"/>
                      <a:pt x="20" y="49"/>
                    </a:cubicBezTo>
                    <a:lnTo>
                      <a:pt x="20" y="94"/>
                    </a:lnTo>
                    <a:close/>
                    <a:moveTo>
                      <a:pt x="45" y="29"/>
                    </a:moveTo>
                    <a:cubicBezTo>
                      <a:pt x="45" y="31"/>
                      <a:pt x="43" y="33"/>
                      <a:pt x="41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27" y="33"/>
                      <a:pt x="25" y="31"/>
                      <a:pt x="25" y="29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4"/>
                      <a:pt x="27" y="22"/>
                      <a:pt x="30" y="22"/>
                    </a:cubicBezTo>
                    <a:cubicBezTo>
                      <a:pt x="41" y="22"/>
                      <a:pt x="41" y="22"/>
                      <a:pt x="41" y="22"/>
                    </a:cubicBezTo>
                    <a:cubicBezTo>
                      <a:pt x="43" y="22"/>
                      <a:pt x="45" y="24"/>
                      <a:pt x="45" y="26"/>
                    </a:cubicBezTo>
                    <a:lnTo>
                      <a:pt x="45" y="29"/>
                    </a:lnTo>
                    <a:close/>
                    <a:moveTo>
                      <a:pt x="105" y="103"/>
                    </a:moveTo>
                    <a:cubicBezTo>
                      <a:pt x="85" y="103"/>
                      <a:pt x="69" y="87"/>
                      <a:pt x="69" y="67"/>
                    </a:cubicBezTo>
                    <a:cubicBezTo>
                      <a:pt x="69" y="48"/>
                      <a:pt x="85" y="32"/>
                      <a:pt x="105" y="32"/>
                    </a:cubicBezTo>
                    <a:cubicBezTo>
                      <a:pt x="124" y="32"/>
                      <a:pt x="140" y="48"/>
                      <a:pt x="140" y="67"/>
                    </a:cubicBezTo>
                    <a:cubicBezTo>
                      <a:pt x="140" y="87"/>
                      <a:pt x="124" y="103"/>
                      <a:pt x="105" y="103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457200" dist="482600" dir="8100000" algn="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lt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26" name="文本框 68"/>
            <p:cNvSpPr txBox="1"/>
            <p:nvPr/>
          </p:nvSpPr>
          <p:spPr>
            <a:xfrm>
              <a:off x="7082225" y="4330356"/>
              <a:ext cx="527709" cy="461665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altLang="zh-CN" sz="1350" dirty="0">
                  <a:latin typeface="微软雅黑" panose="020B0503020204020204" charset="-122"/>
                  <a:ea typeface="微软雅黑" panose="020B0503020204020204" charset="-122"/>
                </a:rPr>
                <a:t>03</a:t>
              </a:r>
              <a:endParaRPr lang="zh-CN" altLang="en-US" sz="135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7" name="文本框 97"/>
            <p:cNvSpPr txBox="1"/>
            <p:nvPr/>
          </p:nvSpPr>
          <p:spPr>
            <a:xfrm>
              <a:off x="6303518" y="4005064"/>
              <a:ext cx="1356814" cy="338554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sz="1350" b="1" dirty="0"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482222" y="999359"/>
            <a:ext cx="1350150" cy="1101638"/>
            <a:chOff x="4642963" y="1456718"/>
            <a:chExt cx="1800200" cy="1468851"/>
          </a:xfrm>
        </p:grpSpPr>
        <p:sp>
          <p:nvSpPr>
            <p:cNvPr id="14" name="Freeform 5"/>
            <p:cNvSpPr/>
            <p:nvPr/>
          </p:nvSpPr>
          <p:spPr bwMode="auto">
            <a:xfrm>
              <a:off x="4642963" y="1456718"/>
              <a:ext cx="1463421" cy="1468851"/>
            </a:xfrm>
            <a:custGeom>
              <a:avLst/>
              <a:gdLst>
                <a:gd name="T0" fmla="*/ 455 w 455"/>
                <a:gd name="T1" fmla="*/ 0 h 457"/>
                <a:gd name="T2" fmla="*/ 333 w 455"/>
                <a:gd name="T3" fmla="*/ 0 h 457"/>
                <a:gd name="T4" fmla="*/ 0 w 455"/>
                <a:gd name="T5" fmla="*/ 333 h 457"/>
                <a:gd name="T6" fmla="*/ 0 w 455"/>
                <a:gd name="T7" fmla="*/ 455 h 457"/>
                <a:gd name="T8" fmla="*/ 77 w 455"/>
                <a:gd name="T9" fmla="*/ 456 h 457"/>
                <a:gd name="T10" fmla="*/ 326 w 455"/>
                <a:gd name="T11" fmla="*/ 457 h 457"/>
                <a:gd name="T12" fmla="*/ 335 w 455"/>
                <a:gd name="T13" fmla="*/ 457 h 457"/>
                <a:gd name="T14" fmla="*/ 455 w 455"/>
                <a:gd name="T15" fmla="*/ 347 h 457"/>
                <a:gd name="T16" fmla="*/ 455 w 455"/>
                <a:gd name="T17" fmla="*/ 345 h 457"/>
                <a:gd name="T18" fmla="*/ 455 w 455"/>
                <a:gd name="T19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5" h="457">
                  <a:moveTo>
                    <a:pt x="455" y="0"/>
                  </a:moveTo>
                  <a:cubicBezTo>
                    <a:pt x="333" y="0"/>
                    <a:pt x="333" y="0"/>
                    <a:pt x="333" y="0"/>
                  </a:cubicBezTo>
                  <a:cubicBezTo>
                    <a:pt x="149" y="0"/>
                    <a:pt x="0" y="149"/>
                    <a:pt x="0" y="333"/>
                  </a:cubicBezTo>
                  <a:cubicBezTo>
                    <a:pt x="0" y="455"/>
                    <a:pt x="0" y="455"/>
                    <a:pt x="0" y="455"/>
                  </a:cubicBezTo>
                  <a:cubicBezTo>
                    <a:pt x="0" y="455"/>
                    <a:pt x="32" y="456"/>
                    <a:pt x="77" y="456"/>
                  </a:cubicBezTo>
                  <a:cubicBezTo>
                    <a:pt x="152" y="456"/>
                    <a:pt x="263" y="456"/>
                    <a:pt x="326" y="457"/>
                  </a:cubicBezTo>
                  <a:cubicBezTo>
                    <a:pt x="329" y="457"/>
                    <a:pt x="332" y="457"/>
                    <a:pt x="335" y="457"/>
                  </a:cubicBezTo>
                  <a:cubicBezTo>
                    <a:pt x="410" y="452"/>
                    <a:pt x="455" y="390"/>
                    <a:pt x="455" y="347"/>
                  </a:cubicBezTo>
                  <a:cubicBezTo>
                    <a:pt x="455" y="347"/>
                    <a:pt x="455" y="346"/>
                    <a:pt x="455" y="345"/>
                  </a:cubicBezTo>
                  <a:cubicBezTo>
                    <a:pt x="455" y="257"/>
                    <a:pt x="455" y="0"/>
                    <a:pt x="455" y="0"/>
                  </a:cubicBezTo>
                </a:path>
              </a:pathLst>
            </a:custGeom>
            <a:solidFill>
              <a:srgbClr val="E50117"/>
            </a:solidFill>
            <a:ln>
              <a:noFill/>
            </a:ln>
            <a:effectLst>
              <a:outerShdw blurRad="495300" dist="571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" name="Freeform 307"/>
            <p:cNvSpPr>
              <a:spLocks noChangeAspect="1" noEditPoints="1"/>
            </p:cNvSpPr>
            <p:nvPr/>
          </p:nvSpPr>
          <p:spPr bwMode="auto">
            <a:xfrm>
              <a:off x="5721508" y="1583477"/>
              <a:ext cx="307850" cy="449739"/>
            </a:xfrm>
            <a:custGeom>
              <a:avLst/>
              <a:gdLst>
                <a:gd name="T0" fmla="*/ 151 w 243"/>
                <a:gd name="T1" fmla="*/ 4 h 354"/>
                <a:gd name="T2" fmla="*/ 236 w 243"/>
                <a:gd name="T3" fmla="*/ 91 h 354"/>
                <a:gd name="T4" fmla="*/ 212 w 243"/>
                <a:gd name="T5" fmla="*/ 202 h 354"/>
                <a:gd name="T6" fmla="*/ 201 w 243"/>
                <a:gd name="T7" fmla="*/ 243 h 354"/>
                <a:gd name="T8" fmla="*/ 199 w 243"/>
                <a:gd name="T9" fmla="*/ 276 h 354"/>
                <a:gd name="T10" fmla="*/ 183 w 243"/>
                <a:gd name="T11" fmla="*/ 322 h 354"/>
                <a:gd name="T12" fmla="*/ 143 w 243"/>
                <a:gd name="T13" fmla="*/ 354 h 354"/>
                <a:gd name="T14" fmla="*/ 63 w 243"/>
                <a:gd name="T15" fmla="*/ 328 h 354"/>
                <a:gd name="T16" fmla="*/ 43 w 243"/>
                <a:gd name="T17" fmla="*/ 281 h 354"/>
                <a:gd name="T18" fmla="*/ 43 w 243"/>
                <a:gd name="T19" fmla="*/ 253 h 354"/>
                <a:gd name="T20" fmla="*/ 39 w 243"/>
                <a:gd name="T21" fmla="*/ 231 h 354"/>
                <a:gd name="T22" fmla="*/ 10 w 243"/>
                <a:gd name="T23" fmla="*/ 163 h 354"/>
                <a:gd name="T24" fmla="*/ 74 w 243"/>
                <a:gd name="T25" fmla="*/ 10 h 354"/>
                <a:gd name="T26" fmla="*/ 114 w 243"/>
                <a:gd name="T27" fmla="*/ 0 h 354"/>
                <a:gd name="T28" fmla="*/ 121 w 243"/>
                <a:gd name="T29" fmla="*/ 245 h 354"/>
                <a:gd name="T30" fmla="*/ 180 w 243"/>
                <a:gd name="T31" fmla="*/ 233 h 354"/>
                <a:gd name="T32" fmla="*/ 205 w 243"/>
                <a:gd name="T33" fmla="*/ 168 h 354"/>
                <a:gd name="T34" fmla="*/ 182 w 243"/>
                <a:gd name="T35" fmla="*/ 44 h 354"/>
                <a:gd name="T36" fmla="*/ 26 w 243"/>
                <a:gd name="T37" fmla="*/ 138 h 354"/>
                <a:gd name="T38" fmla="*/ 62 w 243"/>
                <a:gd name="T39" fmla="*/ 235 h 354"/>
                <a:gd name="T40" fmla="*/ 121 w 243"/>
                <a:gd name="T41" fmla="*/ 245 h 354"/>
                <a:gd name="T42" fmla="*/ 74 w 243"/>
                <a:gd name="T43" fmla="*/ 254 h 354"/>
                <a:gd name="T44" fmla="*/ 74 w 243"/>
                <a:gd name="T45" fmla="*/ 274 h 354"/>
                <a:gd name="T46" fmla="*/ 169 w 243"/>
                <a:gd name="T47" fmla="*/ 274 h 354"/>
                <a:gd name="T48" fmla="*/ 169 w 243"/>
                <a:gd name="T49" fmla="*/ 254 h 354"/>
                <a:gd name="T50" fmla="*/ 121 w 243"/>
                <a:gd name="T51" fmla="*/ 283 h 354"/>
                <a:gd name="T52" fmla="*/ 64 w 243"/>
                <a:gd name="T53" fmla="*/ 289 h 354"/>
                <a:gd name="T54" fmla="*/ 140 w 243"/>
                <a:gd name="T55" fmla="*/ 303 h 354"/>
                <a:gd name="T56" fmla="*/ 178 w 243"/>
                <a:gd name="T57" fmla="*/ 297 h 354"/>
                <a:gd name="T58" fmla="*/ 121 w 243"/>
                <a:gd name="T59" fmla="*/ 283 h 354"/>
                <a:gd name="T60" fmla="*/ 100 w 243"/>
                <a:gd name="T61" fmla="*/ 332 h 354"/>
                <a:gd name="T62" fmla="*/ 159 w 243"/>
                <a:gd name="T63" fmla="*/ 313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3" h="354">
                  <a:moveTo>
                    <a:pt x="128" y="0"/>
                  </a:moveTo>
                  <a:cubicBezTo>
                    <a:pt x="136" y="1"/>
                    <a:pt x="144" y="2"/>
                    <a:pt x="151" y="4"/>
                  </a:cubicBezTo>
                  <a:cubicBezTo>
                    <a:pt x="172" y="9"/>
                    <a:pt x="190" y="20"/>
                    <a:pt x="205" y="35"/>
                  </a:cubicBezTo>
                  <a:cubicBezTo>
                    <a:pt x="221" y="51"/>
                    <a:pt x="231" y="69"/>
                    <a:pt x="236" y="91"/>
                  </a:cubicBezTo>
                  <a:cubicBezTo>
                    <a:pt x="243" y="121"/>
                    <a:pt x="240" y="149"/>
                    <a:pt x="225" y="177"/>
                  </a:cubicBezTo>
                  <a:cubicBezTo>
                    <a:pt x="221" y="185"/>
                    <a:pt x="216" y="194"/>
                    <a:pt x="212" y="202"/>
                  </a:cubicBezTo>
                  <a:cubicBezTo>
                    <a:pt x="206" y="214"/>
                    <a:pt x="203" y="226"/>
                    <a:pt x="202" y="238"/>
                  </a:cubicBezTo>
                  <a:cubicBezTo>
                    <a:pt x="202" y="240"/>
                    <a:pt x="201" y="241"/>
                    <a:pt x="201" y="243"/>
                  </a:cubicBezTo>
                  <a:cubicBezTo>
                    <a:pt x="200" y="246"/>
                    <a:pt x="200" y="255"/>
                    <a:pt x="200" y="258"/>
                  </a:cubicBezTo>
                  <a:cubicBezTo>
                    <a:pt x="202" y="264"/>
                    <a:pt x="201" y="270"/>
                    <a:pt x="199" y="276"/>
                  </a:cubicBezTo>
                  <a:cubicBezTo>
                    <a:pt x="198" y="278"/>
                    <a:pt x="198" y="279"/>
                    <a:pt x="199" y="281"/>
                  </a:cubicBezTo>
                  <a:cubicBezTo>
                    <a:pt x="205" y="297"/>
                    <a:pt x="198" y="314"/>
                    <a:pt x="183" y="322"/>
                  </a:cubicBezTo>
                  <a:cubicBezTo>
                    <a:pt x="181" y="322"/>
                    <a:pt x="180" y="324"/>
                    <a:pt x="180" y="325"/>
                  </a:cubicBezTo>
                  <a:cubicBezTo>
                    <a:pt x="173" y="342"/>
                    <a:pt x="161" y="353"/>
                    <a:pt x="143" y="354"/>
                  </a:cubicBezTo>
                  <a:cubicBezTo>
                    <a:pt x="127" y="354"/>
                    <a:pt x="111" y="354"/>
                    <a:pt x="96" y="353"/>
                  </a:cubicBezTo>
                  <a:cubicBezTo>
                    <a:pt x="80" y="352"/>
                    <a:pt x="69" y="342"/>
                    <a:pt x="63" y="328"/>
                  </a:cubicBezTo>
                  <a:cubicBezTo>
                    <a:pt x="62" y="324"/>
                    <a:pt x="60" y="322"/>
                    <a:pt x="57" y="321"/>
                  </a:cubicBezTo>
                  <a:cubicBezTo>
                    <a:pt x="43" y="313"/>
                    <a:pt x="37" y="296"/>
                    <a:pt x="43" y="281"/>
                  </a:cubicBezTo>
                  <a:cubicBezTo>
                    <a:pt x="44" y="279"/>
                    <a:pt x="44" y="278"/>
                    <a:pt x="43" y="276"/>
                  </a:cubicBezTo>
                  <a:cubicBezTo>
                    <a:pt x="40" y="268"/>
                    <a:pt x="40" y="261"/>
                    <a:pt x="43" y="253"/>
                  </a:cubicBezTo>
                  <a:cubicBezTo>
                    <a:pt x="43" y="252"/>
                    <a:pt x="43" y="250"/>
                    <a:pt x="43" y="248"/>
                  </a:cubicBezTo>
                  <a:cubicBezTo>
                    <a:pt x="41" y="242"/>
                    <a:pt x="40" y="237"/>
                    <a:pt x="39" y="231"/>
                  </a:cubicBezTo>
                  <a:cubicBezTo>
                    <a:pt x="37" y="218"/>
                    <a:pt x="32" y="206"/>
                    <a:pt x="26" y="195"/>
                  </a:cubicBezTo>
                  <a:cubicBezTo>
                    <a:pt x="21" y="184"/>
                    <a:pt x="15" y="174"/>
                    <a:pt x="10" y="163"/>
                  </a:cubicBezTo>
                  <a:cubicBezTo>
                    <a:pt x="2" y="143"/>
                    <a:pt x="0" y="121"/>
                    <a:pt x="4" y="100"/>
                  </a:cubicBezTo>
                  <a:cubicBezTo>
                    <a:pt x="11" y="57"/>
                    <a:pt x="35" y="27"/>
                    <a:pt x="74" y="10"/>
                  </a:cubicBezTo>
                  <a:cubicBezTo>
                    <a:pt x="86" y="4"/>
                    <a:pt x="98" y="1"/>
                    <a:pt x="111" y="1"/>
                  </a:cubicBezTo>
                  <a:cubicBezTo>
                    <a:pt x="112" y="0"/>
                    <a:pt x="113" y="0"/>
                    <a:pt x="114" y="0"/>
                  </a:cubicBezTo>
                  <a:lnTo>
                    <a:pt x="128" y="0"/>
                  </a:lnTo>
                  <a:close/>
                  <a:moveTo>
                    <a:pt x="121" y="245"/>
                  </a:moveTo>
                  <a:cubicBezTo>
                    <a:pt x="136" y="245"/>
                    <a:pt x="151" y="245"/>
                    <a:pt x="167" y="245"/>
                  </a:cubicBezTo>
                  <a:cubicBezTo>
                    <a:pt x="176" y="245"/>
                    <a:pt x="179" y="242"/>
                    <a:pt x="180" y="233"/>
                  </a:cubicBezTo>
                  <a:cubicBezTo>
                    <a:pt x="182" y="223"/>
                    <a:pt x="184" y="213"/>
                    <a:pt x="187" y="203"/>
                  </a:cubicBezTo>
                  <a:cubicBezTo>
                    <a:pt x="192" y="191"/>
                    <a:pt x="199" y="180"/>
                    <a:pt x="205" y="168"/>
                  </a:cubicBezTo>
                  <a:cubicBezTo>
                    <a:pt x="212" y="156"/>
                    <a:pt x="216" y="143"/>
                    <a:pt x="217" y="128"/>
                  </a:cubicBezTo>
                  <a:cubicBezTo>
                    <a:pt x="220" y="94"/>
                    <a:pt x="208" y="66"/>
                    <a:pt x="182" y="44"/>
                  </a:cubicBezTo>
                  <a:cubicBezTo>
                    <a:pt x="149" y="17"/>
                    <a:pt x="106" y="15"/>
                    <a:pt x="70" y="37"/>
                  </a:cubicBezTo>
                  <a:cubicBezTo>
                    <a:pt x="35" y="58"/>
                    <a:pt x="19" y="98"/>
                    <a:pt x="26" y="138"/>
                  </a:cubicBezTo>
                  <a:cubicBezTo>
                    <a:pt x="28" y="152"/>
                    <a:pt x="35" y="165"/>
                    <a:pt x="42" y="177"/>
                  </a:cubicBezTo>
                  <a:cubicBezTo>
                    <a:pt x="52" y="195"/>
                    <a:pt x="60" y="214"/>
                    <a:pt x="62" y="235"/>
                  </a:cubicBezTo>
                  <a:cubicBezTo>
                    <a:pt x="62" y="242"/>
                    <a:pt x="66" y="245"/>
                    <a:pt x="73" y="245"/>
                  </a:cubicBezTo>
                  <a:cubicBezTo>
                    <a:pt x="89" y="245"/>
                    <a:pt x="105" y="245"/>
                    <a:pt x="121" y="245"/>
                  </a:cubicBezTo>
                  <a:moveTo>
                    <a:pt x="121" y="254"/>
                  </a:moveTo>
                  <a:cubicBezTo>
                    <a:pt x="105" y="254"/>
                    <a:pt x="89" y="254"/>
                    <a:pt x="74" y="254"/>
                  </a:cubicBezTo>
                  <a:cubicBezTo>
                    <a:pt x="69" y="254"/>
                    <a:pt x="65" y="256"/>
                    <a:pt x="64" y="260"/>
                  </a:cubicBezTo>
                  <a:cubicBezTo>
                    <a:pt x="61" y="267"/>
                    <a:pt x="66" y="274"/>
                    <a:pt x="74" y="274"/>
                  </a:cubicBezTo>
                  <a:cubicBezTo>
                    <a:pt x="96" y="274"/>
                    <a:pt x="118" y="274"/>
                    <a:pt x="140" y="274"/>
                  </a:cubicBezTo>
                  <a:cubicBezTo>
                    <a:pt x="149" y="274"/>
                    <a:pt x="159" y="274"/>
                    <a:pt x="169" y="274"/>
                  </a:cubicBezTo>
                  <a:cubicBezTo>
                    <a:pt x="173" y="274"/>
                    <a:pt x="176" y="272"/>
                    <a:pt x="178" y="268"/>
                  </a:cubicBezTo>
                  <a:cubicBezTo>
                    <a:pt x="181" y="261"/>
                    <a:pt x="176" y="254"/>
                    <a:pt x="169" y="254"/>
                  </a:cubicBezTo>
                  <a:cubicBezTo>
                    <a:pt x="153" y="254"/>
                    <a:pt x="137" y="254"/>
                    <a:pt x="121" y="254"/>
                  </a:cubicBezTo>
                  <a:moveTo>
                    <a:pt x="121" y="283"/>
                  </a:moveTo>
                  <a:cubicBezTo>
                    <a:pt x="105" y="283"/>
                    <a:pt x="89" y="283"/>
                    <a:pt x="74" y="283"/>
                  </a:cubicBezTo>
                  <a:cubicBezTo>
                    <a:pt x="69" y="283"/>
                    <a:pt x="65" y="285"/>
                    <a:pt x="64" y="289"/>
                  </a:cubicBezTo>
                  <a:cubicBezTo>
                    <a:pt x="61" y="296"/>
                    <a:pt x="66" y="303"/>
                    <a:pt x="74" y="303"/>
                  </a:cubicBezTo>
                  <a:cubicBezTo>
                    <a:pt x="96" y="303"/>
                    <a:pt x="118" y="303"/>
                    <a:pt x="140" y="303"/>
                  </a:cubicBezTo>
                  <a:cubicBezTo>
                    <a:pt x="149" y="303"/>
                    <a:pt x="159" y="303"/>
                    <a:pt x="169" y="303"/>
                  </a:cubicBezTo>
                  <a:cubicBezTo>
                    <a:pt x="173" y="303"/>
                    <a:pt x="176" y="301"/>
                    <a:pt x="178" y="297"/>
                  </a:cubicBezTo>
                  <a:cubicBezTo>
                    <a:pt x="181" y="290"/>
                    <a:pt x="176" y="283"/>
                    <a:pt x="169" y="283"/>
                  </a:cubicBezTo>
                  <a:cubicBezTo>
                    <a:pt x="153" y="283"/>
                    <a:pt x="137" y="283"/>
                    <a:pt x="121" y="283"/>
                  </a:cubicBezTo>
                  <a:moveTo>
                    <a:pt x="82" y="313"/>
                  </a:moveTo>
                  <a:cubicBezTo>
                    <a:pt x="82" y="323"/>
                    <a:pt x="90" y="331"/>
                    <a:pt x="100" y="332"/>
                  </a:cubicBezTo>
                  <a:cubicBezTo>
                    <a:pt x="114" y="332"/>
                    <a:pt x="128" y="332"/>
                    <a:pt x="142" y="332"/>
                  </a:cubicBezTo>
                  <a:cubicBezTo>
                    <a:pt x="152" y="331"/>
                    <a:pt x="159" y="323"/>
                    <a:pt x="159" y="313"/>
                  </a:cubicBezTo>
                  <a:lnTo>
                    <a:pt x="82" y="3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495300" dist="571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" name="文本框 60"/>
            <p:cNvSpPr txBox="1"/>
            <p:nvPr/>
          </p:nvSpPr>
          <p:spPr>
            <a:xfrm>
              <a:off x="4681834" y="2420888"/>
              <a:ext cx="527709" cy="461665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altLang="zh-CN" sz="1350" dirty="0">
                  <a:latin typeface="微软雅黑" panose="020B0503020204020204" charset="-122"/>
                  <a:ea typeface="微软雅黑" panose="020B0503020204020204" charset="-122"/>
                </a:rPr>
                <a:t>01</a:t>
              </a:r>
              <a:endParaRPr lang="zh-CN" altLang="en-US" sz="135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" name="文本框 89"/>
            <p:cNvSpPr txBox="1"/>
            <p:nvPr/>
          </p:nvSpPr>
          <p:spPr>
            <a:xfrm>
              <a:off x="4727494" y="2132856"/>
              <a:ext cx="1715669" cy="338554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sz="1350" b="1" dirty="0"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</p:grpSp>
      <p:sp>
        <p:nvSpPr>
          <p:cNvPr id="30" name="文本框 41"/>
          <p:cNvSpPr txBox="1"/>
          <p:nvPr/>
        </p:nvSpPr>
        <p:spPr>
          <a:xfrm>
            <a:off x="4895441" y="1182836"/>
            <a:ext cx="2421208" cy="755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请填入您的内容，或复制内容后点击右键选择只保留文本来粘贴您的内容。请填入您的内容，或复制内容后点击右键选择只保留文本来粘贴您的内容。</a:t>
            </a:r>
          </a:p>
        </p:txBody>
      </p:sp>
      <p:sp>
        <p:nvSpPr>
          <p:cNvPr id="31" name="文本框 42"/>
          <p:cNvSpPr txBox="1"/>
          <p:nvPr/>
        </p:nvSpPr>
        <p:spPr>
          <a:xfrm>
            <a:off x="736979" y="2294507"/>
            <a:ext cx="2421208" cy="755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请填入您的内容，或复制内容后点击右键选择只保留文本来粘贴您的内容。请填入您的内容，或复制内容后点击右键选择只保留文本来粘贴您的内容。</a:t>
            </a:r>
          </a:p>
        </p:txBody>
      </p:sp>
      <p:sp>
        <p:nvSpPr>
          <p:cNvPr id="32" name="文本框 43"/>
          <p:cNvSpPr txBox="1"/>
          <p:nvPr/>
        </p:nvSpPr>
        <p:spPr>
          <a:xfrm>
            <a:off x="5966498" y="2558958"/>
            <a:ext cx="2421208" cy="755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请填入您的内容，或复制内容后点击右键选择只保留文本来粘贴您的内容。请填入您的内容，或复制内容后点击右键选择只保留文本来粘贴您的内容。</a:t>
            </a:r>
          </a:p>
        </p:txBody>
      </p:sp>
      <p:sp>
        <p:nvSpPr>
          <p:cNvPr id="33" name="文本框 44"/>
          <p:cNvSpPr txBox="1"/>
          <p:nvPr/>
        </p:nvSpPr>
        <p:spPr>
          <a:xfrm>
            <a:off x="1916048" y="3708854"/>
            <a:ext cx="2421208" cy="755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请填入您的内容，或复制内容后点击右键选择只保留文本来粘贴您的内容。请填入您的内容，或复制内容后点击右键选择只保留文本来粘贴您的内容。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4643888" y="3588114"/>
            <a:ext cx="1107145" cy="1101638"/>
            <a:chOff x="6191851" y="4899502"/>
            <a:chExt cx="1476193" cy="1468851"/>
          </a:xfrm>
        </p:grpSpPr>
        <p:sp>
          <p:nvSpPr>
            <p:cNvPr id="35" name="Freeform 7"/>
            <p:cNvSpPr/>
            <p:nvPr/>
          </p:nvSpPr>
          <p:spPr bwMode="auto">
            <a:xfrm>
              <a:off x="6191851" y="4899502"/>
              <a:ext cx="1463421" cy="1468851"/>
            </a:xfrm>
            <a:custGeom>
              <a:avLst/>
              <a:gdLst>
                <a:gd name="T0" fmla="*/ 120 w 455"/>
                <a:gd name="T1" fmla="*/ 0 h 457"/>
                <a:gd name="T2" fmla="*/ 0 w 455"/>
                <a:gd name="T3" fmla="*/ 110 h 457"/>
                <a:gd name="T4" fmla="*/ 0 w 455"/>
                <a:gd name="T5" fmla="*/ 112 h 457"/>
                <a:gd name="T6" fmla="*/ 0 w 455"/>
                <a:gd name="T7" fmla="*/ 457 h 457"/>
                <a:gd name="T8" fmla="*/ 122 w 455"/>
                <a:gd name="T9" fmla="*/ 457 h 457"/>
                <a:gd name="T10" fmla="*/ 122 w 455"/>
                <a:gd name="T11" fmla="*/ 457 h 457"/>
                <a:gd name="T12" fmla="*/ 455 w 455"/>
                <a:gd name="T13" fmla="*/ 124 h 457"/>
                <a:gd name="T14" fmla="*/ 455 w 455"/>
                <a:gd name="T15" fmla="*/ 3 h 457"/>
                <a:gd name="T16" fmla="*/ 378 w 455"/>
                <a:gd name="T17" fmla="*/ 2 h 457"/>
                <a:gd name="T18" fmla="*/ 129 w 455"/>
                <a:gd name="T19" fmla="*/ 1 h 457"/>
                <a:gd name="T20" fmla="*/ 120 w 455"/>
                <a:gd name="T21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5" h="457">
                  <a:moveTo>
                    <a:pt x="120" y="0"/>
                  </a:moveTo>
                  <a:cubicBezTo>
                    <a:pt x="45" y="5"/>
                    <a:pt x="0" y="67"/>
                    <a:pt x="0" y="110"/>
                  </a:cubicBezTo>
                  <a:cubicBezTo>
                    <a:pt x="0" y="111"/>
                    <a:pt x="0" y="112"/>
                    <a:pt x="0" y="112"/>
                  </a:cubicBezTo>
                  <a:cubicBezTo>
                    <a:pt x="0" y="201"/>
                    <a:pt x="0" y="457"/>
                    <a:pt x="0" y="457"/>
                  </a:cubicBezTo>
                  <a:cubicBezTo>
                    <a:pt x="122" y="457"/>
                    <a:pt x="122" y="457"/>
                    <a:pt x="122" y="457"/>
                  </a:cubicBezTo>
                  <a:cubicBezTo>
                    <a:pt x="122" y="457"/>
                    <a:pt x="122" y="457"/>
                    <a:pt x="122" y="457"/>
                  </a:cubicBezTo>
                  <a:cubicBezTo>
                    <a:pt x="306" y="457"/>
                    <a:pt x="455" y="308"/>
                    <a:pt x="455" y="124"/>
                  </a:cubicBezTo>
                  <a:cubicBezTo>
                    <a:pt x="455" y="3"/>
                    <a:pt x="455" y="3"/>
                    <a:pt x="455" y="3"/>
                  </a:cubicBezTo>
                  <a:cubicBezTo>
                    <a:pt x="455" y="3"/>
                    <a:pt x="423" y="2"/>
                    <a:pt x="378" y="2"/>
                  </a:cubicBezTo>
                  <a:cubicBezTo>
                    <a:pt x="303" y="1"/>
                    <a:pt x="192" y="1"/>
                    <a:pt x="129" y="1"/>
                  </a:cubicBezTo>
                  <a:cubicBezTo>
                    <a:pt x="126" y="1"/>
                    <a:pt x="123" y="1"/>
                    <a:pt x="120" y="0"/>
                  </a:cubicBezTo>
                </a:path>
              </a:pathLst>
            </a:custGeom>
            <a:solidFill>
              <a:srgbClr val="E50117"/>
            </a:solidFill>
            <a:ln>
              <a:noFill/>
            </a:ln>
            <a:effectLst>
              <a:outerShdw blurRad="457200" dist="482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6" name="Freeform 266"/>
            <p:cNvSpPr>
              <a:spLocks noChangeAspect="1" noEditPoints="1"/>
            </p:cNvSpPr>
            <p:nvPr/>
          </p:nvSpPr>
          <p:spPr bwMode="auto">
            <a:xfrm>
              <a:off x="6278019" y="5794289"/>
              <a:ext cx="400205" cy="438476"/>
            </a:xfrm>
            <a:custGeom>
              <a:avLst/>
              <a:gdLst>
                <a:gd name="T0" fmla="*/ 62 w 183"/>
                <a:gd name="T1" fmla="*/ 22 h 200"/>
                <a:gd name="T2" fmla="*/ 36 w 183"/>
                <a:gd name="T3" fmla="*/ 11 h 200"/>
                <a:gd name="T4" fmla="*/ 0 w 183"/>
                <a:gd name="T5" fmla="*/ 48 h 200"/>
                <a:gd name="T6" fmla="*/ 9 w 183"/>
                <a:gd name="T7" fmla="*/ 73 h 200"/>
                <a:gd name="T8" fmla="*/ 62 w 183"/>
                <a:gd name="T9" fmla="*/ 22 h 200"/>
                <a:gd name="T10" fmla="*/ 147 w 183"/>
                <a:gd name="T11" fmla="*/ 11 h 200"/>
                <a:gd name="T12" fmla="*/ 119 w 183"/>
                <a:gd name="T13" fmla="*/ 23 h 200"/>
                <a:gd name="T14" fmla="*/ 170 w 183"/>
                <a:gd name="T15" fmla="*/ 76 h 200"/>
                <a:gd name="T16" fmla="*/ 183 w 183"/>
                <a:gd name="T17" fmla="*/ 48 h 200"/>
                <a:gd name="T18" fmla="*/ 147 w 183"/>
                <a:gd name="T19" fmla="*/ 11 h 200"/>
                <a:gd name="T20" fmla="*/ 169 w 183"/>
                <a:gd name="T21" fmla="*/ 103 h 200"/>
                <a:gd name="T22" fmla="*/ 96 w 183"/>
                <a:gd name="T23" fmla="*/ 23 h 200"/>
                <a:gd name="T24" fmla="*/ 96 w 183"/>
                <a:gd name="T25" fmla="*/ 6 h 200"/>
                <a:gd name="T26" fmla="*/ 98 w 183"/>
                <a:gd name="T27" fmla="*/ 6 h 200"/>
                <a:gd name="T28" fmla="*/ 102 w 183"/>
                <a:gd name="T29" fmla="*/ 3 h 200"/>
                <a:gd name="T30" fmla="*/ 98 w 183"/>
                <a:gd name="T31" fmla="*/ 0 h 200"/>
                <a:gd name="T32" fmla="*/ 81 w 183"/>
                <a:gd name="T33" fmla="*/ 0 h 200"/>
                <a:gd name="T34" fmla="*/ 78 w 183"/>
                <a:gd name="T35" fmla="*/ 3 h 200"/>
                <a:gd name="T36" fmla="*/ 81 w 183"/>
                <a:gd name="T37" fmla="*/ 6 h 200"/>
                <a:gd name="T38" fmla="*/ 84 w 183"/>
                <a:gd name="T39" fmla="*/ 6 h 200"/>
                <a:gd name="T40" fmla="*/ 84 w 183"/>
                <a:gd name="T41" fmla="*/ 23 h 200"/>
                <a:gd name="T42" fmla="*/ 9 w 183"/>
                <a:gd name="T43" fmla="*/ 103 h 200"/>
                <a:gd name="T44" fmla="*/ 38 w 183"/>
                <a:gd name="T45" fmla="*/ 164 h 200"/>
                <a:gd name="T46" fmla="*/ 29 w 183"/>
                <a:gd name="T47" fmla="*/ 190 h 200"/>
                <a:gd name="T48" fmla="*/ 33 w 183"/>
                <a:gd name="T49" fmla="*/ 198 h 200"/>
                <a:gd name="T50" fmla="*/ 35 w 183"/>
                <a:gd name="T51" fmla="*/ 199 h 200"/>
                <a:gd name="T52" fmla="*/ 43 w 183"/>
                <a:gd name="T53" fmla="*/ 196 h 200"/>
                <a:gd name="T54" fmla="*/ 53 w 183"/>
                <a:gd name="T55" fmla="*/ 174 h 200"/>
                <a:gd name="T56" fmla="*/ 89 w 183"/>
                <a:gd name="T57" fmla="*/ 183 h 200"/>
                <a:gd name="T58" fmla="*/ 125 w 183"/>
                <a:gd name="T59" fmla="*/ 174 h 200"/>
                <a:gd name="T60" fmla="*/ 136 w 183"/>
                <a:gd name="T61" fmla="*/ 196 h 200"/>
                <a:gd name="T62" fmla="*/ 144 w 183"/>
                <a:gd name="T63" fmla="*/ 199 h 200"/>
                <a:gd name="T64" fmla="*/ 146 w 183"/>
                <a:gd name="T65" fmla="*/ 198 h 200"/>
                <a:gd name="T66" fmla="*/ 149 w 183"/>
                <a:gd name="T67" fmla="*/ 190 h 200"/>
                <a:gd name="T68" fmla="*/ 141 w 183"/>
                <a:gd name="T69" fmla="*/ 164 h 200"/>
                <a:gd name="T70" fmla="*/ 169 w 183"/>
                <a:gd name="T71" fmla="*/ 103 h 200"/>
                <a:gd name="T72" fmla="*/ 89 w 183"/>
                <a:gd name="T73" fmla="*/ 167 h 200"/>
                <a:gd name="T74" fmla="*/ 25 w 183"/>
                <a:gd name="T75" fmla="*/ 103 h 200"/>
                <a:gd name="T76" fmla="*/ 89 w 183"/>
                <a:gd name="T77" fmla="*/ 39 h 200"/>
                <a:gd name="T78" fmla="*/ 153 w 183"/>
                <a:gd name="T79" fmla="*/ 103 h 200"/>
                <a:gd name="T80" fmla="*/ 89 w 183"/>
                <a:gd name="T81" fmla="*/ 167 h 200"/>
                <a:gd name="T82" fmla="*/ 97 w 183"/>
                <a:gd name="T83" fmla="*/ 111 h 200"/>
                <a:gd name="T84" fmla="*/ 100 w 183"/>
                <a:gd name="T85" fmla="*/ 103 h 200"/>
                <a:gd name="T86" fmla="*/ 91 w 183"/>
                <a:gd name="T87" fmla="*/ 92 h 200"/>
                <a:gd name="T88" fmla="*/ 91 w 183"/>
                <a:gd name="T89" fmla="*/ 55 h 200"/>
                <a:gd name="T90" fmla="*/ 89 w 183"/>
                <a:gd name="T91" fmla="*/ 53 h 200"/>
                <a:gd name="T92" fmla="*/ 87 w 183"/>
                <a:gd name="T93" fmla="*/ 55 h 200"/>
                <a:gd name="T94" fmla="*/ 87 w 183"/>
                <a:gd name="T95" fmla="*/ 92 h 200"/>
                <a:gd name="T96" fmla="*/ 78 w 183"/>
                <a:gd name="T97" fmla="*/ 103 h 200"/>
                <a:gd name="T98" fmla="*/ 89 w 183"/>
                <a:gd name="T99" fmla="*/ 114 h 200"/>
                <a:gd name="T100" fmla="*/ 93 w 183"/>
                <a:gd name="T101" fmla="*/ 113 h 200"/>
                <a:gd name="T102" fmla="*/ 104 w 183"/>
                <a:gd name="T103" fmla="*/ 131 h 200"/>
                <a:gd name="T104" fmla="*/ 107 w 183"/>
                <a:gd name="T105" fmla="*/ 132 h 200"/>
                <a:gd name="T106" fmla="*/ 108 w 183"/>
                <a:gd name="T107" fmla="*/ 129 h 200"/>
                <a:gd name="T108" fmla="*/ 97 w 183"/>
                <a:gd name="T109" fmla="*/ 11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83" h="200">
                  <a:moveTo>
                    <a:pt x="62" y="22"/>
                  </a:moveTo>
                  <a:cubicBezTo>
                    <a:pt x="56" y="15"/>
                    <a:pt x="46" y="11"/>
                    <a:pt x="36" y="11"/>
                  </a:cubicBezTo>
                  <a:cubicBezTo>
                    <a:pt x="16" y="11"/>
                    <a:pt x="0" y="28"/>
                    <a:pt x="0" y="48"/>
                  </a:cubicBezTo>
                  <a:cubicBezTo>
                    <a:pt x="0" y="57"/>
                    <a:pt x="3" y="66"/>
                    <a:pt x="9" y="73"/>
                  </a:cubicBezTo>
                  <a:cubicBezTo>
                    <a:pt x="18" y="49"/>
                    <a:pt x="38" y="30"/>
                    <a:pt x="62" y="22"/>
                  </a:cubicBezTo>
                  <a:close/>
                  <a:moveTo>
                    <a:pt x="147" y="11"/>
                  </a:moveTo>
                  <a:cubicBezTo>
                    <a:pt x="136" y="11"/>
                    <a:pt x="126" y="16"/>
                    <a:pt x="119" y="23"/>
                  </a:cubicBezTo>
                  <a:cubicBezTo>
                    <a:pt x="143" y="32"/>
                    <a:pt x="162" y="52"/>
                    <a:pt x="170" y="76"/>
                  </a:cubicBezTo>
                  <a:cubicBezTo>
                    <a:pt x="178" y="69"/>
                    <a:pt x="183" y="59"/>
                    <a:pt x="183" y="48"/>
                  </a:cubicBezTo>
                  <a:cubicBezTo>
                    <a:pt x="183" y="28"/>
                    <a:pt x="167" y="11"/>
                    <a:pt x="147" y="11"/>
                  </a:cubicBezTo>
                  <a:close/>
                  <a:moveTo>
                    <a:pt x="169" y="103"/>
                  </a:moveTo>
                  <a:cubicBezTo>
                    <a:pt x="169" y="61"/>
                    <a:pt x="137" y="26"/>
                    <a:pt x="96" y="23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100" y="6"/>
                    <a:pt x="102" y="5"/>
                    <a:pt x="102" y="3"/>
                  </a:cubicBezTo>
                  <a:cubicBezTo>
                    <a:pt x="102" y="1"/>
                    <a:pt x="100" y="0"/>
                    <a:pt x="98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0" y="0"/>
                    <a:pt x="78" y="1"/>
                    <a:pt x="78" y="3"/>
                  </a:cubicBezTo>
                  <a:cubicBezTo>
                    <a:pt x="78" y="5"/>
                    <a:pt x="80" y="6"/>
                    <a:pt x="81" y="6"/>
                  </a:cubicBezTo>
                  <a:cubicBezTo>
                    <a:pt x="84" y="6"/>
                    <a:pt x="84" y="6"/>
                    <a:pt x="84" y="6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42" y="25"/>
                    <a:pt x="9" y="60"/>
                    <a:pt x="9" y="103"/>
                  </a:cubicBezTo>
                  <a:cubicBezTo>
                    <a:pt x="9" y="127"/>
                    <a:pt x="20" y="150"/>
                    <a:pt x="38" y="164"/>
                  </a:cubicBezTo>
                  <a:cubicBezTo>
                    <a:pt x="29" y="190"/>
                    <a:pt x="29" y="190"/>
                    <a:pt x="29" y="190"/>
                  </a:cubicBezTo>
                  <a:cubicBezTo>
                    <a:pt x="28" y="194"/>
                    <a:pt x="30" y="197"/>
                    <a:pt x="33" y="198"/>
                  </a:cubicBezTo>
                  <a:cubicBezTo>
                    <a:pt x="35" y="199"/>
                    <a:pt x="35" y="199"/>
                    <a:pt x="35" y="199"/>
                  </a:cubicBezTo>
                  <a:cubicBezTo>
                    <a:pt x="38" y="200"/>
                    <a:pt x="41" y="199"/>
                    <a:pt x="43" y="196"/>
                  </a:cubicBezTo>
                  <a:cubicBezTo>
                    <a:pt x="53" y="174"/>
                    <a:pt x="53" y="174"/>
                    <a:pt x="53" y="174"/>
                  </a:cubicBezTo>
                  <a:cubicBezTo>
                    <a:pt x="64" y="180"/>
                    <a:pt x="76" y="183"/>
                    <a:pt x="89" y="183"/>
                  </a:cubicBezTo>
                  <a:cubicBezTo>
                    <a:pt x="102" y="183"/>
                    <a:pt x="114" y="180"/>
                    <a:pt x="125" y="174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7" y="199"/>
                    <a:pt x="141" y="200"/>
                    <a:pt x="144" y="199"/>
                  </a:cubicBezTo>
                  <a:cubicBezTo>
                    <a:pt x="146" y="198"/>
                    <a:pt x="146" y="198"/>
                    <a:pt x="146" y="198"/>
                  </a:cubicBezTo>
                  <a:cubicBezTo>
                    <a:pt x="149" y="197"/>
                    <a:pt x="150" y="194"/>
                    <a:pt x="149" y="190"/>
                  </a:cubicBezTo>
                  <a:cubicBezTo>
                    <a:pt x="141" y="164"/>
                    <a:pt x="141" y="164"/>
                    <a:pt x="141" y="164"/>
                  </a:cubicBezTo>
                  <a:cubicBezTo>
                    <a:pt x="158" y="149"/>
                    <a:pt x="169" y="127"/>
                    <a:pt x="169" y="103"/>
                  </a:cubicBezTo>
                  <a:close/>
                  <a:moveTo>
                    <a:pt x="89" y="167"/>
                  </a:moveTo>
                  <a:cubicBezTo>
                    <a:pt x="54" y="167"/>
                    <a:pt x="25" y="138"/>
                    <a:pt x="25" y="103"/>
                  </a:cubicBezTo>
                  <a:cubicBezTo>
                    <a:pt x="25" y="67"/>
                    <a:pt x="54" y="39"/>
                    <a:pt x="89" y="39"/>
                  </a:cubicBezTo>
                  <a:cubicBezTo>
                    <a:pt x="124" y="39"/>
                    <a:pt x="153" y="67"/>
                    <a:pt x="153" y="103"/>
                  </a:cubicBezTo>
                  <a:cubicBezTo>
                    <a:pt x="153" y="138"/>
                    <a:pt x="124" y="167"/>
                    <a:pt x="89" y="167"/>
                  </a:cubicBezTo>
                  <a:close/>
                  <a:moveTo>
                    <a:pt x="97" y="111"/>
                  </a:moveTo>
                  <a:cubicBezTo>
                    <a:pt x="99" y="109"/>
                    <a:pt x="100" y="106"/>
                    <a:pt x="100" y="103"/>
                  </a:cubicBezTo>
                  <a:cubicBezTo>
                    <a:pt x="100" y="97"/>
                    <a:pt x="96" y="93"/>
                    <a:pt x="91" y="92"/>
                  </a:cubicBezTo>
                  <a:cubicBezTo>
                    <a:pt x="91" y="55"/>
                    <a:pt x="91" y="55"/>
                    <a:pt x="91" y="55"/>
                  </a:cubicBezTo>
                  <a:cubicBezTo>
                    <a:pt x="91" y="54"/>
                    <a:pt x="90" y="53"/>
                    <a:pt x="89" y="53"/>
                  </a:cubicBezTo>
                  <a:cubicBezTo>
                    <a:pt x="88" y="53"/>
                    <a:pt x="87" y="54"/>
                    <a:pt x="87" y="55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2" y="93"/>
                    <a:pt x="78" y="97"/>
                    <a:pt x="78" y="103"/>
                  </a:cubicBezTo>
                  <a:cubicBezTo>
                    <a:pt x="78" y="109"/>
                    <a:pt x="83" y="114"/>
                    <a:pt x="89" y="114"/>
                  </a:cubicBezTo>
                  <a:cubicBezTo>
                    <a:pt x="90" y="114"/>
                    <a:pt x="92" y="114"/>
                    <a:pt x="93" y="113"/>
                  </a:cubicBezTo>
                  <a:cubicBezTo>
                    <a:pt x="104" y="131"/>
                    <a:pt x="104" y="131"/>
                    <a:pt x="104" y="131"/>
                  </a:cubicBezTo>
                  <a:cubicBezTo>
                    <a:pt x="105" y="132"/>
                    <a:pt x="106" y="133"/>
                    <a:pt x="107" y="132"/>
                  </a:cubicBezTo>
                  <a:cubicBezTo>
                    <a:pt x="108" y="131"/>
                    <a:pt x="109" y="130"/>
                    <a:pt x="108" y="129"/>
                  </a:cubicBezTo>
                  <a:lnTo>
                    <a:pt x="97" y="1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457200" dist="482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7" name="文本框 69"/>
            <p:cNvSpPr txBox="1"/>
            <p:nvPr/>
          </p:nvSpPr>
          <p:spPr>
            <a:xfrm>
              <a:off x="7082225" y="4899502"/>
              <a:ext cx="527709" cy="461665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altLang="zh-CN" sz="1350" dirty="0">
                  <a:latin typeface="微软雅黑" panose="020B0503020204020204" charset="-122"/>
                  <a:ea typeface="微软雅黑" panose="020B0503020204020204" charset="-122"/>
                </a:rPr>
                <a:t>04</a:t>
              </a:r>
              <a:endParaRPr lang="zh-CN" altLang="en-US" sz="135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8" name="文本框 96"/>
            <p:cNvSpPr txBox="1"/>
            <p:nvPr/>
          </p:nvSpPr>
          <p:spPr>
            <a:xfrm>
              <a:off x="6311230" y="5225855"/>
              <a:ext cx="1356814" cy="338554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sz="1350" b="1" dirty="0"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82222" y="2180099"/>
            <a:ext cx="1350150" cy="1099602"/>
            <a:chOff x="4642963" y="3022149"/>
            <a:chExt cx="1800200" cy="1466136"/>
          </a:xfrm>
        </p:grpSpPr>
        <p:grpSp>
          <p:nvGrpSpPr>
            <p:cNvPr id="21" name="组合 20"/>
            <p:cNvGrpSpPr/>
            <p:nvPr/>
          </p:nvGrpSpPr>
          <p:grpSpPr>
            <a:xfrm>
              <a:off x="4642963" y="3022149"/>
              <a:ext cx="1463421" cy="1466136"/>
              <a:chOff x="4642963" y="3022149"/>
              <a:chExt cx="1463421" cy="1466136"/>
            </a:xfrm>
          </p:grpSpPr>
          <p:sp>
            <p:nvSpPr>
              <p:cNvPr id="22" name="Freeform 6"/>
              <p:cNvSpPr/>
              <p:nvPr/>
            </p:nvSpPr>
            <p:spPr bwMode="auto">
              <a:xfrm>
                <a:off x="4642963" y="3022149"/>
                <a:ext cx="1463421" cy="1466136"/>
              </a:xfrm>
              <a:custGeom>
                <a:avLst/>
                <a:gdLst>
                  <a:gd name="T0" fmla="*/ 326 w 455"/>
                  <a:gd name="T1" fmla="*/ 0 h 456"/>
                  <a:gd name="T2" fmla="*/ 335 w 455"/>
                  <a:gd name="T3" fmla="*/ 0 h 456"/>
                  <a:gd name="T4" fmla="*/ 455 w 455"/>
                  <a:gd name="T5" fmla="*/ 110 h 456"/>
                  <a:gd name="T6" fmla="*/ 455 w 455"/>
                  <a:gd name="T7" fmla="*/ 112 h 456"/>
                  <a:gd name="T8" fmla="*/ 455 w 455"/>
                  <a:gd name="T9" fmla="*/ 456 h 456"/>
                  <a:gd name="T10" fmla="*/ 333 w 455"/>
                  <a:gd name="T11" fmla="*/ 456 h 456"/>
                  <a:gd name="T12" fmla="*/ 0 w 455"/>
                  <a:gd name="T13" fmla="*/ 123 h 456"/>
                  <a:gd name="T14" fmla="*/ 0 w 455"/>
                  <a:gd name="T15" fmla="*/ 1 h 456"/>
                  <a:gd name="T16" fmla="*/ 77 w 455"/>
                  <a:gd name="T17" fmla="*/ 1 h 456"/>
                  <a:gd name="T18" fmla="*/ 326 w 455"/>
                  <a:gd name="T19" fmla="*/ 0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5" h="456">
                    <a:moveTo>
                      <a:pt x="326" y="0"/>
                    </a:moveTo>
                    <a:cubicBezTo>
                      <a:pt x="329" y="0"/>
                      <a:pt x="332" y="0"/>
                      <a:pt x="335" y="0"/>
                    </a:cubicBezTo>
                    <a:cubicBezTo>
                      <a:pt x="410" y="5"/>
                      <a:pt x="455" y="67"/>
                      <a:pt x="455" y="110"/>
                    </a:cubicBezTo>
                    <a:cubicBezTo>
                      <a:pt x="455" y="110"/>
                      <a:pt x="455" y="111"/>
                      <a:pt x="455" y="112"/>
                    </a:cubicBezTo>
                    <a:cubicBezTo>
                      <a:pt x="455" y="200"/>
                      <a:pt x="455" y="456"/>
                      <a:pt x="455" y="456"/>
                    </a:cubicBezTo>
                    <a:cubicBezTo>
                      <a:pt x="333" y="456"/>
                      <a:pt x="333" y="456"/>
                      <a:pt x="333" y="456"/>
                    </a:cubicBezTo>
                    <a:cubicBezTo>
                      <a:pt x="149" y="456"/>
                      <a:pt x="0" y="307"/>
                      <a:pt x="0" y="12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32" y="1"/>
                      <a:pt x="77" y="1"/>
                    </a:cubicBezTo>
                    <a:cubicBezTo>
                      <a:pt x="152" y="0"/>
                      <a:pt x="263" y="0"/>
                      <a:pt x="326" y="0"/>
                    </a:cubicBezTo>
                    <a:close/>
                  </a:path>
                </a:pathLst>
              </a:custGeom>
              <a:solidFill>
                <a:srgbClr val="E50117"/>
              </a:solidFill>
              <a:ln>
                <a:noFill/>
              </a:ln>
              <a:effectLst>
                <a:outerShdw blurRad="495300" dist="5715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grpSp>
            <p:nvGrpSpPr>
              <p:cNvPr id="39" name="组合 38"/>
              <p:cNvGrpSpPr>
                <a:grpSpLocks noChangeAspect="1"/>
              </p:cNvGrpSpPr>
              <p:nvPr/>
            </p:nvGrpSpPr>
            <p:grpSpPr>
              <a:xfrm>
                <a:off x="5721508" y="3906435"/>
                <a:ext cx="338635" cy="493949"/>
                <a:chOff x="1797050" y="5657850"/>
                <a:chExt cx="422275" cy="615950"/>
              </a:xfrm>
              <a:solidFill>
                <a:schemeClr val="bg1"/>
              </a:solidFill>
            </p:grpSpPr>
            <p:sp>
              <p:nvSpPr>
                <p:cNvPr id="40" name="Oval 114"/>
                <p:cNvSpPr>
                  <a:spLocks noChangeArrowheads="1"/>
                </p:cNvSpPr>
                <p:nvPr/>
              </p:nvSpPr>
              <p:spPr bwMode="auto">
                <a:xfrm>
                  <a:off x="1970088" y="5832475"/>
                  <a:ext cx="38100" cy="381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495300" dist="571500" dir="8100000" algn="tr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>
                    <a:solidFill>
                      <a:schemeClr val="lt1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41" name="Oval 115"/>
                <p:cNvSpPr>
                  <a:spLocks noChangeArrowheads="1"/>
                </p:cNvSpPr>
                <p:nvPr/>
              </p:nvSpPr>
              <p:spPr bwMode="auto">
                <a:xfrm>
                  <a:off x="1970088" y="6062663"/>
                  <a:ext cx="38100" cy="381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495300" dist="571500" dir="8100000" algn="tr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>
                    <a:solidFill>
                      <a:schemeClr val="lt1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42" name="Oval 116"/>
                <p:cNvSpPr>
                  <a:spLocks noChangeArrowheads="1"/>
                </p:cNvSpPr>
                <p:nvPr/>
              </p:nvSpPr>
              <p:spPr bwMode="auto">
                <a:xfrm>
                  <a:off x="1854200" y="5946775"/>
                  <a:ext cx="38100" cy="381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495300" dist="571500" dir="8100000" algn="tr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>
                    <a:solidFill>
                      <a:schemeClr val="lt1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43" name="Oval 117"/>
                <p:cNvSpPr>
                  <a:spLocks noChangeArrowheads="1"/>
                </p:cNvSpPr>
                <p:nvPr/>
              </p:nvSpPr>
              <p:spPr bwMode="auto">
                <a:xfrm>
                  <a:off x="2084388" y="5946775"/>
                  <a:ext cx="38100" cy="381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495300" dist="571500" dir="8100000" algn="tr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>
                    <a:solidFill>
                      <a:schemeClr val="lt1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44" name="Freeform 118"/>
                <p:cNvSpPr/>
                <p:nvPr/>
              </p:nvSpPr>
              <p:spPr bwMode="auto">
                <a:xfrm>
                  <a:off x="1887538" y="6024563"/>
                  <a:ext cx="38100" cy="42862"/>
                </a:xfrm>
                <a:custGeom>
                  <a:avLst/>
                  <a:gdLst>
                    <a:gd name="T0" fmla="*/ 1 w 8"/>
                    <a:gd name="T1" fmla="*/ 2 h 9"/>
                    <a:gd name="T2" fmla="*/ 1 w 8"/>
                    <a:gd name="T3" fmla="*/ 7 h 9"/>
                    <a:gd name="T4" fmla="*/ 7 w 8"/>
                    <a:gd name="T5" fmla="*/ 7 h 9"/>
                    <a:gd name="T6" fmla="*/ 7 w 8"/>
                    <a:gd name="T7" fmla="*/ 2 h 9"/>
                    <a:gd name="T8" fmla="*/ 1 w 8"/>
                    <a:gd name="T9" fmla="*/ 2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9">
                      <a:moveTo>
                        <a:pt x="1" y="2"/>
                      </a:moveTo>
                      <a:cubicBezTo>
                        <a:pt x="0" y="3"/>
                        <a:pt x="0" y="6"/>
                        <a:pt x="1" y="7"/>
                      </a:cubicBezTo>
                      <a:cubicBezTo>
                        <a:pt x="3" y="9"/>
                        <a:pt x="5" y="9"/>
                        <a:pt x="7" y="7"/>
                      </a:cubicBezTo>
                      <a:cubicBezTo>
                        <a:pt x="8" y="6"/>
                        <a:pt x="8" y="3"/>
                        <a:pt x="7" y="2"/>
                      </a:cubicBezTo>
                      <a:cubicBezTo>
                        <a:pt x="5" y="0"/>
                        <a:pt x="3" y="0"/>
                        <a:pt x="1" y="2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>
                  <a:outerShdw blurRad="495300" dist="571500" dir="8100000" algn="tr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>
                    <a:solidFill>
                      <a:schemeClr val="lt1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45" name="Freeform 119"/>
                <p:cNvSpPr/>
                <p:nvPr/>
              </p:nvSpPr>
              <p:spPr bwMode="auto">
                <a:xfrm>
                  <a:off x="1887538" y="5861050"/>
                  <a:ext cx="38100" cy="42862"/>
                </a:xfrm>
                <a:custGeom>
                  <a:avLst/>
                  <a:gdLst>
                    <a:gd name="T0" fmla="*/ 1 w 8"/>
                    <a:gd name="T1" fmla="*/ 2 h 9"/>
                    <a:gd name="T2" fmla="*/ 1 w 8"/>
                    <a:gd name="T3" fmla="*/ 7 h 9"/>
                    <a:gd name="T4" fmla="*/ 7 w 8"/>
                    <a:gd name="T5" fmla="*/ 7 h 9"/>
                    <a:gd name="T6" fmla="*/ 7 w 8"/>
                    <a:gd name="T7" fmla="*/ 2 h 9"/>
                    <a:gd name="T8" fmla="*/ 1 w 8"/>
                    <a:gd name="T9" fmla="*/ 2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9">
                      <a:moveTo>
                        <a:pt x="1" y="2"/>
                      </a:moveTo>
                      <a:cubicBezTo>
                        <a:pt x="0" y="3"/>
                        <a:pt x="0" y="6"/>
                        <a:pt x="1" y="7"/>
                      </a:cubicBezTo>
                      <a:cubicBezTo>
                        <a:pt x="3" y="9"/>
                        <a:pt x="5" y="9"/>
                        <a:pt x="7" y="7"/>
                      </a:cubicBezTo>
                      <a:cubicBezTo>
                        <a:pt x="8" y="6"/>
                        <a:pt x="8" y="3"/>
                        <a:pt x="7" y="2"/>
                      </a:cubicBezTo>
                      <a:cubicBezTo>
                        <a:pt x="5" y="0"/>
                        <a:pt x="3" y="0"/>
                        <a:pt x="1" y="2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>
                  <a:outerShdw blurRad="495300" dist="571500" dir="8100000" algn="tr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>
                    <a:solidFill>
                      <a:schemeClr val="lt1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46" name="Freeform 120"/>
                <p:cNvSpPr/>
                <p:nvPr/>
              </p:nvSpPr>
              <p:spPr bwMode="auto">
                <a:xfrm>
                  <a:off x="2051050" y="6024563"/>
                  <a:ext cx="38100" cy="42862"/>
                </a:xfrm>
                <a:custGeom>
                  <a:avLst/>
                  <a:gdLst>
                    <a:gd name="T0" fmla="*/ 1 w 8"/>
                    <a:gd name="T1" fmla="*/ 2 h 9"/>
                    <a:gd name="T2" fmla="*/ 1 w 8"/>
                    <a:gd name="T3" fmla="*/ 7 h 9"/>
                    <a:gd name="T4" fmla="*/ 7 w 8"/>
                    <a:gd name="T5" fmla="*/ 7 h 9"/>
                    <a:gd name="T6" fmla="*/ 7 w 8"/>
                    <a:gd name="T7" fmla="*/ 2 h 9"/>
                    <a:gd name="T8" fmla="*/ 1 w 8"/>
                    <a:gd name="T9" fmla="*/ 2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9">
                      <a:moveTo>
                        <a:pt x="1" y="2"/>
                      </a:moveTo>
                      <a:cubicBezTo>
                        <a:pt x="0" y="3"/>
                        <a:pt x="0" y="6"/>
                        <a:pt x="1" y="7"/>
                      </a:cubicBezTo>
                      <a:cubicBezTo>
                        <a:pt x="3" y="9"/>
                        <a:pt x="5" y="9"/>
                        <a:pt x="7" y="7"/>
                      </a:cubicBezTo>
                      <a:cubicBezTo>
                        <a:pt x="8" y="6"/>
                        <a:pt x="8" y="3"/>
                        <a:pt x="7" y="2"/>
                      </a:cubicBezTo>
                      <a:cubicBezTo>
                        <a:pt x="5" y="0"/>
                        <a:pt x="3" y="0"/>
                        <a:pt x="1" y="2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>
                  <a:outerShdw blurRad="495300" dist="571500" dir="8100000" algn="tr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>
                    <a:solidFill>
                      <a:schemeClr val="lt1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47" name="Freeform 121"/>
                <p:cNvSpPr>
                  <a:spLocks noEditPoints="1"/>
                </p:cNvSpPr>
                <p:nvPr/>
              </p:nvSpPr>
              <p:spPr bwMode="auto">
                <a:xfrm>
                  <a:off x="1797050" y="5657850"/>
                  <a:ext cx="422275" cy="615950"/>
                </a:xfrm>
                <a:custGeom>
                  <a:avLst/>
                  <a:gdLst>
                    <a:gd name="T0" fmla="*/ 80 w 88"/>
                    <a:gd name="T1" fmla="*/ 56 h 128"/>
                    <a:gd name="T2" fmla="*/ 79 w 88"/>
                    <a:gd name="T3" fmla="*/ 56 h 128"/>
                    <a:gd name="T4" fmla="*/ 70 w 88"/>
                    <a:gd name="T5" fmla="*/ 37 h 128"/>
                    <a:gd name="T6" fmla="*/ 64 w 88"/>
                    <a:gd name="T7" fmla="*/ 6 h 128"/>
                    <a:gd name="T8" fmla="*/ 56 w 88"/>
                    <a:gd name="T9" fmla="*/ 0 h 128"/>
                    <a:gd name="T10" fmla="*/ 24 w 88"/>
                    <a:gd name="T11" fmla="*/ 0 h 128"/>
                    <a:gd name="T12" fmla="*/ 17 w 88"/>
                    <a:gd name="T13" fmla="*/ 6 h 128"/>
                    <a:gd name="T14" fmla="*/ 11 w 88"/>
                    <a:gd name="T15" fmla="*/ 36 h 128"/>
                    <a:gd name="T16" fmla="*/ 0 w 88"/>
                    <a:gd name="T17" fmla="*/ 64 h 128"/>
                    <a:gd name="T18" fmla="*/ 10 w 88"/>
                    <a:gd name="T19" fmla="*/ 90 h 128"/>
                    <a:gd name="T20" fmla="*/ 16 w 88"/>
                    <a:gd name="T21" fmla="*/ 121 h 128"/>
                    <a:gd name="T22" fmla="*/ 24 w 88"/>
                    <a:gd name="T23" fmla="*/ 128 h 128"/>
                    <a:gd name="T24" fmla="*/ 56 w 88"/>
                    <a:gd name="T25" fmla="*/ 128 h 128"/>
                    <a:gd name="T26" fmla="*/ 64 w 88"/>
                    <a:gd name="T27" fmla="*/ 121 h 128"/>
                    <a:gd name="T28" fmla="*/ 70 w 88"/>
                    <a:gd name="T29" fmla="*/ 90 h 128"/>
                    <a:gd name="T30" fmla="*/ 79 w 88"/>
                    <a:gd name="T31" fmla="*/ 71 h 128"/>
                    <a:gd name="T32" fmla="*/ 80 w 88"/>
                    <a:gd name="T33" fmla="*/ 72 h 128"/>
                    <a:gd name="T34" fmla="*/ 88 w 88"/>
                    <a:gd name="T35" fmla="*/ 64 h 128"/>
                    <a:gd name="T36" fmla="*/ 80 w 88"/>
                    <a:gd name="T37" fmla="*/ 56 h 128"/>
                    <a:gd name="T38" fmla="*/ 24 w 88"/>
                    <a:gd name="T39" fmla="*/ 8 h 128"/>
                    <a:gd name="T40" fmla="*/ 56 w 88"/>
                    <a:gd name="T41" fmla="*/ 8 h 128"/>
                    <a:gd name="T42" fmla="*/ 60 w 88"/>
                    <a:gd name="T43" fmla="*/ 29 h 128"/>
                    <a:gd name="T44" fmla="*/ 40 w 88"/>
                    <a:gd name="T45" fmla="*/ 24 h 128"/>
                    <a:gd name="T46" fmla="*/ 20 w 88"/>
                    <a:gd name="T47" fmla="*/ 29 h 128"/>
                    <a:gd name="T48" fmla="*/ 24 w 88"/>
                    <a:gd name="T49" fmla="*/ 8 h 128"/>
                    <a:gd name="T50" fmla="*/ 56 w 88"/>
                    <a:gd name="T51" fmla="*/ 120 h 128"/>
                    <a:gd name="T52" fmla="*/ 24 w 88"/>
                    <a:gd name="T53" fmla="*/ 120 h 128"/>
                    <a:gd name="T54" fmla="*/ 20 w 88"/>
                    <a:gd name="T55" fmla="*/ 98 h 128"/>
                    <a:gd name="T56" fmla="*/ 40 w 88"/>
                    <a:gd name="T57" fmla="*/ 104 h 128"/>
                    <a:gd name="T58" fmla="*/ 60 w 88"/>
                    <a:gd name="T59" fmla="*/ 98 h 128"/>
                    <a:gd name="T60" fmla="*/ 56 w 88"/>
                    <a:gd name="T61" fmla="*/ 120 h 128"/>
                    <a:gd name="T62" fmla="*/ 40 w 88"/>
                    <a:gd name="T63" fmla="*/ 96 h 128"/>
                    <a:gd name="T64" fmla="*/ 8 w 88"/>
                    <a:gd name="T65" fmla="*/ 64 h 128"/>
                    <a:gd name="T66" fmla="*/ 40 w 88"/>
                    <a:gd name="T67" fmla="*/ 32 h 128"/>
                    <a:gd name="T68" fmla="*/ 72 w 88"/>
                    <a:gd name="T69" fmla="*/ 64 h 128"/>
                    <a:gd name="T70" fmla="*/ 40 w 88"/>
                    <a:gd name="T71" fmla="*/ 96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88" h="128">
                      <a:moveTo>
                        <a:pt x="80" y="56"/>
                      </a:moveTo>
                      <a:cubicBezTo>
                        <a:pt x="80" y="56"/>
                        <a:pt x="79" y="56"/>
                        <a:pt x="79" y="56"/>
                      </a:cubicBezTo>
                      <a:cubicBezTo>
                        <a:pt x="78" y="49"/>
                        <a:pt x="75" y="43"/>
                        <a:pt x="70" y="37"/>
                      </a:cubicBezTo>
                      <a:cubicBezTo>
                        <a:pt x="64" y="6"/>
                        <a:pt x="64" y="6"/>
                        <a:pt x="64" y="6"/>
                      </a:cubicBezTo>
                      <a:cubicBezTo>
                        <a:pt x="64" y="2"/>
                        <a:pt x="60" y="0"/>
                        <a:pt x="56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1" y="0"/>
                        <a:pt x="17" y="2"/>
                        <a:pt x="17" y="6"/>
                      </a:cubicBezTo>
                      <a:cubicBezTo>
                        <a:pt x="11" y="36"/>
                        <a:pt x="11" y="36"/>
                        <a:pt x="11" y="36"/>
                      </a:cubicBezTo>
                      <a:cubicBezTo>
                        <a:pt x="4" y="43"/>
                        <a:pt x="0" y="53"/>
                        <a:pt x="0" y="64"/>
                      </a:cubicBezTo>
                      <a:cubicBezTo>
                        <a:pt x="0" y="74"/>
                        <a:pt x="4" y="83"/>
                        <a:pt x="10" y="90"/>
                      </a:cubicBezTo>
                      <a:cubicBezTo>
                        <a:pt x="16" y="121"/>
                        <a:pt x="16" y="121"/>
                        <a:pt x="16" y="121"/>
                      </a:cubicBezTo>
                      <a:cubicBezTo>
                        <a:pt x="17" y="125"/>
                        <a:pt x="20" y="128"/>
                        <a:pt x="24" y="128"/>
                      </a:cubicBezTo>
                      <a:cubicBezTo>
                        <a:pt x="56" y="128"/>
                        <a:pt x="56" y="128"/>
                        <a:pt x="56" y="128"/>
                      </a:cubicBezTo>
                      <a:cubicBezTo>
                        <a:pt x="60" y="128"/>
                        <a:pt x="63" y="125"/>
                        <a:pt x="64" y="121"/>
                      </a:cubicBezTo>
                      <a:cubicBezTo>
                        <a:pt x="70" y="90"/>
                        <a:pt x="70" y="90"/>
                        <a:pt x="70" y="90"/>
                      </a:cubicBezTo>
                      <a:cubicBezTo>
                        <a:pt x="74" y="85"/>
                        <a:pt x="78" y="79"/>
                        <a:pt x="79" y="71"/>
                      </a:cubicBezTo>
                      <a:cubicBezTo>
                        <a:pt x="79" y="71"/>
                        <a:pt x="80" y="72"/>
                        <a:pt x="80" y="72"/>
                      </a:cubicBezTo>
                      <a:cubicBezTo>
                        <a:pt x="84" y="72"/>
                        <a:pt x="88" y="68"/>
                        <a:pt x="88" y="64"/>
                      </a:cubicBezTo>
                      <a:cubicBezTo>
                        <a:pt x="88" y="59"/>
                        <a:pt x="84" y="56"/>
                        <a:pt x="80" y="56"/>
                      </a:cubicBezTo>
                      <a:moveTo>
                        <a:pt x="24" y="8"/>
                      </a:moveTo>
                      <a:cubicBezTo>
                        <a:pt x="56" y="8"/>
                        <a:pt x="56" y="8"/>
                        <a:pt x="56" y="8"/>
                      </a:cubicBezTo>
                      <a:cubicBezTo>
                        <a:pt x="60" y="29"/>
                        <a:pt x="60" y="29"/>
                        <a:pt x="60" y="29"/>
                      </a:cubicBezTo>
                      <a:cubicBezTo>
                        <a:pt x="55" y="26"/>
                        <a:pt x="48" y="24"/>
                        <a:pt x="40" y="24"/>
                      </a:cubicBezTo>
                      <a:cubicBezTo>
                        <a:pt x="33" y="24"/>
                        <a:pt x="26" y="26"/>
                        <a:pt x="20" y="29"/>
                      </a:cubicBezTo>
                      <a:lnTo>
                        <a:pt x="24" y="8"/>
                      </a:lnTo>
                      <a:close/>
                      <a:moveTo>
                        <a:pt x="56" y="120"/>
                      </a:moveTo>
                      <a:cubicBezTo>
                        <a:pt x="24" y="120"/>
                        <a:pt x="24" y="120"/>
                        <a:pt x="24" y="120"/>
                      </a:cubicBezTo>
                      <a:cubicBezTo>
                        <a:pt x="20" y="98"/>
                        <a:pt x="20" y="98"/>
                        <a:pt x="20" y="98"/>
                      </a:cubicBezTo>
                      <a:cubicBezTo>
                        <a:pt x="26" y="101"/>
                        <a:pt x="33" y="104"/>
                        <a:pt x="40" y="104"/>
                      </a:cubicBezTo>
                      <a:cubicBezTo>
                        <a:pt x="47" y="104"/>
                        <a:pt x="54" y="101"/>
                        <a:pt x="60" y="98"/>
                      </a:cubicBezTo>
                      <a:lnTo>
                        <a:pt x="56" y="120"/>
                      </a:lnTo>
                      <a:close/>
                      <a:moveTo>
                        <a:pt x="40" y="96"/>
                      </a:moveTo>
                      <a:cubicBezTo>
                        <a:pt x="22" y="96"/>
                        <a:pt x="8" y="81"/>
                        <a:pt x="8" y="64"/>
                      </a:cubicBezTo>
                      <a:cubicBezTo>
                        <a:pt x="8" y="46"/>
                        <a:pt x="22" y="32"/>
                        <a:pt x="40" y="32"/>
                      </a:cubicBezTo>
                      <a:cubicBezTo>
                        <a:pt x="58" y="32"/>
                        <a:pt x="72" y="46"/>
                        <a:pt x="72" y="64"/>
                      </a:cubicBezTo>
                      <a:cubicBezTo>
                        <a:pt x="72" y="81"/>
                        <a:pt x="58" y="96"/>
                        <a:pt x="40" y="96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>
                  <a:outerShdw blurRad="495300" dist="571500" dir="8100000" algn="tr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>
                    <a:solidFill>
                      <a:schemeClr val="lt1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48" name="Freeform 122"/>
                <p:cNvSpPr/>
                <p:nvPr/>
              </p:nvSpPr>
              <p:spPr bwMode="auto">
                <a:xfrm>
                  <a:off x="1970088" y="5865813"/>
                  <a:ext cx="114300" cy="119062"/>
                </a:xfrm>
                <a:custGeom>
                  <a:avLst/>
                  <a:gdLst>
                    <a:gd name="T0" fmla="*/ 24 w 24"/>
                    <a:gd name="T1" fmla="*/ 1 h 25"/>
                    <a:gd name="T2" fmla="*/ 22 w 24"/>
                    <a:gd name="T3" fmla="*/ 1 h 25"/>
                    <a:gd name="T4" fmla="*/ 1 w 24"/>
                    <a:gd name="T5" fmla="*/ 18 h 25"/>
                    <a:gd name="T6" fmla="*/ 0 w 24"/>
                    <a:gd name="T7" fmla="*/ 21 h 25"/>
                    <a:gd name="T8" fmla="*/ 1 w 24"/>
                    <a:gd name="T9" fmla="*/ 23 h 25"/>
                    <a:gd name="T10" fmla="*/ 4 w 24"/>
                    <a:gd name="T11" fmla="*/ 25 h 25"/>
                    <a:gd name="T12" fmla="*/ 7 w 24"/>
                    <a:gd name="T13" fmla="*/ 23 h 25"/>
                    <a:gd name="T14" fmla="*/ 14 w 24"/>
                    <a:gd name="T15" fmla="*/ 15 h 25"/>
                    <a:gd name="T16" fmla="*/ 24 w 24"/>
                    <a:gd name="T17" fmla="*/ 3 h 25"/>
                    <a:gd name="T18" fmla="*/ 24 w 24"/>
                    <a:gd name="T19" fmla="*/ 1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4" h="25">
                      <a:moveTo>
                        <a:pt x="24" y="1"/>
                      </a:moveTo>
                      <a:cubicBezTo>
                        <a:pt x="23" y="0"/>
                        <a:pt x="23" y="0"/>
                        <a:pt x="22" y="1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0" y="19"/>
                        <a:pt x="0" y="20"/>
                        <a:pt x="0" y="21"/>
                      </a:cubicBezTo>
                      <a:cubicBezTo>
                        <a:pt x="0" y="22"/>
                        <a:pt x="0" y="23"/>
                        <a:pt x="1" y="23"/>
                      </a:cubicBezTo>
                      <a:cubicBezTo>
                        <a:pt x="2" y="24"/>
                        <a:pt x="3" y="25"/>
                        <a:pt x="4" y="25"/>
                      </a:cubicBezTo>
                      <a:cubicBezTo>
                        <a:pt x="5" y="25"/>
                        <a:pt x="6" y="24"/>
                        <a:pt x="7" y="23"/>
                      </a:cubicBezTo>
                      <a:cubicBezTo>
                        <a:pt x="14" y="15"/>
                        <a:pt x="14" y="15"/>
                        <a:pt x="14" y="15"/>
                      </a:cubicBezTo>
                      <a:cubicBezTo>
                        <a:pt x="24" y="3"/>
                        <a:pt x="24" y="3"/>
                        <a:pt x="24" y="3"/>
                      </a:cubicBezTo>
                      <a:cubicBezTo>
                        <a:pt x="24" y="2"/>
                        <a:pt x="24" y="1"/>
                        <a:pt x="24" y="1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>
                  <a:outerShdw blurRad="495300" dist="571500" dir="8100000" algn="tr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>
                    <a:solidFill>
                      <a:schemeClr val="lt1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  <p:sp>
            <p:nvSpPr>
              <p:cNvPr id="49" name="文本框 67"/>
              <p:cNvSpPr txBox="1"/>
              <p:nvPr/>
            </p:nvSpPr>
            <p:spPr>
              <a:xfrm>
                <a:off x="4695754" y="3024241"/>
                <a:ext cx="527709" cy="46166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ctr">
                  <a:defRPr>
                    <a:solidFill>
                      <a:schemeClr val="lt1"/>
                    </a:solidFill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sz="1350" dirty="0">
                    <a:latin typeface="微软雅黑" panose="020B0503020204020204" charset="-122"/>
                    <a:ea typeface="微软雅黑" panose="020B0503020204020204" charset="-122"/>
                  </a:rPr>
                  <a:t>02</a:t>
                </a:r>
                <a:endParaRPr lang="zh-CN" altLang="en-US" sz="135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50" name="文本框 95"/>
            <p:cNvSpPr txBox="1"/>
            <p:nvPr/>
          </p:nvSpPr>
          <p:spPr>
            <a:xfrm>
              <a:off x="4727494" y="3378478"/>
              <a:ext cx="1715669" cy="338554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sz="1350" b="1" dirty="0"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ush dir="d"/>
      </p:transition>
    </mc:Choice>
    <mc:Fallback xmlns="">
      <p:transition>
        <p:push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"/>
                            </p:stCondLst>
                            <p:childTnLst>
                              <p:par>
                                <p:cTn id="1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00"/>
                            </p:stCondLst>
                            <p:childTnLst>
                              <p:par>
                                <p:cTn id="2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00"/>
                            </p:stCondLst>
                            <p:childTnLst>
                              <p:par>
                                <p:cTn id="3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200"/>
                            </p:stCondLst>
                            <p:childTnLst>
                              <p:par>
                                <p:cTn id="4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30" grpId="0"/>
      <p:bldP spid="31" grpId="0"/>
      <p:bldP spid="32" grpId="0"/>
      <p:bldP spid="3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836295" y="297815"/>
            <a:ext cx="8318500" cy="264795"/>
          </a:xfrm>
          <a:prstGeom prst="rect">
            <a:avLst/>
          </a:prstGeom>
          <a:solidFill>
            <a:srgbClr val="E50117"/>
          </a:solidFill>
          <a:ln w="9" cap="flat">
            <a:noFill/>
            <a:prstDash val="solid"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37" tIns="45718" rIns="91437" bIns="45718" numCol="1" anchor="t" anchorCtr="0" compatLnSpc="1"/>
          <a:lstStyle/>
          <a:p>
            <a:endParaRPr lang="zh-CN" altLang="en-US" sz="1350">
              <a:solidFill>
                <a:schemeClr val="tx1"/>
              </a:solidFill>
            </a:endParaRPr>
          </a:p>
        </p:txBody>
      </p:sp>
      <p:grpSp>
        <p:nvGrpSpPr>
          <p:cNvPr id="2" name="小字"/>
          <p:cNvGrpSpPr/>
          <p:nvPr/>
        </p:nvGrpSpPr>
        <p:grpSpPr>
          <a:xfrm>
            <a:off x="926969" y="269518"/>
            <a:ext cx="6130865" cy="321945"/>
            <a:chOff x="1605513" y="667605"/>
            <a:chExt cx="6131661" cy="321870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3" name="TextBox 4"/>
            <p:cNvSpPr txBox="1"/>
            <p:nvPr/>
          </p:nvSpPr>
          <p:spPr>
            <a:xfrm>
              <a:off x="1605513" y="667605"/>
              <a:ext cx="2448272" cy="32187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l"/>
              <a:r>
                <a:rPr lang="en-US" altLang="zh-CN" sz="15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工作经验总结</a:t>
              </a: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7737174" y="801787"/>
              <a:ext cx="0" cy="72008"/>
            </a:xfrm>
            <a:prstGeom prst="line">
              <a:avLst/>
            </a:prstGeom>
            <a:ln>
              <a:solidFill>
                <a:schemeClr val="bg1">
                  <a:lumMod val="9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0" y="104869"/>
            <a:ext cx="650174" cy="650174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2407624" y="1366865"/>
            <a:ext cx="1672213" cy="824044"/>
            <a:chOff x="3210165" y="1821887"/>
            <a:chExt cx="2229617" cy="1098725"/>
          </a:xfrm>
        </p:grpSpPr>
        <p:grpSp>
          <p:nvGrpSpPr>
            <p:cNvPr id="14" name="组合 13"/>
            <p:cNvGrpSpPr/>
            <p:nvPr/>
          </p:nvGrpSpPr>
          <p:grpSpPr>
            <a:xfrm>
              <a:off x="3210165" y="1821887"/>
              <a:ext cx="2229617" cy="1098725"/>
              <a:chOff x="3210165" y="1821887"/>
              <a:chExt cx="2229617" cy="1098725"/>
            </a:xfrm>
          </p:grpSpPr>
          <p:sp>
            <p:nvSpPr>
              <p:cNvPr id="16" name="任意多边形 15"/>
              <p:cNvSpPr/>
              <p:nvPr/>
            </p:nvSpPr>
            <p:spPr>
              <a:xfrm>
                <a:off x="3210165" y="1821887"/>
                <a:ext cx="2229617" cy="1098725"/>
              </a:xfrm>
              <a:custGeom>
                <a:avLst/>
                <a:gdLst>
                  <a:gd name="connsiteX0" fmla="*/ 1102282 w 2185862"/>
                  <a:gd name="connsiteY0" fmla="*/ 0 h 1075799"/>
                  <a:gd name="connsiteX1" fmla="*/ 1424014 w 2185862"/>
                  <a:gd name="connsiteY1" fmla="*/ 314408 h 1075799"/>
                  <a:gd name="connsiteX2" fmla="*/ 1080299 w 2185862"/>
                  <a:gd name="connsiteY2" fmla="*/ 632592 h 1075799"/>
                  <a:gd name="connsiteX3" fmla="*/ 1754062 w 2185862"/>
                  <a:gd name="connsiteY3" fmla="*/ 634226 h 1075799"/>
                  <a:gd name="connsiteX4" fmla="*/ 2185862 w 2185862"/>
                  <a:gd name="connsiteY4" fmla="*/ 1075799 h 1075799"/>
                  <a:gd name="connsiteX5" fmla="*/ 305667 w 2185862"/>
                  <a:gd name="connsiteY5" fmla="*/ 1066274 h 1075799"/>
                  <a:gd name="connsiteX6" fmla="*/ 305768 w 2185862"/>
                  <a:gd name="connsiteY6" fmla="*/ 1065959 h 1075799"/>
                  <a:gd name="connsiteX7" fmla="*/ 0 w 2185862"/>
                  <a:gd name="connsiteY7" fmla="*/ 1067499 h 1075799"/>
                  <a:gd name="connsiteX8" fmla="*/ 442976 w 2185862"/>
                  <a:gd name="connsiteY8" fmla="*/ 638502 h 1075799"/>
                  <a:gd name="connsiteX9" fmla="*/ 445367 w 2185862"/>
                  <a:gd name="connsiteY9" fmla="*/ 631051 h 1075799"/>
                  <a:gd name="connsiteX10" fmla="*/ 450656 w 2185862"/>
                  <a:gd name="connsiteY10" fmla="*/ 631064 h 1075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185862" h="1075799">
                    <a:moveTo>
                      <a:pt x="1102282" y="0"/>
                    </a:moveTo>
                    <a:lnTo>
                      <a:pt x="1424014" y="314408"/>
                    </a:lnTo>
                    <a:lnTo>
                      <a:pt x="1080299" y="632592"/>
                    </a:lnTo>
                    <a:lnTo>
                      <a:pt x="1754062" y="634226"/>
                    </a:lnTo>
                    <a:lnTo>
                      <a:pt x="2185862" y="1075799"/>
                    </a:lnTo>
                    <a:lnTo>
                      <a:pt x="305667" y="1066274"/>
                    </a:lnTo>
                    <a:lnTo>
                      <a:pt x="305768" y="1065959"/>
                    </a:lnTo>
                    <a:lnTo>
                      <a:pt x="0" y="1067499"/>
                    </a:lnTo>
                    <a:lnTo>
                      <a:pt x="442976" y="638502"/>
                    </a:lnTo>
                    <a:lnTo>
                      <a:pt x="445367" y="631051"/>
                    </a:lnTo>
                    <a:lnTo>
                      <a:pt x="450656" y="631064"/>
                    </a:lnTo>
                    <a:close/>
                  </a:path>
                </a:pathLst>
              </a:custGeom>
              <a:solidFill>
                <a:srgbClr val="E5011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51435" tIns="25717" rIns="51435" bIns="25717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760"/>
              </a:p>
            </p:txBody>
          </p:sp>
          <p:grpSp>
            <p:nvGrpSpPr>
              <p:cNvPr id="18" name="组合 17"/>
              <p:cNvGrpSpPr/>
              <p:nvPr/>
            </p:nvGrpSpPr>
            <p:grpSpPr>
              <a:xfrm>
                <a:off x="3687153" y="2536849"/>
                <a:ext cx="293487" cy="317202"/>
                <a:chOff x="6127750" y="1165225"/>
                <a:chExt cx="314325" cy="339725"/>
              </a:xfrm>
              <a:solidFill>
                <a:schemeClr val="bg1"/>
              </a:solidFill>
            </p:grpSpPr>
            <p:sp>
              <p:nvSpPr>
                <p:cNvPr id="19" name="Freeform 178"/>
                <p:cNvSpPr>
                  <a:spLocks noEditPoints="1"/>
                </p:cNvSpPr>
                <p:nvPr/>
              </p:nvSpPr>
              <p:spPr bwMode="auto">
                <a:xfrm>
                  <a:off x="6127750" y="1165225"/>
                  <a:ext cx="314325" cy="339725"/>
                </a:xfrm>
                <a:custGeom>
                  <a:avLst/>
                  <a:gdLst>
                    <a:gd name="T0" fmla="*/ 303 w 312"/>
                    <a:gd name="T1" fmla="*/ 78 h 337"/>
                    <a:gd name="T2" fmla="*/ 285 w 312"/>
                    <a:gd name="T3" fmla="*/ 16 h 337"/>
                    <a:gd name="T4" fmla="*/ 273 w 312"/>
                    <a:gd name="T5" fmla="*/ 7 h 337"/>
                    <a:gd name="T6" fmla="*/ 273 w 312"/>
                    <a:gd name="T7" fmla="*/ 7 h 337"/>
                    <a:gd name="T8" fmla="*/ 261 w 312"/>
                    <a:gd name="T9" fmla="*/ 16 h 337"/>
                    <a:gd name="T10" fmla="*/ 218 w 312"/>
                    <a:gd name="T11" fmla="*/ 39 h 337"/>
                    <a:gd name="T12" fmla="*/ 167 w 312"/>
                    <a:gd name="T13" fmla="*/ 8 h 337"/>
                    <a:gd name="T14" fmla="*/ 156 w 312"/>
                    <a:gd name="T15" fmla="*/ 0 h 337"/>
                    <a:gd name="T16" fmla="*/ 156 w 312"/>
                    <a:gd name="T17" fmla="*/ 0 h 337"/>
                    <a:gd name="T18" fmla="*/ 144 w 312"/>
                    <a:gd name="T19" fmla="*/ 8 h 337"/>
                    <a:gd name="T20" fmla="*/ 93 w 312"/>
                    <a:gd name="T21" fmla="*/ 39 h 337"/>
                    <a:gd name="T22" fmla="*/ 50 w 312"/>
                    <a:gd name="T23" fmla="*/ 16 h 337"/>
                    <a:gd name="T24" fmla="*/ 38 w 312"/>
                    <a:gd name="T25" fmla="*/ 7 h 337"/>
                    <a:gd name="T26" fmla="*/ 26 w 312"/>
                    <a:gd name="T27" fmla="*/ 16 h 337"/>
                    <a:gd name="T28" fmla="*/ 8 w 312"/>
                    <a:gd name="T29" fmla="*/ 78 h 337"/>
                    <a:gd name="T30" fmla="*/ 18 w 312"/>
                    <a:gd name="T31" fmla="*/ 212 h 337"/>
                    <a:gd name="T32" fmla="*/ 151 w 312"/>
                    <a:gd name="T33" fmla="*/ 336 h 337"/>
                    <a:gd name="T34" fmla="*/ 156 w 312"/>
                    <a:gd name="T35" fmla="*/ 337 h 337"/>
                    <a:gd name="T36" fmla="*/ 160 w 312"/>
                    <a:gd name="T37" fmla="*/ 336 h 337"/>
                    <a:gd name="T38" fmla="*/ 294 w 312"/>
                    <a:gd name="T39" fmla="*/ 212 h 337"/>
                    <a:gd name="T40" fmla="*/ 303 w 312"/>
                    <a:gd name="T41" fmla="*/ 78 h 337"/>
                    <a:gd name="T42" fmla="*/ 269 w 312"/>
                    <a:gd name="T43" fmla="*/ 201 h 337"/>
                    <a:gd name="T44" fmla="*/ 156 w 312"/>
                    <a:gd name="T45" fmla="*/ 307 h 337"/>
                    <a:gd name="T46" fmla="*/ 42 w 312"/>
                    <a:gd name="T47" fmla="*/ 201 h 337"/>
                    <a:gd name="T48" fmla="*/ 34 w 312"/>
                    <a:gd name="T49" fmla="*/ 85 h 337"/>
                    <a:gd name="T50" fmla="*/ 43 w 312"/>
                    <a:gd name="T51" fmla="*/ 50 h 337"/>
                    <a:gd name="T52" fmla="*/ 93 w 312"/>
                    <a:gd name="T53" fmla="*/ 69 h 337"/>
                    <a:gd name="T54" fmla="*/ 156 w 312"/>
                    <a:gd name="T55" fmla="*/ 39 h 337"/>
                    <a:gd name="T56" fmla="*/ 218 w 312"/>
                    <a:gd name="T57" fmla="*/ 69 h 337"/>
                    <a:gd name="T58" fmla="*/ 269 w 312"/>
                    <a:gd name="T59" fmla="*/ 50 h 337"/>
                    <a:gd name="T60" fmla="*/ 269 w 312"/>
                    <a:gd name="T61" fmla="*/ 201 h 3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312" h="337">
                      <a:moveTo>
                        <a:pt x="303" y="78"/>
                      </a:moveTo>
                      <a:cubicBezTo>
                        <a:pt x="297" y="42"/>
                        <a:pt x="286" y="17"/>
                        <a:pt x="285" y="16"/>
                      </a:cubicBezTo>
                      <a:cubicBezTo>
                        <a:pt x="283" y="11"/>
                        <a:pt x="279" y="7"/>
                        <a:pt x="273" y="7"/>
                      </a:cubicBezTo>
                      <a:cubicBezTo>
                        <a:pt x="273" y="7"/>
                        <a:pt x="273" y="7"/>
                        <a:pt x="273" y="7"/>
                      </a:cubicBezTo>
                      <a:cubicBezTo>
                        <a:pt x="268" y="7"/>
                        <a:pt x="264" y="10"/>
                        <a:pt x="261" y="16"/>
                      </a:cubicBezTo>
                      <a:cubicBezTo>
                        <a:pt x="260" y="17"/>
                        <a:pt x="249" y="39"/>
                        <a:pt x="218" y="39"/>
                      </a:cubicBezTo>
                      <a:cubicBezTo>
                        <a:pt x="186" y="39"/>
                        <a:pt x="168" y="10"/>
                        <a:pt x="167" y="8"/>
                      </a:cubicBezTo>
                      <a:cubicBezTo>
                        <a:pt x="165" y="3"/>
                        <a:pt x="161" y="0"/>
                        <a:pt x="156" y="0"/>
                      </a:cubicBezTo>
                      <a:cubicBezTo>
                        <a:pt x="156" y="0"/>
                        <a:pt x="156" y="0"/>
                        <a:pt x="156" y="0"/>
                      </a:cubicBezTo>
                      <a:cubicBezTo>
                        <a:pt x="151" y="0"/>
                        <a:pt x="147" y="3"/>
                        <a:pt x="144" y="8"/>
                      </a:cubicBezTo>
                      <a:cubicBezTo>
                        <a:pt x="143" y="9"/>
                        <a:pt x="126" y="39"/>
                        <a:pt x="93" y="39"/>
                      </a:cubicBezTo>
                      <a:cubicBezTo>
                        <a:pt x="62" y="39"/>
                        <a:pt x="51" y="17"/>
                        <a:pt x="50" y="16"/>
                      </a:cubicBezTo>
                      <a:cubicBezTo>
                        <a:pt x="48" y="10"/>
                        <a:pt x="43" y="7"/>
                        <a:pt x="38" y="7"/>
                      </a:cubicBezTo>
                      <a:cubicBezTo>
                        <a:pt x="33" y="7"/>
                        <a:pt x="28" y="10"/>
                        <a:pt x="26" y="16"/>
                      </a:cubicBezTo>
                      <a:cubicBezTo>
                        <a:pt x="26" y="17"/>
                        <a:pt x="15" y="42"/>
                        <a:pt x="8" y="78"/>
                      </a:cubicBezTo>
                      <a:cubicBezTo>
                        <a:pt x="0" y="127"/>
                        <a:pt x="3" y="173"/>
                        <a:pt x="18" y="212"/>
                      </a:cubicBezTo>
                      <a:cubicBezTo>
                        <a:pt x="39" y="269"/>
                        <a:pt x="84" y="311"/>
                        <a:pt x="151" y="336"/>
                      </a:cubicBezTo>
                      <a:cubicBezTo>
                        <a:pt x="153" y="337"/>
                        <a:pt x="154" y="337"/>
                        <a:pt x="156" y="337"/>
                      </a:cubicBezTo>
                      <a:cubicBezTo>
                        <a:pt x="157" y="337"/>
                        <a:pt x="159" y="337"/>
                        <a:pt x="160" y="336"/>
                      </a:cubicBezTo>
                      <a:cubicBezTo>
                        <a:pt x="228" y="311"/>
                        <a:pt x="273" y="269"/>
                        <a:pt x="294" y="212"/>
                      </a:cubicBezTo>
                      <a:cubicBezTo>
                        <a:pt x="309" y="173"/>
                        <a:pt x="312" y="127"/>
                        <a:pt x="303" y="78"/>
                      </a:cubicBezTo>
                      <a:close/>
                      <a:moveTo>
                        <a:pt x="269" y="201"/>
                      </a:moveTo>
                      <a:cubicBezTo>
                        <a:pt x="251" y="248"/>
                        <a:pt x="213" y="284"/>
                        <a:pt x="156" y="307"/>
                      </a:cubicBezTo>
                      <a:cubicBezTo>
                        <a:pt x="98" y="284"/>
                        <a:pt x="60" y="248"/>
                        <a:pt x="42" y="201"/>
                      </a:cubicBezTo>
                      <a:cubicBezTo>
                        <a:pt x="26" y="159"/>
                        <a:pt x="29" y="115"/>
                        <a:pt x="34" y="85"/>
                      </a:cubicBezTo>
                      <a:cubicBezTo>
                        <a:pt x="37" y="71"/>
                        <a:pt x="40" y="60"/>
                        <a:pt x="43" y="50"/>
                      </a:cubicBezTo>
                      <a:cubicBezTo>
                        <a:pt x="53" y="60"/>
                        <a:pt x="70" y="69"/>
                        <a:pt x="93" y="69"/>
                      </a:cubicBezTo>
                      <a:cubicBezTo>
                        <a:pt x="123" y="69"/>
                        <a:pt x="144" y="52"/>
                        <a:pt x="156" y="39"/>
                      </a:cubicBezTo>
                      <a:cubicBezTo>
                        <a:pt x="168" y="52"/>
                        <a:pt x="188" y="69"/>
                        <a:pt x="218" y="69"/>
                      </a:cubicBezTo>
                      <a:cubicBezTo>
                        <a:pt x="242" y="69"/>
                        <a:pt x="258" y="60"/>
                        <a:pt x="269" y="50"/>
                      </a:cubicBezTo>
                      <a:cubicBezTo>
                        <a:pt x="278" y="82"/>
                        <a:pt x="291" y="144"/>
                        <a:pt x="269" y="20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lIns="51435" tIns="25717" rIns="51435" bIns="25717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760">
                    <a:latin typeface="+mn-lt"/>
                    <a:ea typeface="+mn-ea"/>
                  </a:endParaRPr>
                </a:p>
              </p:txBody>
            </p:sp>
            <p:sp>
              <p:nvSpPr>
                <p:cNvPr id="20" name="Freeform 179"/>
                <p:cNvSpPr/>
                <p:nvPr/>
              </p:nvSpPr>
              <p:spPr bwMode="auto">
                <a:xfrm>
                  <a:off x="6259513" y="1247775"/>
                  <a:ext cx="50800" cy="122238"/>
                </a:xfrm>
                <a:custGeom>
                  <a:avLst/>
                  <a:gdLst>
                    <a:gd name="T0" fmla="*/ 42 w 50"/>
                    <a:gd name="T1" fmla="*/ 122 h 122"/>
                    <a:gd name="T2" fmla="*/ 50 w 50"/>
                    <a:gd name="T3" fmla="*/ 0 h 122"/>
                    <a:gd name="T4" fmla="*/ 0 w 50"/>
                    <a:gd name="T5" fmla="*/ 0 h 122"/>
                    <a:gd name="T6" fmla="*/ 8 w 50"/>
                    <a:gd name="T7" fmla="*/ 122 h 122"/>
                    <a:gd name="T8" fmla="*/ 42 w 50"/>
                    <a:gd name="T9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" h="122">
                      <a:moveTo>
                        <a:pt x="42" y="122"/>
                      </a:moveTo>
                      <a:cubicBezTo>
                        <a:pt x="45" y="82"/>
                        <a:pt x="47" y="41"/>
                        <a:pt x="50" y="0"/>
                      </a:cubicBezTo>
                      <a:cubicBezTo>
                        <a:pt x="33" y="0"/>
                        <a:pt x="17" y="0"/>
                        <a:pt x="0" y="0"/>
                      </a:cubicBezTo>
                      <a:cubicBezTo>
                        <a:pt x="3" y="41"/>
                        <a:pt x="5" y="82"/>
                        <a:pt x="8" y="122"/>
                      </a:cubicBezTo>
                      <a:cubicBezTo>
                        <a:pt x="19" y="122"/>
                        <a:pt x="31" y="122"/>
                        <a:pt x="42" y="1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lIns="51435" tIns="25717" rIns="51435" bIns="25717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760">
                    <a:latin typeface="+mn-lt"/>
                    <a:ea typeface="+mn-ea"/>
                  </a:endParaRPr>
                </a:p>
              </p:txBody>
            </p:sp>
            <p:sp>
              <p:nvSpPr>
                <p:cNvPr id="21" name="Oval 180"/>
                <p:cNvSpPr>
                  <a:spLocks noChangeArrowheads="1"/>
                </p:cNvSpPr>
                <p:nvPr/>
              </p:nvSpPr>
              <p:spPr bwMode="auto">
                <a:xfrm>
                  <a:off x="6259513" y="1382713"/>
                  <a:ext cx="50800" cy="508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lIns="51435" tIns="25717" rIns="51435" bIns="25717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760">
                    <a:latin typeface="+mn-lt"/>
                    <a:ea typeface="+mn-ea"/>
                  </a:endParaRPr>
                </a:p>
              </p:txBody>
            </p:sp>
          </p:grpSp>
        </p:grpSp>
        <p:sp>
          <p:nvSpPr>
            <p:cNvPr id="22" name="矩形 21"/>
            <p:cNvSpPr>
              <a:spLocks noChangeArrowheads="1"/>
            </p:cNvSpPr>
            <p:nvPr/>
          </p:nvSpPr>
          <p:spPr bwMode="auto">
            <a:xfrm>
              <a:off x="4243917" y="2554836"/>
              <a:ext cx="846667" cy="28278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51429" tIns="25715" rIns="51429" bIns="25715">
              <a:spAutoFit/>
            </a:bodyPr>
            <a:lstStyle/>
            <a:p>
              <a:pPr algn="ctr"/>
              <a:r>
                <a:rPr lang="zh-CN" altLang="en-US" sz="105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</a:t>
              </a:r>
              <a:endParaRPr lang="en-US" altLang="zh-CN" sz="105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467835" y="2659433"/>
            <a:ext cx="1905839" cy="830393"/>
            <a:chOff x="4623780" y="3545311"/>
            <a:chExt cx="2541119" cy="1107190"/>
          </a:xfrm>
        </p:grpSpPr>
        <p:grpSp>
          <p:nvGrpSpPr>
            <p:cNvPr id="24" name="组合 23"/>
            <p:cNvGrpSpPr/>
            <p:nvPr/>
          </p:nvGrpSpPr>
          <p:grpSpPr>
            <a:xfrm>
              <a:off x="4623780" y="3545311"/>
              <a:ext cx="2541119" cy="1107190"/>
              <a:chOff x="4623780" y="3545311"/>
              <a:chExt cx="2541119" cy="1107190"/>
            </a:xfrm>
          </p:grpSpPr>
          <p:sp>
            <p:nvSpPr>
              <p:cNvPr id="25" name="任意多边形 24"/>
              <p:cNvSpPr/>
              <p:nvPr/>
            </p:nvSpPr>
            <p:spPr>
              <a:xfrm>
                <a:off x="4623780" y="3545311"/>
                <a:ext cx="2541119" cy="1107190"/>
              </a:xfrm>
              <a:custGeom>
                <a:avLst/>
                <a:gdLst>
                  <a:gd name="connsiteX0" fmla="*/ 1426945 w 4106013"/>
                  <a:gd name="connsiteY0" fmla="*/ 0 h 1084709"/>
                  <a:gd name="connsiteX1" fmla="*/ 1728455 w 4106013"/>
                  <a:gd name="connsiteY1" fmla="*/ 302403 h 1084709"/>
                  <a:gd name="connsiteX2" fmla="*/ 1288915 w 4106013"/>
                  <a:gd name="connsiteY2" fmla="*/ 645236 h 1084709"/>
                  <a:gd name="connsiteX3" fmla="*/ 4106013 w 4106013"/>
                  <a:gd name="connsiteY3" fmla="*/ 645236 h 1084709"/>
                  <a:gd name="connsiteX4" fmla="*/ 4106013 w 4106013"/>
                  <a:gd name="connsiteY4" fmla="*/ 1077284 h 1084709"/>
                  <a:gd name="connsiteX5" fmla="*/ 486636 w 4106013"/>
                  <a:gd name="connsiteY5" fmla="*/ 1083634 h 1084709"/>
                  <a:gd name="connsiteX6" fmla="*/ 486757 w 4106013"/>
                  <a:gd name="connsiteY6" fmla="*/ 1083106 h 1084709"/>
                  <a:gd name="connsiteX7" fmla="*/ 0 w 4106013"/>
                  <a:gd name="connsiteY7" fmla="*/ 1084709 h 1084709"/>
                  <a:gd name="connsiteX0-1" fmla="*/ 1426945 w 4106013"/>
                  <a:gd name="connsiteY0-2" fmla="*/ 0 h 1084709"/>
                  <a:gd name="connsiteX1-3" fmla="*/ 1728455 w 4106013"/>
                  <a:gd name="connsiteY1-4" fmla="*/ 302403 h 1084709"/>
                  <a:gd name="connsiteX2-5" fmla="*/ 1288915 w 4106013"/>
                  <a:gd name="connsiteY2-6" fmla="*/ 645236 h 1084709"/>
                  <a:gd name="connsiteX3-7" fmla="*/ 2038171 w 4106013"/>
                  <a:gd name="connsiteY3-8" fmla="*/ 645289 h 1084709"/>
                  <a:gd name="connsiteX4-9" fmla="*/ 4106013 w 4106013"/>
                  <a:gd name="connsiteY4-10" fmla="*/ 645236 h 1084709"/>
                  <a:gd name="connsiteX5-11" fmla="*/ 4106013 w 4106013"/>
                  <a:gd name="connsiteY5-12" fmla="*/ 1077284 h 1084709"/>
                  <a:gd name="connsiteX6-13" fmla="*/ 486636 w 4106013"/>
                  <a:gd name="connsiteY6-14" fmla="*/ 1083634 h 1084709"/>
                  <a:gd name="connsiteX7-15" fmla="*/ 486757 w 4106013"/>
                  <a:gd name="connsiteY7-16" fmla="*/ 1083106 h 1084709"/>
                  <a:gd name="connsiteX8" fmla="*/ 0 w 4106013"/>
                  <a:gd name="connsiteY8" fmla="*/ 1084709 h 1084709"/>
                  <a:gd name="connsiteX9" fmla="*/ 1426945 w 4106013"/>
                  <a:gd name="connsiteY9" fmla="*/ 0 h 1084709"/>
                  <a:gd name="connsiteX0-17" fmla="*/ 1426945 w 4106013"/>
                  <a:gd name="connsiteY0-18" fmla="*/ 0 h 1084709"/>
                  <a:gd name="connsiteX1-19" fmla="*/ 1728455 w 4106013"/>
                  <a:gd name="connsiteY1-20" fmla="*/ 302403 h 1084709"/>
                  <a:gd name="connsiteX2-21" fmla="*/ 1288915 w 4106013"/>
                  <a:gd name="connsiteY2-22" fmla="*/ 645236 h 1084709"/>
                  <a:gd name="connsiteX3-23" fmla="*/ 2038171 w 4106013"/>
                  <a:gd name="connsiteY3-24" fmla="*/ 645289 h 1084709"/>
                  <a:gd name="connsiteX4-25" fmla="*/ 4106013 w 4106013"/>
                  <a:gd name="connsiteY4-26" fmla="*/ 645236 h 1084709"/>
                  <a:gd name="connsiteX5-27" fmla="*/ 4106013 w 4106013"/>
                  <a:gd name="connsiteY5-28" fmla="*/ 1077284 h 1084709"/>
                  <a:gd name="connsiteX6-29" fmla="*/ 486636 w 4106013"/>
                  <a:gd name="connsiteY6-30" fmla="*/ 1083634 h 1084709"/>
                  <a:gd name="connsiteX7-31" fmla="*/ 486757 w 4106013"/>
                  <a:gd name="connsiteY7-32" fmla="*/ 1083106 h 1084709"/>
                  <a:gd name="connsiteX8-33" fmla="*/ 0 w 4106013"/>
                  <a:gd name="connsiteY8-34" fmla="*/ 1084709 h 1084709"/>
                  <a:gd name="connsiteX9-35" fmla="*/ 1426945 w 4106013"/>
                  <a:gd name="connsiteY9-36" fmla="*/ 0 h 1084709"/>
                  <a:gd name="connsiteX0-37" fmla="*/ 1426945 w 4106013"/>
                  <a:gd name="connsiteY0-38" fmla="*/ 0 h 1084709"/>
                  <a:gd name="connsiteX1-39" fmla="*/ 1728455 w 4106013"/>
                  <a:gd name="connsiteY1-40" fmla="*/ 302403 h 1084709"/>
                  <a:gd name="connsiteX2-41" fmla="*/ 1288915 w 4106013"/>
                  <a:gd name="connsiteY2-42" fmla="*/ 645236 h 1084709"/>
                  <a:gd name="connsiteX3-43" fmla="*/ 2038171 w 4106013"/>
                  <a:gd name="connsiteY3-44" fmla="*/ 645289 h 1084709"/>
                  <a:gd name="connsiteX4-45" fmla="*/ 4106013 w 4106013"/>
                  <a:gd name="connsiteY4-46" fmla="*/ 645236 h 1084709"/>
                  <a:gd name="connsiteX5-47" fmla="*/ 4106013 w 4106013"/>
                  <a:gd name="connsiteY5-48" fmla="*/ 1077284 h 1084709"/>
                  <a:gd name="connsiteX6-49" fmla="*/ 2490608 w 4106013"/>
                  <a:gd name="connsiteY6-50" fmla="*/ 1078676 h 1084709"/>
                  <a:gd name="connsiteX7-51" fmla="*/ 486636 w 4106013"/>
                  <a:gd name="connsiteY7-52" fmla="*/ 1083634 h 1084709"/>
                  <a:gd name="connsiteX8-53" fmla="*/ 486757 w 4106013"/>
                  <a:gd name="connsiteY8-54" fmla="*/ 1083106 h 1084709"/>
                  <a:gd name="connsiteX9-55" fmla="*/ 0 w 4106013"/>
                  <a:gd name="connsiteY9-56" fmla="*/ 1084709 h 1084709"/>
                  <a:gd name="connsiteX10" fmla="*/ 1426945 w 4106013"/>
                  <a:gd name="connsiteY10" fmla="*/ 0 h 1084709"/>
                  <a:gd name="connsiteX0-57" fmla="*/ 1426945 w 4106013"/>
                  <a:gd name="connsiteY0-58" fmla="*/ 0 h 1084709"/>
                  <a:gd name="connsiteX1-59" fmla="*/ 1728455 w 4106013"/>
                  <a:gd name="connsiteY1-60" fmla="*/ 302403 h 1084709"/>
                  <a:gd name="connsiteX2-61" fmla="*/ 1288915 w 4106013"/>
                  <a:gd name="connsiteY2-62" fmla="*/ 645236 h 1084709"/>
                  <a:gd name="connsiteX3-63" fmla="*/ 2038171 w 4106013"/>
                  <a:gd name="connsiteY3-64" fmla="*/ 645289 h 1084709"/>
                  <a:gd name="connsiteX4-65" fmla="*/ 4106013 w 4106013"/>
                  <a:gd name="connsiteY4-66" fmla="*/ 645236 h 1084709"/>
                  <a:gd name="connsiteX5-67" fmla="*/ 4106013 w 4106013"/>
                  <a:gd name="connsiteY5-68" fmla="*/ 1077284 h 1084709"/>
                  <a:gd name="connsiteX6-69" fmla="*/ 3066871 w 4106013"/>
                  <a:gd name="connsiteY6-70" fmla="*/ 1073914 h 1084709"/>
                  <a:gd name="connsiteX7-71" fmla="*/ 2490608 w 4106013"/>
                  <a:gd name="connsiteY7-72" fmla="*/ 1078676 h 1084709"/>
                  <a:gd name="connsiteX8-73" fmla="*/ 486636 w 4106013"/>
                  <a:gd name="connsiteY8-74" fmla="*/ 1083634 h 1084709"/>
                  <a:gd name="connsiteX9-75" fmla="*/ 486757 w 4106013"/>
                  <a:gd name="connsiteY9-76" fmla="*/ 1083106 h 1084709"/>
                  <a:gd name="connsiteX10-77" fmla="*/ 0 w 4106013"/>
                  <a:gd name="connsiteY10-78" fmla="*/ 1084709 h 1084709"/>
                  <a:gd name="connsiteX11" fmla="*/ 1426945 w 4106013"/>
                  <a:gd name="connsiteY11" fmla="*/ 0 h 1084709"/>
                  <a:gd name="connsiteX0-79" fmla="*/ 1426945 w 4106013"/>
                  <a:gd name="connsiteY0-80" fmla="*/ 0 h 1084709"/>
                  <a:gd name="connsiteX1-81" fmla="*/ 1728455 w 4106013"/>
                  <a:gd name="connsiteY1-82" fmla="*/ 302403 h 1084709"/>
                  <a:gd name="connsiteX2-83" fmla="*/ 1288915 w 4106013"/>
                  <a:gd name="connsiteY2-84" fmla="*/ 645236 h 1084709"/>
                  <a:gd name="connsiteX3-85" fmla="*/ 2038171 w 4106013"/>
                  <a:gd name="connsiteY3-86" fmla="*/ 645289 h 1084709"/>
                  <a:gd name="connsiteX4-87" fmla="*/ 4106013 w 4106013"/>
                  <a:gd name="connsiteY4-88" fmla="*/ 1077284 h 1084709"/>
                  <a:gd name="connsiteX5-89" fmla="*/ 3066871 w 4106013"/>
                  <a:gd name="connsiteY5-90" fmla="*/ 1073914 h 1084709"/>
                  <a:gd name="connsiteX6-91" fmla="*/ 2490608 w 4106013"/>
                  <a:gd name="connsiteY6-92" fmla="*/ 1078676 h 1084709"/>
                  <a:gd name="connsiteX7-93" fmla="*/ 486636 w 4106013"/>
                  <a:gd name="connsiteY7-94" fmla="*/ 1083634 h 1084709"/>
                  <a:gd name="connsiteX8-95" fmla="*/ 486757 w 4106013"/>
                  <a:gd name="connsiteY8-96" fmla="*/ 1083106 h 1084709"/>
                  <a:gd name="connsiteX9-97" fmla="*/ 0 w 4106013"/>
                  <a:gd name="connsiteY9-98" fmla="*/ 1084709 h 1084709"/>
                  <a:gd name="connsiteX10-99" fmla="*/ 1426945 w 4106013"/>
                  <a:gd name="connsiteY10-100" fmla="*/ 0 h 1084709"/>
                  <a:gd name="connsiteX0-101" fmla="*/ 1426945 w 3066871"/>
                  <a:gd name="connsiteY0-102" fmla="*/ 0 h 1084709"/>
                  <a:gd name="connsiteX1-103" fmla="*/ 1728455 w 3066871"/>
                  <a:gd name="connsiteY1-104" fmla="*/ 302403 h 1084709"/>
                  <a:gd name="connsiteX2-105" fmla="*/ 1288915 w 3066871"/>
                  <a:gd name="connsiteY2-106" fmla="*/ 645236 h 1084709"/>
                  <a:gd name="connsiteX3-107" fmla="*/ 2038171 w 3066871"/>
                  <a:gd name="connsiteY3-108" fmla="*/ 645289 h 1084709"/>
                  <a:gd name="connsiteX4-109" fmla="*/ 3066871 w 3066871"/>
                  <a:gd name="connsiteY4-110" fmla="*/ 1073914 h 1084709"/>
                  <a:gd name="connsiteX5-111" fmla="*/ 2490608 w 3066871"/>
                  <a:gd name="connsiteY5-112" fmla="*/ 1078676 h 1084709"/>
                  <a:gd name="connsiteX6-113" fmla="*/ 486636 w 3066871"/>
                  <a:gd name="connsiteY6-114" fmla="*/ 1083634 h 1084709"/>
                  <a:gd name="connsiteX7-115" fmla="*/ 486757 w 3066871"/>
                  <a:gd name="connsiteY7-116" fmla="*/ 1083106 h 1084709"/>
                  <a:gd name="connsiteX8-117" fmla="*/ 0 w 3066871"/>
                  <a:gd name="connsiteY8-118" fmla="*/ 1084709 h 1084709"/>
                  <a:gd name="connsiteX9-119" fmla="*/ 1426945 w 3066871"/>
                  <a:gd name="connsiteY9-120" fmla="*/ 0 h 1084709"/>
                  <a:gd name="connsiteX0-121" fmla="*/ 1426945 w 2490608"/>
                  <a:gd name="connsiteY0-122" fmla="*/ 0 h 1084709"/>
                  <a:gd name="connsiteX1-123" fmla="*/ 1728455 w 2490608"/>
                  <a:gd name="connsiteY1-124" fmla="*/ 302403 h 1084709"/>
                  <a:gd name="connsiteX2-125" fmla="*/ 1288915 w 2490608"/>
                  <a:gd name="connsiteY2-126" fmla="*/ 645236 h 1084709"/>
                  <a:gd name="connsiteX3-127" fmla="*/ 2038171 w 2490608"/>
                  <a:gd name="connsiteY3-128" fmla="*/ 645289 h 1084709"/>
                  <a:gd name="connsiteX4-129" fmla="*/ 2490608 w 2490608"/>
                  <a:gd name="connsiteY4-130" fmla="*/ 1078676 h 1084709"/>
                  <a:gd name="connsiteX5-131" fmla="*/ 486636 w 2490608"/>
                  <a:gd name="connsiteY5-132" fmla="*/ 1083634 h 1084709"/>
                  <a:gd name="connsiteX6-133" fmla="*/ 486757 w 2490608"/>
                  <a:gd name="connsiteY6-134" fmla="*/ 1083106 h 1084709"/>
                  <a:gd name="connsiteX7-135" fmla="*/ 0 w 2490608"/>
                  <a:gd name="connsiteY7-136" fmla="*/ 1084709 h 1084709"/>
                  <a:gd name="connsiteX8-137" fmla="*/ 1426945 w 2490608"/>
                  <a:gd name="connsiteY8-138" fmla="*/ 0 h 1084709"/>
                  <a:gd name="connsiteX0-139" fmla="*/ 1426945 w 2490608"/>
                  <a:gd name="connsiteY0-140" fmla="*/ 0 h 1084709"/>
                  <a:gd name="connsiteX1-141" fmla="*/ 1728455 w 2490608"/>
                  <a:gd name="connsiteY1-142" fmla="*/ 302403 h 1084709"/>
                  <a:gd name="connsiteX2-143" fmla="*/ 1288915 w 2490608"/>
                  <a:gd name="connsiteY2-144" fmla="*/ 645236 h 1084709"/>
                  <a:gd name="connsiteX3-145" fmla="*/ 2063571 w 2490608"/>
                  <a:gd name="connsiteY3-146" fmla="*/ 642114 h 1084709"/>
                  <a:gd name="connsiteX4-147" fmla="*/ 2490608 w 2490608"/>
                  <a:gd name="connsiteY4-148" fmla="*/ 1078676 h 1084709"/>
                  <a:gd name="connsiteX5-149" fmla="*/ 486636 w 2490608"/>
                  <a:gd name="connsiteY5-150" fmla="*/ 1083634 h 1084709"/>
                  <a:gd name="connsiteX6-151" fmla="*/ 486757 w 2490608"/>
                  <a:gd name="connsiteY6-152" fmla="*/ 1083106 h 1084709"/>
                  <a:gd name="connsiteX7-153" fmla="*/ 0 w 2490608"/>
                  <a:gd name="connsiteY7-154" fmla="*/ 1084709 h 1084709"/>
                  <a:gd name="connsiteX8-155" fmla="*/ 1426945 w 2490608"/>
                  <a:gd name="connsiteY8-156" fmla="*/ 0 h 108470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33" y="connsiteY8-34"/>
                  </a:cxn>
                </a:cxnLst>
                <a:rect l="l" t="t" r="r" b="b"/>
                <a:pathLst>
                  <a:path w="2490608" h="1084709">
                    <a:moveTo>
                      <a:pt x="1426945" y="0"/>
                    </a:moveTo>
                    <a:lnTo>
                      <a:pt x="1728455" y="302403"/>
                    </a:lnTo>
                    <a:lnTo>
                      <a:pt x="1288915" y="645236"/>
                    </a:lnTo>
                    <a:lnTo>
                      <a:pt x="2063571" y="642114"/>
                    </a:lnTo>
                    <a:lnTo>
                      <a:pt x="2490608" y="1078676"/>
                    </a:lnTo>
                    <a:lnTo>
                      <a:pt x="486636" y="1083634"/>
                    </a:lnTo>
                    <a:cubicBezTo>
                      <a:pt x="486676" y="1083458"/>
                      <a:pt x="486717" y="1083282"/>
                      <a:pt x="486757" y="1083106"/>
                    </a:cubicBezTo>
                    <a:lnTo>
                      <a:pt x="0" y="1084709"/>
                    </a:lnTo>
                    <a:lnTo>
                      <a:pt x="1426945" y="0"/>
                    </a:lnTo>
                    <a:close/>
                  </a:path>
                </a:pathLst>
              </a:custGeom>
              <a:solidFill>
                <a:srgbClr val="E5011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51435" tIns="25717" rIns="51435" bIns="25717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760"/>
              </a:p>
            </p:txBody>
          </p:sp>
          <p:grpSp>
            <p:nvGrpSpPr>
              <p:cNvPr id="26" name="组合 25"/>
              <p:cNvGrpSpPr/>
              <p:nvPr/>
            </p:nvGrpSpPr>
            <p:grpSpPr>
              <a:xfrm>
                <a:off x="5303118" y="4207675"/>
                <a:ext cx="303806" cy="432828"/>
                <a:chOff x="7896225" y="2422639"/>
                <a:chExt cx="360015" cy="512910"/>
              </a:xfrm>
              <a:solidFill>
                <a:schemeClr val="bg1"/>
              </a:solidFill>
            </p:grpSpPr>
            <p:sp>
              <p:nvSpPr>
                <p:cNvPr id="27" name="Freeform 775"/>
                <p:cNvSpPr>
                  <a:spLocks noEditPoints="1"/>
                </p:cNvSpPr>
                <p:nvPr/>
              </p:nvSpPr>
              <p:spPr bwMode="auto">
                <a:xfrm>
                  <a:off x="8075788" y="2935549"/>
                  <a:ext cx="14223" cy="0"/>
                </a:xfrm>
                <a:custGeom>
                  <a:avLst/>
                  <a:gdLst>
                    <a:gd name="T0" fmla="*/ 1 w 15"/>
                    <a:gd name="T1" fmla="*/ 0 w 15"/>
                    <a:gd name="T2" fmla="*/ 0 w 15"/>
                    <a:gd name="T3" fmla="*/ 1 w 15"/>
                    <a:gd name="T4" fmla="*/ 2 w 15"/>
                    <a:gd name="T5" fmla="*/ 2 w 15"/>
                    <a:gd name="T6" fmla="*/ 2 w 15"/>
                    <a:gd name="T7" fmla="*/ 3 w 15"/>
                    <a:gd name="T8" fmla="*/ 3 w 15"/>
                    <a:gd name="T9" fmla="*/ 3 w 15"/>
                    <a:gd name="T10" fmla="*/ 4 w 15"/>
                    <a:gd name="T11" fmla="*/ 4 w 15"/>
                    <a:gd name="T12" fmla="*/ 4 w 15"/>
                    <a:gd name="T13" fmla="*/ 5 w 15"/>
                    <a:gd name="T14" fmla="*/ 5 w 15"/>
                    <a:gd name="T15" fmla="*/ 5 w 15"/>
                    <a:gd name="T16" fmla="*/ 6 w 15"/>
                    <a:gd name="T17" fmla="*/ 6 w 15"/>
                    <a:gd name="T18" fmla="*/ 6 w 15"/>
                    <a:gd name="T19" fmla="*/ 7 w 15"/>
                    <a:gd name="T20" fmla="*/ 7 w 15"/>
                    <a:gd name="T21" fmla="*/ 7 w 15"/>
                    <a:gd name="T22" fmla="*/ 8 w 15"/>
                    <a:gd name="T23" fmla="*/ 8 w 15"/>
                    <a:gd name="T24" fmla="*/ 8 w 15"/>
                    <a:gd name="T25" fmla="*/ 9 w 15"/>
                    <a:gd name="T26" fmla="*/ 9 w 15"/>
                    <a:gd name="T27" fmla="*/ 9 w 15"/>
                    <a:gd name="T28" fmla="*/ 10 w 15"/>
                    <a:gd name="T29" fmla="*/ 10 w 15"/>
                    <a:gd name="T30" fmla="*/ 10 w 15"/>
                    <a:gd name="T31" fmla="*/ 12 w 15"/>
                    <a:gd name="T32" fmla="*/ 12 w 15"/>
                    <a:gd name="T33" fmla="*/ 13 w 15"/>
                    <a:gd name="T34" fmla="*/ 13 w 15"/>
                    <a:gd name="T35" fmla="*/ 13 w 15"/>
                    <a:gd name="T36" fmla="*/ 13 w 15"/>
                    <a:gd name="T37" fmla="*/ 14 w 15"/>
                    <a:gd name="T38" fmla="*/ 14 w 15"/>
                    <a:gd name="T39" fmla="*/ 14 w 15"/>
                    <a:gd name="T40" fmla="*/ 15 w 15"/>
                    <a:gd name="T41" fmla="*/ 15 w 15"/>
                    <a:gd name="T42" fmla="*/ 15 w 1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  <a:cxn ang="0">
                      <a:pos x="T7" y="0"/>
                    </a:cxn>
                    <a:cxn ang="0">
                      <a:pos x="T8" y="0"/>
                    </a:cxn>
                    <a:cxn ang="0">
                      <a:pos x="T9" y="0"/>
                    </a:cxn>
                    <a:cxn ang="0">
                      <a:pos x="T10" y="0"/>
                    </a:cxn>
                    <a:cxn ang="0">
                      <a:pos x="T11" y="0"/>
                    </a:cxn>
                    <a:cxn ang="0">
                      <a:pos x="T12" y="0"/>
                    </a:cxn>
                    <a:cxn ang="0">
                      <a:pos x="T13" y="0"/>
                    </a:cxn>
                    <a:cxn ang="0">
                      <a:pos x="T14" y="0"/>
                    </a:cxn>
                    <a:cxn ang="0">
                      <a:pos x="T15" y="0"/>
                    </a:cxn>
                    <a:cxn ang="0">
                      <a:pos x="T16" y="0"/>
                    </a:cxn>
                    <a:cxn ang="0">
                      <a:pos x="T17" y="0"/>
                    </a:cxn>
                    <a:cxn ang="0">
                      <a:pos x="T18" y="0"/>
                    </a:cxn>
                    <a:cxn ang="0">
                      <a:pos x="T19" y="0"/>
                    </a:cxn>
                    <a:cxn ang="0">
                      <a:pos x="T20" y="0"/>
                    </a:cxn>
                    <a:cxn ang="0">
                      <a:pos x="T21" y="0"/>
                    </a:cxn>
                    <a:cxn ang="0">
                      <a:pos x="T22" y="0"/>
                    </a:cxn>
                    <a:cxn ang="0">
                      <a:pos x="T23" y="0"/>
                    </a:cxn>
                    <a:cxn ang="0">
                      <a:pos x="T24" y="0"/>
                    </a:cxn>
                    <a:cxn ang="0">
                      <a:pos x="T25" y="0"/>
                    </a:cxn>
                    <a:cxn ang="0">
                      <a:pos x="T26" y="0"/>
                    </a:cxn>
                    <a:cxn ang="0">
                      <a:pos x="T27" y="0"/>
                    </a:cxn>
                    <a:cxn ang="0">
                      <a:pos x="T28" y="0"/>
                    </a:cxn>
                    <a:cxn ang="0">
                      <a:pos x="T29" y="0"/>
                    </a:cxn>
                    <a:cxn ang="0">
                      <a:pos x="T30" y="0"/>
                    </a:cxn>
                    <a:cxn ang="0">
                      <a:pos x="T31" y="0"/>
                    </a:cxn>
                    <a:cxn ang="0">
                      <a:pos x="T32" y="0"/>
                    </a:cxn>
                    <a:cxn ang="0">
                      <a:pos x="T33" y="0"/>
                    </a:cxn>
                    <a:cxn ang="0">
                      <a:pos x="T34" y="0"/>
                    </a:cxn>
                    <a:cxn ang="0">
                      <a:pos x="T35" y="0"/>
                    </a:cxn>
                    <a:cxn ang="0">
                      <a:pos x="T36" y="0"/>
                    </a:cxn>
                    <a:cxn ang="0">
                      <a:pos x="T37" y="0"/>
                    </a:cxn>
                    <a:cxn ang="0">
                      <a:pos x="T38" y="0"/>
                    </a:cxn>
                    <a:cxn ang="0">
                      <a:pos x="T39" y="0"/>
                    </a:cxn>
                    <a:cxn ang="0">
                      <a:pos x="T40" y="0"/>
                    </a:cxn>
                    <a:cxn ang="0">
                      <a:pos x="T41" y="0"/>
                    </a:cxn>
                    <a:cxn ang="0">
                      <a:pos x="T42" y="0"/>
                    </a:cxn>
                  </a:cxnLst>
                  <a:rect l="0" t="0" r="r" b="b"/>
                  <a:pathLst>
                    <a:path w="15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moveTo>
                        <a:pt x="2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2" y="0"/>
                      </a:cubicBezTo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moveTo>
                        <a:pt x="3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3" y="0"/>
                      </a:cubicBezTo>
                      <a:moveTo>
                        <a:pt x="3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moveTo>
                        <a:pt x="3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moveTo>
                        <a:pt x="4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moveTo>
                        <a:pt x="4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moveTo>
                        <a:pt x="5" y="0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moveTo>
                        <a:pt x="6" y="0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6" y="0"/>
                      </a:cubicBezTo>
                      <a:moveTo>
                        <a:pt x="6" y="0"/>
                      </a:move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moveTo>
                        <a:pt x="7" y="0"/>
                      </a:moveTo>
                      <a:cubicBezTo>
                        <a:pt x="7" y="0"/>
                        <a:pt x="6" y="0"/>
                        <a:pt x="6" y="0"/>
                      </a:cubicBezTo>
                      <a:cubicBezTo>
                        <a:pt x="6" y="0"/>
                        <a:pt x="7" y="0"/>
                        <a:pt x="7" y="0"/>
                      </a:cubicBezTo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moveTo>
                        <a:pt x="8" y="0"/>
                      </a:moveTo>
                      <a:cubicBezTo>
                        <a:pt x="8" y="0"/>
                        <a:pt x="7" y="0"/>
                        <a:pt x="7" y="0"/>
                      </a:cubicBezTo>
                      <a:cubicBezTo>
                        <a:pt x="7" y="0"/>
                        <a:pt x="8" y="0"/>
                        <a:pt x="8" y="0"/>
                      </a:cubicBezTo>
                      <a:moveTo>
                        <a:pt x="8" y="0"/>
                      </a:move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moveTo>
                        <a:pt x="9" y="0"/>
                      </a:moveTo>
                      <a:cubicBezTo>
                        <a:pt x="9" y="0"/>
                        <a:pt x="8" y="0"/>
                        <a:pt x="8" y="0"/>
                      </a:cubicBezTo>
                      <a:cubicBezTo>
                        <a:pt x="8" y="0"/>
                        <a:pt x="8" y="0"/>
                        <a:pt x="9" y="0"/>
                      </a:cubicBezTo>
                      <a:moveTo>
                        <a:pt x="9" y="0"/>
                      </a:move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moveTo>
                        <a:pt x="10" y="0"/>
                      </a:move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0"/>
                        <a:pt x="9" y="0"/>
                        <a:pt x="10" y="0"/>
                      </a:cubicBezTo>
                      <a:moveTo>
                        <a:pt x="1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moveTo>
                        <a:pt x="1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moveTo>
                        <a:pt x="12" y="0"/>
                      </a:move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moveTo>
                        <a:pt x="13" y="0"/>
                      </a:move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moveTo>
                        <a:pt x="13" y="0"/>
                      </a:move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moveTo>
                        <a:pt x="14" y="0"/>
                      </a:moveTo>
                      <a:cubicBezTo>
                        <a:pt x="14" y="0"/>
                        <a:pt x="14" y="0"/>
                        <a:pt x="13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moveTo>
                        <a:pt x="14" y="0"/>
                      </a:move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moveTo>
                        <a:pt x="15" y="0"/>
                      </a:moveTo>
                      <a:cubicBezTo>
                        <a:pt x="15" y="0"/>
                        <a:pt x="14" y="0"/>
                        <a:pt x="14" y="0"/>
                      </a:cubicBezTo>
                      <a:cubicBezTo>
                        <a:pt x="14" y="0"/>
                        <a:pt x="15" y="0"/>
                        <a:pt x="15" y="0"/>
                      </a:cubicBezTo>
                      <a:moveTo>
                        <a:pt x="15" y="0"/>
                      </a:move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moveTo>
                        <a:pt x="15" y="0"/>
                      </a:move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5" y="0"/>
                        <a:pt x="15" y="0"/>
                        <a:pt x="15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lIns="51435" tIns="25717" rIns="51435" bIns="25717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760">
                    <a:latin typeface="+mn-lt"/>
                    <a:ea typeface="+mn-ea"/>
                  </a:endParaRPr>
                </a:p>
              </p:txBody>
            </p:sp>
            <p:sp>
              <p:nvSpPr>
                <p:cNvPr id="28" name="Freeform 777"/>
                <p:cNvSpPr>
                  <a:spLocks noEditPoints="1"/>
                </p:cNvSpPr>
                <p:nvPr/>
              </p:nvSpPr>
              <p:spPr bwMode="auto">
                <a:xfrm>
                  <a:off x="7924671" y="2574645"/>
                  <a:ext cx="93337" cy="180452"/>
                </a:xfrm>
                <a:custGeom>
                  <a:avLst/>
                  <a:gdLst>
                    <a:gd name="T0" fmla="*/ 0 w 97"/>
                    <a:gd name="T1" fmla="*/ 157 h 188"/>
                    <a:gd name="T2" fmla="*/ 0 w 97"/>
                    <a:gd name="T3" fmla="*/ 170 h 188"/>
                    <a:gd name="T4" fmla="*/ 19 w 97"/>
                    <a:gd name="T5" fmla="*/ 188 h 188"/>
                    <a:gd name="T6" fmla="*/ 78 w 97"/>
                    <a:gd name="T7" fmla="*/ 188 h 188"/>
                    <a:gd name="T8" fmla="*/ 97 w 97"/>
                    <a:gd name="T9" fmla="*/ 170 h 188"/>
                    <a:gd name="T10" fmla="*/ 97 w 97"/>
                    <a:gd name="T11" fmla="*/ 157 h 188"/>
                    <a:gd name="T12" fmla="*/ 87 w 97"/>
                    <a:gd name="T13" fmla="*/ 141 h 188"/>
                    <a:gd name="T14" fmla="*/ 87 w 97"/>
                    <a:gd name="T15" fmla="*/ 48 h 188"/>
                    <a:gd name="T16" fmla="*/ 97 w 97"/>
                    <a:gd name="T17" fmla="*/ 32 h 188"/>
                    <a:gd name="T18" fmla="*/ 97 w 97"/>
                    <a:gd name="T19" fmla="*/ 19 h 188"/>
                    <a:gd name="T20" fmla="*/ 78 w 97"/>
                    <a:gd name="T21" fmla="*/ 0 h 188"/>
                    <a:gd name="T22" fmla="*/ 19 w 97"/>
                    <a:gd name="T23" fmla="*/ 0 h 188"/>
                    <a:gd name="T24" fmla="*/ 0 w 97"/>
                    <a:gd name="T25" fmla="*/ 19 h 188"/>
                    <a:gd name="T26" fmla="*/ 0 w 97"/>
                    <a:gd name="T27" fmla="*/ 32 h 188"/>
                    <a:gd name="T28" fmla="*/ 10 w 97"/>
                    <a:gd name="T29" fmla="*/ 48 h 188"/>
                    <a:gd name="T30" fmla="*/ 10 w 97"/>
                    <a:gd name="T31" fmla="*/ 141 h 188"/>
                    <a:gd name="T32" fmla="*/ 0 w 97"/>
                    <a:gd name="T33" fmla="*/ 157 h 188"/>
                    <a:gd name="T34" fmla="*/ 23 w 97"/>
                    <a:gd name="T35" fmla="*/ 161 h 188"/>
                    <a:gd name="T36" fmla="*/ 33 w 97"/>
                    <a:gd name="T37" fmla="*/ 150 h 188"/>
                    <a:gd name="T38" fmla="*/ 33 w 97"/>
                    <a:gd name="T39" fmla="*/ 39 h 188"/>
                    <a:gd name="T40" fmla="*/ 23 w 97"/>
                    <a:gd name="T41" fmla="*/ 28 h 188"/>
                    <a:gd name="T42" fmla="*/ 23 w 97"/>
                    <a:gd name="T43" fmla="*/ 23 h 188"/>
                    <a:gd name="T44" fmla="*/ 74 w 97"/>
                    <a:gd name="T45" fmla="*/ 23 h 188"/>
                    <a:gd name="T46" fmla="*/ 74 w 97"/>
                    <a:gd name="T47" fmla="*/ 28 h 188"/>
                    <a:gd name="T48" fmla="*/ 64 w 97"/>
                    <a:gd name="T49" fmla="*/ 39 h 188"/>
                    <a:gd name="T50" fmla="*/ 64 w 97"/>
                    <a:gd name="T51" fmla="*/ 150 h 188"/>
                    <a:gd name="T52" fmla="*/ 74 w 97"/>
                    <a:gd name="T53" fmla="*/ 161 h 188"/>
                    <a:gd name="T54" fmla="*/ 74 w 97"/>
                    <a:gd name="T55" fmla="*/ 166 h 188"/>
                    <a:gd name="T56" fmla="*/ 23 w 97"/>
                    <a:gd name="T57" fmla="*/ 166 h 188"/>
                    <a:gd name="T58" fmla="*/ 23 w 97"/>
                    <a:gd name="T59" fmla="*/ 161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97" h="188">
                      <a:moveTo>
                        <a:pt x="0" y="157"/>
                      </a:moveTo>
                      <a:cubicBezTo>
                        <a:pt x="0" y="170"/>
                        <a:pt x="0" y="170"/>
                        <a:pt x="0" y="170"/>
                      </a:cubicBezTo>
                      <a:cubicBezTo>
                        <a:pt x="0" y="180"/>
                        <a:pt x="9" y="188"/>
                        <a:pt x="19" y="188"/>
                      </a:cubicBezTo>
                      <a:cubicBezTo>
                        <a:pt x="78" y="188"/>
                        <a:pt x="78" y="188"/>
                        <a:pt x="78" y="188"/>
                      </a:cubicBezTo>
                      <a:cubicBezTo>
                        <a:pt x="89" y="188"/>
                        <a:pt x="97" y="180"/>
                        <a:pt x="97" y="170"/>
                      </a:cubicBezTo>
                      <a:cubicBezTo>
                        <a:pt x="97" y="157"/>
                        <a:pt x="97" y="157"/>
                        <a:pt x="97" y="157"/>
                      </a:cubicBezTo>
                      <a:cubicBezTo>
                        <a:pt x="97" y="150"/>
                        <a:pt x="93" y="144"/>
                        <a:pt x="87" y="141"/>
                      </a:cubicBezTo>
                      <a:cubicBezTo>
                        <a:pt x="87" y="48"/>
                        <a:pt x="87" y="48"/>
                        <a:pt x="87" y="48"/>
                      </a:cubicBezTo>
                      <a:cubicBezTo>
                        <a:pt x="93" y="45"/>
                        <a:pt x="97" y="39"/>
                        <a:pt x="97" y="32"/>
                      </a:cubicBezTo>
                      <a:cubicBezTo>
                        <a:pt x="97" y="19"/>
                        <a:pt x="97" y="19"/>
                        <a:pt x="97" y="19"/>
                      </a:cubicBezTo>
                      <a:cubicBezTo>
                        <a:pt x="97" y="9"/>
                        <a:pt x="89" y="0"/>
                        <a:pt x="78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9" y="0"/>
                        <a:pt x="0" y="9"/>
                        <a:pt x="0" y="19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9"/>
                        <a:pt x="4" y="45"/>
                        <a:pt x="10" y="48"/>
                      </a:cubicBezTo>
                      <a:cubicBezTo>
                        <a:pt x="10" y="141"/>
                        <a:pt x="10" y="141"/>
                        <a:pt x="10" y="141"/>
                      </a:cubicBezTo>
                      <a:cubicBezTo>
                        <a:pt x="4" y="144"/>
                        <a:pt x="0" y="150"/>
                        <a:pt x="0" y="157"/>
                      </a:cubicBezTo>
                      <a:close/>
                      <a:moveTo>
                        <a:pt x="23" y="161"/>
                      </a:moveTo>
                      <a:cubicBezTo>
                        <a:pt x="29" y="161"/>
                        <a:pt x="33" y="156"/>
                        <a:pt x="33" y="150"/>
                      </a:cubicBezTo>
                      <a:cubicBezTo>
                        <a:pt x="33" y="39"/>
                        <a:pt x="33" y="39"/>
                        <a:pt x="33" y="39"/>
                      </a:cubicBezTo>
                      <a:cubicBezTo>
                        <a:pt x="33" y="33"/>
                        <a:pt x="29" y="28"/>
                        <a:pt x="23" y="28"/>
                      </a:cubicBezTo>
                      <a:cubicBezTo>
                        <a:pt x="23" y="23"/>
                        <a:pt x="23" y="23"/>
                        <a:pt x="23" y="23"/>
                      </a:cubicBezTo>
                      <a:cubicBezTo>
                        <a:pt x="74" y="23"/>
                        <a:pt x="74" y="23"/>
                        <a:pt x="74" y="23"/>
                      </a:cubicBezTo>
                      <a:cubicBezTo>
                        <a:pt x="74" y="28"/>
                        <a:pt x="74" y="28"/>
                        <a:pt x="74" y="28"/>
                      </a:cubicBezTo>
                      <a:cubicBezTo>
                        <a:pt x="69" y="28"/>
                        <a:pt x="64" y="33"/>
                        <a:pt x="64" y="39"/>
                      </a:cubicBezTo>
                      <a:cubicBezTo>
                        <a:pt x="64" y="150"/>
                        <a:pt x="64" y="150"/>
                        <a:pt x="64" y="150"/>
                      </a:cubicBezTo>
                      <a:cubicBezTo>
                        <a:pt x="64" y="156"/>
                        <a:pt x="69" y="161"/>
                        <a:pt x="74" y="161"/>
                      </a:cubicBezTo>
                      <a:cubicBezTo>
                        <a:pt x="74" y="166"/>
                        <a:pt x="74" y="166"/>
                        <a:pt x="74" y="166"/>
                      </a:cubicBezTo>
                      <a:cubicBezTo>
                        <a:pt x="23" y="166"/>
                        <a:pt x="23" y="166"/>
                        <a:pt x="23" y="166"/>
                      </a:cubicBezTo>
                      <a:lnTo>
                        <a:pt x="23" y="16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lIns="51435" tIns="25717" rIns="51435" bIns="25717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760">
                    <a:latin typeface="+mn-lt"/>
                    <a:ea typeface="+mn-ea"/>
                  </a:endParaRPr>
                </a:p>
              </p:txBody>
            </p:sp>
            <p:sp>
              <p:nvSpPr>
                <p:cNvPr id="29" name="Freeform 778"/>
                <p:cNvSpPr>
                  <a:spLocks noEditPoints="1"/>
                </p:cNvSpPr>
                <p:nvPr/>
              </p:nvSpPr>
              <p:spPr bwMode="auto">
                <a:xfrm>
                  <a:off x="8029564" y="2574645"/>
                  <a:ext cx="92448" cy="180452"/>
                </a:xfrm>
                <a:custGeom>
                  <a:avLst/>
                  <a:gdLst>
                    <a:gd name="T0" fmla="*/ 0 w 97"/>
                    <a:gd name="T1" fmla="*/ 157 h 188"/>
                    <a:gd name="T2" fmla="*/ 0 w 97"/>
                    <a:gd name="T3" fmla="*/ 170 h 188"/>
                    <a:gd name="T4" fmla="*/ 19 w 97"/>
                    <a:gd name="T5" fmla="*/ 188 h 188"/>
                    <a:gd name="T6" fmla="*/ 78 w 97"/>
                    <a:gd name="T7" fmla="*/ 188 h 188"/>
                    <a:gd name="T8" fmla="*/ 97 w 97"/>
                    <a:gd name="T9" fmla="*/ 170 h 188"/>
                    <a:gd name="T10" fmla="*/ 97 w 97"/>
                    <a:gd name="T11" fmla="*/ 157 h 188"/>
                    <a:gd name="T12" fmla="*/ 87 w 97"/>
                    <a:gd name="T13" fmla="*/ 141 h 188"/>
                    <a:gd name="T14" fmla="*/ 87 w 97"/>
                    <a:gd name="T15" fmla="*/ 48 h 188"/>
                    <a:gd name="T16" fmla="*/ 97 w 97"/>
                    <a:gd name="T17" fmla="*/ 32 h 188"/>
                    <a:gd name="T18" fmla="*/ 97 w 97"/>
                    <a:gd name="T19" fmla="*/ 19 h 188"/>
                    <a:gd name="T20" fmla="*/ 78 w 97"/>
                    <a:gd name="T21" fmla="*/ 0 h 188"/>
                    <a:gd name="T22" fmla="*/ 19 w 97"/>
                    <a:gd name="T23" fmla="*/ 0 h 188"/>
                    <a:gd name="T24" fmla="*/ 0 w 97"/>
                    <a:gd name="T25" fmla="*/ 19 h 188"/>
                    <a:gd name="T26" fmla="*/ 0 w 97"/>
                    <a:gd name="T27" fmla="*/ 32 h 188"/>
                    <a:gd name="T28" fmla="*/ 10 w 97"/>
                    <a:gd name="T29" fmla="*/ 48 h 188"/>
                    <a:gd name="T30" fmla="*/ 10 w 97"/>
                    <a:gd name="T31" fmla="*/ 141 h 188"/>
                    <a:gd name="T32" fmla="*/ 0 w 97"/>
                    <a:gd name="T33" fmla="*/ 157 h 188"/>
                    <a:gd name="T34" fmla="*/ 23 w 97"/>
                    <a:gd name="T35" fmla="*/ 161 h 188"/>
                    <a:gd name="T36" fmla="*/ 33 w 97"/>
                    <a:gd name="T37" fmla="*/ 150 h 188"/>
                    <a:gd name="T38" fmla="*/ 33 w 97"/>
                    <a:gd name="T39" fmla="*/ 39 h 188"/>
                    <a:gd name="T40" fmla="*/ 23 w 97"/>
                    <a:gd name="T41" fmla="*/ 28 h 188"/>
                    <a:gd name="T42" fmla="*/ 23 w 97"/>
                    <a:gd name="T43" fmla="*/ 23 h 188"/>
                    <a:gd name="T44" fmla="*/ 74 w 97"/>
                    <a:gd name="T45" fmla="*/ 23 h 188"/>
                    <a:gd name="T46" fmla="*/ 74 w 97"/>
                    <a:gd name="T47" fmla="*/ 28 h 188"/>
                    <a:gd name="T48" fmla="*/ 64 w 97"/>
                    <a:gd name="T49" fmla="*/ 39 h 188"/>
                    <a:gd name="T50" fmla="*/ 64 w 97"/>
                    <a:gd name="T51" fmla="*/ 150 h 188"/>
                    <a:gd name="T52" fmla="*/ 74 w 97"/>
                    <a:gd name="T53" fmla="*/ 161 h 188"/>
                    <a:gd name="T54" fmla="*/ 74 w 97"/>
                    <a:gd name="T55" fmla="*/ 166 h 188"/>
                    <a:gd name="T56" fmla="*/ 23 w 97"/>
                    <a:gd name="T57" fmla="*/ 166 h 188"/>
                    <a:gd name="T58" fmla="*/ 23 w 97"/>
                    <a:gd name="T59" fmla="*/ 161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97" h="188">
                      <a:moveTo>
                        <a:pt x="0" y="157"/>
                      </a:moveTo>
                      <a:cubicBezTo>
                        <a:pt x="0" y="170"/>
                        <a:pt x="0" y="170"/>
                        <a:pt x="0" y="170"/>
                      </a:cubicBezTo>
                      <a:cubicBezTo>
                        <a:pt x="0" y="180"/>
                        <a:pt x="9" y="188"/>
                        <a:pt x="19" y="188"/>
                      </a:cubicBezTo>
                      <a:cubicBezTo>
                        <a:pt x="78" y="188"/>
                        <a:pt x="78" y="188"/>
                        <a:pt x="78" y="188"/>
                      </a:cubicBezTo>
                      <a:cubicBezTo>
                        <a:pt x="89" y="188"/>
                        <a:pt x="97" y="180"/>
                        <a:pt x="97" y="170"/>
                      </a:cubicBezTo>
                      <a:cubicBezTo>
                        <a:pt x="97" y="157"/>
                        <a:pt x="97" y="157"/>
                        <a:pt x="97" y="157"/>
                      </a:cubicBezTo>
                      <a:cubicBezTo>
                        <a:pt x="97" y="150"/>
                        <a:pt x="93" y="144"/>
                        <a:pt x="87" y="141"/>
                      </a:cubicBezTo>
                      <a:cubicBezTo>
                        <a:pt x="87" y="48"/>
                        <a:pt x="87" y="48"/>
                        <a:pt x="87" y="48"/>
                      </a:cubicBezTo>
                      <a:cubicBezTo>
                        <a:pt x="93" y="45"/>
                        <a:pt x="97" y="39"/>
                        <a:pt x="97" y="32"/>
                      </a:cubicBezTo>
                      <a:cubicBezTo>
                        <a:pt x="97" y="19"/>
                        <a:pt x="97" y="19"/>
                        <a:pt x="97" y="19"/>
                      </a:cubicBezTo>
                      <a:cubicBezTo>
                        <a:pt x="97" y="9"/>
                        <a:pt x="89" y="0"/>
                        <a:pt x="78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9" y="0"/>
                        <a:pt x="0" y="9"/>
                        <a:pt x="0" y="19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9"/>
                        <a:pt x="4" y="45"/>
                        <a:pt x="10" y="48"/>
                      </a:cubicBezTo>
                      <a:cubicBezTo>
                        <a:pt x="10" y="141"/>
                        <a:pt x="10" y="141"/>
                        <a:pt x="10" y="141"/>
                      </a:cubicBezTo>
                      <a:cubicBezTo>
                        <a:pt x="4" y="144"/>
                        <a:pt x="0" y="150"/>
                        <a:pt x="0" y="157"/>
                      </a:cubicBezTo>
                      <a:close/>
                      <a:moveTo>
                        <a:pt x="23" y="161"/>
                      </a:moveTo>
                      <a:cubicBezTo>
                        <a:pt x="29" y="161"/>
                        <a:pt x="33" y="156"/>
                        <a:pt x="33" y="150"/>
                      </a:cubicBezTo>
                      <a:cubicBezTo>
                        <a:pt x="33" y="39"/>
                        <a:pt x="33" y="39"/>
                        <a:pt x="33" y="39"/>
                      </a:cubicBezTo>
                      <a:cubicBezTo>
                        <a:pt x="33" y="33"/>
                        <a:pt x="29" y="28"/>
                        <a:pt x="23" y="28"/>
                      </a:cubicBezTo>
                      <a:cubicBezTo>
                        <a:pt x="23" y="23"/>
                        <a:pt x="23" y="23"/>
                        <a:pt x="23" y="23"/>
                      </a:cubicBezTo>
                      <a:cubicBezTo>
                        <a:pt x="74" y="23"/>
                        <a:pt x="74" y="23"/>
                        <a:pt x="74" y="23"/>
                      </a:cubicBezTo>
                      <a:cubicBezTo>
                        <a:pt x="74" y="28"/>
                        <a:pt x="74" y="28"/>
                        <a:pt x="74" y="28"/>
                      </a:cubicBezTo>
                      <a:cubicBezTo>
                        <a:pt x="69" y="28"/>
                        <a:pt x="64" y="33"/>
                        <a:pt x="64" y="39"/>
                      </a:cubicBezTo>
                      <a:cubicBezTo>
                        <a:pt x="64" y="150"/>
                        <a:pt x="64" y="150"/>
                        <a:pt x="64" y="150"/>
                      </a:cubicBezTo>
                      <a:cubicBezTo>
                        <a:pt x="64" y="156"/>
                        <a:pt x="69" y="161"/>
                        <a:pt x="74" y="161"/>
                      </a:cubicBezTo>
                      <a:cubicBezTo>
                        <a:pt x="74" y="166"/>
                        <a:pt x="74" y="166"/>
                        <a:pt x="74" y="166"/>
                      </a:cubicBezTo>
                      <a:cubicBezTo>
                        <a:pt x="23" y="166"/>
                        <a:pt x="23" y="166"/>
                        <a:pt x="23" y="166"/>
                      </a:cubicBezTo>
                      <a:lnTo>
                        <a:pt x="23" y="16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lIns="51435" tIns="25717" rIns="51435" bIns="25717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760">
                    <a:latin typeface="+mn-lt"/>
                    <a:ea typeface="+mn-ea"/>
                  </a:endParaRPr>
                </a:p>
              </p:txBody>
            </p:sp>
            <p:sp>
              <p:nvSpPr>
                <p:cNvPr id="30" name="Freeform 779"/>
                <p:cNvSpPr>
                  <a:spLocks noEditPoints="1"/>
                </p:cNvSpPr>
                <p:nvPr/>
              </p:nvSpPr>
              <p:spPr bwMode="auto">
                <a:xfrm>
                  <a:off x="8133568" y="2574645"/>
                  <a:ext cx="93337" cy="180452"/>
                </a:xfrm>
                <a:custGeom>
                  <a:avLst/>
                  <a:gdLst>
                    <a:gd name="T0" fmla="*/ 0 w 97"/>
                    <a:gd name="T1" fmla="*/ 157 h 188"/>
                    <a:gd name="T2" fmla="*/ 0 w 97"/>
                    <a:gd name="T3" fmla="*/ 170 h 188"/>
                    <a:gd name="T4" fmla="*/ 19 w 97"/>
                    <a:gd name="T5" fmla="*/ 188 h 188"/>
                    <a:gd name="T6" fmla="*/ 78 w 97"/>
                    <a:gd name="T7" fmla="*/ 188 h 188"/>
                    <a:gd name="T8" fmla="*/ 97 w 97"/>
                    <a:gd name="T9" fmla="*/ 170 h 188"/>
                    <a:gd name="T10" fmla="*/ 97 w 97"/>
                    <a:gd name="T11" fmla="*/ 157 h 188"/>
                    <a:gd name="T12" fmla="*/ 87 w 97"/>
                    <a:gd name="T13" fmla="*/ 141 h 188"/>
                    <a:gd name="T14" fmla="*/ 87 w 97"/>
                    <a:gd name="T15" fmla="*/ 48 h 188"/>
                    <a:gd name="T16" fmla="*/ 97 w 97"/>
                    <a:gd name="T17" fmla="*/ 32 h 188"/>
                    <a:gd name="T18" fmla="*/ 97 w 97"/>
                    <a:gd name="T19" fmla="*/ 19 h 188"/>
                    <a:gd name="T20" fmla="*/ 78 w 97"/>
                    <a:gd name="T21" fmla="*/ 0 h 188"/>
                    <a:gd name="T22" fmla="*/ 19 w 97"/>
                    <a:gd name="T23" fmla="*/ 0 h 188"/>
                    <a:gd name="T24" fmla="*/ 0 w 97"/>
                    <a:gd name="T25" fmla="*/ 19 h 188"/>
                    <a:gd name="T26" fmla="*/ 0 w 97"/>
                    <a:gd name="T27" fmla="*/ 32 h 188"/>
                    <a:gd name="T28" fmla="*/ 10 w 97"/>
                    <a:gd name="T29" fmla="*/ 48 h 188"/>
                    <a:gd name="T30" fmla="*/ 10 w 97"/>
                    <a:gd name="T31" fmla="*/ 141 h 188"/>
                    <a:gd name="T32" fmla="*/ 0 w 97"/>
                    <a:gd name="T33" fmla="*/ 157 h 188"/>
                    <a:gd name="T34" fmla="*/ 23 w 97"/>
                    <a:gd name="T35" fmla="*/ 161 h 188"/>
                    <a:gd name="T36" fmla="*/ 33 w 97"/>
                    <a:gd name="T37" fmla="*/ 150 h 188"/>
                    <a:gd name="T38" fmla="*/ 33 w 97"/>
                    <a:gd name="T39" fmla="*/ 39 h 188"/>
                    <a:gd name="T40" fmla="*/ 23 w 97"/>
                    <a:gd name="T41" fmla="*/ 28 h 188"/>
                    <a:gd name="T42" fmla="*/ 23 w 97"/>
                    <a:gd name="T43" fmla="*/ 23 h 188"/>
                    <a:gd name="T44" fmla="*/ 74 w 97"/>
                    <a:gd name="T45" fmla="*/ 23 h 188"/>
                    <a:gd name="T46" fmla="*/ 74 w 97"/>
                    <a:gd name="T47" fmla="*/ 28 h 188"/>
                    <a:gd name="T48" fmla="*/ 64 w 97"/>
                    <a:gd name="T49" fmla="*/ 39 h 188"/>
                    <a:gd name="T50" fmla="*/ 64 w 97"/>
                    <a:gd name="T51" fmla="*/ 150 h 188"/>
                    <a:gd name="T52" fmla="*/ 74 w 97"/>
                    <a:gd name="T53" fmla="*/ 161 h 188"/>
                    <a:gd name="T54" fmla="*/ 74 w 97"/>
                    <a:gd name="T55" fmla="*/ 166 h 188"/>
                    <a:gd name="T56" fmla="*/ 23 w 97"/>
                    <a:gd name="T57" fmla="*/ 166 h 188"/>
                    <a:gd name="T58" fmla="*/ 23 w 97"/>
                    <a:gd name="T59" fmla="*/ 161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97" h="188">
                      <a:moveTo>
                        <a:pt x="0" y="157"/>
                      </a:moveTo>
                      <a:cubicBezTo>
                        <a:pt x="0" y="170"/>
                        <a:pt x="0" y="170"/>
                        <a:pt x="0" y="170"/>
                      </a:cubicBezTo>
                      <a:cubicBezTo>
                        <a:pt x="0" y="180"/>
                        <a:pt x="9" y="188"/>
                        <a:pt x="19" y="188"/>
                      </a:cubicBezTo>
                      <a:cubicBezTo>
                        <a:pt x="78" y="188"/>
                        <a:pt x="78" y="188"/>
                        <a:pt x="78" y="188"/>
                      </a:cubicBezTo>
                      <a:cubicBezTo>
                        <a:pt x="89" y="188"/>
                        <a:pt x="97" y="180"/>
                        <a:pt x="97" y="170"/>
                      </a:cubicBezTo>
                      <a:cubicBezTo>
                        <a:pt x="97" y="157"/>
                        <a:pt x="97" y="157"/>
                        <a:pt x="97" y="157"/>
                      </a:cubicBezTo>
                      <a:cubicBezTo>
                        <a:pt x="97" y="150"/>
                        <a:pt x="93" y="144"/>
                        <a:pt x="87" y="141"/>
                      </a:cubicBezTo>
                      <a:cubicBezTo>
                        <a:pt x="87" y="48"/>
                        <a:pt x="87" y="48"/>
                        <a:pt x="87" y="48"/>
                      </a:cubicBezTo>
                      <a:cubicBezTo>
                        <a:pt x="93" y="45"/>
                        <a:pt x="97" y="39"/>
                        <a:pt x="97" y="32"/>
                      </a:cubicBezTo>
                      <a:cubicBezTo>
                        <a:pt x="97" y="19"/>
                        <a:pt x="97" y="19"/>
                        <a:pt x="97" y="19"/>
                      </a:cubicBezTo>
                      <a:cubicBezTo>
                        <a:pt x="97" y="9"/>
                        <a:pt x="89" y="0"/>
                        <a:pt x="78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9" y="0"/>
                        <a:pt x="0" y="9"/>
                        <a:pt x="0" y="19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9"/>
                        <a:pt x="4" y="45"/>
                        <a:pt x="10" y="48"/>
                      </a:cubicBezTo>
                      <a:cubicBezTo>
                        <a:pt x="10" y="141"/>
                        <a:pt x="10" y="141"/>
                        <a:pt x="10" y="141"/>
                      </a:cubicBezTo>
                      <a:cubicBezTo>
                        <a:pt x="4" y="144"/>
                        <a:pt x="0" y="150"/>
                        <a:pt x="0" y="157"/>
                      </a:cubicBezTo>
                      <a:close/>
                      <a:moveTo>
                        <a:pt x="23" y="161"/>
                      </a:moveTo>
                      <a:cubicBezTo>
                        <a:pt x="29" y="161"/>
                        <a:pt x="33" y="156"/>
                        <a:pt x="33" y="150"/>
                      </a:cubicBezTo>
                      <a:cubicBezTo>
                        <a:pt x="33" y="39"/>
                        <a:pt x="33" y="39"/>
                        <a:pt x="33" y="39"/>
                      </a:cubicBezTo>
                      <a:cubicBezTo>
                        <a:pt x="33" y="33"/>
                        <a:pt x="29" y="28"/>
                        <a:pt x="23" y="28"/>
                      </a:cubicBezTo>
                      <a:cubicBezTo>
                        <a:pt x="23" y="23"/>
                        <a:pt x="23" y="23"/>
                        <a:pt x="23" y="23"/>
                      </a:cubicBezTo>
                      <a:cubicBezTo>
                        <a:pt x="74" y="23"/>
                        <a:pt x="74" y="23"/>
                        <a:pt x="74" y="23"/>
                      </a:cubicBezTo>
                      <a:cubicBezTo>
                        <a:pt x="74" y="28"/>
                        <a:pt x="74" y="28"/>
                        <a:pt x="74" y="28"/>
                      </a:cubicBezTo>
                      <a:cubicBezTo>
                        <a:pt x="69" y="28"/>
                        <a:pt x="64" y="33"/>
                        <a:pt x="64" y="39"/>
                      </a:cubicBezTo>
                      <a:cubicBezTo>
                        <a:pt x="64" y="150"/>
                        <a:pt x="64" y="150"/>
                        <a:pt x="64" y="150"/>
                      </a:cubicBezTo>
                      <a:cubicBezTo>
                        <a:pt x="64" y="156"/>
                        <a:pt x="69" y="161"/>
                        <a:pt x="74" y="161"/>
                      </a:cubicBezTo>
                      <a:cubicBezTo>
                        <a:pt x="74" y="166"/>
                        <a:pt x="74" y="166"/>
                        <a:pt x="74" y="166"/>
                      </a:cubicBezTo>
                      <a:cubicBezTo>
                        <a:pt x="23" y="166"/>
                        <a:pt x="23" y="166"/>
                        <a:pt x="23" y="166"/>
                      </a:cubicBezTo>
                      <a:lnTo>
                        <a:pt x="23" y="16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lIns="51435" tIns="25717" rIns="51435" bIns="25717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760">
                    <a:latin typeface="+mn-lt"/>
                    <a:ea typeface="+mn-ea"/>
                  </a:endParaRPr>
                </a:p>
              </p:txBody>
            </p:sp>
            <p:sp>
              <p:nvSpPr>
                <p:cNvPr id="31" name="Freeform 780"/>
                <p:cNvSpPr/>
                <p:nvPr/>
              </p:nvSpPr>
              <p:spPr bwMode="auto">
                <a:xfrm>
                  <a:off x="7912226" y="2763986"/>
                  <a:ext cx="327125" cy="38224"/>
                </a:xfrm>
                <a:custGeom>
                  <a:avLst/>
                  <a:gdLst>
                    <a:gd name="T0" fmla="*/ 335 w 341"/>
                    <a:gd name="T1" fmla="*/ 0 h 40"/>
                    <a:gd name="T2" fmla="*/ 6 w 341"/>
                    <a:gd name="T3" fmla="*/ 0 h 40"/>
                    <a:gd name="T4" fmla="*/ 0 w 341"/>
                    <a:gd name="T5" fmla="*/ 7 h 40"/>
                    <a:gd name="T6" fmla="*/ 0 w 341"/>
                    <a:gd name="T7" fmla="*/ 34 h 40"/>
                    <a:gd name="T8" fmla="*/ 6 w 341"/>
                    <a:gd name="T9" fmla="*/ 40 h 40"/>
                    <a:gd name="T10" fmla="*/ 335 w 341"/>
                    <a:gd name="T11" fmla="*/ 40 h 40"/>
                    <a:gd name="T12" fmla="*/ 341 w 341"/>
                    <a:gd name="T13" fmla="*/ 34 h 40"/>
                    <a:gd name="T14" fmla="*/ 341 w 341"/>
                    <a:gd name="T15" fmla="*/ 7 h 40"/>
                    <a:gd name="T16" fmla="*/ 335 w 341"/>
                    <a:gd name="T1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1" h="40">
                      <a:moveTo>
                        <a:pt x="335" y="0"/>
                      </a:move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3" y="0"/>
                        <a:pt x="0" y="3"/>
                        <a:pt x="0" y="7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0" y="37"/>
                        <a:pt x="3" y="40"/>
                        <a:pt x="6" y="40"/>
                      </a:cubicBezTo>
                      <a:cubicBezTo>
                        <a:pt x="335" y="40"/>
                        <a:pt x="335" y="40"/>
                        <a:pt x="335" y="40"/>
                      </a:cubicBezTo>
                      <a:cubicBezTo>
                        <a:pt x="338" y="40"/>
                        <a:pt x="341" y="37"/>
                        <a:pt x="341" y="34"/>
                      </a:cubicBezTo>
                      <a:cubicBezTo>
                        <a:pt x="341" y="7"/>
                        <a:pt x="341" y="7"/>
                        <a:pt x="341" y="7"/>
                      </a:cubicBezTo>
                      <a:cubicBezTo>
                        <a:pt x="341" y="3"/>
                        <a:pt x="338" y="0"/>
                        <a:pt x="33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lIns="51435" tIns="25717" rIns="51435" bIns="25717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760">
                    <a:latin typeface="+mn-lt"/>
                    <a:ea typeface="+mn-ea"/>
                  </a:endParaRPr>
                </a:p>
              </p:txBody>
            </p:sp>
            <p:sp>
              <p:nvSpPr>
                <p:cNvPr id="32" name="Freeform 781"/>
                <p:cNvSpPr/>
                <p:nvPr/>
              </p:nvSpPr>
              <p:spPr bwMode="auto">
                <a:xfrm>
                  <a:off x="7896225" y="2422639"/>
                  <a:ext cx="360015" cy="140450"/>
                </a:xfrm>
                <a:custGeom>
                  <a:avLst/>
                  <a:gdLst>
                    <a:gd name="T0" fmla="*/ 369 w 375"/>
                    <a:gd name="T1" fmla="*/ 133 h 146"/>
                    <a:gd name="T2" fmla="*/ 193 w 375"/>
                    <a:gd name="T3" fmla="*/ 2 h 146"/>
                    <a:gd name="T4" fmla="*/ 182 w 375"/>
                    <a:gd name="T5" fmla="*/ 2 h 146"/>
                    <a:gd name="T6" fmla="*/ 6 w 375"/>
                    <a:gd name="T7" fmla="*/ 133 h 146"/>
                    <a:gd name="T8" fmla="*/ 12 w 375"/>
                    <a:gd name="T9" fmla="*/ 146 h 146"/>
                    <a:gd name="T10" fmla="*/ 363 w 375"/>
                    <a:gd name="T11" fmla="*/ 146 h 146"/>
                    <a:gd name="T12" fmla="*/ 369 w 375"/>
                    <a:gd name="T13" fmla="*/ 133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5" h="146">
                      <a:moveTo>
                        <a:pt x="369" y="133"/>
                      </a:moveTo>
                      <a:cubicBezTo>
                        <a:pt x="193" y="2"/>
                        <a:pt x="193" y="2"/>
                        <a:pt x="193" y="2"/>
                      </a:cubicBezTo>
                      <a:cubicBezTo>
                        <a:pt x="190" y="0"/>
                        <a:pt x="185" y="0"/>
                        <a:pt x="182" y="2"/>
                      </a:cubicBezTo>
                      <a:cubicBezTo>
                        <a:pt x="6" y="133"/>
                        <a:pt x="6" y="133"/>
                        <a:pt x="6" y="133"/>
                      </a:cubicBezTo>
                      <a:cubicBezTo>
                        <a:pt x="0" y="137"/>
                        <a:pt x="4" y="146"/>
                        <a:pt x="12" y="146"/>
                      </a:cubicBezTo>
                      <a:cubicBezTo>
                        <a:pt x="363" y="146"/>
                        <a:pt x="363" y="146"/>
                        <a:pt x="363" y="146"/>
                      </a:cubicBezTo>
                      <a:cubicBezTo>
                        <a:pt x="371" y="146"/>
                        <a:pt x="375" y="137"/>
                        <a:pt x="369" y="13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lIns="51435" tIns="25717" rIns="51435" bIns="25717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760">
                    <a:latin typeface="+mn-lt"/>
                    <a:ea typeface="+mn-ea"/>
                  </a:endParaRPr>
                </a:p>
              </p:txBody>
            </p:sp>
          </p:grpSp>
        </p:grpSp>
        <p:sp>
          <p:nvSpPr>
            <p:cNvPr id="33" name="矩形 32"/>
            <p:cNvSpPr>
              <a:spLocks noChangeArrowheads="1"/>
            </p:cNvSpPr>
            <p:nvPr/>
          </p:nvSpPr>
          <p:spPr bwMode="auto">
            <a:xfrm>
              <a:off x="5817129" y="4283028"/>
              <a:ext cx="846667" cy="28278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51429" tIns="25715" rIns="51429" bIns="25715">
              <a:spAutoFit/>
            </a:bodyPr>
            <a:lstStyle/>
            <a:p>
              <a:pPr algn="ctr"/>
              <a:r>
                <a:rPr lang="zh-CN" altLang="en-US" sz="105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</a:t>
              </a:r>
              <a:endParaRPr lang="en-US" altLang="zh-CN" sz="105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038470" y="3153351"/>
            <a:ext cx="1769696" cy="332665"/>
            <a:chOff x="6717960" y="4203868"/>
            <a:chExt cx="2359595" cy="443553"/>
          </a:xfrm>
        </p:grpSpPr>
        <p:grpSp>
          <p:nvGrpSpPr>
            <p:cNvPr id="35" name="组合 34"/>
            <p:cNvGrpSpPr/>
            <p:nvPr/>
          </p:nvGrpSpPr>
          <p:grpSpPr>
            <a:xfrm>
              <a:off x="6717960" y="4203868"/>
              <a:ext cx="2359595" cy="443553"/>
              <a:chOff x="6717960" y="4203868"/>
              <a:chExt cx="2359595" cy="443553"/>
            </a:xfrm>
          </p:grpSpPr>
          <p:sp>
            <p:nvSpPr>
              <p:cNvPr id="36" name="任意多边形 35"/>
              <p:cNvSpPr/>
              <p:nvPr/>
            </p:nvSpPr>
            <p:spPr>
              <a:xfrm>
                <a:off x="6717960" y="4203868"/>
                <a:ext cx="2359595" cy="443553"/>
              </a:xfrm>
              <a:custGeom>
                <a:avLst/>
                <a:gdLst>
                  <a:gd name="connsiteX0" fmla="*/ 0 w 2035175"/>
                  <a:gd name="connsiteY0" fmla="*/ 0 h 425450"/>
                  <a:gd name="connsiteX1" fmla="*/ 2035175 w 2035175"/>
                  <a:gd name="connsiteY1" fmla="*/ 0 h 425450"/>
                  <a:gd name="connsiteX2" fmla="*/ 2035175 w 2035175"/>
                  <a:gd name="connsiteY2" fmla="*/ 425450 h 425450"/>
                  <a:gd name="connsiteX3" fmla="*/ 438150 w 2035175"/>
                  <a:gd name="connsiteY3" fmla="*/ 425450 h 425450"/>
                  <a:gd name="connsiteX4" fmla="*/ 12700 w 2035175"/>
                  <a:gd name="connsiteY4" fmla="*/ 0 h 425450"/>
                  <a:gd name="connsiteX0-1" fmla="*/ 0 w 2035175"/>
                  <a:gd name="connsiteY0-2" fmla="*/ 0 h 425450"/>
                  <a:gd name="connsiteX1-3" fmla="*/ 2035175 w 2035175"/>
                  <a:gd name="connsiteY1-4" fmla="*/ 0 h 425450"/>
                  <a:gd name="connsiteX2-5" fmla="*/ 2035175 w 2035175"/>
                  <a:gd name="connsiteY2-6" fmla="*/ 425450 h 425450"/>
                  <a:gd name="connsiteX3-7" fmla="*/ 407194 w 2035175"/>
                  <a:gd name="connsiteY3-8" fmla="*/ 425450 h 425450"/>
                  <a:gd name="connsiteX4-9" fmla="*/ 12700 w 2035175"/>
                  <a:gd name="connsiteY4-10" fmla="*/ 0 h 425450"/>
                  <a:gd name="connsiteX0-11" fmla="*/ 25400 w 2060575"/>
                  <a:gd name="connsiteY0-12" fmla="*/ 19050 h 444500"/>
                  <a:gd name="connsiteX1-13" fmla="*/ 2060575 w 2060575"/>
                  <a:gd name="connsiteY1-14" fmla="*/ 19050 h 444500"/>
                  <a:gd name="connsiteX2-15" fmla="*/ 2060575 w 2060575"/>
                  <a:gd name="connsiteY2-16" fmla="*/ 444500 h 444500"/>
                  <a:gd name="connsiteX3-17" fmla="*/ 432594 w 2060575"/>
                  <a:gd name="connsiteY3-18" fmla="*/ 444500 h 444500"/>
                  <a:gd name="connsiteX4-19" fmla="*/ 0 w 2060575"/>
                  <a:gd name="connsiteY4-20" fmla="*/ 0 h 444500"/>
                  <a:gd name="connsiteX0-21" fmla="*/ 0 w 2035175"/>
                  <a:gd name="connsiteY0-22" fmla="*/ 0 h 425450"/>
                  <a:gd name="connsiteX1-23" fmla="*/ 2035175 w 2035175"/>
                  <a:gd name="connsiteY1-24" fmla="*/ 0 h 425450"/>
                  <a:gd name="connsiteX2-25" fmla="*/ 2035175 w 2035175"/>
                  <a:gd name="connsiteY2-26" fmla="*/ 425450 h 425450"/>
                  <a:gd name="connsiteX3-27" fmla="*/ 407194 w 2035175"/>
                  <a:gd name="connsiteY3-28" fmla="*/ 425450 h 425450"/>
                  <a:gd name="connsiteX0-29" fmla="*/ 0 w 2070894"/>
                  <a:gd name="connsiteY0-30" fmla="*/ 0 h 434975"/>
                  <a:gd name="connsiteX1-31" fmla="*/ 2070894 w 2070894"/>
                  <a:gd name="connsiteY1-32" fmla="*/ 9525 h 434975"/>
                  <a:gd name="connsiteX2-33" fmla="*/ 2070894 w 2070894"/>
                  <a:gd name="connsiteY2-34" fmla="*/ 434975 h 434975"/>
                  <a:gd name="connsiteX3-35" fmla="*/ 442913 w 2070894"/>
                  <a:gd name="connsiteY3-36" fmla="*/ 434975 h 434975"/>
                  <a:gd name="connsiteX0-37" fmla="*/ 0 w 2070894"/>
                  <a:gd name="connsiteY0-38" fmla="*/ 0 h 434975"/>
                  <a:gd name="connsiteX1-39" fmla="*/ 2063750 w 2070894"/>
                  <a:gd name="connsiteY1-40" fmla="*/ 2382 h 434975"/>
                  <a:gd name="connsiteX2-41" fmla="*/ 2070894 w 2070894"/>
                  <a:gd name="connsiteY2-42" fmla="*/ 434975 h 434975"/>
                  <a:gd name="connsiteX3-43" fmla="*/ 442913 w 2070894"/>
                  <a:gd name="connsiteY3-44" fmla="*/ 434975 h 434975"/>
                  <a:gd name="connsiteX0-45" fmla="*/ 0 w 2063750"/>
                  <a:gd name="connsiteY0-46" fmla="*/ 0 h 434975"/>
                  <a:gd name="connsiteX1-47" fmla="*/ 2063750 w 2063750"/>
                  <a:gd name="connsiteY1-48" fmla="*/ 2382 h 434975"/>
                  <a:gd name="connsiteX2-49" fmla="*/ 1778794 w 2063750"/>
                  <a:gd name="connsiteY2-50" fmla="*/ 434975 h 434975"/>
                  <a:gd name="connsiteX3-51" fmla="*/ 442913 w 2063750"/>
                  <a:gd name="connsiteY3-52" fmla="*/ 434975 h 43497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063750" h="434975">
                    <a:moveTo>
                      <a:pt x="0" y="0"/>
                    </a:moveTo>
                    <a:lnTo>
                      <a:pt x="2063750" y="2382"/>
                    </a:lnTo>
                    <a:lnTo>
                      <a:pt x="1778794" y="434975"/>
                    </a:lnTo>
                    <a:lnTo>
                      <a:pt x="442913" y="434975"/>
                    </a:lnTo>
                  </a:path>
                </a:pathLst>
              </a:custGeom>
              <a:solidFill>
                <a:srgbClr val="E5011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51435" tIns="25717" rIns="51435" bIns="25717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760"/>
              </a:p>
            </p:txBody>
          </p:sp>
          <p:grpSp>
            <p:nvGrpSpPr>
              <p:cNvPr id="37" name="组合 36"/>
              <p:cNvGrpSpPr/>
              <p:nvPr/>
            </p:nvGrpSpPr>
            <p:grpSpPr>
              <a:xfrm>
                <a:off x="7285871" y="4259974"/>
                <a:ext cx="310305" cy="300710"/>
                <a:chOff x="6025301" y="4979492"/>
                <a:chExt cx="333385" cy="323074"/>
              </a:xfrm>
              <a:solidFill>
                <a:schemeClr val="bg1"/>
              </a:solidFill>
            </p:grpSpPr>
            <p:sp>
              <p:nvSpPr>
                <p:cNvPr id="38" name="Freeform 482"/>
                <p:cNvSpPr>
                  <a:spLocks noEditPoints="1"/>
                </p:cNvSpPr>
                <p:nvPr/>
              </p:nvSpPr>
              <p:spPr bwMode="auto">
                <a:xfrm>
                  <a:off x="6267607" y="5146184"/>
                  <a:ext cx="91079" cy="156382"/>
                </a:xfrm>
                <a:custGeom>
                  <a:avLst/>
                  <a:gdLst>
                    <a:gd name="T0" fmla="*/ 0 w 53"/>
                    <a:gd name="T1" fmla="*/ 0 h 91"/>
                    <a:gd name="T2" fmla="*/ 0 w 53"/>
                    <a:gd name="T3" fmla="*/ 91 h 91"/>
                    <a:gd name="T4" fmla="*/ 53 w 53"/>
                    <a:gd name="T5" fmla="*/ 91 h 91"/>
                    <a:gd name="T6" fmla="*/ 53 w 53"/>
                    <a:gd name="T7" fmla="*/ 0 h 91"/>
                    <a:gd name="T8" fmla="*/ 0 w 53"/>
                    <a:gd name="T9" fmla="*/ 0 h 91"/>
                    <a:gd name="T10" fmla="*/ 9 w 53"/>
                    <a:gd name="T11" fmla="*/ 16 h 91"/>
                    <a:gd name="T12" fmla="*/ 17 w 53"/>
                    <a:gd name="T13" fmla="*/ 16 h 91"/>
                    <a:gd name="T14" fmla="*/ 17 w 53"/>
                    <a:gd name="T15" fmla="*/ 26 h 91"/>
                    <a:gd name="T16" fmla="*/ 9 w 53"/>
                    <a:gd name="T17" fmla="*/ 26 h 91"/>
                    <a:gd name="T18" fmla="*/ 9 w 53"/>
                    <a:gd name="T19" fmla="*/ 16 h 91"/>
                    <a:gd name="T20" fmla="*/ 17 w 53"/>
                    <a:gd name="T21" fmla="*/ 44 h 91"/>
                    <a:gd name="T22" fmla="*/ 9 w 53"/>
                    <a:gd name="T23" fmla="*/ 44 h 91"/>
                    <a:gd name="T24" fmla="*/ 9 w 53"/>
                    <a:gd name="T25" fmla="*/ 33 h 91"/>
                    <a:gd name="T26" fmla="*/ 17 w 53"/>
                    <a:gd name="T27" fmla="*/ 33 h 91"/>
                    <a:gd name="T28" fmla="*/ 17 w 53"/>
                    <a:gd name="T29" fmla="*/ 44 h 91"/>
                    <a:gd name="T30" fmla="*/ 22 w 53"/>
                    <a:gd name="T31" fmla="*/ 16 h 91"/>
                    <a:gd name="T32" fmla="*/ 30 w 53"/>
                    <a:gd name="T33" fmla="*/ 16 h 91"/>
                    <a:gd name="T34" fmla="*/ 30 w 53"/>
                    <a:gd name="T35" fmla="*/ 26 h 91"/>
                    <a:gd name="T36" fmla="*/ 22 w 53"/>
                    <a:gd name="T37" fmla="*/ 26 h 91"/>
                    <a:gd name="T38" fmla="*/ 22 w 53"/>
                    <a:gd name="T39" fmla="*/ 16 h 91"/>
                    <a:gd name="T40" fmla="*/ 31 w 53"/>
                    <a:gd name="T41" fmla="*/ 44 h 91"/>
                    <a:gd name="T42" fmla="*/ 22 w 53"/>
                    <a:gd name="T43" fmla="*/ 44 h 91"/>
                    <a:gd name="T44" fmla="*/ 22 w 53"/>
                    <a:gd name="T45" fmla="*/ 33 h 91"/>
                    <a:gd name="T46" fmla="*/ 31 w 53"/>
                    <a:gd name="T47" fmla="*/ 33 h 91"/>
                    <a:gd name="T48" fmla="*/ 31 w 53"/>
                    <a:gd name="T49" fmla="*/ 44 h 91"/>
                    <a:gd name="T50" fmla="*/ 35 w 53"/>
                    <a:gd name="T51" fmla="*/ 16 h 91"/>
                    <a:gd name="T52" fmla="*/ 44 w 53"/>
                    <a:gd name="T53" fmla="*/ 16 h 91"/>
                    <a:gd name="T54" fmla="*/ 44 w 53"/>
                    <a:gd name="T55" fmla="*/ 26 h 91"/>
                    <a:gd name="T56" fmla="*/ 35 w 53"/>
                    <a:gd name="T57" fmla="*/ 26 h 91"/>
                    <a:gd name="T58" fmla="*/ 35 w 53"/>
                    <a:gd name="T59" fmla="*/ 16 h 91"/>
                    <a:gd name="T60" fmla="*/ 44 w 53"/>
                    <a:gd name="T61" fmla="*/ 44 h 91"/>
                    <a:gd name="T62" fmla="*/ 36 w 53"/>
                    <a:gd name="T63" fmla="*/ 44 h 91"/>
                    <a:gd name="T64" fmla="*/ 36 w 53"/>
                    <a:gd name="T65" fmla="*/ 33 h 91"/>
                    <a:gd name="T66" fmla="*/ 44 w 53"/>
                    <a:gd name="T67" fmla="*/ 33 h 91"/>
                    <a:gd name="T68" fmla="*/ 44 w 53"/>
                    <a:gd name="T69" fmla="*/ 44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53" h="91">
                      <a:moveTo>
                        <a:pt x="0" y="0"/>
                      </a:moveTo>
                      <a:lnTo>
                        <a:pt x="0" y="91"/>
                      </a:lnTo>
                      <a:lnTo>
                        <a:pt x="53" y="91"/>
                      </a:lnTo>
                      <a:lnTo>
                        <a:pt x="53" y="0"/>
                      </a:lnTo>
                      <a:lnTo>
                        <a:pt x="0" y="0"/>
                      </a:lnTo>
                      <a:close/>
                      <a:moveTo>
                        <a:pt x="9" y="16"/>
                      </a:moveTo>
                      <a:lnTo>
                        <a:pt x="17" y="16"/>
                      </a:lnTo>
                      <a:lnTo>
                        <a:pt x="17" y="26"/>
                      </a:lnTo>
                      <a:lnTo>
                        <a:pt x="9" y="26"/>
                      </a:lnTo>
                      <a:lnTo>
                        <a:pt x="9" y="16"/>
                      </a:lnTo>
                      <a:close/>
                      <a:moveTo>
                        <a:pt x="17" y="44"/>
                      </a:moveTo>
                      <a:lnTo>
                        <a:pt x="9" y="44"/>
                      </a:lnTo>
                      <a:lnTo>
                        <a:pt x="9" y="33"/>
                      </a:lnTo>
                      <a:lnTo>
                        <a:pt x="17" y="33"/>
                      </a:lnTo>
                      <a:lnTo>
                        <a:pt x="17" y="44"/>
                      </a:lnTo>
                      <a:close/>
                      <a:moveTo>
                        <a:pt x="22" y="16"/>
                      </a:moveTo>
                      <a:lnTo>
                        <a:pt x="30" y="16"/>
                      </a:lnTo>
                      <a:lnTo>
                        <a:pt x="30" y="26"/>
                      </a:lnTo>
                      <a:lnTo>
                        <a:pt x="22" y="26"/>
                      </a:lnTo>
                      <a:lnTo>
                        <a:pt x="22" y="16"/>
                      </a:lnTo>
                      <a:close/>
                      <a:moveTo>
                        <a:pt x="31" y="44"/>
                      </a:moveTo>
                      <a:lnTo>
                        <a:pt x="22" y="44"/>
                      </a:lnTo>
                      <a:lnTo>
                        <a:pt x="22" y="33"/>
                      </a:lnTo>
                      <a:lnTo>
                        <a:pt x="31" y="33"/>
                      </a:lnTo>
                      <a:lnTo>
                        <a:pt x="31" y="44"/>
                      </a:lnTo>
                      <a:close/>
                      <a:moveTo>
                        <a:pt x="35" y="16"/>
                      </a:moveTo>
                      <a:lnTo>
                        <a:pt x="44" y="16"/>
                      </a:lnTo>
                      <a:lnTo>
                        <a:pt x="44" y="26"/>
                      </a:lnTo>
                      <a:lnTo>
                        <a:pt x="35" y="26"/>
                      </a:lnTo>
                      <a:lnTo>
                        <a:pt x="35" y="16"/>
                      </a:lnTo>
                      <a:close/>
                      <a:moveTo>
                        <a:pt x="44" y="44"/>
                      </a:moveTo>
                      <a:lnTo>
                        <a:pt x="36" y="44"/>
                      </a:lnTo>
                      <a:lnTo>
                        <a:pt x="36" y="33"/>
                      </a:lnTo>
                      <a:lnTo>
                        <a:pt x="44" y="33"/>
                      </a:lnTo>
                      <a:lnTo>
                        <a:pt x="44" y="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lIns="51435" tIns="25717" rIns="51435" bIns="25717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760">
                    <a:latin typeface="+mn-lt"/>
                    <a:ea typeface="+mn-ea"/>
                  </a:endParaRPr>
                </a:p>
              </p:txBody>
            </p:sp>
            <p:sp>
              <p:nvSpPr>
                <p:cNvPr id="39" name="Freeform 483"/>
                <p:cNvSpPr>
                  <a:spLocks noEditPoints="1"/>
                </p:cNvSpPr>
                <p:nvPr/>
              </p:nvSpPr>
              <p:spPr bwMode="auto">
                <a:xfrm>
                  <a:off x="6128410" y="4979492"/>
                  <a:ext cx="128886" cy="323074"/>
                </a:xfrm>
                <a:custGeom>
                  <a:avLst/>
                  <a:gdLst>
                    <a:gd name="T0" fmla="*/ 0 w 75"/>
                    <a:gd name="T1" fmla="*/ 31 h 188"/>
                    <a:gd name="T2" fmla="*/ 28 w 75"/>
                    <a:gd name="T3" fmla="*/ 31 h 188"/>
                    <a:gd name="T4" fmla="*/ 28 w 75"/>
                    <a:gd name="T5" fmla="*/ 188 h 188"/>
                    <a:gd name="T6" fmla="*/ 75 w 75"/>
                    <a:gd name="T7" fmla="*/ 188 h 188"/>
                    <a:gd name="T8" fmla="*/ 75 w 75"/>
                    <a:gd name="T9" fmla="*/ 0 h 188"/>
                    <a:gd name="T10" fmla="*/ 0 w 75"/>
                    <a:gd name="T11" fmla="*/ 0 h 188"/>
                    <a:gd name="T12" fmla="*/ 0 w 75"/>
                    <a:gd name="T13" fmla="*/ 31 h 188"/>
                    <a:gd name="T14" fmla="*/ 66 w 75"/>
                    <a:gd name="T15" fmla="*/ 164 h 188"/>
                    <a:gd name="T16" fmla="*/ 38 w 75"/>
                    <a:gd name="T17" fmla="*/ 164 h 188"/>
                    <a:gd name="T18" fmla="*/ 38 w 75"/>
                    <a:gd name="T19" fmla="*/ 155 h 188"/>
                    <a:gd name="T20" fmla="*/ 66 w 75"/>
                    <a:gd name="T21" fmla="*/ 155 h 188"/>
                    <a:gd name="T22" fmla="*/ 66 w 75"/>
                    <a:gd name="T23" fmla="*/ 164 h 188"/>
                    <a:gd name="T24" fmla="*/ 66 w 75"/>
                    <a:gd name="T25" fmla="*/ 96 h 188"/>
                    <a:gd name="T26" fmla="*/ 38 w 75"/>
                    <a:gd name="T27" fmla="*/ 96 h 188"/>
                    <a:gd name="T28" fmla="*/ 38 w 75"/>
                    <a:gd name="T29" fmla="*/ 88 h 188"/>
                    <a:gd name="T30" fmla="*/ 66 w 75"/>
                    <a:gd name="T31" fmla="*/ 88 h 188"/>
                    <a:gd name="T32" fmla="*/ 66 w 75"/>
                    <a:gd name="T33" fmla="*/ 96 h 188"/>
                    <a:gd name="T34" fmla="*/ 66 w 75"/>
                    <a:gd name="T35" fmla="*/ 72 h 188"/>
                    <a:gd name="T36" fmla="*/ 38 w 75"/>
                    <a:gd name="T37" fmla="*/ 72 h 188"/>
                    <a:gd name="T38" fmla="*/ 38 w 75"/>
                    <a:gd name="T39" fmla="*/ 64 h 188"/>
                    <a:gd name="T40" fmla="*/ 66 w 75"/>
                    <a:gd name="T41" fmla="*/ 64 h 188"/>
                    <a:gd name="T42" fmla="*/ 66 w 75"/>
                    <a:gd name="T43" fmla="*/ 72 h 188"/>
                    <a:gd name="T44" fmla="*/ 38 w 75"/>
                    <a:gd name="T45" fmla="*/ 19 h 188"/>
                    <a:gd name="T46" fmla="*/ 66 w 75"/>
                    <a:gd name="T47" fmla="*/ 19 h 188"/>
                    <a:gd name="T48" fmla="*/ 66 w 75"/>
                    <a:gd name="T49" fmla="*/ 27 h 188"/>
                    <a:gd name="T50" fmla="*/ 38 w 75"/>
                    <a:gd name="T51" fmla="*/ 27 h 188"/>
                    <a:gd name="T52" fmla="*/ 38 w 75"/>
                    <a:gd name="T53" fmla="*/ 19 h 188"/>
                    <a:gd name="T54" fmla="*/ 38 w 75"/>
                    <a:gd name="T55" fmla="*/ 42 h 188"/>
                    <a:gd name="T56" fmla="*/ 66 w 75"/>
                    <a:gd name="T57" fmla="*/ 42 h 188"/>
                    <a:gd name="T58" fmla="*/ 66 w 75"/>
                    <a:gd name="T59" fmla="*/ 50 h 188"/>
                    <a:gd name="T60" fmla="*/ 38 w 75"/>
                    <a:gd name="T61" fmla="*/ 50 h 188"/>
                    <a:gd name="T62" fmla="*/ 38 w 75"/>
                    <a:gd name="T63" fmla="*/ 42 h 188"/>
                    <a:gd name="T64" fmla="*/ 38 w 75"/>
                    <a:gd name="T65" fmla="*/ 110 h 188"/>
                    <a:gd name="T66" fmla="*/ 65 w 75"/>
                    <a:gd name="T67" fmla="*/ 110 h 188"/>
                    <a:gd name="T68" fmla="*/ 65 w 75"/>
                    <a:gd name="T69" fmla="*/ 118 h 188"/>
                    <a:gd name="T70" fmla="*/ 38 w 75"/>
                    <a:gd name="T71" fmla="*/ 118 h 188"/>
                    <a:gd name="T72" fmla="*/ 38 w 75"/>
                    <a:gd name="T73" fmla="*/ 110 h 188"/>
                    <a:gd name="T74" fmla="*/ 38 w 75"/>
                    <a:gd name="T75" fmla="*/ 133 h 188"/>
                    <a:gd name="T76" fmla="*/ 65 w 75"/>
                    <a:gd name="T77" fmla="*/ 133 h 188"/>
                    <a:gd name="T78" fmla="*/ 65 w 75"/>
                    <a:gd name="T79" fmla="*/ 142 h 188"/>
                    <a:gd name="T80" fmla="*/ 38 w 75"/>
                    <a:gd name="T81" fmla="*/ 142 h 188"/>
                    <a:gd name="T82" fmla="*/ 38 w 75"/>
                    <a:gd name="T83" fmla="*/ 133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75" h="188">
                      <a:moveTo>
                        <a:pt x="0" y="31"/>
                      </a:moveTo>
                      <a:lnTo>
                        <a:pt x="28" y="31"/>
                      </a:lnTo>
                      <a:lnTo>
                        <a:pt x="28" y="188"/>
                      </a:lnTo>
                      <a:lnTo>
                        <a:pt x="75" y="188"/>
                      </a:lnTo>
                      <a:lnTo>
                        <a:pt x="75" y="0"/>
                      </a:lnTo>
                      <a:lnTo>
                        <a:pt x="0" y="0"/>
                      </a:lnTo>
                      <a:lnTo>
                        <a:pt x="0" y="31"/>
                      </a:lnTo>
                      <a:close/>
                      <a:moveTo>
                        <a:pt x="66" y="164"/>
                      </a:moveTo>
                      <a:lnTo>
                        <a:pt x="38" y="164"/>
                      </a:lnTo>
                      <a:lnTo>
                        <a:pt x="38" y="155"/>
                      </a:lnTo>
                      <a:lnTo>
                        <a:pt x="66" y="155"/>
                      </a:lnTo>
                      <a:lnTo>
                        <a:pt x="66" y="164"/>
                      </a:lnTo>
                      <a:close/>
                      <a:moveTo>
                        <a:pt x="66" y="96"/>
                      </a:moveTo>
                      <a:lnTo>
                        <a:pt x="38" y="96"/>
                      </a:lnTo>
                      <a:lnTo>
                        <a:pt x="38" y="88"/>
                      </a:lnTo>
                      <a:lnTo>
                        <a:pt x="66" y="88"/>
                      </a:lnTo>
                      <a:lnTo>
                        <a:pt x="66" y="96"/>
                      </a:lnTo>
                      <a:close/>
                      <a:moveTo>
                        <a:pt x="66" y="72"/>
                      </a:moveTo>
                      <a:lnTo>
                        <a:pt x="38" y="72"/>
                      </a:lnTo>
                      <a:lnTo>
                        <a:pt x="38" y="64"/>
                      </a:lnTo>
                      <a:lnTo>
                        <a:pt x="66" y="64"/>
                      </a:lnTo>
                      <a:lnTo>
                        <a:pt x="66" y="72"/>
                      </a:lnTo>
                      <a:close/>
                      <a:moveTo>
                        <a:pt x="38" y="19"/>
                      </a:moveTo>
                      <a:lnTo>
                        <a:pt x="66" y="19"/>
                      </a:lnTo>
                      <a:lnTo>
                        <a:pt x="66" y="27"/>
                      </a:lnTo>
                      <a:lnTo>
                        <a:pt x="38" y="27"/>
                      </a:lnTo>
                      <a:lnTo>
                        <a:pt x="38" y="19"/>
                      </a:lnTo>
                      <a:close/>
                      <a:moveTo>
                        <a:pt x="38" y="42"/>
                      </a:moveTo>
                      <a:lnTo>
                        <a:pt x="66" y="42"/>
                      </a:lnTo>
                      <a:lnTo>
                        <a:pt x="66" y="50"/>
                      </a:lnTo>
                      <a:lnTo>
                        <a:pt x="38" y="50"/>
                      </a:lnTo>
                      <a:lnTo>
                        <a:pt x="38" y="42"/>
                      </a:lnTo>
                      <a:close/>
                      <a:moveTo>
                        <a:pt x="38" y="110"/>
                      </a:moveTo>
                      <a:lnTo>
                        <a:pt x="65" y="110"/>
                      </a:lnTo>
                      <a:lnTo>
                        <a:pt x="65" y="118"/>
                      </a:lnTo>
                      <a:lnTo>
                        <a:pt x="38" y="118"/>
                      </a:lnTo>
                      <a:lnTo>
                        <a:pt x="38" y="110"/>
                      </a:lnTo>
                      <a:close/>
                      <a:moveTo>
                        <a:pt x="38" y="133"/>
                      </a:moveTo>
                      <a:lnTo>
                        <a:pt x="65" y="133"/>
                      </a:lnTo>
                      <a:lnTo>
                        <a:pt x="65" y="142"/>
                      </a:lnTo>
                      <a:lnTo>
                        <a:pt x="38" y="142"/>
                      </a:lnTo>
                      <a:lnTo>
                        <a:pt x="38" y="13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lIns="51435" tIns="25717" rIns="51435" bIns="25717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760">
                    <a:latin typeface="+mn-lt"/>
                    <a:ea typeface="+mn-ea"/>
                  </a:endParaRPr>
                </a:p>
              </p:txBody>
            </p:sp>
            <p:sp>
              <p:nvSpPr>
                <p:cNvPr id="40" name="Freeform 484"/>
                <p:cNvSpPr>
                  <a:spLocks noEditPoints="1"/>
                </p:cNvSpPr>
                <p:nvPr/>
              </p:nvSpPr>
              <p:spPr bwMode="auto">
                <a:xfrm>
                  <a:off x="6025301" y="5048231"/>
                  <a:ext cx="135760" cy="254335"/>
                </a:xfrm>
                <a:custGeom>
                  <a:avLst/>
                  <a:gdLst>
                    <a:gd name="T0" fmla="*/ 79 w 79"/>
                    <a:gd name="T1" fmla="*/ 148 h 148"/>
                    <a:gd name="T2" fmla="*/ 0 w 79"/>
                    <a:gd name="T3" fmla="*/ 0 h 148"/>
                    <a:gd name="T4" fmla="*/ 70 w 79"/>
                    <a:gd name="T5" fmla="*/ 127 h 148"/>
                    <a:gd name="T6" fmla="*/ 55 w 79"/>
                    <a:gd name="T7" fmla="*/ 108 h 148"/>
                    <a:gd name="T8" fmla="*/ 70 w 79"/>
                    <a:gd name="T9" fmla="*/ 127 h 148"/>
                    <a:gd name="T10" fmla="*/ 55 w 79"/>
                    <a:gd name="T11" fmla="*/ 79 h 148"/>
                    <a:gd name="T12" fmla="*/ 70 w 79"/>
                    <a:gd name="T13" fmla="*/ 97 h 148"/>
                    <a:gd name="T14" fmla="*/ 70 w 79"/>
                    <a:gd name="T15" fmla="*/ 70 h 148"/>
                    <a:gd name="T16" fmla="*/ 55 w 79"/>
                    <a:gd name="T17" fmla="*/ 51 h 148"/>
                    <a:gd name="T18" fmla="*/ 70 w 79"/>
                    <a:gd name="T19" fmla="*/ 70 h 148"/>
                    <a:gd name="T20" fmla="*/ 70 w 79"/>
                    <a:gd name="T21" fmla="*/ 21 h 148"/>
                    <a:gd name="T22" fmla="*/ 55 w 79"/>
                    <a:gd name="T23" fmla="*/ 41 h 148"/>
                    <a:gd name="T24" fmla="*/ 47 w 79"/>
                    <a:gd name="T25" fmla="*/ 127 h 148"/>
                    <a:gd name="T26" fmla="*/ 32 w 79"/>
                    <a:gd name="T27" fmla="*/ 108 h 148"/>
                    <a:gd name="T28" fmla="*/ 47 w 79"/>
                    <a:gd name="T29" fmla="*/ 127 h 148"/>
                    <a:gd name="T30" fmla="*/ 32 w 79"/>
                    <a:gd name="T31" fmla="*/ 79 h 148"/>
                    <a:gd name="T32" fmla="*/ 47 w 79"/>
                    <a:gd name="T33" fmla="*/ 97 h 148"/>
                    <a:gd name="T34" fmla="*/ 47 w 79"/>
                    <a:gd name="T35" fmla="*/ 70 h 148"/>
                    <a:gd name="T36" fmla="*/ 32 w 79"/>
                    <a:gd name="T37" fmla="*/ 51 h 148"/>
                    <a:gd name="T38" fmla="*/ 47 w 79"/>
                    <a:gd name="T39" fmla="*/ 70 h 148"/>
                    <a:gd name="T40" fmla="*/ 47 w 79"/>
                    <a:gd name="T41" fmla="*/ 21 h 148"/>
                    <a:gd name="T42" fmla="*/ 32 w 79"/>
                    <a:gd name="T43" fmla="*/ 41 h 148"/>
                    <a:gd name="T44" fmla="*/ 25 w 79"/>
                    <a:gd name="T45" fmla="*/ 127 h 148"/>
                    <a:gd name="T46" fmla="*/ 10 w 79"/>
                    <a:gd name="T47" fmla="*/ 108 h 148"/>
                    <a:gd name="T48" fmla="*/ 25 w 79"/>
                    <a:gd name="T49" fmla="*/ 127 h 148"/>
                    <a:gd name="T50" fmla="*/ 10 w 79"/>
                    <a:gd name="T51" fmla="*/ 79 h 148"/>
                    <a:gd name="T52" fmla="*/ 25 w 79"/>
                    <a:gd name="T53" fmla="*/ 97 h 148"/>
                    <a:gd name="T54" fmla="*/ 25 w 79"/>
                    <a:gd name="T55" fmla="*/ 70 h 148"/>
                    <a:gd name="T56" fmla="*/ 10 w 79"/>
                    <a:gd name="T57" fmla="*/ 51 h 148"/>
                    <a:gd name="T58" fmla="*/ 25 w 79"/>
                    <a:gd name="T59" fmla="*/ 70 h 148"/>
                    <a:gd name="T60" fmla="*/ 25 w 79"/>
                    <a:gd name="T61" fmla="*/ 21 h 148"/>
                    <a:gd name="T62" fmla="*/ 10 w 79"/>
                    <a:gd name="T63" fmla="*/ 41 h 1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79" h="148">
                      <a:moveTo>
                        <a:pt x="0" y="148"/>
                      </a:moveTo>
                      <a:lnTo>
                        <a:pt x="79" y="148"/>
                      </a:lnTo>
                      <a:lnTo>
                        <a:pt x="79" y="0"/>
                      </a:lnTo>
                      <a:lnTo>
                        <a:pt x="0" y="0"/>
                      </a:lnTo>
                      <a:lnTo>
                        <a:pt x="0" y="148"/>
                      </a:lnTo>
                      <a:close/>
                      <a:moveTo>
                        <a:pt x="70" y="127"/>
                      </a:moveTo>
                      <a:lnTo>
                        <a:pt x="55" y="127"/>
                      </a:lnTo>
                      <a:lnTo>
                        <a:pt x="55" y="108"/>
                      </a:lnTo>
                      <a:lnTo>
                        <a:pt x="70" y="108"/>
                      </a:lnTo>
                      <a:lnTo>
                        <a:pt x="70" y="127"/>
                      </a:lnTo>
                      <a:close/>
                      <a:moveTo>
                        <a:pt x="55" y="97"/>
                      </a:moveTo>
                      <a:lnTo>
                        <a:pt x="55" y="79"/>
                      </a:lnTo>
                      <a:lnTo>
                        <a:pt x="70" y="79"/>
                      </a:lnTo>
                      <a:lnTo>
                        <a:pt x="70" y="97"/>
                      </a:lnTo>
                      <a:lnTo>
                        <a:pt x="55" y="97"/>
                      </a:lnTo>
                      <a:close/>
                      <a:moveTo>
                        <a:pt x="70" y="70"/>
                      </a:moveTo>
                      <a:lnTo>
                        <a:pt x="55" y="70"/>
                      </a:lnTo>
                      <a:lnTo>
                        <a:pt x="55" y="51"/>
                      </a:lnTo>
                      <a:lnTo>
                        <a:pt x="70" y="51"/>
                      </a:lnTo>
                      <a:lnTo>
                        <a:pt x="70" y="70"/>
                      </a:lnTo>
                      <a:close/>
                      <a:moveTo>
                        <a:pt x="55" y="21"/>
                      </a:moveTo>
                      <a:lnTo>
                        <a:pt x="70" y="21"/>
                      </a:lnTo>
                      <a:lnTo>
                        <a:pt x="70" y="41"/>
                      </a:lnTo>
                      <a:lnTo>
                        <a:pt x="55" y="41"/>
                      </a:lnTo>
                      <a:lnTo>
                        <a:pt x="55" y="21"/>
                      </a:lnTo>
                      <a:close/>
                      <a:moveTo>
                        <a:pt x="47" y="127"/>
                      </a:moveTo>
                      <a:lnTo>
                        <a:pt x="32" y="127"/>
                      </a:lnTo>
                      <a:lnTo>
                        <a:pt x="32" y="108"/>
                      </a:lnTo>
                      <a:lnTo>
                        <a:pt x="47" y="108"/>
                      </a:lnTo>
                      <a:lnTo>
                        <a:pt x="47" y="127"/>
                      </a:lnTo>
                      <a:close/>
                      <a:moveTo>
                        <a:pt x="32" y="97"/>
                      </a:moveTo>
                      <a:lnTo>
                        <a:pt x="32" y="79"/>
                      </a:lnTo>
                      <a:lnTo>
                        <a:pt x="47" y="79"/>
                      </a:lnTo>
                      <a:lnTo>
                        <a:pt x="47" y="97"/>
                      </a:lnTo>
                      <a:lnTo>
                        <a:pt x="32" y="97"/>
                      </a:lnTo>
                      <a:close/>
                      <a:moveTo>
                        <a:pt x="47" y="70"/>
                      </a:moveTo>
                      <a:lnTo>
                        <a:pt x="32" y="70"/>
                      </a:lnTo>
                      <a:lnTo>
                        <a:pt x="32" y="51"/>
                      </a:lnTo>
                      <a:lnTo>
                        <a:pt x="47" y="51"/>
                      </a:lnTo>
                      <a:lnTo>
                        <a:pt x="47" y="70"/>
                      </a:lnTo>
                      <a:close/>
                      <a:moveTo>
                        <a:pt x="32" y="21"/>
                      </a:moveTo>
                      <a:lnTo>
                        <a:pt x="47" y="21"/>
                      </a:lnTo>
                      <a:lnTo>
                        <a:pt x="47" y="41"/>
                      </a:lnTo>
                      <a:lnTo>
                        <a:pt x="32" y="41"/>
                      </a:lnTo>
                      <a:lnTo>
                        <a:pt x="32" y="21"/>
                      </a:lnTo>
                      <a:close/>
                      <a:moveTo>
                        <a:pt x="25" y="127"/>
                      </a:moveTo>
                      <a:lnTo>
                        <a:pt x="10" y="127"/>
                      </a:lnTo>
                      <a:lnTo>
                        <a:pt x="10" y="108"/>
                      </a:lnTo>
                      <a:lnTo>
                        <a:pt x="25" y="108"/>
                      </a:lnTo>
                      <a:lnTo>
                        <a:pt x="25" y="127"/>
                      </a:lnTo>
                      <a:close/>
                      <a:moveTo>
                        <a:pt x="10" y="97"/>
                      </a:moveTo>
                      <a:lnTo>
                        <a:pt x="10" y="79"/>
                      </a:lnTo>
                      <a:lnTo>
                        <a:pt x="25" y="79"/>
                      </a:lnTo>
                      <a:lnTo>
                        <a:pt x="25" y="97"/>
                      </a:lnTo>
                      <a:lnTo>
                        <a:pt x="10" y="97"/>
                      </a:lnTo>
                      <a:close/>
                      <a:moveTo>
                        <a:pt x="25" y="70"/>
                      </a:moveTo>
                      <a:lnTo>
                        <a:pt x="10" y="70"/>
                      </a:lnTo>
                      <a:lnTo>
                        <a:pt x="10" y="51"/>
                      </a:lnTo>
                      <a:lnTo>
                        <a:pt x="25" y="51"/>
                      </a:lnTo>
                      <a:lnTo>
                        <a:pt x="25" y="70"/>
                      </a:lnTo>
                      <a:close/>
                      <a:moveTo>
                        <a:pt x="10" y="21"/>
                      </a:moveTo>
                      <a:lnTo>
                        <a:pt x="25" y="21"/>
                      </a:lnTo>
                      <a:lnTo>
                        <a:pt x="25" y="41"/>
                      </a:lnTo>
                      <a:lnTo>
                        <a:pt x="10" y="41"/>
                      </a:lnTo>
                      <a:lnTo>
                        <a:pt x="10" y="2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lIns="51435" tIns="25717" rIns="51435" bIns="25717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760">
                    <a:latin typeface="+mn-lt"/>
                    <a:ea typeface="+mn-ea"/>
                  </a:endParaRPr>
                </a:p>
              </p:txBody>
            </p:sp>
          </p:grpSp>
        </p:grpSp>
        <p:sp>
          <p:nvSpPr>
            <p:cNvPr id="41" name="矩形 40"/>
            <p:cNvSpPr/>
            <p:nvPr/>
          </p:nvSpPr>
          <p:spPr>
            <a:xfrm>
              <a:off x="7655455" y="4283028"/>
              <a:ext cx="846667" cy="282787"/>
            </a:xfrm>
            <a:prstGeom prst="rect">
              <a:avLst/>
            </a:prstGeom>
          </p:spPr>
          <p:txBody>
            <a:bodyPr wrap="none" lIns="51429" tIns="25715" rIns="51429" bIns="25715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</a:t>
              </a:r>
              <a:endParaRPr lang="en-US" altLang="zh-CN" sz="105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42" name="矩形 41"/>
          <p:cNvSpPr>
            <a:spLocks noChangeArrowheads="1"/>
          </p:cNvSpPr>
          <p:nvPr/>
        </p:nvSpPr>
        <p:spPr bwMode="auto">
          <a:xfrm>
            <a:off x="1334088" y="1921124"/>
            <a:ext cx="525780" cy="2584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51429" tIns="25715" rIns="51429" bIns="25715">
            <a:spAutoFit/>
          </a:bodyPr>
          <a:lstStyle/>
          <a:p>
            <a:pPr algn="ctr"/>
            <a:r>
              <a:rPr lang="en-US" altLang="zh-CN" sz="135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6000</a:t>
            </a:r>
          </a:p>
        </p:txBody>
      </p:sp>
      <p:sp>
        <p:nvSpPr>
          <p:cNvPr id="43" name="TextBox 30"/>
          <p:cNvSpPr txBox="1">
            <a:spLocks noChangeArrowheads="1"/>
          </p:cNvSpPr>
          <p:nvPr/>
        </p:nvSpPr>
        <p:spPr bwMode="auto">
          <a:xfrm>
            <a:off x="1303607" y="2407361"/>
            <a:ext cx="2078572" cy="644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9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输入您的内容或者通过右键复制粘贴您的内容，并选择只保留文字。</a:t>
            </a:r>
            <a:r>
              <a:rPr lang="zh-CN" altLang="en-US" sz="105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输入您的内容。</a:t>
            </a:r>
          </a:p>
        </p:txBody>
      </p:sp>
      <p:grpSp>
        <p:nvGrpSpPr>
          <p:cNvPr id="44" name="组合 43"/>
          <p:cNvGrpSpPr/>
          <p:nvPr/>
        </p:nvGrpSpPr>
        <p:grpSpPr bwMode="auto">
          <a:xfrm>
            <a:off x="6407221" y="1834123"/>
            <a:ext cx="360520" cy="368299"/>
            <a:chOff x="9195547" y="2823009"/>
            <a:chExt cx="321186" cy="328605"/>
          </a:xfrm>
        </p:grpSpPr>
        <p:sp>
          <p:nvSpPr>
            <p:cNvPr id="45" name="圆角矩形 44"/>
            <p:cNvSpPr/>
            <p:nvPr/>
          </p:nvSpPr>
          <p:spPr>
            <a:xfrm>
              <a:off x="9195547" y="2834338"/>
              <a:ext cx="306551" cy="307007"/>
            </a:xfrm>
            <a:prstGeom prst="roundRect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1435" tIns="25717" rIns="51435" bIns="25717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760">
                <a:solidFill>
                  <a:schemeClr val="bg1"/>
                </a:solidFill>
              </a:endParaRPr>
            </a:p>
          </p:txBody>
        </p:sp>
        <p:sp>
          <p:nvSpPr>
            <p:cNvPr id="46" name="文本框 72"/>
            <p:cNvSpPr txBox="1"/>
            <p:nvPr/>
          </p:nvSpPr>
          <p:spPr>
            <a:xfrm>
              <a:off x="9225953" y="2823009"/>
              <a:ext cx="290780" cy="32860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B</a:t>
              </a:r>
              <a:endPara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cxnSp>
        <p:nvCxnSpPr>
          <p:cNvPr id="47" name="直接连接符 46"/>
          <p:cNvCxnSpPr/>
          <p:nvPr/>
        </p:nvCxnSpPr>
        <p:spPr>
          <a:xfrm>
            <a:off x="3005506" y="1114038"/>
            <a:ext cx="2659836" cy="2659837"/>
          </a:xfrm>
          <a:prstGeom prst="line">
            <a:avLst/>
          </a:prstGeom>
          <a:ln w="19050">
            <a:solidFill>
              <a:srgbClr val="C0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组合 47"/>
          <p:cNvGrpSpPr/>
          <p:nvPr/>
        </p:nvGrpSpPr>
        <p:grpSpPr bwMode="auto">
          <a:xfrm>
            <a:off x="6945047" y="3135572"/>
            <a:ext cx="359573" cy="368300"/>
            <a:chOff x="9195547" y="2823009"/>
            <a:chExt cx="320620" cy="328606"/>
          </a:xfrm>
        </p:grpSpPr>
        <p:sp>
          <p:nvSpPr>
            <p:cNvPr id="49" name="圆角矩形 48"/>
            <p:cNvSpPr/>
            <p:nvPr/>
          </p:nvSpPr>
          <p:spPr>
            <a:xfrm>
              <a:off x="9195547" y="2834338"/>
              <a:ext cx="306816" cy="307007"/>
            </a:xfrm>
            <a:prstGeom prst="roundRect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1435" tIns="25717" rIns="51435" bIns="25717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760">
                <a:solidFill>
                  <a:schemeClr val="bg1"/>
                </a:solidFill>
              </a:endParaRPr>
            </a:p>
          </p:txBody>
        </p:sp>
        <p:sp>
          <p:nvSpPr>
            <p:cNvPr id="50" name="文本框 87"/>
            <p:cNvSpPr txBox="1"/>
            <p:nvPr/>
          </p:nvSpPr>
          <p:spPr>
            <a:xfrm>
              <a:off x="9236318" y="2823009"/>
              <a:ext cx="279849" cy="32860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D</a:t>
              </a:r>
              <a:endPara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51" name="组合 50"/>
          <p:cNvGrpSpPr/>
          <p:nvPr/>
        </p:nvGrpSpPr>
        <p:grpSpPr bwMode="auto">
          <a:xfrm>
            <a:off x="1863218" y="1833802"/>
            <a:ext cx="355044" cy="368300"/>
            <a:chOff x="9129964" y="2822657"/>
            <a:chExt cx="317479" cy="328605"/>
          </a:xfrm>
        </p:grpSpPr>
        <p:sp>
          <p:nvSpPr>
            <p:cNvPr id="52" name="圆角矩形 51"/>
            <p:cNvSpPr/>
            <p:nvPr/>
          </p:nvSpPr>
          <p:spPr>
            <a:xfrm>
              <a:off x="9129964" y="2834269"/>
              <a:ext cx="306551" cy="307006"/>
            </a:xfrm>
            <a:prstGeom prst="roundRect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1435" tIns="25717" rIns="51435" bIns="25717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760"/>
            </a:p>
          </p:txBody>
        </p:sp>
        <p:sp>
          <p:nvSpPr>
            <p:cNvPr id="53" name="文本框 90"/>
            <p:cNvSpPr txBox="1">
              <a:spLocks noChangeArrowheads="1"/>
            </p:cNvSpPr>
            <p:nvPr/>
          </p:nvSpPr>
          <p:spPr bwMode="auto">
            <a:xfrm>
              <a:off x="9140255" y="2822657"/>
              <a:ext cx="307188" cy="32860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A</a:t>
              </a:r>
              <a:endPara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 bwMode="auto">
          <a:xfrm>
            <a:off x="3046290" y="3130180"/>
            <a:ext cx="353672" cy="368300"/>
            <a:chOff x="9195547" y="2822657"/>
            <a:chExt cx="315086" cy="328606"/>
          </a:xfrm>
        </p:grpSpPr>
        <p:sp>
          <p:nvSpPr>
            <p:cNvPr id="55" name="圆角矩形 54"/>
            <p:cNvSpPr/>
            <p:nvPr/>
          </p:nvSpPr>
          <p:spPr>
            <a:xfrm>
              <a:off x="9195547" y="2834268"/>
              <a:ext cx="306551" cy="307007"/>
            </a:xfrm>
            <a:prstGeom prst="roundRect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1435" tIns="25717" rIns="51435" bIns="25717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760"/>
            </a:p>
          </p:txBody>
        </p:sp>
        <p:sp>
          <p:nvSpPr>
            <p:cNvPr id="56" name="文本框 93"/>
            <p:cNvSpPr txBox="1">
              <a:spLocks noChangeArrowheads="1"/>
            </p:cNvSpPr>
            <p:nvPr/>
          </p:nvSpPr>
          <p:spPr bwMode="auto">
            <a:xfrm>
              <a:off x="9211367" y="2822657"/>
              <a:ext cx="299266" cy="32860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C</a:t>
              </a:r>
              <a:endPara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57" name="矩形 56"/>
          <p:cNvSpPr>
            <a:spLocks noChangeArrowheads="1"/>
          </p:cNvSpPr>
          <p:nvPr/>
        </p:nvSpPr>
        <p:spPr bwMode="auto">
          <a:xfrm>
            <a:off x="6811209" y="1879207"/>
            <a:ext cx="525780" cy="2584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51429" tIns="25715" rIns="51429" bIns="25715">
            <a:spAutoFit/>
          </a:bodyPr>
          <a:lstStyle/>
          <a:p>
            <a:pPr algn="ctr"/>
            <a:r>
              <a:rPr lang="en-US" altLang="zh-CN" sz="135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2356</a:t>
            </a:r>
          </a:p>
        </p:txBody>
      </p:sp>
      <p:sp>
        <p:nvSpPr>
          <p:cNvPr id="58" name="矩形 57"/>
          <p:cNvSpPr>
            <a:spLocks noChangeArrowheads="1"/>
          </p:cNvSpPr>
          <p:nvPr/>
        </p:nvSpPr>
        <p:spPr bwMode="auto">
          <a:xfrm>
            <a:off x="7390953" y="3185699"/>
            <a:ext cx="525780" cy="2584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51429" tIns="25715" rIns="51429" bIns="25715">
            <a:spAutoFit/>
          </a:bodyPr>
          <a:lstStyle/>
          <a:p>
            <a:pPr algn="ctr"/>
            <a:r>
              <a:rPr lang="en-US" altLang="zh-CN" sz="135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5672</a:t>
            </a:r>
          </a:p>
        </p:txBody>
      </p:sp>
      <p:sp>
        <p:nvSpPr>
          <p:cNvPr id="59" name="矩形 58"/>
          <p:cNvSpPr>
            <a:spLocks noChangeArrowheads="1"/>
          </p:cNvSpPr>
          <p:nvPr/>
        </p:nvSpPr>
        <p:spPr bwMode="auto">
          <a:xfrm>
            <a:off x="2414208" y="3185699"/>
            <a:ext cx="525780" cy="2584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51429" tIns="25715" rIns="51429" bIns="25715">
            <a:spAutoFit/>
          </a:bodyPr>
          <a:lstStyle/>
          <a:p>
            <a:pPr algn="ctr"/>
            <a:r>
              <a:rPr lang="en-US" altLang="zh-CN" sz="135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7890</a:t>
            </a:r>
          </a:p>
        </p:txBody>
      </p:sp>
      <p:grpSp>
        <p:nvGrpSpPr>
          <p:cNvPr id="60" name="组合 59"/>
          <p:cNvGrpSpPr/>
          <p:nvPr/>
        </p:nvGrpSpPr>
        <p:grpSpPr>
          <a:xfrm>
            <a:off x="3999845" y="1109015"/>
            <a:ext cx="1899491" cy="1461440"/>
            <a:chOff x="5333126" y="1478086"/>
            <a:chExt cx="2532655" cy="1948586"/>
          </a:xfrm>
        </p:grpSpPr>
        <p:grpSp>
          <p:nvGrpSpPr>
            <p:cNvPr id="61" name="组合 60"/>
            <p:cNvGrpSpPr/>
            <p:nvPr/>
          </p:nvGrpSpPr>
          <p:grpSpPr>
            <a:xfrm>
              <a:off x="5333126" y="1478086"/>
              <a:ext cx="2532655" cy="1948586"/>
              <a:chOff x="5333126" y="1478086"/>
              <a:chExt cx="2532655" cy="1948586"/>
            </a:xfrm>
          </p:grpSpPr>
          <p:sp>
            <p:nvSpPr>
              <p:cNvPr id="62" name="任意多边形 61"/>
              <p:cNvSpPr/>
              <p:nvPr/>
            </p:nvSpPr>
            <p:spPr>
              <a:xfrm rot="19351598">
                <a:off x="5333126" y="1478086"/>
                <a:ext cx="2532655" cy="1948586"/>
              </a:xfrm>
              <a:custGeom>
                <a:avLst/>
                <a:gdLst>
                  <a:gd name="connsiteX0" fmla="*/ 0 w 2502498"/>
                  <a:gd name="connsiteY0" fmla="*/ 0 h 1927076"/>
                  <a:gd name="connsiteX1" fmla="*/ 1945080 w 2502498"/>
                  <a:gd name="connsiteY1" fmla="*/ 1496572 h 1927076"/>
                  <a:gd name="connsiteX2" fmla="*/ 2502498 w 2502498"/>
                  <a:gd name="connsiteY2" fmla="*/ 1923871 h 1927076"/>
                  <a:gd name="connsiteX3" fmla="*/ 1799499 w 2502498"/>
                  <a:gd name="connsiteY3" fmla="*/ 1920422 h 1927076"/>
                  <a:gd name="connsiteX4" fmla="*/ 1791943 w 2502498"/>
                  <a:gd name="connsiteY4" fmla="*/ 1927076 h 1927076"/>
                  <a:gd name="connsiteX5" fmla="*/ 1783159 w 2502498"/>
                  <a:gd name="connsiteY5" fmla="*/ 1920342 h 1927076"/>
                  <a:gd name="connsiteX6" fmla="*/ 270669 w 2502498"/>
                  <a:gd name="connsiteY6" fmla="*/ 1912921 h 1927076"/>
                  <a:gd name="connsiteX7" fmla="*/ 221995 w 2502498"/>
                  <a:gd name="connsiteY7" fmla="*/ 1489568 h 1927076"/>
                  <a:gd name="connsiteX8" fmla="*/ 1224971 w 2502498"/>
                  <a:gd name="connsiteY8" fmla="*/ 1492441 h 1927076"/>
                  <a:gd name="connsiteX9" fmla="*/ 97539 w 2502498"/>
                  <a:gd name="connsiteY9" fmla="*/ 628165 h 1927076"/>
                  <a:gd name="connsiteX0-1" fmla="*/ 0 w 2482718"/>
                  <a:gd name="connsiteY0-2" fmla="*/ 0 h 1905911"/>
                  <a:gd name="connsiteX1-3" fmla="*/ 1925300 w 2482718"/>
                  <a:gd name="connsiteY1-4" fmla="*/ 1475407 h 1905911"/>
                  <a:gd name="connsiteX2-5" fmla="*/ 2482718 w 2482718"/>
                  <a:gd name="connsiteY2-6" fmla="*/ 1902706 h 1905911"/>
                  <a:gd name="connsiteX3-7" fmla="*/ 1779719 w 2482718"/>
                  <a:gd name="connsiteY3-8" fmla="*/ 1899257 h 1905911"/>
                  <a:gd name="connsiteX4-9" fmla="*/ 1772163 w 2482718"/>
                  <a:gd name="connsiteY4-10" fmla="*/ 1905911 h 1905911"/>
                  <a:gd name="connsiteX5-11" fmla="*/ 1763379 w 2482718"/>
                  <a:gd name="connsiteY5-12" fmla="*/ 1899177 h 1905911"/>
                  <a:gd name="connsiteX6-13" fmla="*/ 250889 w 2482718"/>
                  <a:gd name="connsiteY6-14" fmla="*/ 1891756 h 1905911"/>
                  <a:gd name="connsiteX7-15" fmla="*/ 202215 w 2482718"/>
                  <a:gd name="connsiteY7-16" fmla="*/ 1468403 h 1905911"/>
                  <a:gd name="connsiteX8-17" fmla="*/ 1205191 w 2482718"/>
                  <a:gd name="connsiteY8-18" fmla="*/ 1471276 h 1905911"/>
                  <a:gd name="connsiteX9-19" fmla="*/ 77759 w 2482718"/>
                  <a:gd name="connsiteY9-20" fmla="*/ 607000 h 1905911"/>
                  <a:gd name="connsiteX10" fmla="*/ 0 w 2482718"/>
                  <a:gd name="connsiteY10" fmla="*/ 0 h 1905911"/>
                  <a:gd name="connsiteX0-21" fmla="*/ 0 w 2481710"/>
                  <a:gd name="connsiteY0-22" fmla="*/ 0 h 1911139"/>
                  <a:gd name="connsiteX1-23" fmla="*/ 1924292 w 2481710"/>
                  <a:gd name="connsiteY1-24" fmla="*/ 1480635 h 1911139"/>
                  <a:gd name="connsiteX2-25" fmla="*/ 2481710 w 2481710"/>
                  <a:gd name="connsiteY2-26" fmla="*/ 1907934 h 1911139"/>
                  <a:gd name="connsiteX3-27" fmla="*/ 1778711 w 2481710"/>
                  <a:gd name="connsiteY3-28" fmla="*/ 1904485 h 1911139"/>
                  <a:gd name="connsiteX4-29" fmla="*/ 1771155 w 2481710"/>
                  <a:gd name="connsiteY4-30" fmla="*/ 1911139 h 1911139"/>
                  <a:gd name="connsiteX5-31" fmla="*/ 1762371 w 2481710"/>
                  <a:gd name="connsiteY5-32" fmla="*/ 1904405 h 1911139"/>
                  <a:gd name="connsiteX6-33" fmla="*/ 249881 w 2481710"/>
                  <a:gd name="connsiteY6-34" fmla="*/ 1896984 h 1911139"/>
                  <a:gd name="connsiteX7-35" fmla="*/ 201207 w 2481710"/>
                  <a:gd name="connsiteY7-36" fmla="*/ 1473631 h 1911139"/>
                  <a:gd name="connsiteX8-37" fmla="*/ 1204183 w 2481710"/>
                  <a:gd name="connsiteY8-38" fmla="*/ 1476504 h 1911139"/>
                  <a:gd name="connsiteX9-39" fmla="*/ 76751 w 2481710"/>
                  <a:gd name="connsiteY9-40" fmla="*/ 612228 h 1911139"/>
                  <a:gd name="connsiteX10-41" fmla="*/ 0 w 2481710"/>
                  <a:gd name="connsiteY10-42" fmla="*/ 0 h 1911139"/>
                  <a:gd name="connsiteX0-43" fmla="*/ 0 w 2481710"/>
                  <a:gd name="connsiteY0-44" fmla="*/ 0 h 1911139"/>
                  <a:gd name="connsiteX1-45" fmla="*/ 1924292 w 2481710"/>
                  <a:gd name="connsiteY1-46" fmla="*/ 1480635 h 1911139"/>
                  <a:gd name="connsiteX2-47" fmla="*/ 2481710 w 2481710"/>
                  <a:gd name="connsiteY2-48" fmla="*/ 1907934 h 1911139"/>
                  <a:gd name="connsiteX3-49" fmla="*/ 1778711 w 2481710"/>
                  <a:gd name="connsiteY3-50" fmla="*/ 1904485 h 1911139"/>
                  <a:gd name="connsiteX4-51" fmla="*/ 1771155 w 2481710"/>
                  <a:gd name="connsiteY4-52" fmla="*/ 1911139 h 1911139"/>
                  <a:gd name="connsiteX5-53" fmla="*/ 1762371 w 2481710"/>
                  <a:gd name="connsiteY5-54" fmla="*/ 1904405 h 1911139"/>
                  <a:gd name="connsiteX6-55" fmla="*/ 249881 w 2481710"/>
                  <a:gd name="connsiteY6-56" fmla="*/ 1896984 h 1911139"/>
                  <a:gd name="connsiteX7-57" fmla="*/ 196860 w 2481710"/>
                  <a:gd name="connsiteY7-58" fmla="*/ 1479301 h 1911139"/>
                  <a:gd name="connsiteX8-59" fmla="*/ 1204183 w 2481710"/>
                  <a:gd name="connsiteY8-60" fmla="*/ 1476504 h 1911139"/>
                  <a:gd name="connsiteX9-61" fmla="*/ 76751 w 2481710"/>
                  <a:gd name="connsiteY9-62" fmla="*/ 612228 h 1911139"/>
                  <a:gd name="connsiteX10-63" fmla="*/ 0 w 2481710"/>
                  <a:gd name="connsiteY10-64" fmla="*/ 0 h 191113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41" y="connsiteY10-42"/>
                  </a:cxn>
                </a:cxnLst>
                <a:rect l="l" t="t" r="r" b="b"/>
                <a:pathLst>
                  <a:path w="2481710" h="1911139">
                    <a:moveTo>
                      <a:pt x="0" y="0"/>
                    </a:moveTo>
                    <a:lnTo>
                      <a:pt x="1924292" y="1480635"/>
                    </a:lnTo>
                    <a:lnTo>
                      <a:pt x="2481710" y="1907934"/>
                    </a:lnTo>
                    <a:lnTo>
                      <a:pt x="1778711" y="1904485"/>
                    </a:lnTo>
                    <a:lnTo>
                      <a:pt x="1771155" y="1911139"/>
                    </a:lnTo>
                    <a:lnTo>
                      <a:pt x="1762371" y="1904405"/>
                    </a:lnTo>
                    <a:lnTo>
                      <a:pt x="249881" y="1896984"/>
                    </a:lnTo>
                    <a:lnTo>
                      <a:pt x="196860" y="1479301"/>
                    </a:lnTo>
                    <a:lnTo>
                      <a:pt x="1204183" y="1476504"/>
                    </a:lnTo>
                    <a:lnTo>
                      <a:pt x="76751" y="612228"/>
                    </a:lnTo>
                    <a:cubicBezTo>
                      <a:pt x="44238" y="402840"/>
                      <a:pt x="32513" y="209388"/>
                      <a:pt x="0" y="0"/>
                    </a:cubicBezTo>
                    <a:close/>
                  </a:path>
                </a:pathLst>
              </a:custGeom>
              <a:solidFill>
                <a:srgbClr val="E5011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51435" tIns="25717" rIns="51435" bIns="25717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760"/>
              </a:p>
            </p:txBody>
          </p:sp>
          <p:sp>
            <p:nvSpPr>
              <p:cNvPr id="63" name="Freeform 572"/>
              <p:cNvSpPr>
                <a:spLocks noEditPoints="1"/>
              </p:cNvSpPr>
              <p:nvPr/>
            </p:nvSpPr>
            <p:spPr bwMode="auto">
              <a:xfrm>
                <a:off x="5658172" y="2519383"/>
                <a:ext cx="319968" cy="311503"/>
              </a:xfrm>
              <a:custGeom>
                <a:avLst/>
                <a:gdLst>
                  <a:gd name="T0" fmla="*/ 278 w 326"/>
                  <a:gd name="T1" fmla="*/ 48 h 326"/>
                  <a:gd name="T2" fmla="*/ 163 w 326"/>
                  <a:gd name="T3" fmla="*/ 0 h 326"/>
                  <a:gd name="T4" fmla="*/ 47 w 326"/>
                  <a:gd name="T5" fmla="*/ 48 h 326"/>
                  <a:gd name="T6" fmla="*/ 0 w 326"/>
                  <a:gd name="T7" fmla="*/ 163 h 326"/>
                  <a:gd name="T8" fmla="*/ 47 w 326"/>
                  <a:gd name="T9" fmla="*/ 278 h 326"/>
                  <a:gd name="T10" fmla="*/ 163 w 326"/>
                  <a:gd name="T11" fmla="*/ 326 h 326"/>
                  <a:gd name="T12" fmla="*/ 278 w 326"/>
                  <a:gd name="T13" fmla="*/ 278 h 326"/>
                  <a:gd name="T14" fmla="*/ 326 w 326"/>
                  <a:gd name="T15" fmla="*/ 163 h 326"/>
                  <a:gd name="T16" fmla="*/ 250 w 326"/>
                  <a:gd name="T17" fmla="*/ 175 h 326"/>
                  <a:gd name="T18" fmla="*/ 293 w 326"/>
                  <a:gd name="T19" fmla="*/ 219 h 326"/>
                  <a:gd name="T20" fmla="*/ 243 w 326"/>
                  <a:gd name="T21" fmla="*/ 230 h 326"/>
                  <a:gd name="T22" fmla="*/ 250 w 326"/>
                  <a:gd name="T23" fmla="*/ 153 h 326"/>
                  <a:gd name="T24" fmla="*/ 279 w 326"/>
                  <a:gd name="T25" fmla="*/ 82 h 326"/>
                  <a:gd name="T26" fmla="*/ 304 w 326"/>
                  <a:gd name="T27" fmla="*/ 153 h 326"/>
                  <a:gd name="T28" fmla="*/ 223 w 326"/>
                  <a:gd name="T29" fmla="*/ 221 h 326"/>
                  <a:gd name="T30" fmla="*/ 175 w 326"/>
                  <a:gd name="T31" fmla="*/ 219 h 326"/>
                  <a:gd name="T32" fmla="*/ 229 w 326"/>
                  <a:gd name="T33" fmla="*/ 175 h 326"/>
                  <a:gd name="T34" fmla="*/ 229 w 326"/>
                  <a:gd name="T35" fmla="*/ 153 h 326"/>
                  <a:gd name="T36" fmla="*/ 175 w 326"/>
                  <a:gd name="T37" fmla="*/ 108 h 326"/>
                  <a:gd name="T38" fmla="*/ 223 w 326"/>
                  <a:gd name="T39" fmla="*/ 106 h 326"/>
                  <a:gd name="T40" fmla="*/ 175 w 326"/>
                  <a:gd name="T41" fmla="*/ 86 h 326"/>
                  <a:gd name="T42" fmla="*/ 185 w 326"/>
                  <a:gd name="T43" fmla="*/ 31 h 326"/>
                  <a:gd name="T44" fmla="*/ 216 w 326"/>
                  <a:gd name="T45" fmla="*/ 81 h 326"/>
                  <a:gd name="T46" fmla="*/ 215 w 326"/>
                  <a:gd name="T47" fmla="*/ 32 h 326"/>
                  <a:gd name="T48" fmla="*/ 263 w 326"/>
                  <a:gd name="T49" fmla="*/ 63 h 326"/>
                  <a:gd name="T50" fmla="*/ 237 w 326"/>
                  <a:gd name="T51" fmla="*/ 76 h 326"/>
                  <a:gd name="T52" fmla="*/ 215 w 326"/>
                  <a:gd name="T53" fmla="*/ 32 h 326"/>
                  <a:gd name="T54" fmla="*/ 207 w 326"/>
                  <a:gd name="T55" fmla="*/ 266 h 326"/>
                  <a:gd name="T56" fmla="*/ 175 w 326"/>
                  <a:gd name="T57" fmla="*/ 302 h 326"/>
                  <a:gd name="T58" fmla="*/ 216 w 326"/>
                  <a:gd name="T59" fmla="*/ 245 h 326"/>
                  <a:gd name="T60" fmla="*/ 227 w 326"/>
                  <a:gd name="T61" fmla="*/ 276 h 326"/>
                  <a:gd name="T62" fmla="*/ 265 w 326"/>
                  <a:gd name="T63" fmla="*/ 261 h 326"/>
                  <a:gd name="T64" fmla="*/ 218 w 326"/>
                  <a:gd name="T65" fmla="*/ 294 h 326"/>
                  <a:gd name="T66" fmla="*/ 102 w 326"/>
                  <a:gd name="T67" fmla="*/ 106 h 326"/>
                  <a:gd name="T68" fmla="*/ 153 w 326"/>
                  <a:gd name="T69" fmla="*/ 108 h 326"/>
                  <a:gd name="T70" fmla="*/ 97 w 326"/>
                  <a:gd name="T71" fmla="*/ 153 h 326"/>
                  <a:gd name="T72" fmla="*/ 99 w 326"/>
                  <a:gd name="T73" fmla="*/ 51 h 326"/>
                  <a:gd name="T74" fmla="*/ 64 w 326"/>
                  <a:gd name="T75" fmla="*/ 62 h 326"/>
                  <a:gd name="T76" fmla="*/ 110 w 326"/>
                  <a:gd name="T77" fmla="*/ 32 h 326"/>
                  <a:gd name="T78" fmla="*/ 97 w 326"/>
                  <a:gd name="T79" fmla="*/ 175 h 326"/>
                  <a:gd name="T80" fmla="*/ 153 w 326"/>
                  <a:gd name="T81" fmla="*/ 219 h 326"/>
                  <a:gd name="T82" fmla="*/ 102 w 326"/>
                  <a:gd name="T83" fmla="*/ 221 h 326"/>
                  <a:gd name="T84" fmla="*/ 153 w 326"/>
                  <a:gd name="T85" fmla="*/ 240 h 326"/>
                  <a:gd name="T86" fmla="*/ 140 w 326"/>
                  <a:gd name="T87" fmla="*/ 295 h 326"/>
                  <a:gd name="T88" fmla="*/ 110 w 326"/>
                  <a:gd name="T89" fmla="*/ 246 h 326"/>
                  <a:gd name="T90" fmla="*/ 89 w 326"/>
                  <a:gd name="T91" fmla="*/ 253 h 326"/>
                  <a:gd name="T92" fmla="*/ 110 w 326"/>
                  <a:gd name="T93" fmla="*/ 295 h 326"/>
                  <a:gd name="T94" fmla="*/ 64 w 326"/>
                  <a:gd name="T95" fmla="*/ 264 h 326"/>
                  <a:gd name="T96" fmla="*/ 110 w 326"/>
                  <a:gd name="T97" fmla="*/ 80 h 326"/>
                  <a:gd name="T98" fmla="*/ 140 w 326"/>
                  <a:gd name="T99" fmla="*/ 31 h 326"/>
                  <a:gd name="T100" fmla="*/ 153 w 326"/>
                  <a:gd name="T101" fmla="*/ 86 h 326"/>
                  <a:gd name="T102" fmla="*/ 32 w 326"/>
                  <a:gd name="T103" fmla="*/ 108 h 326"/>
                  <a:gd name="T104" fmla="*/ 83 w 326"/>
                  <a:gd name="T105" fmla="*/ 95 h 326"/>
                  <a:gd name="T106" fmla="*/ 22 w 326"/>
                  <a:gd name="T107" fmla="*/ 153 h 326"/>
                  <a:gd name="T108" fmla="*/ 22 w 326"/>
                  <a:gd name="T109" fmla="*/ 175 h 326"/>
                  <a:gd name="T110" fmla="*/ 83 w 326"/>
                  <a:gd name="T111" fmla="*/ 232 h 326"/>
                  <a:gd name="T112" fmla="*/ 32 w 326"/>
                  <a:gd name="T113" fmla="*/ 219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26" h="326">
                    <a:moveTo>
                      <a:pt x="313" y="100"/>
                    </a:moveTo>
                    <a:cubicBezTo>
                      <a:pt x="305" y="80"/>
                      <a:pt x="293" y="63"/>
                      <a:pt x="278" y="48"/>
                    </a:cubicBezTo>
                    <a:cubicBezTo>
                      <a:pt x="263" y="33"/>
                      <a:pt x="246" y="21"/>
                      <a:pt x="226" y="13"/>
                    </a:cubicBezTo>
                    <a:cubicBezTo>
                      <a:pt x="206" y="4"/>
                      <a:pt x="185" y="0"/>
                      <a:pt x="163" y="0"/>
                    </a:cubicBezTo>
                    <a:cubicBezTo>
                      <a:pt x="141" y="0"/>
                      <a:pt x="119" y="4"/>
                      <a:pt x="99" y="13"/>
                    </a:cubicBezTo>
                    <a:cubicBezTo>
                      <a:pt x="80" y="21"/>
                      <a:pt x="62" y="33"/>
                      <a:pt x="47" y="48"/>
                    </a:cubicBezTo>
                    <a:cubicBezTo>
                      <a:pt x="32" y="63"/>
                      <a:pt x="21" y="80"/>
                      <a:pt x="13" y="100"/>
                    </a:cubicBezTo>
                    <a:cubicBezTo>
                      <a:pt x="4" y="120"/>
                      <a:pt x="0" y="141"/>
                      <a:pt x="0" y="163"/>
                    </a:cubicBezTo>
                    <a:cubicBezTo>
                      <a:pt x="0" y="185"/>
                      <a:pt x="4" y="206"/>
                      <a:pt x="13" y="227"/>
                    </a:cubicBezTo>
                    <a:cubicBezTo>
                      <a:pt x="21" y="246"/>
                      <a:pt x="32" y="263"/>
                      <a:pt x="47" y="278"/>
                    </a:cubicBezTo>
                    <a:cubicBezTo>
                      <a:pt x="62" y="293"/>
                      <a:pt x="80" y="305"/>
                      <a:pt x="99" y="313"/>
                    </a:cubicBezTo>
                    <a:cubicBezTo>
                      <a:pt x="119" y="322"/>
                      <a:pt x="141" y="326"/>
                      <a:pt x="163" y="326"/>
                    </a:cubicBezTo>
                    <a:cubicBezTo>
                      <a:pt x="185" y="326"/>
                      <a:pt x="206" y="322"/>
                      <a:pt x="226" y="313"/>
                    </a:cubicBezTo>
                    <a:cubicBezTo>
                      <a:pt x="246" y="305"/>
                      <a:pt x="263" y="293"/>
                      <a:pt x="278" y="278"/>
                    </a:cubicBezTo>
                    <a:cubicBezTo>
                      <a:pt x="293" y="263"/>
                      <a:pt x="305" y="246"/>
                      <a:pt x="313" y="227"/>
                    </a:cubicBezTo>
                    <a:cubicBezTo>
                      <a:pt x="322" y="206"/>
                      <a:pt x="326" y="185"/>
                      <a:pt x="326" y="163"/>
                    </a:cubicBezTo>
                    <a:cubicBezTo>
                      <a:pt x="326" y="141"/>
                      <a:pt x="322" y="120"/>
                      <a:pt x="313" y="100"/>
                    </a:cubicBezTo>
                    <a:close/>
                    <a:moveTo>
                      <a:pt x="250" y="175"/>
                    </a:moveTo>
                    <a:cubicBezTo>
                      <a:pt x="304" y="175"/>
                      <a:pt x="304" y="175"/>
                      <a:pt x="304" y="175"/>
                    </a:cubicBezTo>
                    <a:cubicBezTo>
                      <a:pt x="303" y="190"/>
                      <a:pt x="299" y="205"/>
                      <a:pt x="293" y="219"/>
                    </a:cubicBezTo>
                    <a:cubicBezTo>
                      <a:pt x="289" y="228"/>
                      <a:pt x="285" y="236"/>
                      <a:pt x="279" y="245"/>
                    </a:cubicBezTo>
                    <a:cubicBezTo>
                      <a:pt x="268" y="239"/>
                      <a:pt x="256" y="234"/>
                      <a:pt x="243" y="230"/>
                    </a:cubicBezTo>
                    <a:cubicBezTo>
                      <a:pt x="247" y="213"/>
                      <a:pt x="250" y="194"/>
                      <a:pt x="250" y="175"/>
                    </a:cubicBezTo>
                    <a:close/>
                    <a:moveTo>
                      <a:pt x="250" y="153"/>
                    </a:moveTo>
                    <a:cubicBezTo>
                      <a:pt x="250" y="134"/>
                      <a:pt x="247" y="115"/>
                      <a:pt x="243" y="97"/>
                    </a:cubicBezTo>
                    <a:cubicBezTo>
                      <a:pt x="256" y="93"/>
                      <a:pt x="268" y="88"/>
                      <a:pt x="279" y="82"/>
                    </a:cubicBezTo>
                    <a:cubicBezTo>
                      <a:pt x="284" y="90"/>
                      <a:pt x="289" y="99"/>
                      <a:pt x="293" y="108"/>
                    </a:cubicBezTo>
                    <a:cubicBezTo>
                      <a:pt x="299" y="122"/>
                      <a:pt x="303" y="137"/>
                      <a:pt x="304" y="153"/>
                    </a:cubicBezTo>
                    <a:lnTo>
                      <a:pt x="250" y="153"/>
                    </a:lnTo>
                    <a:close/>
                    <a:moveTo>
                      <a:pt x="223" y="221"/>
                    </a:moveTo>
                    <a:cubicBezTo>
                      <a:pt x="223" y="222"/>
                      <a:pt x="222" y="223"/>
                      <a:pt x="222" y="224"/>
                    </a:cubicBezTo>
                    <a:cubicBezTo>
                      <a:pt x="207" y="221"/>
                      <a:pt x="191" y="219"/>
                      <a:pt x="175" y="219"/>
                    </a:cubicBezTo>
                    <a:cubicBezTo>
                      <a:pt x="175" y="175"/>
                      <a:pt x="175" y="175"/>
                      <a:pt x="175" y="175"/>
                    </a:cubicBezTo>
                    <a:cubicBezTo>
                      <a:pt x="229" y="175"/>
                      <a:pt x="229" y="175"/>
                      <a:pt x="229" y="175"/>
                    </a:cubicBezTo>
                    <a:cubicBezTo>
                      <a:pt x="228" y="190"/>
                      <a:pt x="226" y="206"/>
                      <a:pt x="223" y="221"/>
                    </a:cubicBezTo>
                    <a:close/>
                    <a:moveTo>
                      <a:pt x="229" y="153"/>
                    </a:moveTo>
                    <a:cubicBezTo>
                      <a:pt x="175" y="153"/>
                      <a:pt x="175" y="153"/>
                      <a:pt x="175" y="153"/>
                    </a:cubicBezTo>
                    <a:cubicBezTo>
                      <a:pt x="175" y="108"/>
                      <a:pt x="175" y="108"/>
                      <a:pt x="175" y="108"/>
                    </a:cubicBezTo>
                    <a:cubicBezTo>
                      <a:pt x="191" y="107"/>
                      <a:pt x="207" y="105"/>
                      <a:pt x="222" y="102"/>
                    </a:cubicBezTo>
                    <a:cubicBezTo>
                      <a:pt x="222" y="103"/>
                      <a:pt x="223" y="105"/>
                      <a:pt x="223" y="106"/>
                    </a:cubicBezTo>
                    <a:cubicBezTo>
                      <a:pt x="226" y="121"/>
                      <a:pt x="228" y="137"/>
                      <a:pt x="229" y="153"/>
                    </a:cubicBezTo>
                    <a:close/>
                    <a:moveTo>
                      <a:pt x="175" y="86"/>
                    </a:moveTo>
                    <a:cubicBezTo>
                      <a:pt x="175" y="24"/>
                      <a:pt x="175" y="24"/>
                      <a:pt x="175" y="24"/>
                    </a:cubicBezTo>
                    <a:cubicBezTo>
                      <a:pt x="178" y="26"/>
                      <a:pt x="182" y="28"/>
                      <a:pt x="185" y="31"/>
                    </a:cubicBezTo>
                    <a:cubicBezTo>
                      <a:pt x="194" y="38"/>
                      <a:pt x="201" y="48"/>
                      <a:pt x="207" y="60"/>
                    </a:cubicBezTo>
                    <a:cubicBezTo>
                      <a:pt x="211" y="67"/>
                      <a:pt x="213" y="73"/>
                      <a:pt x="216" y="81"/>
                    </a:cubicBezTo>
                    <a:cubicBezTo>
                      <a:pt x="203" y="84"/>
                      <a:pt x="189" y="86"/>
                      <a:pt x="175" y="86"/>
                    </a:cubicBezTo>
                    <a:close/>
                    <a:moveTo>
                      <a:pt x="215" y="32"/>
                    </a:moveTo>
                    <a:cubicBezTo>
                      <a:pt x="216" y="32"/>
                      <a:pt x="217" y="32"/>
                      <a:pt x="218" y="33"/>
                    </a:cubicBezTo>
                    <a:cubicBezTo>
                      <a:pt x="235" y="40"/>
                      <a:pt x="250" y="50"/>
                      <a:pt x="263" y="63"/>
                    </a:cubicBezTo>
                    <a:cubicBezTo>
                      <a:pt x="264" y="64"/>
                      <a:pt x="264" y="64"/>
                      <a:pt x="265" y="65"/>
                    </a:cubicBezTo>
                    <a:cubicBezTo>
                      <a:pt x="256" y="69"/>
                      <a:pt x="247" y="73"/>
                      <a:pt x="237" y="76"/>
                    </a:cubicBezTo>
                    <a:cubicBezTo>
                      <a:pt x="234" y="67"/>
                      <a:pt x="231" y="58"/>
                      <a:pt x="227" y="51"/>
                    </a:cubicBezTo>
                    <a:cubicBezTo>
                      <a:pt x="223" y="44"/>
                      <a:pt x="220" y="37"/>
                      <a:pt x="215" y="32"/>
                    </a:cubicBezTo>
                    <a:close/>
                    <a:moveTo>
                      <a:pt x="216" y="245"/>
                    </a:moveTo>
                    <a:cubicBezTo>
                      <a:pt x="213" y="252"/>
                      <a:pt x="211" y="260"/>
                      <a:pt x="207" y="266"/>
                    </a:cubicBezTo>
                    <a:cubicBezTo>
                      <a:pt x="201" y="279"/>
                      <a:pt x="193" y="289"/>
                      <a:pt x="185" y="295"/>
                    </a:cubicBezTo>
                    <a:cubicBezTo>
                      <a:pt x="182" y="298"/>
                      <a:pt x="178" y="300"/>
                      <a:pt x="175" y="302"/>
                    </a:cubicBezTo>
                    <a:cubicBezTo>
                      <a:pt x="175" y="240"/>
                      <a:pt x="175" y="240"/>
                      <a:pt x="175" y="240"/>
                    </a:cubicBezTo>
                    <a:cubicBezTo>
                      <a:pt x="189" y="241"/>
                      <a:pt x="203" y="242"/>
                      <a:pt x="216" y="245"/>
                    </a:cubicBezTo>
                    <a:close/>
                    <a:moveTo>
                      <a:pt x="215" y="295"/>
                    </a:moveTo>
                    <a:cubicBezTo>
                      <a:pt x="220" y="289"/>
                      <a:pt x="223" y="283"/>
                      <a:pt x="227" y="276"/>
                    </a:cubicBezTo>
                    <a:cubicBezTo>
                      <a:pt x="231" y="268"/>
                      <a:pt x="234" y="259"/>
                      <a:pt x="237" y="250"/>
                    </a:cubicBezTo>
                    <a:cubicBezTo>
                      <a:pt x="247" y="253"/>
                      <a:pt x="256" y="257"/>
                      <a:pt x="265" y="261"/>
                    </a:cubicBezTo>
                    <a:cubicBezTo>
                      <a:pt x="264" y="262"/>
                      <a:pt x="264" y="263"/>
                      <a:pt x="263" y="263"/>
                    </a:cubicBezTo>
                    <a:cubicBezTo>
                      <a:pt x="250" y="276"/>
                      <a:pt x="235" y="286"/>
                      <a:pt x="218" y="294"/>
                    </a:cubicBezTo>
                    <a:cubicBezTo>
                      <a:pt x="217" y="294"/>
                      <a:pt x="216" y="294"/>
                      <a:pt x="215" y="295"/>
                    </a:cubicBezTo>
                    <a:close/>
                    <a:moveTo>
                      <a:pt x="102" y="106"/>
                    </a:moveTo>
                    <a:cubicBezTo>
                      <a:pt x="103" y="104"/>
                      <a:pt x="103" y="102"/>
                      <a:pt x="104" y="101"/>
                    </a:cubicBezTo>
                    <a:cubicBezTo>
                      <a:pt x="119" y="104"/>
                      <a:pt x="136" y="107"/>
                      <a:pt x="153" y="108"/>
                    </a:cubicBezTo>
                    <a:cubicBezTo>
                      <a:pt x="153" y="153"/>
                      <a:pt x="153" y="153"/>
                      <a:pt x="153" y="153"/>
                    </a:cubicBezTo>
                    <a:cubicBezTo>
                      <a:pt x="97" y="153"/>
                      <a:pt x="97" y="153"/>
                      <a:pt x="97" y="153"/>
                    </a:cubicBezTo>
                    <a:cubicBezTo>
                      <a:pt x="97" y="137"/>
                      <a:pt x="99" y="121"/>
                      <a:pt x="102" y="106"/>
                    </a:cubicBezTo>
                    <a:close/>
                    <a:moveTo>
                      <a:pt x="99" y="51"/>
                    </a:moveTo>
                    <a:cubicBezTo>
                      <a:pt x="95" y="58"/>
                      <a:pt x="92" y="65"/>
                      <a:pt x="89" y="74"/>
                    </a:cubicBezTo>
                    <a:cubicBezTo>
                      <a:pt x="80" y="70"/>
                      <a:pt x="71" y="66"/>
                      <a:pt x="64" y="62"/>
                    </a:cubicBezTo>
                    <a:cubicBezTo>
                      <a:pt x="76" y="49"/>
                      <a:pt x="91" y="40"/>
                      <a:pt x="108" y="33"/>
                    </a:cubicBezTo>
                    <a:cubicBezTo>
                      <a:pt x="109" y="32"/>
                      <a:pt x="109" y="32"/>
                      <a:pt x="110" y="32"/>
                    </a:cubicBezTo>
                    <a:cubicBezTo>
                      <a:pt x="106" y="37"/>
                      <a:pt x="102" y="44"/>
                      <a:pt x="99" y="51"/>
                    </a:cubicBezTo>
                    <a:close/>
                    <a:moveTo>
                      <a:pt x="97" y="175"/>
                    </a:moveTo>
                    <a:cubicBezTo>
                      <a:pt x="153" y="175"/>
                      <a:pt x="153" y="175"/>
                      <a:pt x="153" y="175"/>
                    </a:cubicBezTo>
                    <a:cubicBezTo>
                      <a:pt x="153" y="219"/>
                      <a:pt x="153" y="219"/>
                      <a:pt x="153" y="219"/>
                    </a:cubicBezTo>
                    <a:cubicBezTo>
                      <a:pt x="136" y="219"/>
                      <a:pt x="119" y="222"/>
                      <a:pt x="104" y="226"/>
                    </a:cubicBezTo>
                    <a:cubicBezTo>
                      <a:pt x="103" y="224"/>
                      <a:pt x="103" y="222"/>
                      <a:pt x="102" y="221"/>
                    </a:cubicBezTo>
                    <a:cubicBezTo>
                      <a:pt x="99" y="206"/>
                      <a:pt x="97" y="191"/>
                      <a:pt x="97" y="175"/>
                    </a:cubicBezTo>
                    <a:close/>
                    <a:moveTo>
                      <a:pt x="153" y="240"/>
                    </a:moveTo>
                    <a:cubicBezTo>
                      <a:pt x="153" y="303"/>
                      <a:pt x="153" y="303"/>
                      <a:pt x="153" y="303"/>
                    </a:cubicBezTo>
                    <a:cubicBezTo>
                      <a:pt x="149" y="302"/>
                      <a:pt x="144" y="299"/>
                      <a:pt x="140" y="295"/>
                    </a:cubicBezTo>
                    <a:cubicBezTo>
                      <a:pt x="131" y="288"/>
                      <a:pt x="124" y="279"/>
                      <a:pt x="118" y="266"/>
                    </a:cubicBezTo>
                    <a:cubicBezTo>
                      <a:pt x="115" y="260"/>
                      <a:pt x="112" y="254"/>
                      <a:pt x="110" y="246"/>
                    </a:cubicBezTo>
                    <a:cubicBezTo>
                      <a:pt x="124" y="243"/>
                      <a:pt x="138" y="241"/>
                      <a:pt x="153" y="240"/>
                    </a:cubicBezTo>
                    <a:close/>
                    <a:moveTo>
                      <a:pt x="89" y="253"/>
                    </a:moveTo>
                    <a:cubicBezTo>
                      <a:pt x="92" y="261"/>
                      <a:pt x="95" y="269"/>
                      <a:pt x="99" y="276"/>
                    </a:cubicBezTo>
                    <a:cubicBezTo>
                      <a:pt x="102" y="283"/>
                      <a:pt x="106" y="289"/>
                      <a:pt x="110" y="295"/>
                    </a:cubicBezTo>
                    <a:cubicBezTo>
                      <a:pt x="109" y="294"/>
                      <a:pt x="109" y="294"/>
                      <a:pt x="108" y="294"/>
                    </a:cubicBezTo>
                    <a:cubicBezTo>
                      <a:pt x="91" y="287"/>
                      <a:pt x="76" y="277"/>
                      <a:pt x="64" y="264"/>
                    </a:cubicBezTo>
                    <a:cubicBezTo>
                      <a:pt x="71" y="260"/>
                      <a:pt x="80" y="256"/>
                      <a:pt x="89" y="253"/>
                    </a:cubicBezTo>
                    <a:close/>
                    <a:moveTo>
                      <a:pt x="110" y="80"/>
                    </a:moveTo>
                    <a:cubicBezTo>
                      <a:pt x="112" y="73"/>
                      <a:pt x="115" y="66"/>
                      <a:pt x="118" y="60"/>
                    </a:cubicBezTo>
                    <a:cubicBezTo>
                      <a:pt x="124" y="48"/>
                      <a:pt x="132" y="38"/>
                      <a:pt x="140" y="31"/>
                    </a:cubicBezTo>
                    <a:cubicBezTo>
                      <a:pt x="144" y="27"/>
                      <a:pt x="149" y="24"/>
                      <a:pt x="153" y="23"/>
                    </a:cubicBezTo>
                    <a:cubicBezTo>
                      <a:pt x="153" y="86"/>
                      <a:pt x="153" y="86"/>
                      <a:pt x="153" y="86"/>
                    </a:cubicBezTo>
                    <a:cubicBezTo>
                      <a:pt x="138" y="85"/>
                      <a:pt x="124" y="83"/>
                      <a:pt x="110" y="80"/>
                    </a:cubicBezTo>
                    <a:close/>
                    <a:moveTo>
                      <a:pt x="32" y="108"/>
                    </a:moveTo>
                    <a:cubicBezTo>
                      <a:pt x="37" y="98"/>
                      <a:pt x="42" y="88"/>
                      <a:pt x="49" y="79"/>
                    </a:cubicBezTo>
                    <a:cubicBezTo>
                      <a:pt x="59" y="85"/>
                      <a:pt x="71" y="90"/>
                      <a:pt x="83" y="95"/>
                    </a:cubicBezTo>
                    <a:cubicBezTo>
                      <a:pt x="79" y="113"/>
                      <a:pt x="76" y="132"/>
                      <a:pt x="75" y="153"/>
                    </a:cubicBezTo>
                    <a:cubicBezTo>
                      <a:pt x="22" y="153"/>
                      <a:pt x="22" y="153"/>
                      <a:pt x="22" y="153"/>
                    </a:cubicBezTo>
                    <a:cubicBezTo>
                      <a:pt x="23" y="137"/>
                      <a:pt x="26" y="122"/>
                      <a:pt x="32" y="108"/>
                    </a:cubicBezTo>
                    <a:close/>
                    <a:moveTo>
                      <a:pt x="22" y="175"/>
                    </a:moveTo>
                    <a:cubicBezTo>
                      <a:pt x="75" y="175"/>
                      <a:pt x="75" y="175"/>
                      <a:pt x="75" y="175"/>
                    </a:cubicBezTo>
                    <a:cubicBezTo>
                      <a:pt x="76" y="195"/>
                      <a:pt x="79" y="214"/>
                      <a:pt x="83" y="232"/>
                    </a:cubicBezTo>
                    <a:cubicBezTo>
                      <a:pt x="71" y="237"/>
                      <a:pt x="59" y="242"/>
                      <a:pt x="49" y="248"/>
                    </a:cubicBezTo>
                    <a:cubicBezTo>
                      <a:pt x="42" y="239"/>
                      <a:pt x="37" y="229"/>
                      <a:pt x="32" y="219"/>
                    </a:cubicBezTo>
                    <a:cubicBezTo>
                      <a:pt x="26" y="205"/>
                      <a:pt x="23" y="190"/>
                      <a:pt x="22" y="17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51435" tIns="25717" rIns="51435" bIns="25717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760">
                  <a:latin typeface="+mn-lt"/>
                  <a:ea typeface="+mn-ea"/>
                </a:endParaRPr>
              </a:p>
            </p:txBody>
          </p:sp>
        </p:grpSp>
        <p:sp>
          <p:nvSpPr>
            <p:cNvPr id="64" name="矩形 63"/>
            <p:cNvSpPr/>
            <p:nvPr/>
          </p:nvSpPr>
          <p:spPr>
            <a:xfrm>
              <a:off x="6214003" y="2554836"/>
              <a:ext cx="846667" cy="282787"/>
            </a:xfrm>
            <a:prstGeom prst="rect">
              <a:avLst/>
            </a:prstGeom>
          </p:spPr>
          <p:txBody>
            <a:bodyPr wrap="none" lIns="51429" tIns="25715" rIns="51429" bIns="25715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</a:t>
              </a:r>
              <a:endParaRPr lang="en-US" altLang="zh-CN" sz="105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65" name="TextBox 52"/>
          <p:cNvSpPr txBox="1">
            <a:spLocks noChangeArrowheads="1"/>
          </p:cNvSpPr>
          <p:nvPr/>
        </p:nvSpPr>
        <p:spPr bwMode="auto">
          <a:xfrm>
            <a:off x="1422439" y="3660407"/>
            <a:ext cx="2078572" cy="644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9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输入您的内容或者通过右键复制粘贴您的内容，并选择只保留文字。</a:t>
            </a:r>
            <a:r>
              <a:rPr lang="zh-CN" altLang="en-US" sz="105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输入您的内容。</a:t>
            </a:r>
          </a:p>
        </p:txBody>
      </p:sp>
      <p:sp>
        <p:nvSpPr>
          <p:cNvPr id="66" name="TextBox 53"/>
          <p:cNvSpPr txBox="1">
            <a:spLocks noChangeArrowheads="1"/>
          </p:cNvSpPr>
          <p:nvPr/>
        </p:nvSpPr>
        <p:spPr bwMode="auto">
          <a:xfrm>
            <a:off x="5775677" y="2347809"/>
            <a:ext cx="2078572" cy="644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输入您的内容或者通过右键复制粘贴您的内容，并选择只保留文字。</a:t>
            </a:r>
            <a:r>
              <a:rPr lang="zh-CN" altLang="en-US" sz="105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输入您的内容。</a:t>
            </a:r>
          </a:p>
        </p:txBody>
      </p:sp>
      <p:sp>
        <p:nvSpPr>
          <p:cNvPr id="67" name="TextBox 54"/>
          <p:cNvSpPr txBox="1">
            <a:spLocks noChangeArrowheads="1"/>
          </p:cNvSpPr>
          <p:nvPr/>
        </p:nvSpPr>
        <p:spPr bwMode="auto">
          <a:xfrm>
            <a:off x="5820406" y="3660407"/>
            <a:ext cx="2078572" cy="644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输入您的内容或者通过右键复制粘贴您的内容，并选择只保留文字。</a:t>
            </a:r>
            <a:r>
              <a:rPr lang="zh-CN" altLang="en-US" sz="105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ush dir="d"/>
      </p:transition>
    </mc:Choice>
    <mc:Fallback xmlns="">
      <p:transition>
        <p:push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"/>
                            </p:stCondLst>
                            <p:childTnLst>
                              <p:par>
                                <p:cTn id="14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00"/>
                            </p:stCondLst>
                            <p:childTnLst>
                              <p:par>
                                <p:cTn id="2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649"/>
                            </p:stCondLst>
                            <p:childTnLst>
                              <p:par>
                                <p:cTn id="3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149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649"/>
                            </p:stCondLst>
                            <p:childTnLst>
                              <p:par>
                                <p:cTn id="4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299"/>
                            </p:stCondLst>
                            <p:childTnLst>
                              <p:par>
                                <p:cTn id="5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799"/>
                            </p:stCondLst>
                            <p:childTnLst>
                              <p:par>
                                <p:cTn id="6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299"/>
                            </p:stCondLst>
                            <p:childTnLst>
                              <p:par>
                                <p:cTn id="6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 tmFilter="0,0; .5, 1; 1, 1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949"/>
                            </p:stCondLst>
                            <p:childTnLst>
                              <p:par>
                                <p:cTn id="8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449"/>
                            </p:stCondLst>
                            <p:childTnLst>
                              <p:par>
                                <p:cTn id="8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949"/>
                            </p:stCondLst>
                            <p:childTnLst>
                              <p:par>
                                <p:cTn id="8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 tmFilter="0,0; .5, 1; 1, 1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6599"/>
                            </p:stCondLst>
                            <p:childTnLst>
                              <p:par>
                                <p:cTn id="10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42" grpId="0"/>
      <p:bldP spid="43" grpId="0"/>
      <p:bldP spid="57" grpId="0"/>
      <p:bldP spid="58" grpId="0"/>
      <p:bldP spid="59" grpId="0"/>
      <p:bldP spid="65" grpId="0"/>
      <p:bldP spid="66" grpId="0"/>
      <p:bldP spid="6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836295" y="297815"/>
            <a:ext cx="8318500" cy="264795"/>
          </a:xfrm>
          <a:prstGeom prst="rect">
            <a:avLst/>
          </a:prstGeom>
          <a:solidFill>
            <a:srgbClr val="E50117"/>
          </a:solidFill>
          <a:ln w="9" cap="flat">
            <a:noFill/>
            <a:prstDash val="solid"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37" tIns="45718" rIns="91437" bIns="45718" numCol="1" anchor="t" anchorCtr="0" compatLnSpc="1"/>
          <a:lstStyle/>
          <a:p>
            <a:endParaRPr lang="zh-CN" altLang="en-US" sz="1350">
              <a:solidFill>
                <a:schemeClr val="tx1"/>
              </a:solidFill>
            </a:endParaRPr>
          </a:p>
        </p:txBody>
      </p:sp>
      <p:grpSp>
        <p:nvGrpSpPr>
          <p:cNvPr id="2" name="小字"/>
          <p:cNvGrpSpPr/>
          <p:nvPr/>
        </p:nvGrpSpPr>
        <p:grpSpPr>
          <a:xfrm>
            <a:off x="926969" y="269518"/>
            <a:ext cx="6130865" cy="321945"/>
            <a:chOff x="1605513" y="667605"/>
            <a:chExt cx="6131661" cy="321870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3" name="TextBox 4"/>
            <p:cNvSpPr txBox="1"/>
            <p:nvPr/>
          </p:nvSpPr>
          <p:spPr>
            <a:xfrm>
              <a:off x="1605513" y="667605"/>
              <a:ext cx="2448272" cy="32187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l"/>
              <a:r>
                <a:rPr lang="en-US" altLang="zh-CN" sz="15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工作经验总结</a:t>
              </a: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7737174" y="801787"/>
              <a:ext cx="0" cy="72008"/>
            </a:xfrm>
            <a:prstGeom prst="line">
              <a:avLst/>
            </a:prstGeom>
            <a:ln>
              <a:solidFill>
                <a:schemeClr val="bg1">
                  <a:lumMod val="9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0" y="104869"/>
            <a:ext cx="650174" cy="650174"/>
          </a:xfrm>
          <a:prstGeom prst="rect">
            <a:avLst/>
          </a:prstGeom>
        </p:spPr>
      </p:pic>
      <p:sp>
        <p:nvSpPr>
          <p:cNvPr id="11" name="TextBox 2"/>
          <p:cNvSpPr txBox="1">
            <a:spLocks noChangeArrowheads="1"/>
          </p:cNvSpPr>
          <p:nvPr/>
        </p:nvSpPr>
        <p:spPr bwMode="auto">
          <a:xfrm>
            <a:off x="930127" y="1060032"/>
            <a:ext cx="1728883" cy="617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9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输入您的内容或者通过右键复制粘贴您的内容，并选择只保留文字。</a:t>
            </a:r>
            <a:r>
              <a:rPr lang="zh-CN" altLang="en-US" sz="105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输入您的内容。</a:t>
            </a:r>
          </a:p>
        </p:txBody>
      </p:sp>
      <p:sp>
        <p:nvSpPr>
          <p:cNvPr id="14" name="TextBox 3"/>
          <p:cNvSpPr txBox="1">
            <a:spLocks noChangeArrowheads="1"/>
          </p:cNvSpPr>
          <p:nvPr/>
        </p:nvSpPr>
        <p:spPr bwMode="auto">
          <a:xfrm>
            <a:off x="475593" y="1933871"/>
            <a:ext cx="1728883" cy="617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9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输入您的内容或者通过右键复制粘贴您的内容，并选择只保留文字。</a:t>
            </a:r>
            <a:r>
              <a:rPr lang="zh-CN" altLang="en-US" sz="105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输入您的内容。</a:t>
            </a:r>
          </a:p>
        </p:txBody>
      </p:sp>
      <p:sp>
        <p:nvSpPr>
          <p:cNvPr id="16" name="TextBox 4"/>
          <p:cNvSpPr txBox="1">
            <a:spLocks noChangeArrowheads="1"/>
          </p:cNvSpPr>
          <p:nvPr/>
        </p:nvSpPr>
        <p:spPr bwMode="auto">
          <a:xfrm>
            <a:off x="667031" y="2863925"/>
            <a:ext cx="1728883" cy="617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9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输入您的内容或者通过右键复制粘贴您的内容，并选择只保留文字。</a:t>
            </a:r>
            <a:r>
              <a:rPr lang="zh-CN" altLang="en-US" sz="105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输入您的内容。</a:t>
            </a:r>
          </a:p>
        </p:txBody>
      </p:sp>
      <p:sp>
        <p:nvSpPr>
          <p:cNvPr id="18" name="TextBox 5"/>
          <p:cNvSpPr txBox="1">
            <a:spLocks noChangeArrowheads="1"/>
          </p:cNvSpPr>
          <p:nvPr/>
        </p:nvSpPr>
        <p:spPr bwMode="auto">
          <a:xfrm>
            <a:off x="6484144" y="1060032"/>
            <a:ext cx="1728883" cy="617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输入您的内容或者通过右键复制粘贴您的内容，并选择只保留文字。</a:t>
            </a:r>
            <a:r>
              <a:rPr lang="zh-CN" altLang="en-US" sz="105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输入您的内容。</a:t>
            </a:r>
          </a:p>
        </p:txBody>
      </p:sp>
      <p:sp>
        <p:nvSpPr>
          <p:cNvPr id="19" name="TextBox 7"/>
          <p:cNvSpPr txBox="1">
            <a:spLocks noChangeArrowheads="1"/>
          </p:cNvSpPr>
          <p:nvPr/>
        </p:nvSpPr>
        <p:spPr bwMode="auto">
          <a:xfrm>
            <a:off x="6622942" y="2831818"/>
            <a:ext cx="1728883" cy="617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输入您的内容或者通过右键复制粘贴您的内容，并选择只保留文字。</a:t>
            </a:r>
            <a:r>
              <a:rPr lang="zh-CN" altLang="en-US" sz="105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输入您的内容。</a:t>
            </a:r>
          </a:p>
        </p:txBody>
      </p:sp>
      <p:sp>
        <p:nvSpPr>
          <p:cNvPr id="20" name="TextBox 8"/>
          <p:cNvSpPr txBox="1">
            <a:spLocks noChangeArrowheads="1"/>
          </p:cNvSpPr>
          <p:nvPr/>
        </p:nvSpPr>
        <p:spPr bwMode="auto">
          <a:xfrm>
            <a:off x="926365" y="3922350"/>
            <a:ext cx="7204388" cy="7556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9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请填入你的内容，或通过复制内容后用右键选择只保留文本来粘贴内容。更多作品请在我图网搜索</a:t>
            </a:r>
            <a:r>
              <a:rPr lang="en-US" altLang="zh-CN" sz="9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mail21567229</a:t>
            </a:r>
            <a:r>
              <a:rPr lang="zh-CN" altLang="en-US" sz="9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。请填入你的内容，或通过复制内容后用右键选择只保留文本来粘贴内容。更多作品请在我图网搜索</a:t>
            </a:r>
            <a:r>
              <a:rPr lang="en-US" altLang="zh-CN" sz="9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mail21567229</a:t>
            </a:r>
            <a:r>
              <a:rPr lang="zh-CN" altLang="en-US" sz="9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。请填入你的内容，或通过复制内容后用右键选择只保留文本来粘贴内容。更多作品请在我图网搜索</a:t>
            </a:r>
            <a:r>
              <a:rPr lang="en-US" altLang="zh-CN" sz="9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mail21567229</a:t>
            </a:r>
            <a:r>
              <a:rPr lang="zh-CN" altLang="en-US" sz="9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</a:t>
            </a:r>
          </a:p>
          <a:p>
            <a:pPr algn="ctr">
              <a:lnSpc>
                <a:spcPct val="120000"/>
              </a:lnSpc>
            </a:pPr>
            <a:endParaRPr lang="zh-CN" altLang="en-US" sz="9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5262182" y="1838660"/>
            <a:ext cx="674541" cy="859152"/>
            <a:chOff x="7016242" y="2450946"/>
            <a:chExt cx="899388" cy="1145536"/>
          </a:xfrm>
        </p:grpSpPr>
        <p:sp>
          <p:nvSpPr>
            <p:cNvPr id="22" name="Freeform 8"/>
            <p:cNvSpPr/>
            <p:nvPr/>
          </p:nvSpPr>
          <p:spPr bwMode="auto">
            <a:xfrm>
              <a:off x="7016242" y="2450946"/>
              <a:ext cx="899388" cy="1145536"/>
            </a:xfrm>
            <a:custGeom>
              <a:avLst/>
              <a:gdLst/>
              <a:ahLst/>
              <a:cxnLst>
                <a:cxn ang="0">
                  <a:pos x="284" y="0"/>
                </a:cxn>
                <a:cxn ang="0">
                  <a:pos x="593" y="900"/>
                </a:cxn>
                <a:cxn ang="0">
                  <a:pos x="292" y="797"/>
                </a:cxn>
                <a:cxn ang="0">
                  <a:pos x="0" y="364"/>
                </a:cxn>
                <a:cxn ang="0">
                  <a:pos x="284" y="0"/>
                </a:cxn>
              </a:cxnLst>
              <a:rect l="0" t="0" r="r" b="b"/>
              <a:pathLst>
                <a:path w="707" h="900">
                  <a:moveTo>
                    <a:pt x="284" y="0"/>
                  </a:moveTo>
                  <a:cubicBezTo>
                    <a:pt x="604" y="216"/>
                    <a:pt x="707" y="517"/>
                    <a:pt x="593" y="900"/>
                  </a:cubicBezTo>
                  <a:cubicBezTo>
                    <a:pt x="496" y="834"/>
                    <a:pt x="396" y="800"/>
                    <a:pt x="292" y="797"/>
                  </a:cubicBezTo>
                  <a:cubicBezTo>
                    <a:pt x="279" y="629"/>
                    <a:pt x="181" y="485"/>
                    <a:pt x="0" y="364"/>
                  </a:cubicBezTo>
                  <a:cubicBezTo>
                    <a:pt x="161" y="274"/>
                    <a:pt x="255" y="153"/>
                    <a:pt x="284" y="0"/>
                  </a:cubicBezTo>
                  <a:close/>
                </a:path>
              </a:pathLst>
            </a:custGeom>
            <a:solidFill>
              <a:srgbClr val="E50117"/>
            </a:solidFill>
            <a:ln w="9525">
              <a:noFill/>
              <a:round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350"/>
            </a:p>
          </p:txBody>
        </p:sp>
        <p:sp>
          <p:nvSpPr>
            <p:cNvPr id="23" name="Freeform 332"/>
            <p:cNvSpPr>
              <a:spLocks noEditPoints="1"/>
            </p:cNvSpPr>
            <p:nvPr/>
          </p:nvSpPr>
          <p:spPr bwMode="auto">
            <a:xfrm>
              <a:off x="7339424" y="2870252"/>
              <a:ext cx="365802" cy="354441"/>
            </a:xfrm>
            <a:custGeom>
              <a:avLst/>
              <a:gdLst>
                <a:gd name="T0" fmla="*/ 75 w 161"/>
                <a:gd name="T1" fmla="*/ 156 h 156"/>
                <a:gd name="T2" fmla="*/ 49 w 161"/>
                <a:gd name="T3" fmla="*/ 149 h 156"/>
                <a:gd name="T4" fmla="*/ 24 w 161"/>
                <a:gd name="T5" fmla="*/ 127 h 156"/>
                <a:gd name="T6" fmla="*/ 11 w 161"/>
                <a:gd name="T7" fmla="*/ 96 h 156"/>
                <a:gd name="T8" fmla="*/ 9 w 161"/>
                <a:gd name="T9" fmla="*/ 81 h 156"/>
                <a:gd name="T10" fmla="*/ 18 w 161"/>
                <a:gd name="T11" fmla="*/ 57 h 156"/>
                <a:gd name="T12" fmla="*/ 36 w 161"/>
                <a:gd name="T13" fmla="*/ 54 h 156"/>
                <a:gd name="T14" fmla="*/ 25 w 161"/>
                <a:gd name="T15" fmla="*/ 65 h 156"/>
                <a:gd name="T16" fmla="*/ 24 w 161"/>
                <a:gd name="T17" fmla="*/ 74 h 156"/>
                <a:gd name="T18" fmla="*/ 51 w 161"/>
                <a:gd name="T19" fmla="*/ 55 h 156"/>
                <a:gd name="T20" fmla="*/ 79 w 161"/>
                <a:gd name="T21" fmla="*/ 48 h 156"/>
                <a:gd name="T22" fmla="*/ 79 w 161"/>
                <a:gd name="T23" fmla="*/ 4 h 156"/>
                <a:gd name="T24" fmla="*/ 95 w 161"/>
                <a:gd name="T25" fmla="*/ 6 h 156"/>
                <a:gd name="T26" fmla="*/ 137 w 161"/>
                <a:gd name="T27" fmla="*/ 26 h 156"/>
                <a:gd name="T28" fmla="*/ 156 w 161"/>
                <a:gd name="T29" fmla="*/ 54 h 156"/>
                <a:gd name="T30" fmla="*/ 161 w 161"/>
                <a:gd name="T31" fmla="*/ 78 h 156"/>
                <a:gd name="T32" fmla="*/ 159 w 161"/>
                <a:gd name="T33" fmla="*/ 90 h 156"/>
                <a:gd name="T34" fmla="*/ 152 w 161"/>
                <a:gd name="T35" fmla="*/ 116 h 156"/>
                <a:gd name="T36" fmla="*/ 130 w 161"/>
                <a:gd name="T37" fmla="*/ 142 h 156"/>
                <a:gd name="T38" fmla="*/ 99 w 161"/>
                <a:gd name="T39" fmla="*/ 155 h 156"/>
                <a:gd name="T40" fmla="*/ 88 w 161"/>
                <a:gd name="T41" fmla="*/ 156 h 156"/>
                <a:gd name="T42" fmla="*/ 58 w 161"/>
                <a:gd name="T43" fmla="*/ 0 h 156"/>
                <a:gd name="T44" fmla="*/ 33 w 161"/>
                <a:gd name="T45" fmla="*/ 17 h 156"/>
                <a:gd name="T46" fmla="*/ 3 w 161"/>
                <a:gd name="T47" fmla="*/ 54 h 156"/>
                <a:gd name="T48" fmla="*/ 2 w 161"/>
                <a:gd name="T49" fmla="*/ 70 h 156"/>
                <a:gd name="T50" fmla="*/ 24 w 161"/>
                <a:gd name="T51" fmla="*/ 41 h 156"/>
                <a:gd name="T52" fmla="*/ 47 w 161"/>
                <a:gd name="T53" fmla="*/ 46 h 156"/>
                <a:gd name="T54" fmla="*/ 24 w 161"/>
                <a:gd name="T55" fmla="*/ 85 h 156"/>
                <a:gd name="T56" fmla="*/ 25 w 161"/>
                <a:gd name="T57" fmla="*/ 94 h 156"/>
                <a:gd name="T58" fmla="*/ 40 w 161"/>
                <a:gd name="T59" fmla="*/ 107 h 156"/>
                <a:gd name="T60" fmla="*/ 35 w 161"/>
                <a:gd name="T61" fmla="*/ 116 h 156"/>
                <a:gd name="T62" fmla="*/ 42 w 161"/>
                <a:gd name="T63" fmla="*/ 123 h 156"/>
                <a:gd name="T64" fmla="*/ 42 w 161"/>
                <a:gd name="T65" fmla="*/ 118 h 156"/>
                <a:gd name="T66" fmla="*/ 60 w 161"/>
                <a:gd name="T67" fmla="*/ 136 h 156"/>
                <a:gd name="T68" fmla="*/ 77 w 161"/>
                <a:gd name="T69" fmla="*/ 142 h 156"/>
                <a:gd name="T70" fmla="*/ 79 w 161"/>
                <a:gd name="T71" fmla="*/ 123 h 156"/>
                <a:gd name="T72" fmla="*/ 60 w 161"/>
                <a:gd name="T73" fmla="*/ 136 h 156"/>
                <a:gd name="T74" fmla="*/ 97 w 161"/>
                <a:gd name="T75" fmla="*/ 140 h 156"/>
                <a:gd name="T76" fmla="*/ 104 w 161"/>
                <a:gd name="T77" fmla="*/ 138 h 156"/>
                <a:gd name="T78" fmla="*/ 90 w 161"/>
                <a:gd name="T79" fmla="*/ 123 h 156"/>
                <a:gd name="T80" fmla="*/ 119 w 161"/>
                <a:gd name="T81" fmla="*/ 131 h 156"/>
                <a:gd name="T82" fmla="*/ 128 w 161"/>
                <a:gd name="T83" fmla="*/ 123 h 156"/>
                <a:gd name="T84" fmla="*/ 123 w 161"/>
                <a:gd name="T85" fmla="*/ 120 h 156"/>
                <a:gd name="T86" fmla="*/ 141 w 161"/>
                <a:gd name="T87" fmla="*/ 101 h 156"/>
                <a:gd name="T88" fmla="*/ 145 w 161"/>
                <a:gd name="T89" fmla="*/ 89 h 156"/>
                <a:gd name="T90" fmla="*/ 145 w 161"/>
                <a:gd name="T91" fmla="*/ 85 h 156"/>
                <a:gd name="T92" fmla="*/ 125 w 161"/>
                <a:gd name="T93" fmla="*/ 107 h 156"/>
                <a:gd name="T94" fmla="*/ 145 w 161"/>
                <a:gd name="T95" fmla="*/ 74 h 156"/>
                <a:gd name="T96" fmla="*/ 141 w 161"/>
                <a:gd name="T97" fmla="*/ 57 h 156"/>
                <a:gd name="T98" fmla="*/ 145 w 161"/>
                <a:gd name="T99" fmla="*/ 74 h 156"/>
                <a:gd name="T100" fmla="*/ 128 w 161"/>
                <a:gd name="T101" fmla="*/ 37 h 156"/>
                <a:gd name="T102" fmla="*/ 121 w 161"/>
                <a:gd name="T103" fmla="*/ 39 h 156"/>
                <a:gd name="T104" fmla="*/ 90 w 161"/>
                <a:gd name="T105" fmla="*/ 46 h 156"/>
                <a:gd name="T106" fmla="*/ 112 w 161"/>
                <a:gd name="T107" fmla="*/ 48 h 156"/>
                <a:gd name="T108" fmla="*/ 79 w 161"/>
                <a:gd name="T109" fmla="*/ 112 h 156"/>
                <a:gd name="T110" fmla="*/ 49 w 161"/>
                <a:gd name="T111" fmla="*/ 98 h 156"/>
                <a:gd name="T112" fmla="*/ 79 w 161"/>
                <a:gd name="T113" fmla="*/ 112 h 156"/>
                <a:gd name="T114" fmla="*/ 115 w 161"/>
                <a:gd name="T115" fmla="*/ 98 h 156"/>
                <a:gd name="T116" fmla="*/ 90 w 161"/>
                <a:gd name="T117" fmla="*/ 11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1" h="156">
                  <a:moveTo>
                    <a:pt x="75" y="156"/>
                  </a:moveTo>
                  <a:lnTo>
                    <a:pt x="75" y="156"/>
                  </a:lnTo>
                  <a:lnTo>
                    <a:pt x="75" y="156"/>
                  </a:lnTo>
                  <a:lnTo>
                    <a:pt x="75" y="156"/>
                  </a:lnTo>
                  <a:lnTo>
                    <a:pt x="62" y="153"/>
                  </a:lnTo>
                  <a:lnTo>
                    <a:pt x="51" y="149"/>
                  </a:lnTo>
                  <a:lnTo>
                    <a:pt x="49" y="149"/>
                  </a:lnTo>
                  <a:lnTo>
                    <a:pt x="49" y="149"/>
                  </a:lnTo>
                  <a:lnTo>
                    <a:pt x="49" y="149"/>
                  </a:lnTo>
                  <a:lnTo>
                    <a:pt x="36" y="140"/>
                  </a:lnTo>
                  <a:lnTo>
                    <a:pt x="24" y="127"/>
                  </a:lnTo>
                  <a:lnTo>
                    <a:pt x="24" y="127"/>
                  </a:lnTo>
                  <a:lnTo>
                    <a:pt x="16" y="112"/>
                  </a:lnTo>
                  <a:lnTo>
                    <a:pt x="11" y="96"/>
                  </a:lnTo>
                  <a:lnTo>
                    <a:pt x="11" y="96"/>
                  </a:lnTo>
                  <a:lnTo>
                    <a:pt x="11" y="96"/>
                  </a:lnTo>
                  <a:lnTo>
                    <a:pt x="11" y="96"/>
                  </a:lnTo>
                  <a:lnTo>
                    <a:pt x="9" y="89"/>
                  </a:lnTo>
                  <a:lnTo>
                    <a:pt x="9" y="81"/>
                  </a:lnTo>
                  <a:lnTo>
                    <a:pt x="9" y="81"/>
                  </a:lnTo>
                  <a:lnTo>
                    <a:pt x="11" y="72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8" y="57"/>
                  </a:lnTo>
                  <a:lnTo>
                    <a:pt x="24" y="52"/>
                  </a:lnTo>
                  <a:lnTo>
                    <a:pt x="31" y="50"/>
                  </a:lnTo>
                  <a:lnTo>
                    <a:pt x="38" y="46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27" y="57"/>
                  </a:lnTo>
                  <a:lnTo>
                    <a:pt x="27" y="57"/>
                  </a:lnTo>
                  <a:lnTo>
                    <a:pt x="25" y="65"/>
                  </a:lnTo>
                  <a:lnTo>
                    <a:pt x="25" y="65"/>
                  </a:lnTo>
                  <a:lnTo>
                    <a:pt x="24" y="74"/>
                  </a:lnTo>
                  <a:lnTo>
                    <a:pt x="24" y="74"/>
                  </a:lnTo>
                  <a:lnTo>
                    <a:pt x="24" y="74"/>
                  </a:lnTo>
                  <a:lnTo>
                    <a:pt x="38" y="74"/>
                  </a:lnTo>
                  <a:lnTo>
                    <a:pt x="38" y="74"/>
                  </a:lnTo>
                  <a:lnTo>
                    <a:pt x="40" y="59"/>
                  </a:lnTo>
                  <a:lnTo>
                    <a:pt x="51" y="55"/>
                  </a:lnTo>
                  <a:lnTo>
                    <a:pt x="51" y="55"/>
                  </a:lnTo>
                  <a:lnTo>
                    <a:pt x="49" y="74"/>
                  </a:lnTo>
                  <a:lnTo>
                    <a:pt x="79" y="74"/>
                  </a:lnTo>
                  <a:lnTo>
                    <a:pt x="79" y="48"/>
                  </a:lnTo>
                  <a:lnTo>
                    <a:pt x="110" y="39"/>
                  </a:lnTo>
                  <a:lnTo>
                    <a:pt x="108" y="35"/>
                  </a:lnTo>
                  <a:lnTo>
                    <a:pt x="79" y="4"/>
                  </a:lnTo>
                  <a:lnTo>
                    <a:pt x="79" y="4"/>
                  </a:lnTo>
                  <a:lnTo>
                    <a:pt x="93" y="6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106" y="8"/>
                  </a:lnTo>
                  <a:lnTo>
                    <a:pt x="119" y="13"/>
                  </a:lnTo>
                  <a:lnTo>
                    <a:pt x="128" y="19"/>
                  </a:lnTo>
                  <a:lnTo>
                    <a:pt x="137" y="26"/>
                  </a:lnTo>
                  <a:lnTo>
                    <a:pt x="137" y="26"/>
                  </a:lnTo>
                  <a:lnTo>
                    <a:pt x="145" y="35"/>
                  </a:lnTo>
                  <a:lnTo>
                    <a:pt x="152" y="44"/>
                  </a:lnTo>
                  <a:lnTo>
                    <a:pt x="156" y="54"/>
                  </a:lnTo>
                  <a:lnTo>
                    <a:pt x="159" y="65"/>
                  </a:lnTo>
                  <a:lnTo>
                    <a:pt x="159" y="66"/>
                  </a:lnTo>
                  <a:lnTo>
                    <a:pt x="159" y="66"/>
                  </a:lnTo>
                  <a:lnTo>
                    <a:pt x="161" y="78"/>
                  </a:lnTo>
                  <a:lnTo>
                    <a:pt x="159" y="90"/>
                  </a:lnTo>
                  <a:lnTo>
                    <a:pt x="159" y="90"/>
                  </a:lnTo>
                  <a:lnTo>
                    <a:pt x="159" y="90"/>
                  </a:lnTo>
                  <a:lnTo>
                    <a:pt x="159" y="90"/>
                  </a:lnTo>
                  <a:lnTo>
                    <a:pt x="158" y="103"/>
                  </a:lnTo>
                  <a:lnTo>
                    <a:pt x="152" y="114"/>
                  </a:lnTo>
                  <a:lnTo>
                    <a:pt x="152" y="114"/>
                  </a:lnTo>
                  <a:lnTo>
                    <a:pt x="152" y="116"/>
                  </a:lnTo>
                  <a:lnTo>
                    <a:pt x="152" y="116"/>
                  </a:lnTo>
                  <a:lnTo>
                    <a:pt x="143" y="129"/>
                  </a:lnTo>
                  <a:lnTo>
                    <a:pt x="130" y="142"/>
                  </a:lnTo>
                  <a:lnTo>
                    <a:pt x="130" y="142"/>
                  </a:lnTo>
                  <a:lnTo>
                    <a:pt x="117" y="149"/>
                  </a:lnTo>
                  <a:lnTo>
                    <a:pt x="101" y="155"/>
                  </a:lnTo>
                  <a:lnTo>
                    <a:pt x="101" y="155"/>
                  </a:lnTo>
                  <a:lnTo>
                    <a:pt x="99" y="155"/>
                  </a:lnTo>
                  <a:lnTo>
                    <a:pt x="101" y="155"/>
                  </a:lnTo>
                  <a:lnTo>
                    <a:pt x="99" y="155"/>
                  </a:lnTo>
                  <a:lnTo>
                    <a:pt x="99" y="155"/>
                  </a:lnTo>
                  <a:lnTo>
                    <a:pt x="88" y="156"/>
                  </a:lnTo>
                  <a:lnTo>
                    <a:pt x="75" y="156"/>
                  </a:lnTo>
                  <a:lnTo>
                    <a:pt x="75" y="156"/>
                  </a:lnTo>
                  <a:close/>
                  <a:moveTo>
                    <a:pt x="90" y="35"/>
                  </a:moveTo>
                  <a:lnTo>
                    <a:pt x="58" y="0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44" y="13"/>
                  </a:lnTo>
                  <a:lnTo>
                    <a:pt x="33" y="17"/>
                  </a:lnTo>
                  <a:lnTo>
                    <a:pt x="22" y="22"/>
                  </a:lnTo>
                  <a:lnTo>
                    <a:pt x="14" y="32"/>
                  </a:lnTo>
                  <a:lnTo>
                    <a:pt x="9" y="41"/>
                  </a:lnTo>
                  <a:lnTo>
                    <a:pt x="3" y="54"/>
                  </a:lnTo>
                  <a:lnTo>
                    <a:pt x="0" y="66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2" y="70"/>
                  </a:lnTo>
                  <a:lnTo>
                    <a:pt x="5" y="61"/>
                  </a:lnTo>
                  <a:lnTo>
                    <a:pt x="9" y="52"/>
                  </a:lnTo>
                  <a:lnTo>
                    <a:pt x="16" y="46"/>
                  </a:lnTo>
                  <a:lnTo>
                    <a:pt x="24" y="41"/>
                  </a:lnTo>
                  <a:lnTo>
                    <a:pt x="31" y="37"/>
                  </a:lnTo>
                  <a:lnTo>
                    <a:pt x="40" y="37"/>
                  </a:lnTo>
                  <a:lnTo>
                    <a:pt x="49" y="35"/>
                  </a:lnTo>
                  <a:lnTo>
                    <a:pt x="47" y="46"/>
                  </a:lnTo>
                  <a:lnTo>
                    <a:pt x="90" y="35"/>
                  </a:lnTo>
                  <a:lnTo>
                    <a:pt x="90" y="35"/>
                  </a:lnTo>
                  <a:close/>
                  <a:moveTo>
                    <a:pt x="24" y="85"/>
                  </a:moveTo>
                  <a:lnTo>
                    <a:pt x="24" y="85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40" y="107"/>
                  </a:lnTo>
                  <a:lnTo>
                    <a:pt x="40" y="107"/>
                  </a:lnTo>
                  <a:lnTo>
                    <a:pt x="38" y="85"/>
                  </a:lnTo>
                  <a:lnTo>
                    <a:pt x="24" y="85"/>
                  </a:lnTo>
                  <a:lnTo>
                    <a:pt x="24" y="85"/>
                  </a:lnTo>
                  <a:close/>
                  <a:moveTo>
                    <a:pt x="35" y="116"/>
                  </a:moveTo>
                  <a:lnTo>
                    <a:pt x="35" y="116"/>
                  </a:lnTo>
                  <a:lnTo>
                    <a:pt x="36" y="118"/>
                  </a:lnTo>
                  <a:lnTo>
                    <a:pt x="36" y="118"/>
                  </a:lnTo>
                  <a:lnTo>
                    <a:pt x="42" y="123"/>
                  </a:lnTo>
                  <a:lnTo>
                    <a:pt x="42" y="123"/>
                  </a:lnTo>
                  <a:lnTo>
                    <a:pt x="46" y="127"/>
                  </a:lnTo>
                  <a:lnTo>
                    <a:pt x="46" y="127"/>
                  </a:lnTo>
                  <a:lnTo>
                    <a:pt x="42" y="118"/>
                  </a:lnTo>
                  <a:lnTo>
                    <a:pt x="42" y="118"/>
                  </a:lnTo>
                  <a:lnTo>
                    <a:pt x="35" y="116"/>
                  </a:lnTo>
                  <a:lnTo>
                    <a:pt x="35" y="116"/>
                  </a:lnTo>
                  <a:close/>
                  <a:moveTo>
                    <a:pt x="60" y="136"/>
                  </a:moveTo>
                  <a:lnTo>
                    <a:pt x="60" y="136"/>
                  </a:lnTo>
                  <a:lnTo>
                    <a:pt x="68" y="140"/>
                  </a:lnTo>
                  <a:lnTo>
                    <a:pt x="68" y="140"/>
                  </a:lnTo>
                  <a:lnTo>
                    <a:pt x="77" y="142"/>
                  </a:lnTo>
                  <a:lnTo>
                    <a:pt x="77" y="142"/>
                  </a:lnTo>
                  <a:lnTo>
                    <a:pt x="77" y="142"/>
                  </a:lnTo>
                  <a:lnTo>
                    <a:pt x="79" y="142"/>
                  </a:lnTo>
                  <a:lnTo>
                    <a:pt x="79" y="123"/>
                  </a:lnTo>
                  <a:lnTo>
                    <a:pt x="79" y="123"/>
                  </a:lnTo>
                  <a:lnTo>
                    <a:pt x="55" y="122"/>
                  </a:lnTo>
                  <a:lnTo>
                    <a:pt x="55" y="122"/>
                  </a:lnTo>
                  <a:lnTo>
                    <a:pt x="60" y="136"/>
                  </a:lnTo>
                  <a:lnTo>
                    <a:pt x="60" y="136"/>
                  </a:lnTo>
                  <a:close/>
                  <a:moveTo>
                    <a:pt x="90" y="142"/>
                  </a:moveTo>
                  <a:lnTo>
                    <a:pt x="90" y="142"/>
                  </a:lnTo>
                  <a:lnTo>
                    <a:pt x="97" y="140"/>
                  </a:lnTo>
                  <a:lnTo>
                    <a:pt x="97" y="140"/>
                  </a:lnTo>
                  <a:lnTo>
                    <a:pt x="97" y="140"/>
                  </a:lnTo>
                  <a:lnTo>
                    <a:pt x="97" y="140"/>
                  </a:lnTo>
                  <a:lnTo>
                    <a:pt x="104" y="138"/>
                  </a:lnTo>
                  <a:lnTo>
                    <a:pt x="104" y="138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90" y="123"/>
                  </a:lnTo>
                  <a:lnTo>
                    <a:pt x="90" y="142"/>
                  </a:lnTo>
                  <a:lnTo>
                    <a:pt x="90" y="142"/>
                  </a:lnTo>
                  <a:close/>
                  <a:moveTo>
                    <a:pt x="119" y="131"/>
                  </a:moveTo>
                  <a:lnTo>
                    <a:pt x="119" y="131"/>
                  </a:lnTo>
                  <a:lnTo>
                    <a:pt x="121" y="129"/>
                  </a:lnTo>
                  <a:lnTo>
                    <a:pt x="121" y="129"/>
                  </a:lnTo>
                  <a:lnTo>
                    <a:pt x="128" y="123"/>
                  </a:lnTo>
                  <a:lnTo>
                    <a:pt x="128" y="123"/>
                  </a:lnTo>
                  <a:lnTo>
                    <a:pt x="134" y="116"/>
                  </a:lnTo>
                  <a:lnTo>
                    <a:pt x="134" y="116"/>
                  </a:lnTo>
                  <a:lnTo>
                    <a:pt x="123" y="120"/>
                  </a:lnTo>
                  <a:lnTo>
                    <a:pt x="123" y="120"/>
                  </a:lnTo>
                  <a:lnTo>
                    <a:pt x="119" y="131"/>
                  </a:lnTo>
                  <a:lnTo>
                    <a:pt x="119" y="131"/>
                  </a:lnTo>
                  <a:close/>
                  <a:moveTo>
                    <a:pt x="141" y="101"/>
                  </a:moveTo>
                  <a:lnTo>
                    <a:pt x="141" y="101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5" y="89"/>
                  </a:lnTo>
                  <a:lnTo>
                    <a:pt x="145" y="89"/>
                  </a:lnTo>
                  <a:lnTo>
                    <a:pt x="145" y="89"/>
                  </a:lnTo>
                  <a:lnTo>
                    <a:pt x="145" y="87"/>
                  </a:lnTo>
                  <a:lnTo>
                    <a:pt x="145" y="85"/>
                  </a:lnTo>
                  <a:lnTo>
                    <a:pt x="145" y="85"/>
                  </a:lnTo>
                  <a:lnTo>
                    <a:pt x="145" y="85"/>
                  </a:lnTo>
                  <a:lnTo>
                    <a:pt x="126" y="85"/>
                  </a:lnTo>
                  <a:lnTo>
                    <a:pt x="126" y="85"/>
                  </a:lnTo>
                  <a:lnTo>
                    <a:pt x="125" y="107"/>
                  </a:lnTo>
                  <a:lnTo>
                    <a:pt x="125" y="107"/>
                  </a:lnTo>
                  <a:lnTo>
                    <a:pt x="141" y="101"/>
                  </a:lnTo>
                  <a:lnTo>
                    <a:pt x="141" y="101"/>
                  </a:lnTo>
                  <a:close/>
                  <a:moveTo>
                    <a:pt x="145" y="74"/>
                  </a:moveTo>
                  <a:lnTo>
                    <a:pt x="145" y="74"/>
                  </a:lnTo>
                  <a:lnTo>
                    <a:pt x="143" y="66"/>
                  </a:lnTo>
                  <a:lnTo>
                    <a:pt x="141" y="57"/>
                  </a:lnTo>
                  <a:lnTo>
                    <a:pt x="141" y="57"/>
                  </a:lnTo>
                  <a:lnTo>
                    <a:pt x="123" y="52"/>
                  </a:lnTo>
                  <a:lnTo>
                    <a:pt x="123" y="52"/>
                  </a:lnTo>
                  <a:lnTo>
                    <a:pt x="126" y="74"/>
                  </a:lnTo>
                  <a:lnTo>
                    <a:pt x="145" y="74"/>
                  </a:lnTo>
                  <a:lnTo>
                    <a:pt x="145" y="74"/>
                  </a:lnTo>
                  <a:close/>
                  <a:moveTo>
                    <a:pt x="132" y="43"/>
                  </a:moveTo>
                  <a:lnTo>
                    <a:pt x="132" y="43"/>
                  </a:lnTo>
                  <a:lnTo>
                    <a:pt x="128" y="37"/>
                  </a:lnTo>
                  <a:lnTo>
                    <a:pt x="128" y="37"/>
                  </a:lnTo>
                  <a:lnTo>
                    <a:pt x="117" y="30"/>
                  </a:lnTo>
                  <a:lnTo>
                    <a:pt x="117" y="30"/>
                  </a:lnTo>
                  <a:lnTo>
                    <a:pt x="121" y="39"/>
                  </a:lnTo>
                  <a:lnTo>
                    <a:pt x="121" y="39"/>
                  </a:lnTo>
                  <a:lnTo>
                    <a:pt x="132" y="43"/>
                  </a:lnTo>
                  <a:lnTo>
                    <a:pt x="132" y="43"/>
                  </a:lnTo>
                  <a:close/>
                  <a:moveTo>
                    <a:pt x="90" y="46"/>
                  </a:moveTo>
                  <a:lnTo>
                    <a:pt x="90" y="74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2" y="48"/>
                  </a:lnTo>
                  <a:lnTo>
                    <a:pt x="112" y="48"/>
                  </a:lnTo>
                  <a:lnTo>
                    <a:pt x="90" y="46"/>
                  </a:lnTo>
                  <a:lnTo>
                    <a:pt x="90" y="46"/>
                  </a:lnTo>
                  <a:close/>
                  <a:moveTo>
                    <a:pt x="79" y="112"/>
                  </a:moveTo>
                  <a:lnTo>
                    <a:pt x="79" y="85"/>
                  </a:lnTo>
                  <a:lnTo>
                    <a:pt x="49" y="85"/>
                  </a:lnTo>
                  <a:lnTo>
                    <a:pt x="49" y="85"/>
                  </a:lnTo>
                  <a:lnTo>
                    <a:pt x="49" y="98"/>
                  </a:lnTo>
                  <a:lnTo>
                    <a:pt x="51" y="109"/>
                  </a:lnTo>
                  <a:lnTo>
                    <a:pt x="51" y="109"/>
                  </a:lnTo>
                  <a:lnTo>
                    <a:pt x="66" y="112"/>
                  </a:lnTo>
                  <a:lnTo>
                    <a:pt x="79" y="112"/>
                  </a:lnTo>
                  <a:lnTo>
                    <a:pt x="79" y="112"/>
                  </a:lnTo>
                  <a:close/>
                  <a:moveTo>
                    <a:pt x="114" y="111"/>
                  </a:moveTo>
                  <a:lnTo>
                    <a:pt x="114" y="111"/>
                  </a:lnTo>
                  <a:lnTo>
                    <a:pt x="115" y="98"/>
                  </a:lnTo>
                  <a:lnTo>
                    <a:pt x="115" y="85"/>
                  </a:lnTo>
                  <a:lnTo>
                    <a:pt x="90" y="85"/>
                  </a:lnTo>
                  <a:lnTo>
                    <a:pt x="90" y="114"/>
                  </a:lnTo>
                  <a:lnTo>
                    <a:pt x="90" y="114"/>
                  </a:lnTo>
                  <a:lnTo>
                    <a:pt x="101" y="112"/>
                  </a:lnTo>
                  <a:lnTo>
                    <a:pt x="114" y="111"/>
                  </a:lnTo>
                  <a:lnTo>
                    <a:pt x="114" y="1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886118" y="2206463"/>
            <a:ext cx="1921377" cy="1506711"/>
            <a:chOff x="5181490" y="2941350"/>
            <a:chExt cx="2561836" cy="2008948"/>
          </a:xfrm>
        </p:grpSpPr>
        <p:sp>
          <p:nvSpPr>
            <p:cNvPr id="25" name="Freeform 9"/>
            <p:cNvSpPr/>
            <p:nvPr/>
          </p:nvSpPr>
          <p:spPr bwMode="auto">
            <a:xfrm>
              <a:off x="5181490" y="2941350"/>
              <a:ext cx="2561836" cy="2008948"/>
            </a:xfrm>
            <a:custGeom>
              <a:avLst/>
              <a:gdLst/>
              <a:ahLst/>
              <a:cxnLst>
                <a:cxn ang="0">
                  <a:pos x="1678" y="541"/>
                </a:cxn>
                <a:cxn ang="0">
                  <a:pos x="2005" y="648"/>
                </a:cxn>
                <a:cxn ang="0">
                  <a:pos x="2006" y="648"/>
                </a:cxn>
                <a:cxn ang="0">
                  <a:pos x="2009" y="651"/>
                </a:cxn>
                <a:cxn ang="0">
                  <a:pos x="1428" y="1227"/>
                </a:cxn>
                <a:cxn ang="0">
                  <a:pos x="1520" y="1543"/>
                </a:cxn>
                <a:cxn ang="0">
                  <a:pos x="1520" y="1578"/>
                </a:cxn>
                <a:cxn ang="0">
                  <a:pos x="963" y="1056"/>
                </a:cxn>
                <a:cxn ang="0">
                  <a:pos x="634" y="1030"/>
                </a:cxn>
                <a:cxn ang="0">
                  <a:pos x="599" y="1055"/>
                </a:cxn>
                <a:cxn ang="0">
                  <a:pos x="0" y="898"/>
                </a:cxn>
                <a:cxn ang="0">
                  <a:pos x="2" y="877"/>
                </a:cxn>
                <a:cxn ang="0">
                  <a:pos x="5" y="834"/>
                </a:cxn>
                <a:cxn ang="0">
                  <a:pos x="108" y="548"/>
                </a:cxn>
                <a:cxn ang="0">
                  <a:pos x="179" y="510"/>
                </a:cxn>
                <a:cxn ang="0">
                  <a:pos x="181" y="509"/>
                </a:cxn>
                <a:cxn ang="0">
                  <a:pos x="181" y="509"/>
                </a:cxn>
                <a:cxn ang="0">
                  <a:pos x="183" y="508"/>
                </a:cxn>
                <a:cxn ang="0">
                  <a:pos x="435" y="462"/>
                </a:cxn>
                <a:cxn ang="0">
                  <a:pos x="599" y="471"/>
                </a:cxn>
                <a:cxn ang="0">
                  <a:pos x="792" y="425"/>
                </a:cxn>
                <a:cxn ang="0">
                  <a:pos x="906" y="355"/>
                </a:cxn>
                <a:cxn ang="0">
                  <a:pos x="1047" y="17"/>
                </a:cxn>
                <a:cxn ang="0">
                  <a:pos x="1283" y="32"/>
                </a:cxn>
                <a:cxn ang="0">
                  <a:pos x="1609" y="475"/>
                </a:cxn>
                <a:cxn ang="0">
                  <a:pos x="1617" y="510"/>
                </a:cxn>
                <a:cxn ang="0">
                  <a:pos x="1643" y="534"/>
                </a:cxn>
                <a:cxn ang="0">
                  <a:pos x="1678" y="541"/>
                </a:cxn>
              </a:cxnLst>
              <a:rect l="0" t="0" r="r" b="b"/>
              <a:pathLst>
                <a:path w="2013" h="1578">
                  <a:moveTo>
                    <a:pt x="1678" y="541"/>
                  </a:moveTo>
                  <a:cubicBezTo>
                    <a:pt x="1772" y="532"/>
                    <a:pt x="1881" y="568"/>
                    <a:pt x="2005" y="648"/>
                  </a:cubicBezTo>
                  <a:cubicBezTo>
                    <a:pt x="2000" y="645"/>
                    <a:pt x="2000" y="645"/>
                    <a:pt x="2006" y="648"/>
                  </a:cubicBezTo>
                  <a:cubicBezTo>
                    <a:pt x="2012" y="651"/>
                    <a:pt x="2013" y="652"/>
                    <a:pt x="2009" y="651"/>
                  </a:cubicBezTo>
                  <a:cubicBezTo>
                    <a:pt x="1987" y="975"/>
                    <a:pt x="1793" y="1167"/>
                    <a:pt x="1428" y="1227"/>
                  </a:cubicBezTo>
                  <a:cubicBezTo>
                    <a:pt x="1389" y="1326"/>
                    <a:pt x="1420" y="1432"/>
                    <a:pt x="1520" y="1543"/>
                  </a:cubicBezTo>
                  <a:cubicBezTo>
                    <a:pt x="1520" y="1578"/>
                    <a:pt x="1520" y="1578"/>
                    <a:pt x="1520" y="1578"/>
                  </a:cubicBezTo>
                  <a:cubicBezTo>
                    <a:pt x="1203" y="1534"/>
                    <a:pt x="1017" y="1360"/>
                    <a:pt x="963" y="1056"/>
                  </a:cubicBezTo>
                  <a:cubicBezTo>
                    <a:pt x="844" y="1099"/>
                    <a:pt x="734" y="1090"/>
                    <a:pt x="634" y="1030"/>
                  </a:cubicBezTo>
                  <a:cubicBezTo>
                    <a:pt x="623" y="1039"/>
                    <a:pt x="611" y="1047"/>
                    <a:pt x="599" y="1055"/>
                  </a:cubicBezTo>
                  <a:cubicBezTo>
                    <a:pt x="415" y="1175"/>
                    <a:pt x="215" y="1123"/>
                    <a:pt x="0" y="898"/>
                  </a:cubicBezTo>
                  <a:cubicBezTo>
                    <a:pt x="1" y="890"/>
                    <a:pt x="1" y="883"/>
                    <a:pt x="2" y="877"/>
                  </a:cubicBezTo>
                  <a:cubicBezTo>
                    <a:pt x="4" y="850"/>
                    <a:pt x="5" y="835"/>
                    <a:pt x="5" y="834"/>
                  </a:cubicBezTo>
                  <a:cubicBezTo>
                    <a:pt x="8" y="704"/>
                    <a:pt x="42" y="608"/>
                    <a:pt x="108" y="548"/>
                  </a:cubicBezTo>
                  <a:cubicBezTo>
                    <a:pt x="131" y="533"/>
                    <a:pt x="155" y="520"/>
                    <a:pt x="179" y="510"/>
                  </a:cubicBezTo>
                  <a:cubicBezTo>
                    <a:pt x="181" y="509"/>
                    <a:pt x="181" y="509"/>
                    <a:pt x="181" y="509"/>
                  </a:cubicBezTo>
                  <a:cubicBezTo>
                    <a:pt x="181" y="509"/>
                    <a:pt x="181" y="509"/>
                    <a:pt x="181" y="509"/>
                  </a:cubicBezTo>
                  <a:cubicBezTo>
                    <a:pt x="183" y="508"/>
                    <a:pt x="183" y="508"/>
                    <a:pt x="183" y="508"/>
                  </a:cubicBezTo>
                  <a:cubicBezTo>
                    <a:pt x="259" y="474"/>
                    <a:pt x="343" y="459"/>
                    <a:pt x="435" y="462"/>
                  </a:cubicBezTo>
                  <a:cubicBezTo>
                    <a:pt x="493" y="471"/>
                    <a:pt x="548" y="474"/>
                    <a:pt x="599" y="471"/>
                  </a:cubicBezTo>
                  <a:cubicBezTo>
                    <a:pt x="670" y="467"/>
                    <a:pt x="734" y="452"/>
                    <a:pt x="792" y="425"/>
                  </a:cubicBezTo>
                  <a:cubicBezTo>
                    <a:pt x="833" y="407"/>
                    <a:pt x="871" y="384"/>
                    <a:pt x="906" y="355"/>
                  </a:cubicBezTo>
                  <a:cubicBezTo>
                    <a:pt x="1020" y="262"/>
                    <a:pt x="1067" y="149"/>
                    <a:pt x="1047" y="17"/>
                  </a:cubicBezTo>
                  <a:cubicBezTo>
                    <a:pt x="1124" y="0"/>
                    <a:pt x="1203" y="5"/>
                    <a:pt x="1283" y="32"/>
                  </a:cubicBezTo>
                  <a:cubicBezTo>
                    <a:pt x="1503" y="150"/>
                    <a:pt x="1611" y="298"/>
                    <a:pt x="1609" y="475"/>
                  </a:cubicBezTo>
                  <a:cubicBezTo>
                    <a:pt x="1608" y="488"/>
                    <a:pt x="1611" y="499"/>
                    <a:pt x="1617" y="510"/>
                  </a:cubicBezTo>
                  <a:cubicBezTo>
                    <a:pt x="1624" y="520"/>
                    <a:pt x="1632" y="528"/>
                    <a:pt x="1643" y="534"/>
                  </a:cubicBezTo>
                  <a:cubicBezTo>
                    <a:pt x="1654" y="540"/>
                    <a:pt x="1666" y="542"/>
                    <a:pt x="1678" y="541"/>
                  </a:cubicBezTo>
                  <a:close/>
                </a:path>
              </a:pathLst>
            </a:custGeom>
            <a:solidFill>
              <a:srgbClr val="E50117"/>
            </a:solidFill>
            <a:ln w="9525">
              <a:noFill/>
              <a:round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350"/>
            </a:p>
          </p:txBody>
        </p:sp>
        <p:sp>
          <p:nvSpPr>
            <p:cNvPr id="26" name="Freeform 343"/>
            <p:cNvSpPr>
              <a:spLocks noEditPoints="1"/>
            </p:cNvSpPr>
            <p:nvPr/>
          </p:nvSpPr>
          <p:spPr bwMode="auto">
            <a:xfrm>
              <a:off x="6257175" y="3463555"/>
              <a:ext cx="786132" cy="654351"/>
            </a:xfrm>
            <a:custGeom>
              <a:avLst/>
              <a:gdLst>
                <a:gd name="T0" fmla="*/ 99 w 173"/>
                <a:gd name="T1" fmla="*/ 4 h 144"/>
                <a:gd name="T2" fmla="*/ 131 w 173"/>
                <a:gd name="T3" fmla="*/ 22 h 144"/>
                <a:gd name="T4" fmla="*/ 143 w 173"/>
                <a:gd name="T5" fmla="*/ 52 h 144"/>
                <a:gd name="T6" fmla="*/ 156 w 173"/>
                <a:gd name="T7" fmla="*/ 68 h 144"/>
                <a:gd name="T8" fmla="*/ 173 w 173"/>
                <a:gd name="T9" fmla="*/ 96 h 144"/>
                <a:gd name="T10" fmla="*/ 165 w 173"/>
                <a:gd name="T11" fmla="*/ 114 h 144"/>
                <a:gd name="T12" fmla="*/ 154 w 173"/>
                <a:gd name="T13" fmla="*/ 138 h 144"/>
                <a:gd name="T14" fmla="*/ 149 w 173"/>
                <a:gd name="T15" fmla="*/ 144 h 144"/>
                <a:gd name="T16" fmla="*/ 129 w 173"/>
                <a:gd name="T17" fmla="*/ 133 h 144"/>
                <a:gd name="T18" fmla="*/ 120 w 173"/>
                <a:gd name="T19" fmla="*/ 133 h 144"/>
                <a:gd name="T20" fmla="*/ 92 w 173"/>
                <a:gd name="T21" fmla="*/ 127 h 144"/>
                <a:gd name="T22" fmla="*/ 74 w 173"/>
                <a:gd name="T23" fmla="*/ 114 h 144"/>
                <a:gd name="T24" fmla="*/ 61 w 173"/>
                <a:gd name="T25" fmla="*/ 101 h 144"/>
                <a:gd name="T26" fmla="*/ 35 w 173"/>
                <a:gd name="T27" fmla="*/ 116 h 144"/>
                <a:gd name="T28" fmla="*/ 26 w 173"/>
                <a:gd name="T29" fmla="*/ 112 h 144"/>
                <a:gd name="T30" fmla="*/ 17 w 173"/>
                <a:gd name="T31" fmla="*/ 85 h 144"/>
                <a:gd name="T32" fmla="*/ 0 w 173"/>
                <a:gd name="T33" fmla="*/ 57 h 144"/>
                <a:gd name="T34" fmla="*/ 6 w 173"/>
                <a:gd name="T35" fmla="*/ 32 h 144"/>
                <a:gd name="T36" fmla="*/ 33 w 173"/>
                <a:gd name="T37" fmla="*/ 10 h 144"/>
                <a:gd name="T38" fmla="*/ 72 w 173"/>
                <a:gd name="T39" fmla="*/ 0 h 144"/>
                <a:gd name="T40" fmla="*/ 136 w 173"/>
                <a:gd name="T41" fmla="*/ 96 h 144"/>
                <a:gd name="T42" fmla="*/ 140 w 173"/>
                <a:gd name="T43" fmla="*/ 101 h 144"/>
                <a:gd name="T44" fmla="*/ 143 w 173"/>
                <a:gd name="T45" fmla="*/ 94 h 144"/>
                <a:gd name="T46" fmla="*/ 121 w 173"/>
                <a:gd name="T47" fmla="*/ 92 h 144"/>
                <a:gd name="T48" fmla="*/ 118 w 173"/>
                <a:gd name="T49" fmla="*/ 100 h 144"/>
                <a:gd name="T50" fmla="*/ 127 w 173"/>
                <a:gd name="T51" fmla="*/ 96 h 144"/>
                <a:gd name="T52" fmla="*/ 121 w 173"/>
                <a:gd name="T53" fmla="*/ 92 h 144"/>
                <a:gd name="T54" fmla="*/ 42 w 173"/>
                <a:gd name="T55" fmla="*/ 52 h 144"/>
                <a:gd name="T56" fmla="*/ 48 w 173"/>
                <a:gd name="T57" fmla="*/ 57 h 144"/>
                <a:gd name="T58" fmla="*/ 52 w 173"/>
                <a:gd name="T59" fmla="*/ 48 h 144"/>
                <a:gd name="T60" fmla="*/ 94 w 173"/>
                <a:gd name="T61" fmla="*/ 46 h 144"/>
                <a:gd name="T62" fmla="*/ 90 w 173"/>
                <a:gd name="T63" fmla="*/ 55 h 144"/>
                <a:gd name="T64" fmla="*/ 99 w 173"/>
                <a:gd name="T65" fmla="*/ 52 h 144"/>
                <a:gd name="T66" fmla="*/ 94 w 173"/>
                <a:gd name="T67" fmla="*/ 46 h 144"/>
                <a:gd name="T68" fmla="*/ 64 w 173"/>
                <a:gd name="T69" fmla="*/ 52 h 144"/>
                <a:gd name="T70" fmla="*/ 70 w 173"/>
                <a:gd name="T71" fmla="*/ 57 h 144"/>
                <a:gd name="T72" fmla="*/ 74 w 173"/>
                <a:gd name="T73" fmla="*/ 48 h 144"/>
                <a:gd name="T74" fmla="*/ 138 w 173"/>
                <a:gd name="T75" fmla="*/ 72 h 144"/>
                <a:gd name="T76" fmla="*/ 114 w 173"/>
                <a:gd name="T77" fmla="*/ 94 h 144"/>
                <a:gd name="T78" fmla="*/ 81 w 173"/>
                <a:gd name="T79" fmla="*/ 101 h 144"/>
                <a:gd name="T80" fmla="*/ 96 w 173"/>
                <a:gd name="T81" fmla="*/ 116 h 144"/>
                <a:gd name="T82" fmla="*/ 120 w 173"/>
                <a:gd name="T83" fmla="*/ 122 h 144"/>
                <a:gd name="T84" fmla="*/ 134 w 173"/>
                <a:gd name="T85" fmla="*/ 120 h 144"/>
                <a:gd name="T86" fmla="*/ 142 w 173"/>
                <a:gd name="T87" fmla="*/ 125 h 144"/>
                <a:gd name="T88" fmla="*/ 145 w 173"/>
                <a:gd name="T89" fmla="*/ 116 h 144"/>
                <a:gd name="T90" fmla="*/ 156 w 173"/>
                <a:gd name="T91" fmla="*/ 107 h 144"/>
                <a:gd name="T92" fmla="*/ 160 w 173"/>
                <a:gd name="T93" fmla="*/ 90 h 144"/>
                <a:gd name="T94" fmla="*/ 149 w 173"/>
                <a:gd name="T95" fmla="*/ 78 h 144"/>
                <a:gd name="T96" fmla="*/ 116 w 173"/>
                <a:gd name="T97" fmla="*/ 24 h 144"/>
                <a:gd name="T98" fmla="*/ 72 w 173"/>
                <a:gd name="T99" fmla="*/ 11 h 144"/>
                <a:gd name="T100" fmla="*/ 37 w 173"/>
                <a:gd name="T101" fmla="*/ 19 h 144"/>
                <a:gd name="T102" fmla="*/ 17 w 173"/>
                <a:gd name="T103" fmla="*/ 37 h 144"/>
                <a:gd name="T104" fmla="*/ 13 w 173"/>
                <a:gd name="T105" fmla="*/ 61 h 144"/>
                <a:gd name="T106" fmla="*/ 35 w 173"/>
                <a:gd name="T107" fmla="*/ 83 h 144"/>
                <a:gd name="T108" fmla="*/ 39 w 173"/>
                <a:gd name="T109" fmla="*/ 98 h 144"/>
                <a:gd name="T110" fmla="*/ 52 w 173"/>
                <a:gd name="T111" fmla="*/ 89 h 144"/>
                <a:gd name="T112" fmla="*/ 72 w 173"/>
                <a:gd name="T113" fmla="*/ 90 h 144"/>
                <a:gd name="T114" fmla="*/ 107 w 173"/>
                <a:gd name="T115" fmla="*/ 83 h 144"/>
                <a:gd name="T116" fmla="*/ 129 w 173"/>
                <a:gd name="T117" fmla="*/ 66 h 144"/>
                <a:gd name="T118" fmla="*/ 132 w 173"/>
                <a:gd name="T119" fmla="*/ 44 h 144"/>
                <a:gd name="T120" fmla="*/ 116 w 173"/>
                <a:gd name="T121" fmla="*/ 2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3" h="144">
                  <a:moveTo>
                    <a:pt x="72" y="0"/>
                  </a:moveTo>
                  <a:lnTo>
                    <a:pt x="72" y="0"/>
                  </a:lnTo>
                  <a:lnTo>
                    <a:pt x="87" y="2"/>
                  </a:lnTo>
                  <a:lnTo>
                    <a:pt x="99" y="4"/>
                  </a:lnTo>
                  <a:lnTo>
                    <a:pt x="112" y="10"/>
                  </a:lnTo>
                  <a:lnTo>
                    <a:pt x="121" y="15"/>
                  </a:lnTo>
                  <a:lnTo>
                    <a:pt x="121" y="15"/>
                  </a:lnTo>
                  <a:lnTo>
                    <a:pt x="131" y="22"/>
                  </a:lnTo>
                  <a:lnTo>
                    <a:pt x="138" y="32"/>
                  </a:lnTo>
                  <a:lnTo>
                    <a:pt x="143" y="41"/>
                  </a:lnTo>
                  <a:lnTo>
                    <a:pt x="143" y="52"/>
                  </a:lnTo>
                  <a:lnTo>
                    <a:pt x="143" y="52"/>
                  </a:lnTo>
                  <a:lnTo>
                    <a:pt x="143" y="63"/>
                  </a:lnTo>
                  <a:lnTo>
                    <a:pt x="143" y="63"/>
                  </a:lnTo>
                  <a:lnTo>
                    <a:pt x="156" y="68"/>
                  </a:lnTo>
                  <a:lnTo>
                    <a:pt x="156" y="68"/>
                  </a:lnTo>
                  <a:lnTo>
                    <a:pt x="162" y="74"/>
                  </a:lnTo>
                  <a:lnTo>
                    <a:pt x="167" y="81"/>
                  </a:lnTo>
                  <a:lnTo>
                    <a:pt x="171" y="89"/>
                  </a:lnTo>
                  <a:lnTo>
                    <a:pt x="173" y="96"/>
                  </a:lnTo>
                  <a:lnTo>
                    <a:pt x="173" y="96"/>
                  </a:lnTo>
                  <a:lnTo>
                    <a:pt x="171" y="105"/>
                  </a:lnTo>
                  <a:lnTo>
                    <a:pt x="165" y="114"/>
                  </a:lnTo>
                  <a:lnTo>
                    <a:pt x="165" y="114"/>
                  </a:lnTo>
                  <a:lnTo>
                    <a:pt x="160" y="120"/>
                  </a:lnTo>
                  <a:lnTo>
                    <a:pt x="153" y="125"/>
                  </a:lnTo>
                  <a:lnTo>
                    <a:pt x="154" y="138"/>
                  </a:lnTo>
                  <a:lnTo>
                    <a:pt x="154" y="138"/>
                  </a:lnTo>
                  <a:lnTo>
                    <a:pt x="154" y="138"/>
                  </a:lnTo>
                  <a:lnTo>
                    <a:pt x="153" y="142"/>
                  </a:lnTo>
                  <a:lnTo>
                    <a:pt x="153" y="142"/>
                  </a:lnTo>
                  <a:lnTo>
                    <a:pt x="149" y="144"/>
                  </a:lnTo>
                  <a:lnTo>
                    <a:pt x="143" y="142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0" y="133"/>
                  </a:lnTo>
                  <a:lnTo>
                    <a:pt x="120" y="133"/>
                  </a:lnTo>
                  <a:lnTo>
                    <a:pt x="110" y="133"/>
                  </a:lnTo>
                  <a:lnTo>
                    <a:pt x="99" y="131"/>
                  </a:lnTo>
                  <a:lnTo>
                    <a:pt x="92" y="127"/>
                  </a:lnTo>
                  <a:lnTo>
                    <a:pt x="85" y="123"/>
                  </a:lnTo>
                  <a:lnTo>
                    <a:pt x="85" y="123"/>
                  </a:lnTo>
                  <a:lnTo>
                    <a:pt x="79" y="118"/>
                  </a:lnTo>
                  <a:lnTo>
                    <a:pt x="74" y="114"/>
                  </a:lnTo>
                  <a:lnTo>
                    <a:pt x="70" y="109"/>
                  </a:lnTo>
                  <a:lnTo>
                    <a:pt x="68" y="101"/>
                  </a:lnTo>
                  <a:lnTo>
                    <a:pt x="68" y="101"/>
                  </a:lnTo>
                  <a:lnTo>
                    <a:pt x="61" y="101"/>
                  </a:lnTo>
                  <a:lnTo>
                    <a:pt x="61" y="101"/>
                  </a:lnTo>
                  <a:lnTo>
                    <a:pt x="52" y="100"/>
                  </a:lnTo>
                  <a:lnTo>
                    <a:pt x="35" y="116"/>
                  </a:lnTo>
                  <a:lnTo>
                    <a:pt x="35" y="116"/>
                  </a:lnTo>
                  <a:lnTo>
                    <a:pt x="31" y="118"/>
                  </a:lnTo>
                  <a:lnTo>
                    <a:pt x="28" y="116"/>
                  </a:lnTo>
                  <a:lnTo>
                    <a:pt x="28" y="116"/>
                  </a:lnTo>
                  <a:lnTo>
                    <a:pt x="26" y="112"/>
                  </a:lnTo>
                  <a:lnTo>
                    <a:pt x="26" y="112"/>
                  </a:lnTo>
                  <a:lnTo>
                    <a:pt x="28" y="92"/>
                  </a:lnTo>
                  <a:lnTo>
                    <a:pt x="28" y="92"/>
                  </a:lnTo>
                  <a:lnTo>
                    <a:pt x="17" y="85"/>
                  </a:lnTo>
                  <a:lnTo>
                    <a:pt x="9" y="76"/>
                  </a:lnTo>
                  <a:lnTo>
                    <a:pt x="9" y="76"/>
                  </a:lnTo>
                  <a:lnTo>
                    <a:pt x="2" y="65"/>
                  </a:lnTo>
                  <a:lnTo>
                    <a:pt x="0" y="57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2" y="41"/>
                  </a:lnTo>
                  <a:lnTo>
                    <a:pt x="6" y="32"/>
                  </a:lnTo>
                  <a:lnTo>
                    <a:pt x="13" y="22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33" y="10"/>
                  </a:lnTo>
                  <a:lnTo>
                    <a:pt x="44" y="4"/>
                  </a:lnTo>
                  <a:lnTo>
                    <a:pt x="59" y="2"/>
                  </a:lnTo>
                  <a:lnTo>
                    <a:pt x="72" y="0"/>
                  </a:lnTo>
                  <a:lnTo>
                    <a:pt x="72" y="0"/>
                  </a:lnTo>
                  <a:close/>
                  <a:moveTo>
                    <a:pt x="140" y="92"/>
                  </a:moveTo>
                  <a:lnTo>
                    <a:pt x="140" y="92"/>
                  </a:lnTo>
                  <a:lnTo>
                    <a:pt x="136" y="94"/>
                  </a:lnTo>
                  <a:lnTo>
                    <a:pt x="136" y="96"/>
                  </a:lnTo>
                  <a:lnTo>
                    <a:pt x="136" y="96"/>
                  </a:lnTo>
                  <a:lnTo>
                    <a:pt x="136" y="100"/>
                  </a:lnTo>
                  <a:lnTo>
                    <a:pt x="140" y="101"/>
                  </a:lnTo>
                  <a:lnTo>
                    <a:pt x="140" y="101"/>
                  </a:lnTo>
                  <a:lnTo>
                    <a:pt x="143" y="100"/>
                  </a:lnTo>
                  <a:lnTo>
                    <a:pt x="145" y="96"/>
                  </a:lnTo>
                  <a:lnTo>
                    <a:pt x="145" y="96"/>
                  </a:lnTo>
                  <a:lnTo>
                    <a:pt x="143" y="94"/>
                  </a:lnTo>
                  <a:lnTo>
                    <a:pt x="140" y="92"/>
                  </a:lnTo>
                  <a:lnTo>
                    <a:pt x="140" y="92"/>
                  </a:lnTo>
                  <a:close/>
                  <a:moveTo>
                    <a:pt x="121" y="92"/>
                  </a:moveTo>
                  <a:lnTo>
                    <a:pt x="121" y="92"/>
                  </a:lnTo>
                  <a:lnTo>
                    <a:pt x="118" y="94"/>
                  </a:lnTo>
                  <a:lnTo>
                    <a:pt x="118" y="96"/>
                  </a:lnTo>
                  <a:lnTo>
                    <a:pt x="118" y="96"/>
                  </a:lnTo>
                  <a:lnTo>
                    <a:pt x="118" y="100"/>
                  </a:lnTo>
                  <a:lnTo>
                    <a:pt x="121" y="101"/>
                  </a:lnTo>
                  <a:lnTo>
                    <a:pt x="121" y="101"/>
                  </a:lnTo>
                  <a:lnTo>
                    <a:pt x="125" y="100"/>
                  </a:lnTo>
                  <a:lnTo>
                    <a:pt x="127" y="96"/>
                  </a:lnTo>
                  <a:lnTo>
                    <a:pt x="127" y="96"/>
                  </a:lnTo>
                  <a:lnTo>
                    <a:pt x="125" y="94"/>
                  </a:lnTo>
                  <a:lnTo>
                    <a:pt x="121" y="92"/>
                  </a:lnTo>
                  <a:lnTo>
                    <a:pt x="121" y="92"/>
                  </a:lnTo>
                  <a:close/>
                  <a:moveTo>
                    <a:pt x="48" y="46"/>
                  </a:moveTo>
                  <a:lnTo>
                    <a:pt x="48" y="46"/>
                  </a:lnTo>
                  <a:lnTo>
                    <a:pt x="44" y="48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4" y="55"/>
                  </a:lnTo>
                  <a:lnTo>
                    <a:pt x="48" y="57"/>
                  </a:lnTo>
                  <a:lnTo>
                    <a:pt x="48" y="57"/>
                  </a:lnTo>
                  <a:lnTo>
                    <a:pt x="52" y="55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2" y="48"/>
                  </a:lnTo>
                  <a:lnTo>
                    <a:pt x="48" y="46"/>
                  </a:lnTo>
                  <a:lnTo>
                    <a:pt x="48" y="46"/>
                  </a:lnTo>
                  <a:close/>
                  <a:moveTo>
                    <a:pt x="94" y="46"/>
                  </a:moveTo>
                  <a:lnTo>
                    <a:pt x="94" y="46"/>
                  </a:lnTo>
                  <a:lnTo>
                    <a:pt x="90" y="48"/>
                  </a:lnTo>
                  <a:lnTo>
                    <a:pt x="88" y="52"/>
                  </a:lnTo>
                  <a:lnTo>
                    <a:pt x="88" y="52"/>
                  </a:lnTo>
                  <a:lnTo>
                    <a:pt x="90" y="55"/>
                  </a:lnTo>
                  <a:lnTo>
                    <a:pt x="94" y="57"/>
                  </a:lnTo>
                  <a:lnTo>
                    <a:pt x="94" y="57"/>
                  </a:lnTo>
                  <a:lnTo>
                    <a:pt x="98" y="55"/>
                  </a:lnTo>
                  <a:lnTo>
                    <a:pt x="99" y="52"/>
                  </a:lnTo>
                  <a:lnTo>
                    <a:pt x="99" y="52"/>
                  </a:lnTo>
                  <a:lnTo>
                    <a:pt x="98" y="48"/>
                  </a:lnTo>
                  <a:lnTo>
                    <a:pt x="94" y="46"/>
                  </a:lnTo>
                  <a:lnTo>
                    <a:pt x="94" y="46"/>
                  </a:lnTo>
                  <a:close/>
                  <a:moveTo>
                    <a:pt x="70" y="46"/>
                  </a:moveTo>
                  <a:lnTo>
                    <a:pt x="70" y="46"/>
                  </a:lnTo>
                  <a:lnTo>
                    <a:pt x="66" y="48"/>
                  </a:lnTo>
                  <a:lnTo>
                    <a:pt x="64" y="52"/>
                  </a:lnTo>
                  <a:lnTo>
                    <a:pt x="64" y="52"/>
                  </a:lnTo>
                  <a:lnTo>
                    <a:pt x="66" y="55"/>
                  </a:lnTo>
                  <a:lnTo>
                    <a:pt x="70" y="57"/>
                  </a:lnTo>
                  <a:lnTo>
                    <a:pt x="70" y="57"/>
                  </a:lnTo>
                  <a:lnTo>
                    <a:pt x="74" y="55"/>
                  </a:lnTo>
                  <a:lnTo>
                    <a:pt x="76" y="52"/>
                  </a:lnTo>
                  <a:lnTo>
                    <a:pt x="76" y="52"/>
                  </a:lnTo>
                  <a:lnTo>
                    <a:pt x="74" y="48"/>
                  </a:lnTo>
                  <a:lnTo>
                    <a:pt x="70" y="46"/>
                  </a:lnTo>
                  <a:lnTo>
                    <a:pt x="70" y="46"/>
                  </a:lnTo>
                  <a:close/>
                  <a:moveTo>
                    <a:pt x="138" y="72"/>
                  </a:moveTo>
                  <a:lnTo>
                    <a:pt x="138" y="72"/>
                  </a:lnTo>
                  <a:lnTo>
                    <a:pt x="131" y="81"/>
                  </a:lnTo>
                  <a:lnTo>
                    <a:pt x="121" y="89"/>
                  </a:lnTo>
                  <a:lnTo>
                    <a:pt x="121" y="89"/>
                  </a:lnTo>
                  <a:lnTo>
                    <a:pt x="114" y="94"/>
                  </a:lnTo>
                  <a:lnTo>
                    <a:pt x="103" y="98"/>
                  </a:lnTo>
                  <a:lnTo>
                    <a:pt x="92" y="100"/>
                  </a:lnTo>
                  <a:lnTo>
                    <a:pt x="81" y="101"/>
                  </a:lnTo>
                  <a:lnTo>
                    <a:pt x="81" y="101"/>
                  </a:lnTo>
                  <a:lnTo>
                    <a:pt x="85" y="109"/>
                  </a:lnTo>
                  <a:lnTo>
                    <a:pt x="90" y="114"/>
                  </a:lnTo>
                  <a:lnTo>
                    <a:pt x="90" y="114"/>
                  </a:lnTo>
                  <a:lnTo>
                    <a:pt x="96" y="116"/>
                  </a:lnTo>
                  <a:lnTo>
                    <a:pt x="103" y="120"/>
                  </a:lnTo>
                  <a:lnTo>
                    <a:pt x="112" y="122"/>
                  </a:lnTo>
                  <a:lnTo>
                    <a:pt x="120" y="122"/>
                  </a:lnTo>
                  <a:lnTo>
                    <a:pt x="120" y="122"/>
                  </a:lnTo>
                  <a:lnTo>
                    <a:pt x="127" y="122"/>
                  </a:lnTo>
                  <a:lnTo>
                    <a:pt x="127" y="122"/>
                  </a:lnTo>
                  <a:lnTo>
                    <a:pt x="127" y="122"/>
                  </a:lnTo>
                  <a:lnTo>
                    <a:pt x="134" y="120"/>
                  </a:lnTo>
                  <a:lnTo>
                    <a:pt x="134" y="120"/>
                  </a:lnTo>
                  <a:lnTo>
                    <a:pt x="136" y="120"/>
                  </a:lnTo>
                  <a:lnTo>
                    <a:pt x="140" y="122"/>
                  </a:lnTo>
                  <a:lnTo>
                    <a:pt x="142" y="125"/>
                  </a:lnTo>
                  <a:lnTo>
                    <a:pt x="142" y="122"/>
                  </a:lnTo>
                  <a:lnTo>
                    <a:pt x="142" y="122"/>
                  </a:lnTo>
                  <a:lnTo>
                    <a:pt x="142" y="118"/>
                  </a:lnTo>
                  <a:lnTo>
                    <a:pt x="145" y="116"/>
                  </a:lnTo>
                  <a:lnTo>
                    <a:pt x="145" y="116"/>
                  </a:lnTo>
                  <a:lnTo>
                    <a:pt x="153" y="112"/>
                  </a:lnTo>
                  <a:lnTo>
                    <a:pt x="156" y="107"/>
                  </a:lnTo>
                  <a:lnTo>
                    <a:pt x="156" y="107"/>
                  </a:lnTo>
                  <a:lnTo>
                    <a:pt x="160" y="101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60" y="90"/>
                  </a:lnTo>
                  <a:lnTo>
                    <a:pt x="158" y="87"/>
                  </a:lnTo>
                  <a:lnTo>
                    <a:pt x="154" y="81"/>
                  </a:lnTo>
                  <a:lnTo>
                    <a:pt x="149" y="78"/>
                  </a:lnTo>
                  <a:lnTo>
                    <a:pt x="149" y="78"/>
                  </a:lnTo>
                  <a:lnTo>
                    <a:pt x="138" y="72"/>
                  </a:lnTo>
                  <a:lnTo>
                    <a:pt x="138" y="72"/>
                  </a:lnTo>
                  <a:close/>
                  <a:moveTo>
                    <a:pt x="116" y="24"/>
                  </a:moveTo>
                  <a:lnTo>
                    <a:pt x="116" y="24"/>
                  </a:lnTo>
                  <a:lnTo>
                    <a:pt x="107" y="19"/>
                  </a:lnTo>
                  <a:lnTo>
                    <a:pt x="96" y="15"/>
                  </a:lnTo>
                  <a:lnTo>
                    <a:pt x="85" y="13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59" y="13"/>
                  </a:lnTo>
                  <a:lnTo>
                    <a:pt x="48" y="15"/>
                  </a:lnTo>
                  <a:lnTo>
                    <a:pt x="37" y="19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2" y="30"/>
                  </a:lnTo>
                  <a:lnTo>
                    <a:pt x="17" y="37"/>
                  </a:lnTo>
                  <a:lnTo>
                    <a:pt x="13" y="44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3" y="61"/>
                  </a:lnTo>
                  <a:lnTo>
                    <a:pt x="19" y="68"/>
                  </a:lnTo>
                  <a:lnTo>
                    <a:pt x="19" y="68"/>
                  </a:lnTo>
                  <a:lnTo>
                    <a:pt x="26" y="76"/>
                  </a:lnTo>
                  <a:lnTo>
                    <a:pt x="35" y="83"/>
                  </a:lnTo>
                  <a:lnTo>
                    <a:pt x="35" y="83"/>
                  </a:lnTo>
                  <a:lnTo>
                    <a:pt x="39" y="85"/>
                  </a:lnTo>
                  <a:lnTo>
                    <a:pt x="39" y="89"/>
                  </a:lnTo>
                  <a:lnTo>
                    <a:pt x="39" y="98"/>
                  </a:lnTo>
                  <a:lnTo>
                    <a:pt x="46" y="90"/>
                  </a:lnTo>
                  <a:lnTo>
                    <a:pt x="46" y="90"/>
                  </a:lnTo>
                  <a:lnTo>
                    <a:pt x="50" y="89"/>
                  </a:lnTo>
                  <a:lnTo>
                    <a:pt x="52" y="89"/>
                  </a:lnTo>
                  <a:lnTo>
                    <a:pt x="52" y="89"/>
                  </a:lnTo>
                  <a:lnTo>
                    <a:pt x="63" y="90"/>
                  </a:lnTo>
                  <a:lnTo>
                    <a:pt x="63" y="90"/>
                  </a:lnTo>
                  <a:lnTo>
                    <a:pt x="72" y="90"/>
                  </a:lnTo>
                  <a:lnTo>
                    <a:pt x="72" y="90"/>
                  </a:lnTo>
                  <a:lnTo>
                    <a:pt x="85" y="90"/>
                  </a:lnTo>
                  <a:lnTo>
                    <a:pt x="96" y="89"/>
                  </a:lnTo>
                  <a:lnTo>
                    <a:pt x="107" y="83"/>
                  </a:lnTo>
                  <a:lnTo>
                    <a:pt x="116" y="79"/>
                  </a:lnTo>
                  <a:lnTo>
                    <a:pt x="116" y="79"/>
                  </a:lnTo>
                  <a:lnTo>
                    <a:pt x="123" y="74"/>
                  </a:lnTo>
                  <a:lnTo>
                    <a:pt x="129" y="66"/>
                  </a:lnTo>
                  <a:lnTo>
                    <a:pt x="132" y="59"/>
                  </a:lnTo>
                  <a:lnTo>
                    <a:pt x="132" y="52"/>
                  </a:lnTo>
                  <a:lnTo>
                    <a:pt x="132" y="52"/>
                  </a:lnTo>
                  <a:lnTo>
                    <a:pt x="132" y="44"/>
                  </a:lnTo>
                  <a:lnTo>
                    <a:pt x="129" y="37"/>
                  </a:lnTo>
                  <a:lnTo>
                    <a:pt x="123" y="30"/>
                  </a:lnTo>
                  <a:lnTo>
                    <a:pt x="116" y="24"/>
                  </a:lnTo>
                  <a:lnTo>
                    <a:pt x="116" y="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097970" y="2403855"/>
            <a:ext cx="827911" cy="606377"/>
            <a:chOff x="4130627" y="3204540"/>
            <a:chExt cx="1103881" cy="808503"/>
          </a:xfrm>
        </p:grpSpPr>
        <p:sp>
          <p:nvSpPr>
            <p:cNvPr id="28" name="Freeform 10"/>
            <p:cNvSpPr/>
            <p:nvPr/>
          </p:nvSpPr>
          <p:spPr bwMode="auto">
            <a:xfrm>
              <a:off x="4130627" y="3204540"/>
              <a:ext cx="1103881" cy="808503"/>
            </a:xfrm>
            <a:custGeom>
              <a:avLst/>
              <a:gdLst/>
              <a:ahLst/>
              <a:cxnLst>
                <a:cxn ang="0">
                  <a:pos x="861" y="238"/>
                </a:cxn>
                <a:cxn ang="0">
                  <a:pos x="855" y="242"/>
                </a:cxn>
                <a:cxn ang="0">
                  <a:pos x="703" y="625"/>
                </a:cxn>
                <a:cxn ang="0">
                  <a:pos x="703" y="631"/>
                </a:cxn>
                <a:cxn ang="0">
                  <a:pos x="424" y="604"/>
                </a:cxn>
                <a:cxn ang="0">
                  <a:pos x="21" y="245"/>
                </a:cxn>
                <a:cxn ang="0">
                  <a:pos x="0" y="89"/>
                </a:cxn>
                <a:cxn ang="0">
                  <a:pos x="32" y="74"/>
                </a:cxn>
                <a:cxn ang="0">
                  <a:pos x="453" y="30"/>
                </a:cxn>
                <a:cxn ang="0">
                  <a:pos x="867" y="234"/>
                </a:cxn>
                <a:cxn ang="0">
                  <a:pos x="861" y="238"/>
                </a:cxn>
              </a:cxnLst>
              <a:rect l="0" t="0" r="r" b="b"/>
              <a:pathLst>
                <a:path w="867" h="635">
                  <a:moveTo>
                    <a:pt x="861" y="238"/>
                  </a:moveTo>
                  <a:cubicBezTo>
                    <a:pt x="859" y="239"/>
                    <a:pt x="857" y="241"/>
                    <a:pt x="855" y="242"/>
                  </a:cubicBezTo>
                  <a:cubicBezTo>
                    <a:pt x="758" y="321"/>
                    <a:pt x="707" y="448"/>
                    <a:pt x="703" y="625"/>
                  </a:cubicBezTo>
                  <a:cubicBezTo>
                    <a:pt x="703" y="627"/>
                    <a:pt x="703" y="629"/>
                    <a:pt x="703" y="631"/>
                  </a:cubicBezTo>
                  <a:cubicBezTo>
                    <a:pt x="600" y="635"/>
                    <a:pt x="507" y="626"/>
                    <a:pt x="424" y="604"/>
                  </a:cubicBezTo>
                  <a:cubicBezTo>
                    <a:pt x="234" y="554"/>
                    <a:pt x="100" y="434"/>
                    <a:pt x="21" y="245"/>
                  </a:cubicBezTo>
                  <a:cubicBezTo>
                    <a:pt x="7" y="192"/>
                    <a:pt x="0" y="139"/>
                    <a:pt x="0" y="89"/>
                  </a:cubicBezTo>
                  <a:cubicBezTo>
                    <a:pt x="17" y="81"/>
                    <a:pt x="28" y="76"/>
                    <a:pt x="32" y="74"/>
                  </a:cubicBezTo>
                  <a:cubicBezTo>
                    <a:pt x="170" y="15"/>
                    <a:pt x="310" y="0"/>
                    <a:pt x="453" y="30"/>
                  </a:cubicBezTo>
                  <a:cubicBezTo>
                    <a:pt x="589" y="58"/>
                    <a:pt x="727" y="126"/>
                    <a:pt x="867" y="234"/>
                  </a:cubicBezTo>
                  <a:cubicBezTo>
                    <a:pt x="865" y="235"/>
                    <a:pt x="863" y="237"/>
                    <a:pt x="861" y="238"/>
                  </a:cubicBezTo>
                  <a:close/>
                </a:path>
              </a:pathLst>
            </a:custGeom>
            <a:solidFill>
              <a:srgbClr val="E50117"/>
            </a:solidFill>
            <a:ln w="9525">
              <a:noFill/>
              <a:round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350"/>
            </a:p>
          </p:txBody>
        </p:sp>
        <p:sp>
          <p:nvSpPr>
            <p:cNvPr id="29" name="Freeform 316"/>
            <p:cNvSpPr/>
            <p:nvPr/>
          </p:nvSpPr>
          <p:spPr bwMode="auto">
            <a:xfrm>
              <a:off x="4437077" y="3337262"/>
              <a:ext cx="432253" cy="435116"/>
            </a:xfrm>
            <a:custGeom>
              <a:avLst/>
              <a:gdLst>
                <a:gd name="T0" fmla="*/ 145 w 151"/>
                <a:gd name="T1" fmla="*/ 53 h 152"/>
                <a:gd name="T2" fmla="*/ 149 w 151"/>
                <a:gd name="T3" fmla="*/ 77 h 152"/>
                <a:gd name="T4" fmla="*/ 143 w 151"/>
                <a:gd name="T5" fmla="*/ 82 h 152"/>
                <a:gd name="T6" fmla="*/ 151 w 151"/>
                <a:gd name="T7" fmla="*/ 90 h 152"/>
                <a:gd name="T8" fmla="*/ 149 w 151"/>
                <a:gd name="T9" fmla="*/ 103 h 152"/>
                <a:gd name="T10" fmla="*/ 141 w 151"/>
                <a:gd name="T11" fmla="*/ 104 h 152"/>
                <a:gd name="T12" fmla="*/ 147 w 151"/>
                <a:gd name="T13" fmla="*/ 110 h 152"/>
                <a:gd name="T14" fmla="*/ 145 w 151"/>
                <a:gd name="T15" fmla="*/ 125 h 152"/>
                <a:gd name="T16" fmla="*/ 138 w 151"/>
                <a:gd name="T17" fmla="*/ 126 h 152"/>
                <a:gd name="T18" fmla="*/ 143 w 151"/>
                <a:gd name="T19" fmla="*/ 132 h 152"/>
                <a:gd name="T20" fmla="*/ 140 w 151"/>
                <a:gd name="T21" fmla="*/ 148 h 152"/>
                <a:gd name="T22" fmla="*/ 130 w 151"/>
                <a:gd name="T23" fmla="*/ 152 h 152"/>
                <a:gd name="T24" fmla="*/ 55 w 151"/>
                <a:gd name="T25" fmla="*/ 132 h 152"/>
                <a:gd name="T26" fmla="*/ 37 w 151"/>
                <a:gd name="T27" fmla="*/ 132 h 152"/>
                <a:gd name="T28" fmla="*/ 37 w 151"/>
                <a:gd name="T29" fmla="*/ 141 h 152"/>
                <a:gd name="T30" fmla="*/ 0 w 151"/>
                <a:gd name="T31" fmla="*/ 141 h 152"/>
                <a:gd name="T32" fmla="*/ 0 w 151"/>
                <a:gd name="T33" fmla="*/ 48 h 152"/>
                <a:gd name="T34" fmla="*/ 37 w 151"/>
                <a:gd name="T35" fmla="*/ 48 h 152"/>
                <a:gd name="T36" fmla="*/ 37 w 151"/>
                <a:gd name="T37" fmla="*/ 62 h 152"/>
                <a:gd name="T38" fmla="*/ 52 w 151"/>
                <a:gd name="T39" fmla="*/ 60 h 152"/>
                <a:gd name="T40" fmla="*/ 110 w 151"/>
                <a:gd name="T41" fmla="*/ 0 h 152"/>
                <a:gd name="T42" fmla="*/ 110 w 151"/>
                <a:gd name="T43" fmla="*/ 0 h 152"/>
                <a:gd name="T44" fmla="*/ 119 w 151"/>
                <a:gd name="T45" fmla="*/ 7 h 152"/>
                <a:gd name="T46" fmla="*/ 123 w 151"/>
                <a:gd name="T47" fmla="*/ 16 h 152"/>
                <a:gd name="T48" fmla="*/ 123 w 151"/>
                <a:gd name="T49" fmla="*/ 24 h 152"/>
                <a:gd name="T50" fmla="*/ 121 w 151"/>
                <a:gd name="T51" fmla="*/ 31 h 152"/>
                <a:gd name="T52" fmla="*/ 116 w 151"/>
                <a:gd name="T53" fmla="*/ 38 h 152"/>
                <a:gd name="T54" fmla="*/ 108 w 151"/>
                <a:gd name="T55" fmla="*/ 44 h 152"/>
                <a:gd name="T56" fmla="*/ 94 w 151"/>
                <a:gd name="T57" fmla="*/ 57 h 152"/>
                <a:gd name="T58" fmla="*/ 145 w 151"/>
                <a:gd name="T59" fmla="*/ 5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1" h="152">
                  <a:moveTo>
                    <a:pt x="145" y="53"/>
                  </a:moveTo>
                  <a:lnTo>
                    <a:pt x="149" y="77"/>
                  </a:lnTo>
                  <a:lnTo>
                    <a:pt x="143" y="82"/>
                  </a:lnTo>
                  <a:lnTo>
                    <a:pt x="151" y="90"/>
                  </a:lnTo>
                  <a:lnTo>
                    <a:pt x="149" y="103"/>
                  </a:lnTo>
                  <a:lnTo>
                    <a:pt x="141" y="104"/>
                  </a:lnTo>
                  <a:lnTo>
                    <a:pt x="147" y="110"/>
                  </a:lnTo>
                  <a:lnTo>
                    <a:pt x="145" y="125"/>
                  </a:lnTo>
                  <a:lnTo>
                    <a:pt x="138" y="126"/>
                  </a:lnTo>
                  <a:lnTo>
                    <a:pt x="143" y="132"/>
                  </a:lnTo>
                  <a:lnTo>
                    <a:pt x="140" y="148"/>
                  </a:lnTo>
                  <a:lnTo>
                    <a:pt x="130" y="152"/>
                  </a:lnTo>
                  <a:lnTo>
                    <a:pt x="55" y="132"/>
                  </a:lnTo>
                  <a:lnTo>
                    <a:pt x="37" y="132"/>
                  </a:lnTo>
                  <a:lnTo>
                    <a:pt x="37" y="141"/>
                  </a:lnTo>
                  <a:lnTo>
                    <a:pt x="0" y="141"/>
                  </a:lnTo>
                  <a:lnTo>
                    <a:pt x="0" y="48"/>
                  </a:lnTo>
                  <a:lnTo>
                    <a:pt x="37" y="48"/>
                  </a:lnTo>
                  <a:lnTo>
                    <a:pt x="37" y="62"/>
                  </a:lnTo>
                  <a:lnTo>
                    <a:pt x="52" y="60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19" y="7"/>
                  </a:lnTo>
                  <a:lnTo>
                    <a:pt x="123" y="16"/>
                  </a:lnTo>
                  <a:lnTo>
                    <a:pt x="123" y="24"/>
                  </a:lnTo>
                  <a:lnTo>
                    <a:pt x="121" y="31"/>
                  </a:lnTo>
                  <a:lnTo>
                    <a:pt x="116" y="38"/>
                  </a:lnTo>
                  <a:lnTo>
                    <a:pt x="108" y="44"/>
                  </a:lnTo>
                  <a:lnTo>
                    <a:pt x="94" y="57"/>
                  </a:lnTo>
                  <a:lnTo>
                    <a:pt x="145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122111" y="1597245"/>
            <a:ext cx="1647300" cy="969919"/>
            <a:chOff x="4162815" y="2129060"/>
            <a:chExt cx="2196400" cy="1293225"/>
          </a:xfrm>
        </p:grpSpPr>
        <p:sp>
          <p:nvSpPr>
            <p:cNvPr id="31" name="Freeform 7"/>
            <p:cNvSpPr/>
            <p:nvPr/>
          </p:nvSpPr>
          <p:spPr bwMode="auto">
            <a:xfrm>
              <a:off x="4162815" y="2129060"/>
              <a:ext cx="2196400" cy="1293225"/>
            </a:xfrm>
            <a:custGeom>
              <a:avLst/>
              <a:gdLst/>
              <a:ahLst/>
              <a:cxnLst>
                <a:cxn ang="0">
                  <a:pos x="1690" y="555"/>
                </a:cxn>
                <a:cxn ang="0">
                  <a:pos x="1690" y="825"/>
                </a:cxn>
                <a:cxn ang="0">
                  <a:pos x="1627" y="894"/>
                </a:cxn>
                <a:cxn ang="0">
                  <a:pos x="1593" y="918"/>
                </a:cxn>
                <a:cxn ang="0">
                  <a:pos x="1400" y="981"/>
                </a:cxn>
                <a:cxn ang="0">
                  <a:pos x="1252" y="974"/>
                </a:cxn>
                <a:cxn ang="0">
                  <a:pos x="1245" y="973"/>
                </a:cxn>
                <a:cxn ang="0">
                  <a:pos x="968" y="1016"/>
                </a:cxn>
                <a:cxn ang="0">
                  <a:pos x="769" y="874"/>
                </a:cxn>
                <a:cxn ang="0">
                  <a:pos x="0" y="784"/>
                </a:cxn>
                <a:cxn ang="0">
                  <a:pos x="223" y="471"/>
                </a:cxn>
                <a:cxn ang="0">
                  <a:pos x="684" y="6"/>
                </a:cxn>
                <a:cxn ang="0">
                  <a:pos x="667" y="0"/>
                </a:cxn>
                <a:cxn ang="0">
                  <a:pos x="684" y="6"/>
                </a:cxn>
                <a:cxn ang="0">
                  <a:pos x="684" y="6"/>
                </a:cxn>
                <a:cxn ang="0">
                  <a:pos x="1218" y="409"/>
                </a:cxn>
                <a:cxn ang="0">
                  <a:pos x="1247" y="443"/>
                </a:cxn>
                <a:cxn ang="0">
                  <a:pos x="1291" y="449"/>
                </a:cxn>
                <a:cxn ang="0">
                  <a:pos x="1593" y="457"/>
                </a:cxn>
                <a:cxn ang="0">
                  <a:pos x="1690" y="555"/>
                </a:cxn>
              </a:cxnLst>
              <a:rect l="0" t="0" r="r" b="b"/>
              <a:pathLst>
                <a:path w="1727" h="1016">
                  <a:moveTo>
                    <a:pt x="1690" y="555"/>
                  </a:moveTo>
                  <a:cubicBezTo>
                    <a:pt x="1727" y="647"/>
                    <a:pt x="1727" y="737"/>
                    <a:pt x="1690" y="825"/>
                  </a:cubicBezTo>
                  <a:cubicBezTo>
                    <a:pt x="1674" y="850"/>
                    <a:pt x="1653" y="873"/>
                    <a:pt x="1627" y="894"/>
                  </a:cubicBezTo>
                  <a:cubicBezTo>
                    <a:pt x="1616" y="903"/>
                    <a:pt x="1605" y="911"/>
                    <a:pt x="1593" y="918"/>
                  </a:cubicBezTo>
                  <a:cubicBezTo>
                    <a:pt x="1537" y="954"/>
                    <a:pt x="1473" y="975"/>
                    <a:pt x="1400" y="981"/>
                  </a:cubicBezTo>
                  <a:cubicBezTo>
                    <a:pt x="1354" y="985"/>
                    <a:pt x="1305" y="982"/>
                    <a:pt x="1252" y="974"/>
                  </a:cubicBezTo>
                  <a:cubicBezTo>
                    <a:pt x="1249" y="974"/>
                    <a:pt x="1247" y="974"/>
                    <a:pt x="1245" y="973"/>
                  </a:cubicBezTo>
                  <a:cubicBezTo>
                    <a:pt x="1145" y="970"/>
                    <a:pt x="1053" y="984"/>
                    <a:pt x="968" y="1016"/>
                  </a:cubicBezTo>
                  <a:cubicBezTo>
                    <a:pt x="901" y="960"/>
                    <a:pt x="835" y="913"/>
                    <a:pt x="769" y="874"/>
                  </a:cubicBezTo>
                  <a:cubicBezTo>
                    <a:pt x="507" y="717"/>
                    <a:pt x="250" y="687"/>
                    <a:pt x="0" y="784"/>
                  </a:cubicBezTo>
                  <a:cubicBezTo>
                    <a:pt x="35" y="673"/>
                    <a:pt x="109" y="569"/>
                    <a:pt x="223" y="471"/>
                  </a:cubicBezTo>
                  <a:cubicBezTo>
                    <a:pt x="293" y="238"/>
                    <a:pt x="446" y="83"/>
                    <a:pt x="684" y="6"/>
                  </a:cubicBezTo>
                  <a:cubicBezTo>
                    <a:pt x="679" y="4"/>
                    <a:pt x="673" y="2"/>
                    <a:pt x="667" y="0"/>
                  </a:cubicBezTo>
                  <a:cubicBezTo>
                    <a:pt x="673" y="2"/>
                    <a:pt x="678" y="4"/>
                    <a:pt x="684" y="6"/>
                  </a:cubicBezTo>
                  <a:cubicBezTo>
                    <a:pt x="684" y="6"/>
                    <a:pt x="684" y="6"/>
                    <a:pt x="684" y="6"/>
                  </a:cubicBezTo>
                  <a:cubicBezTo>
                    <a:pt x="983" y="121"/>
                    <a:pt x="1161" y="255"/>
                    <a:pt x="1218" y="409"/>
                  </a:cubicBezTo>
                  <a:cubicBezTo>
                    <a:pt x="1223" y="424"/>
                    <a:pt x="1233" y="435"/>
                    <a:pt x="1247" y="443"/>
                  </a:cubicBezTo>
                  <a:cubicBezTo>
                    <a:pt x="1261" y="450"/>
                    <a:pt x="1276" y="453"/>
                    <a:pt x="1291" y="449"/>
                  </a:cubicBezTo>
                  <a:cubicBezTo>
                    <a:pt x="1422" y="420"/>
                    <a:pt x="1522" y="423"/>
                    <a:pt x="1593" y="457"/>
                  </a:cubicBezTo>
                  <a:cubicBezTo>
                    <a:pt x="1636" y="478"/>
                    <a:pt x="1668" y="511"/>
                    <a:pt x="1690" y="555"/>
                  </a:cubicBezTo>
                  <a:close/>
                </a:path>
              </a:pathLst>
            </a:custGeom>
            <a:solidFill>
              <a:srgbClr val="E50117"/>
            </a:solidFill>
            <a:ln w="9525">
              <a:noFill/>
              <a:round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350"/>
            </a:p>
          </p:txBody>
        </p:sp>
        <p:sp>
          <p:nvSpPr>
            <p:cNvPr id="32" name="Freeform 351"/>
            <p:cNvSpPr>
              <a:spLocks noEditPoints="1"/>
            </p:cNvSpPr>
            <p:nvPr/>
          </p:nvSpPr>
          <p:spPr bwMode="auto">
            <a:xfrm>
              <a:off x="4975494" y="2337339"/>
              <a:ext cx="608910" cy="767956"/>
            </a:xfrm>
            <a:custGeom>
              <a:avLst/>
              <a:gdLst>
                <a:gd name="T0" fmla="*/ 15 w 134"/>
                <a:gd name="T1" fmla="*/ 43 h 169"/>
                <a:gd name="T2" fmla="*/ 7 w 134"/>
                <a:gd name="T3" fmla="*/ 65 h 169"/>
                <a:gd name="T4" fmla="*/ 15 w 134"/>
                <a:gd name="T5" fmla="*/ 90 h 169"/>
                <a:gd name="T6" fmla="*/ 26 w 134"/>
                <a:gd name="T7" fmla="*/ 109 h 169"/>
                <a:gd name="T8" fmla="*/ 26 w 134"/>
                <a:gd name="T9" fmla="*/ 140 h 169"/>
                <a:gd name="T10" fmla="*/ 24 w 134"/>
                <a:gd name="T11" fmla="*/ 145 h 169"/>
                <a:gd name="T12" fmla="*/ 28 w 134"/>
                <a:gd name="T13" fmla="*/ 155 h 169"/>
                <a:gd name="T14" fmla="*/ 50 w 134"/>
                <a:gd name="T15" fmla="*/ 153 h 169"/>
                <a:gd name="T16" fmla="*/ 52 w 134"/>
                <a:gd name="T17" fmla="*/ 145 h 169"/>
                <a:gd name="T18" fmla="*/ 55 w 134"/>
                <a:gd name="T19" fmla="*/ 142 h 169"/>
                <a:gd name="T20" fmla="*/ 37 w 134"/>
                <a:gd name="T21" fmla="*/ 147 h 169"/>
                <a:gd name="T22" fmla="*/ 33 w 134"/>
                <a:gd name="T23" fmla="*/ 142 h 169"/>
                <a:gd name="T24" fmla="*/ 55 w 134"/>
                <a:gd name="T25" fmla="*/ 122 h 169"/>
                <a:gd name="T26" fmla="*/ 64 w 134"/>
                <a:gd name="T27" fmla="*/ 116 h 169"/>
                <a:gd name="T28" fmla="*/ 74 w 134"/>
                <a:gd name="T29" fmla="*/ 111 h 169"/>
                <a:gd name="T30" fmla="*/ 110 w 134"/>
                <a:gd name="T31" fmla="*/ 92 h 169"/>
                <a:gd name="T32" fmla="*/ 125 w 134"/>
                <a:gd name="T33" fmla="*/ 90 h 169"/>
                <a:gd name="T34" fmla="*/ 116 w 134"/>
                <a:gd name="T35" fmla="*/ 101 h 169"/>
                <a:gd name="T36" fmla="*/ 83 w 134"/>
                <a:gd name="T37" fmla="*/ 127 h 169"/>
                <a:gd name="T38" fmla="*/ 77 w 134"/>
                <a:gd name="T39" fmla="*/ 140 h 169"/>
                <a:gd name="T40" fmla="*/ 107 w 134"/>
                <a:gd name="T41" fmla="*/ 120 h 169"/>
                <a:gd name="T42" fmla="*/ 129 w 134"/>
                <a:gd name="T43" fmla="*/ 101 h 169"/>
                <a:gd name="T44" fmla="*/ 132 w 134"/>
                <a:gd name="T45" fmla="*/ 85 h 169"/>
                <a:gd name="T46" fmla="*/ 129 w 134"/>
                <a:gd name="T47" fmla="*/ 81 h 169"/>
                <a:gd name="T48" fmla="*/ 108 w 134"/>
                <a:gd name="T49" fmla="*/ 79 h 169"/>
                <a:gd name="T50" fmla="*/ 88 w 134"/>
                <a:gd name="T51" fmla="*/ 57 h 169"/>
                <a:gd name="T52" fmla="*/ 72 w 134"/>
                <a:gd name="T53" fmla="*/ 35 h 169"/>
                <a:gd name="T54" fmla="*/ 52 w 134"/>
                <a:gd name="T55" fmla="*/ 26 h 169"/>
                <a:gd name="T56" fmla="*/ 35 w 134"/>
                <a:gd name="T57" fmla="*/ 30 h 169"/>
                <a:gd name="T58" fmla="*/ 22 w 134"/>
                <a:gd name="T59" fmla="*/ 4 h 169"/>
                <a:gd name="T60" fmla="*/ 2 w 134"/>
                <a:gd name="T61" fmla="*/ 8 h 169"/>
                <a:gd name="T62" fmla="*/ 0 w 134"/>
                <a:gd name="T63" fmla="*/ 15 h 169"/>
                <a:gd name="T64" fmla="*/ 15 w 134"/>
                <a:gd name="T65" fmla="*/ 28 h 169"/>
                <a:gd name="T66" fmla="*/ 72 w 134"/>
                <a:gd name="T67" fmla="*/ 145 h 169"/>
                <a:gd name="T68" fmla="*/ 79 w 134"/>
                <a:gd name="T69" fmla="*/ 153 h 169"/>
                <a:gd name="T70" fmla="*/ 77 w 134"/>
                <a:gd name="T71" fmla="*/ 160 h 169"/>
                <a:gd name="T72" fmla="*/ 66 w 134"/>
                <a:gd name="T73" fmla="*/ 169 h 169"/>
                <a:gd name="T74" fmla="*/ 57 w 134"/>
                <a:gd name="T75" fmla="*/ 164 h 169"/>
                <a:gd name="T76" fmla="*/ 53 w 134"/>
                <a:gd name="T77" fmla="*/ 156 h 169"/>
                <a:gd name="T78" fmla="*/ 61 w 134"/>
                <a:gd name="T79" fmla="*/ 145 h 169"/>
                <a:gd name="T80" fmla="*/ 61 w 134"/>
                <a:gd name="T81" fmla="*/ 125 h 169"/>
                <a:gd name="T82" fmla="*/ 70 w 134"/>
                <a:gd name="T83" fmla="*/ 118 h 169"/>
                <a:gd name="T84" fmla="*/ 6 w 134"/>
                <a:gd name="T85" fmla="*/ 11 h 169"/>
                <a:gd name="T86" fmla="*/ 17 w 134"/>
                <a:gd name="T87" fmla="*/ 19 h 169"/>
                <a:gd name="T88" fmla="*/ 24 w 134"/>
                <a:gd name="T89" fmla="*/ 32 h 169"/>
                <a:gd name="T90" fmla="*/ 22 w 134"/>
                <a:gd name="T91" fmla="*/ 33 h 169"/>
                <a:gd name="T92" fmla="*/ 4 w 134"/>
                <a:gd name="T93" fmla="*/ 15 h 169"/>
                <a:gd name="T94" fmla="*/ 6 w 134"/>
                <a:gd name="T95" fmla="*/ 11 h 169"/>
                <a:gd name="T96" fmla="*/ 46 w 134"/>
                <a:gd name="T97" fmla="*/ 33 h 169"/>
                <a:gd name="T98" fmla="*/ 68 w 134"/>
                <a:gd name="T99" fmla="*/ 44 h 169"/>
                <a:gd name="T100" fmla="*/ 79 w 134"/>
                <a:gd name="T101" fmla="*/ 57 h 169"/>
                <a:gd name="T102" fmla="*/ 94 w 134"/>
                <a:gd name="T103" fmla="*/ 81 h 169"/>
                <a:gd name="T104" fmla="*/ 75 w 134"/>
                <a:gd name="T105" fmla="*/ 76 h 169"/>
                <a:gd name="T106" fmla="*/ 61 w 134"/>
                <a:gd name="T107" fmla="*/ 52 h 169"/>
                <a:gd name="T108" fmla="*/ 46 w 134"/>
                <a:gd name="T109" fmla="*/ 33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4" h="169">
                  <a:moveTo>
                    <a:pt x="22" y="37"/>
                  </a:moveTo>
                  <a:lnTo>
                    <a:pt x="22" y="37"/>
                  </a:lnTo>
                  <a:lnTo>
                    <a:pt x="15" y="43"/>
                  </a:lnTo>
                  <a:lnTo>
                    <a:pt x="11" y="50"/>
                  </a:lnTo>
                  <a:lnTo>
                    <a:pt x="7" y="57"/>
                  </a:lnTo>
                  <a:lnTo>
                    <a:pt x="7" y="65"/>
                  </a:lnTo>
                  <a:lnTo>
                    <a:pt x="7" y="74"/>
                  </a:lnTo>
                  <a:lnTo>
                    <a:pt x="11" y="81"/>
                  </a:lnTo>
                  <a:lnTo>
                    <a:pt x="15" y="90"/>
                  </a:lnTo>
                  <a:lnTo>
                    <a:pt x="20" y="98"/>
                  </a:lnTo>
                  <a:lnTo>
                    <a:pt x="20" y="98"/>
                  </a:lnTo>
                  <a:lnTo>
                    <a:pt x="26" y="109"/>
                  </a:lnTo>
                  <a:lnTo>
                    <a:pt x="29" y="118"/>
                  </a:lnTo>
                  <a:lnTo>
                    <a:pt x="29" y="129"/>
                  </a:lnTo>
                  <a:lnTo>
                    <a:pt x="26" y="140"/>
                  </a:lnTo>
                  <a:lnTo>
                    <a:pt x="26" y="140"/>
                  </a:lnTo>
                  <a:lnTo>
                    <a:pt x="26" y="140"/>
                  </a:lnTo>
                  <a:lnTo>
                    <a:pt x="24" y="145"/>
                  </a:lnTo>
                  <a:lnTo>
                    <a:pt x="24" y="151"/>
                  </a:lnTo>
                  <a:lnTo>
                    <a:pt x="24" y="151"/>
                  </a:lnTo>
                  <a:lnTo>
                    <a:pt x="28" y="155"/>
                  </a:lnTo>
                  <a:lnTo>
                    <a:pt x="33" y="155"/>
                  </a:lnTo>
                  <a:lnTo>
                    <a:pt x="41" y="155"/>
                  </a:lnTo>
                  <a:lnTo>
                    <a:pt x="50" y="153"/>
                  </a:lnTo>
                  <a:lnTo>
                    <a:pt x="50" y="153"/>
                  </a:lnTo>
                  <a:lnTo>
                    <a:pt x="50" y="153"/>
                  </a:lnTo>
                  <a:lnTo>
                    <a:pt x="52" y="145"/>
                  </a:lnTo>
                  <a:lnTo>
                    <a:pt x="55" y="142"/>
                  </a:lnTo>
                  <a:lnTo>
                    <a:pt x="55" y="142"/>
                  </a:lnTo>
                  <a:lnTo>
                    <a:pt x="55" y="142"/>
                  </a:lnTo>
                  <a:lnTo>
                    <a:pt x="46" y="144"/>
                  </a:lnTo>
                  <a:lnTo>
                    <a:pt x="46" y="144"/>
                  </a:lnTo>
                  <a:lnTo>
                    <a:pt x="37" y="147"/>
                  </a:lnTo>
                  <a:lnTo>
                    <a:pt x="31" y="147"/>
                  </a:lnTo>
                  <a:lnTo>
                    <a:pt x="31" y="147"/>
                  </a:lnTo>
                  <a:lnTo>
                    <a:pt x="33" y="142"/>
                  </a:lnTo>
                  <a:lnTo>
                    <a:pt x="41" y="134"/>
                  </a:lnTo>
                  <a:lnTo>
                    <a:pt x="41" y="134"/>
                  </a:lnTo>
                  <a:lnTo>
                    <a:pt x="55" y="122"/>
                  </a:lnTo>
                  <a:lnTo>
                    <a:pt x="57" y="120"/>
                  </a:lnTo>
                  <a:lnTo>
                    <a:pt x="57" y="120"/>
                  </a:lnTo>
                  <a:lnTo>
                    <a:pt x="64" y="116"/>
                  </a:lnTo>
                  <a:lnTo>
                    <a:pt x="64" y="116"/>
                  </a:lnTo>
                  <a:lnTo>
                    <a:pt x="74" y="111"/>
                  </a:lnTo>
                  <a:lnTo>
                    <a:pt x="74" y="111"/>
                  </a:lnTo>
                  <a:lnTo>
                    <a:pt x="94" y="100"/>
                  </a:lnTo>
                  <a:lnTo>
                    <a:pt x="110" y="92"/>
                  </a:lnTo>
                  <a:lnTo>
                    <a:pt x="110" y="92"/>
                  </a:lnTo>
                  <a:lnTo>
                    <a:pt x="121" y="89"/>
                  </a:lnTo>
                  <a:lnTo>
                    <a:pt x="125" y="90"/>
                  </a:lnTo>
                  <a:lnTo>
                    <a:pt x="125" y="90"/>
                  </a:lnTo>
                  <a:lnTo>
                    <a:pt x="123" y="94"/>
                  </a:lnTo>
                  <a:lnTo>
                    <a:pt x="116" y="101"/>
                  </a:lnTo>
                  <a:lnTo>
                    <a:pt x="116" y="101"/>
                  </a:lnTo>
                  <a:lnTo>
                    <a:pt x="103" y="114"/>
                  </a:lnTo>
                  <a:lnTo>
                    <a:pt x="83" y="127"/>
                  </a:lnTo>
                  <a:lnTo>
                    <a:pt x="83" y="127"/>
                  </a:lnTo>
                  <a:lnTo>
                    <a:pt x="75" y="131"/>
                  </a:lnTo>
                  <a:lnTo>
                    <a:pt x="77" y="140"/>
                  </a:lnTo>
                  <a:lnTo>
                    <a:pt x="77" y="140"/>
                  </a:lnTo>
                  <a:lnTo>
                    <a:pt x="88" y="134"/>
                  </a:lnTo>
                  <a:lnTo>
                    <a:pt x="88" y="134"/>
                  </a:lnTo>
                  <a:lnTo>
                    <a:pt x="107" y="120"/>
                  </a:lnTo>
                  <a:lnTo>
                    <a:pt x="123" y="109"/>
                  </a:lnTo>
                  <a:lnTo>
                    <a:pt x="123" y="109"/>
                  </a:lnTo>
                  <a:lnTo>
                    <a:pt x="129" y="101"/>
                  </a:lnTo>
                  <a:lnTo>
                    <a:pt x="132" y="96"/>
                  </a:lnTo>
                  <a:lnTo>
                    <a:pt x="134" y="90"/>
                  </a:lnTo>
                  <a:lnTo>
                    <a:pt x="132" y="85"/>
                  </a:lnTo>
                  <a:lnTo>
                    <a:pt x="132" y="85"/>
                  </a:lnTo>
                  <a:lnTo>
                    <a:pt x="130" y="83"/>
                  </a:lnTo>
                  <a:lnTo>
                    <a:pt x="129" y="81"/>
                  </a:lnTo>
                  <a:lnTo>
                    <a:pt x="119" y="81"/>
                  </a:lnTo>
                  <a:lnTo>
                    <a:pt x="119" y="81"/>
                  </a:lnTo>
                  <a:lnTo>
                    <a:pt x="108" y="79"/>
                  </a:lnTo>
                  <a:lnTo>
                    <a:pt x="101" y="76"/>
                  </a:lnTo>
                  <a:lnTo>
                    <a:pt x="94" y="68"/>
                  </a:lnTo>
                  <a:lnTo>
                    <a:pt x="88" y="57"/>
                  </a:lnTo>
                  <a:lnTo>
                    <a:pt x="88" y="57"/>
                  </a:lnTo>
                  <a:lnTo>
                    <a:pt x="77" y="43"/>
                  </a:lnTo>
                  <a:lnTo>
                    <a:pt x="72" y="35"/>
                  </a:lnTo>
                  <a:lnTo>
                    <a:pt x="64" y="32"/>
                  </a:lnTo>
                  <a:lnTo>
                    <a:pt x="59" y="28"/>
                  </a:lnTo>
                  <a:lnTo>
                    <a:pt x="52" y="26"/>
                  </a:lnTo>
                  <a:lnTo>
                    <a:pt x="44" y="28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3" y="21"/>
                  </a:lnTo>
                  <a:lnTo>
                    <a:pt x="29" y="11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5" y="0"/>
                  </a:lnTo>
                  <a:lnTo>
                    <a:pt x="2" y="8"/>
                  </a:lnTo>
                  <a:lnTo>
                    <a:pt x="2" y="8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2" y="17"/>
                  </a:lnTo>
                  <a:lnTo>
                    <a:pt x="6" y="21"/>
                  </a:lnTo>
                  <a:lnTo>
                    <a:pt x="15" y="28"/>
                  </a:lnTo>
                  <a:lnTo>
                    <a:pt x="22" y="37"/>
                  </a:lnTo>
                  <a:lnTo>
                    <a:pt x="22" y="37"/>
                  </a:lnTo>
                  <a:close/>
                  <a:moveTo>
                    <a:pt x="72" y="145"/>
                  </a:moveTo>
                  <a:lnTo>
                    <a:pt x="72" y="145"/>
                  </a:lnTo>
                  <a:lnTo>
                    <a:pt x="77" y="149"/>
                  </a:lnTo>
                  <a:lnTo>
                    <a:pt x="79" y="153"/>
                  </a:lnTo>
                  <a:lnTo>
                    <a:pt x="79" y="156"/>
                  </a:lnTo>
                  <a:lnTo>
                    <a:pt x="79" y="156"/>
                  </a:lnTo>
                  <a:lnTo>
                    <a:pt x="77" y="160"/>
                  </a:lnTo>
                  <a:lnTo>
                    <a:pt x="75" y="164"/>
                  </a:lnTo>
                  <a:lnTo>
                    <a:pt x="72" y="167"/>
                  </a:lnTo>
                  <a:lnTo>
                    <a:pt x="66" y="169"/>
                  </a:lnTo>
                  <a:lnTo>
                    <a:pt x="66" y="169"/>
                  </a:lnTo>
                  <a:lnTo>
                    <a:pt x="63" y="167"/>
                  </a:lnTo>
                  <a:lnTo>
                    <a:pt x="57" y="164"/>
                  </a:lnTo>
                  <a:lnTo>
                    <a:pt x="55" y="160"/>
                  </a:lnTo>
                  <a:lnTo>
                    <a:pt x="53" y="156"/>
                  </a:lnTo>
                  <a:lnTo>
                    <a:pt x="53" y="156"/>
                  </a:lnTo>
                  <a:lnTo>
                    <a:pt x="55" y="153"/>
                  </a:lnTo>
                  <a:lnTo>
                    <a:pt x="55" y="149"/>
                  </a:lnTo>
                  <a:lnTo>
                    <a:pt x="61" y="145"/>
                  </a:lnTo>
                  <a:lnTo>
                    <a:pt x="61" y="145"/>
                  </a:lnTo>
                  <a:lnTo>
                    <a:pt x="61" y="125"/>
                  </a:lnTo>
                  <a:lnTo>
                    <a:pt x="61" y="125"/>
                  </a:lnTo>
                  <a:lnTo>
                    <a:pt x="64" y="122"/>
                  </a:lnTo>
                  <a:lnTo>
                    <a:pt x="70" y="118"/>
                  </a:lnTo>
                  <a:lnTo>
                    <a:pt x="70" y="118"/>
                  </a:lnTo>
                  <a:lnTo>
                    <a:pt x="72" y="145"/>
                  </a:lnTo>
                  <a:lnTo>
                    <a:pt x="72" y="145"/>
                  </a:lnTo>
                  <a:close/>
                  <a:moveTo>
                    <a:pt x="6" y="11"/>
                  </a:moveTo>
                  <a:lnTo>
                    <a:pt x="6" y="11"/>
                  </a:lnTo>
                  <a:lnTo>
                    <a:pt x="9" y="13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20" y="28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18" y="26"/>
                  </a:lnTo>
                  <a:lnTo>
                    <a:pt x="13" y="22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6" y="11"/>
                  </a:lnTo>
                  <a:lnTo>
                    <a:pt x="6" y="11"/>
                  </a:lnTo>
                  <a:close/>
                  <a:moveTo>
                    <a:pt x="46" y="33"/>
                  </a:moveTo>
                  <a:lnTo>
                    <a:pt x="46" y="33"/>
                  </a:lnTo>
                  <a:lnTo>
                    <a:pt x="53" y="35"/>
                  </a:lnTo>
                  <a:lnTo>
                    <a:pt x="61" y="39"/>
                  </a:lnTo>
                  <a:lnTo>
                    <a:pt x="68" y="44"/>
                  </a:lnTo>
                  <a:lnTo>
                    <a:pt x="74" y="50"/>
                  </a:lnTo>
                  <a:lnTo>
                    <a:pt x="74" y="50"/>
                  </a:lnTo>
                  <a:lnTo>
                    <a:pt x="79" y="57"/>
                  </a:lnTo>
                  <a:lnTo>
                    <a:pt x="83" y="66"/>
                  </a:lnTo>
                  <a:lnTo>
                    <a:pt x="88" y="74"/>
                  </a:lnTo>
                  <a:lnTo>
                    <a:pt x="94" y="81"/>
                  </a:lnTo>
                  <a:lnTo>
                    <a:pt x="94" y="81"/>
                  </a:lnTo>
                  <a:lnTo>
                    <a:pt x="83" y="77"/>
                  </a:lnTo>
                  <a:lnTo>
                    <a:pt x="75" y="76"/>
                  </a:lnTo>
                  <a:lnTo>
                    <a:pt x="72" y="72"/>
                  </a:lnTo>
                  <a:lnTo>
                    <a:pt x="72" y="72"/>
                  </a:lnTo>
                  <a:lnTo>
                    <a:pt x="61" y="52"/>
                  </a:lnTo>
                  <a:lnTo>
                    <a:pt x="55" y="43"/>
                  </a:lnTo>
                  <a:lnTo>
                    <a:pt x="46" y="33"/>
                  </a:lnTo>
                  <a:lnTo>
                    <a:pt x="46" y="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3959962" y="1389913"/>
            <a:ext cx="1459848" cy="727084"/>
            <a:chOff x="5279949" y="1852617"/>
            <a:chExt cx="1946464" cy="969445"/>
          </a:xfrm>
        </p:grpSpPr>
        <p:sp>
          <p:nvSpPr>
            <p:cNvPr id="34" name="Freeform 6"/>
            <p:cNvSpPr/>
            <p:nvPr/>
          </p:nvSpPr>
          <p:spPr bwMode="auto">
            <a:xfrm>
              <a:off x="5279949" y="1852617"/>
              <a:ext cx="1946464" cy="969445"/>
            </a:xfrm>
            <a:custGeom>
              <a:avLst/>
              <a:gdLst/>
              <a:ahLst/>
              <a:cxnLst>
                <a:cxn ang="0">
                  <a:pos x="718" y="90"/>
                </a:cxn>
                <a:cxn ang="0">
                  <a:pos x="1531" y="333"/>
                </a:cxn>
                <a:cxn ang="0">
                  <a:pos x="1529" y="421"/>
                </a:cxn>
                <a:cxn ang="0">
                  <a:pos x="1228" y="762"/>
                </a:cxn>
                <a:cxn ang="0">
                  <a:pos x="941" y="750"/>
                </a:cxn>
                <a:cxn ang="0">
                  <a:pos x="715" y="532"/>
                </a:cxn>
                <a:cxn ang="0">
                  <a:pos x="439" y="533"/>
                </a:cxn>
                <a:cxn ang="0">
                  <a:pos x="0" y="164"/>
                </a:cxn>
                <a:cxn ang="0">
                  <a:pos x="166" y="66"/>
                </a:cxn>
                <a:cxn ang="0">
                  <a:pos x="660" y="66"/>
                </a:cxn>
                <a:cxn ang="0">
                  <a:pos x="715" y="89"/>
                </a:cxn>
                <a:cxn ang="0">
                  <a:pos x="718" y="90"/>
                </a:cxn>
              </a:cxnLst>
              <a:rect l="0" t="0" r="r" b="b"/>
              <a:pathLst>
                <a:path w="1531" h="762">
                  <a:moveTo>
                    <a:pt x="718" y="90"/>
                  </a:moveTo>
                  <a:cubicBezTo>
                    <a:pt x="1081" y="5"/>
                    <a:pt x="1352" y="86"/>
                    <a:pt x="1531" y="333"/>
                  </a:cubicBezTo>
                  <a:cubicBezTo>
                    <a:pt x="1531" y="383"/>
                    <a:pt x="1530" y="412"/>
                    <a:pt x="1529" y="421"/>
                  </a:cubicBezTo>
                  <a:cubicBezTo>
                    <a:pt x="1506" y="570"/>
                    <a:pt x="1406" y="684"/>
                    <a:pt x="1228" y="762"/>
                  </a:cubicBezTo>
                  <a:cubicBezTo>
                    <a:pt x="1130" y="733"/>
                    <a:pt x="1035" y="729"/>
                    <a:pt x="941" y="750"/>
                  </a:cubicBezTo>
                  <a:cubicBezTo>
                    <a:pt x="905" y="633"/>
                    <a:pt x="830" y="560"/>
                    <a:pt x="715" y="532"/>
                  </a:cubicBezTo>
                  <a:cubicBezTo>
                    <a:pt x="640" y="513"/>
                    <a:pt x="548" y="514"/>
                    <a:pt x="439" y="533"/>
                  </a:cubicBezTo>
                  <a:cubicBezTo>
                    <a:pt x="368" y="379"/>
                    <a:pt x="222" y="256"/>
                    <a:pt x="0" y="164"/>
                  </a:cubicBezTo>
                  <a:cubicBezTo>
                    <a:pt x="54" y="123"/>
                    <a:pt x="110" y="90"/>
                    <a:pt x="166" y="66"/>
                  </a:cubicBezTo>
                  <a:cubicBezTo>
                    <a:pt x="321" y="0"/>
                    <a:pt x="485" y="0"/>
                    <a:pt x="660" y="66"/>
                  </a:cubicBezTo>
                  <a:cubicBezTo>
                    <a:pt x="678" y="73"/>
                    <a:pt x="697" y="80"/>
                    <a:pt x="715" y="89"/>
                  </a:cubicBezTo>
                  <a:cubicBezTo>
                    <a:pt x="716" y="89"/>
                    <a:pt x="717" y="89"/>
                    <a:pt x="718" y="90"/>
                  </a:cubicBezTo>
                  <a:close/>
                </a:path>
              </a:pathLst>
            </a:custGeom>
            <a:solidFill>
              <a:srgbClr val="E50117"/>
            </a:solidFill>
            <a:ln w="9525">
              <a:noFill/>
              <a:round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350"/>
            </a:p>
          </p:txBody>
        </p:sp>
        <p:sp>
          <p:nvSpPr>
            <p:cNvPr id="35" name="Freeform 333"/>
            <p:cNvSpPr>
              <a:spLocks noEditPoints="1"/>
            </p:cNvSpPr>
            <p:nvPr/>
          </p:nvSpPr>
          <p:spPr bwMode="auto">
            <a:xfrm>
              <a:off x="6359215" y="2142299"/>
              <a:ext cx="397060" cy="397061"/>
            </a:xfrm>
            <a:custGeom>
              <a:avLst/>
              <a:gdLst>
                <a:gd name="T0" fmla="*/ 104 w 158"/>
                <a:gd name="T1" fmla="*/ 38 h 158"/>
                <a:gd name="T2" fmla="*/ 126 w 158"/>
                <a:gd name="T3" fmla="*/ 79 h 158"/>
                <a:gd name="T4" fmla="*/ 112 w 158"/>
                <a:gd name="T5" fmla="*/ 112 h 158"/>
                <a:gd name="T6" fmla="*/ 79 w 158"/>
                <a:gd name="T7" fmla="*/ 126 h 158"/>
                <a:gd name="T8" fmla="*/ 38 w 158"/>
                <a:gd name="T9" fmla="*/ 106 h 158"/>
                <a:gd name="T10" fmla="*/ 31 w 158"/>
                <a:gd name="T11" fmla="*/ 69 h 158"/>
                <a:gd name="T12" fmla="*/ 60 w 158"/>
                <a:gd name="T13" fmla="*/ 35 h 158"/>
                <a:gd name="T14" fmla="*/ 22 w 158"/>
                <a:gd name="T15" fmla="*/ 24 h 158"/>
                <a:gd name="T16" fmla="*/ 33 w 158"/>
                <a:gd name="T17" fmla="*/ 47 h 158"/>
                <a:gd name="T18" fmla="*/ 42 w 158"/>
                <a:gd name="T19" fmla="*/ 29 h 158"/>
                <a:gd name="T20" fmla="*/ 0 w 158"/>
                <a:gd name="T21" fmla="*/ 79 h 158"/>
                <a:gd name="T22" fmla="*/ 24 w 158"/>
                <a:gd name="T23" fmla="*/ 69 h 158"/>
                <a:gd name="T24" fmla="*/ 24 w 158"/>
                <a:gd name="T25" fmla="*/ 88 h 158"/>
                <a:gd name="T26" fmla="*/ 0 w 158"/>
                <a:gd name="T27" fmla="*/ 79 h 158"/>
                <a:gd name="T28" fmla="*/ 40 w 158"/>
                <a:gd name="T29" fmla="*/ 128 h 158"/>
                <a:gd name="T30" fmla="*/ 33 w 158"/>
                <a:gd name="T31" fmla="*/ 110 h 158"/>
                <a:gd name="T32" fmla="*/ 24 w 158"/>
                <a:gd name="T33" fmla="*/ 134 h 158"/>
                <a:gd name="T34" fmla="*/ 69 w 158"/>
                <a:gd name="T35" fmla="*/ 147 h 158"/>
                <a:gd name="T36" fmla="*/ 79 w 158"/>
                <a:gd name="T37" fmla="*/ 134 h 158"/>
                <a:gd name="T38" fmla="*/ 80 w 158"/>
                <a:gd name="T39" fmla="*/ 150 h 158"/>
                <a:gd name="T40" fmla="*/ 130 w 158"/>
                <a:gd name="T41" fmla="*/ 128 h 158"/>
                <a:gd name="T42" fmla="*/ 117 w 158"/>
                <a:gd name="T43" fmla="*/ 117 h 158"/>
                <a:gd name="T44" fmla="*/ 119 w 158"/>
                <a:gd name="T45" fmla="*/ 132 h 158"/>
                <a:gd name="T46" fmla="*/ 158 w 158"/>
                <a:gd name="T47" fmla="*/ 79 h 158"/>
                <a:gd name="T48" fmla="*/ 132 w 158"/>
                <a:gd name="T49" fmla="*/ 88 h 158"/>
                <a:gd name="T50" fmla="*/ 139 w 158"/>
                <a:gd name="T51" fmla="*/ 69 h 158"/>
                <a:gd name="T52" fmla="*/ 134 w 158"/>
                <a:gd name="T53" fmla="*/ 22 h 158"/>
                <a:gd name="T54" fmla="*/ 110 w 158"/>
                <a:gd name="T55" fmla="*/ 33 h 158"/>
                <a:gd name="T56" fmla="*/ 123 w 158"/>
                <a:gd name="T57" fmla="*/ 47 h 158"/>
                <a:gd name="T58" fmla="*/ 134 w 158"/>
                <a:gd name="T59" fmla="*/ 22 h 158"/>
                <a:gd name="T60" fmla="*/ 27 w 158"/>
                <a:gd name="T61" fmla="*/ 58 h 158"/>
                <a:gd name="T62" fmla="*/ 25 w 158"/>
                <a:gd name="T63" fmla="*/ 95 h 158"/>
                <a:gd name="T64" fmla="*/ 14 w 158"/>
                <a:gd name="T65" fmla="*/ 106 h 158"/>
                <a:gd name="T66" fmla="*/ 57 w 158"/>
                <a:gd name="T67" fmla="*/ 130 h 158"/>
                <a:gd name="T68" fmla="*/ 104 w 158"/>
                <a:gd name="T69" fmla="*/ 141 h 158"/>
                <a:gd name="T70" fmla="*/ 104 w 158"/>
                <a:gd name="T71" fmla="*/ 126 h 158"/>
                <a:gd name="T72" fmla="*/ 126 w 158"/>
                <a:gd name="T73" fmla="*/ 104 h 158"/>
                <a:gd name="T74" fmla="*/ 143 w 158"/>
                <a:gd name="T75" fmla="*/ 104 h 158"/>
                <a:gd name="T76" fmla="*/ 128 w 158"/>
                <a:gd name="T77" fmla="*/ 57 h 158"/>
                <a:gd name="T78" fmla="*/ 104 w 158"/>
                <a:gd name="T79" fmla="*/ 29 h 158"/>
                <a:gd name="T80" fmla="*/ 104 w 158"/>
                <a:gd name="T81" fmla="*/ 14 h 158"/>
                <a:gd name="T82" fmla="*/ 57 w 158"/>
                <a:gd name="T83" fmla="*/ 27 h 158"/>
                <a:gd name="T84" fmla="*/ 77 w 158"/>
                <a:gd name="T85" fmla="*/ 0 h 158"/>
                <a:gd name="T86" fmla="*/ 88 w 158"/>
                <a:gd name="T87" fmla="*/ 24 h 158"/>
                <a:gd name="T88" fmla="*/ 68 w 158"/>
                <a:gd name="T89" fmla="*/ 24 h 158"/>
                <a:gd name="T90" fmla="*/ 77 w 158"/>
                <a:gd name="T91" fmla="*/ 0 h 158"/>
                <a:gd name="T92" fmla="*/ 62 w 158"/>
                <a:gd name="T93" fmla="*/ 49 h 158"/>
                <a:gd name="T94" fmla="*/ 108 w 158"/>
                <a:gd name="T95" fmla="*/ 47 h 158"/>
                <a:gd name="T96" fmla="*/ 68 w 158"/>
                <a:gd name="T97" fmla="*/ 38 h 158"/>
                <a:gd name="T98" fmla="*/ 44 w 158"/>
                <a:gd name="T99" fmla="*/ 69 h 158"/>
                <a:gd name="T100" fmla="*/ 44 w 158"/>
                <a:gd name="T101" fmla="*/ 99 h 158"/>
                <a:gd name="T102" fmla="*/ 49 w 158"/>
                <a:gd name="T103" fmla="*/ 110 h 158"/>
                <a:gd name="T104" fmla="*/ 71 w 158"/>
                <a:gd name="T105" fmla="*/ 117 h 158"/>
                <a:gd name="T106" fmla="*/ 40 w 158"/>
                <a:gd name="T107" fmla="*/ 66 h 158"/>
                <a:gd name="T108" fmla="*/ 36 w 158"/>
                <a:gd name="T109" fmla="*/ 77 h 158"/>
                <a:gd name="T110" fmla="*/ 46 w 158"/>
                <a:gd name="T111" fmla="*/ 9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8" h="158">
                  <a:moveTo>
                    <a:pt x="79" y="31"/>
                  </a:moveTo>
                  <a:lnTo>
                    <a:pt x="79" y="31"/>
                  </a:lnTo>
                  <a:lnTo>
                    <a:pt x="88" y="31"/>
                  </a:lnTo>
                  <a:lnTo>
                    <a:pt x="97" y="35"/>
                  </a:lnTo>
                  <a:lnTo>
                    <a:pt x="104" y="38"/>
                  </a:lnTo>
                  <a:lnTo>
                    <a:pt x="112" y="44"/>
                  </a:lnTo>
                  <a:lnTo>
                    <a:pt x="117" y="51"/>
                  </a:lnTo>
                  <a:lnTo>
                    <a:pt x="123" y="60"/>
                  </a:lnTo>
                  <a:lnTo>
                    <a:pt x="124" y="69"/>
                  </a:lnTo>
                  <a:lnTo>
                    <a:pt x="126" y="79"/>
                  </a:lnTo>
                  <a:lnTo>
                    <a:pt x="126" y="79"/>
                  </a:lnTo>
                  <a:lnTo>
                    <a:pt x="124" y="88"/>
                  </a:lnTo>
                  <a:lnTo>
                    <a:pt x="123" y="97"/>
                  </a:lnTo>
                  <a:lnTo>
                    <a:pt x="117" y="106"/>
                  </a:lnTo>
                  <a:lnTo>
                    <a:pt x="112" y="112"/>
                  </a:lnTo>
                  <a:lnTo>
                    <a:pt x="104" y="119"/>
                  </a:lnTo>
                  <a:lnTo>
                    <a:pt x="97" y="123"/>
                  </a:lnTo>
                  <a:lnTo>
                    <a:pt x="88" y="126"/>
                  </a:lnTo>
                  <a:lnTo>
                    <a:pt x="79" y="126"/>
                  </a:lnTo>
                  <a:lnTo>
                    <a:pt x="79" y="126"/>
                  </a:lnTo>
                  <a:lnTo>
                    <a:pt x="68" y="126"/>
                  </a:lnTo>
                  <a:lnTo>
                    <a:pt x="60" y="123"/>
                  </a:lnTo>
                  <a:lnTo>
                    <a:pt x="51" y="119"/>
                  </a:lnTo>
                  <a:lnTo>
                    <a:pt x="44" y="112"/>
                  </a:lnTo>
                  <a:lnTo>
                    <a:pt x="38" y="106"/>
                  </a:lnTo>
                  <a:lnTo>
                    <a:pt x="35" y="97"/>
                  </a:lnTo>
                  <a:lnTo>
                    <a:pt x="31" y="88"/>
                  </a:lnTo>
                  <a:lnTo>
                    <a:pt x="31" y="79"/>
                  </a:lnTo>
                  <a:lnTo>
                    <a:pt x="31" y="79"/>
                  </a:lnTo>
                  <a:lnTo>
                    <a:pt x="31" y="69"/>
                  </a:lnTo>
                  <a:lnTo>
                    <a:pt x="35" y="60"/>
                  </a:lnTo>
                  <a:lnTo>
                    <a:pt x="38" y="51"/>
                  </a:lnTo>
                  <a:lnTo>
                    <a:pt x="44" y="44"/>
                  </a:lnTo>
                  <a:lnTo>
                    <a:pt x="51" y="38"/>
                  </a:lnTo>
                  <a:lnTo>
                    <a:pt x="60" y="35"/>
                  </a:lnTo>
                  <a:lnTo>
                    <a:pt x="68" y="31"/>
                  </a:lnTo>
                  <a:lnTo>
                    <a:pt x="79" y="31"/>
                  </a:lnTo>
                  <a:lnTo>
                    <a:pt x="79" y="31"/>
                  </a:lnTo>
                  <a:close/>
                  <a:moveTo>
                    <a:pt x="22" y="24"/>
                  </a:moveTo>
                  <a:lnTo>
                    <a:pt x="22" y="24"/>
                  </a:lnTo>
                  <a:lnTo>
                    <a:pt x="25" y="29"/>
                  </a:lnTo>
                  <a:lnTo>
                    <a:pt x="27" y="35"/>
                  </a:lnTo>
                  <a:lnTo>
                    <a:pt x="29" y="42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2" y="29"/>
                  </a:lnTo>
                  <a:lnTo>
                    <a:pt x="36" y="25"/>
                  </a:lnTo>
                  <a:lnTo>
                    <a:pt x="31" y="22"/>
                  </a:lnTo>
                  <a:lnTo>
                    <a:pt x="22" y="24"/>
                  </a:lnTo>
                  <a:lnTo>
                    <a:pt x="22" y="24"/>
                  </a:lnTo>
                  <a:close/>
                  <a:moveTo>
                    <a:pt x="0" y="79"/>
                  </a:moveTo>
                  <a:lnTo>
                    <a:pt x="0" y="79"/>
                  </a:lnTo>
                  <a:lnTo>
                    <a:pt x="5" y="73"/>
                  </a:lnTo>
                  <a:lnTo>
                    <a:pt x="11" y="69"/>
                  </a:lnTo>
                  <a:lnTo>
                    <a:pt x="18" y="68"/>
                  </a:lnTo>
                  <a:lnTo>
                    <a:pt x="24" y="69"/>
                  </a:lnTo>
                  <a:lnTo>
                    <a:pt x="24" y="69"/>
                  </a:lnTo>
                  <a:lnTo>
                    <a:pt x="24" y="79"/>
                  </a:lnTo>
                  <a:lnTo>
                    <a:pt x="24" y="79"/>
                  </a:lnTo>
                  <a:lnTo>
                    <a:pt x="24" y="88"/>
                  </a:lnTo>
                  <a:lnTo>
                    <a:pt x="24" y="88"/>
                  </a:lnTo>
                  <a:lnTo>
                    <a:pt x="16" y="88"/>
                  </a:lnTo>
                  <a:lnTo>
                    <a:pt x="11" y="84"/>
                  </a:lnTo>
                  <a:lnTo>
                    <a:pt x="5" y="81"/>
                  </a:lnTo>
                  <a:lnTo>
                    <a:pt x="0" y="79"/>
                  </a:lnTo>
                  <a:lnTo>
                    <a:pt x="0" y="79"/>
                  </a:lnTo>
                  <a:close/>
                  <a:moveTo>
                    <a:pt x="24" y="134"/>
                  </a:moveTo>
                  <a:lnTo>
                    <a:pt x="24" y="134"/>
                  </a:lnTo>
                  <a:lnTo>
                    <a:pt x="29" y="130"/>
                  </a:lnTo>
                  <a:lnTo>
                    <a:pt x="35" y="130"/>
                  </a:lnTo>
                  <a:lnTo>
                    <a:pt x="40" y="128"/>
                  </a:lnTo>
                  <a:lnTo>
                    <a:pt x="47" y="125"/>
                  </a:lnTo>
                  <a:lnTo>
                    <a:pt x="47" y="125"/>
                  </a:lnTo>
                  <a:lnTo>
                    <a:pt x="38" y="117"/>
                  </a:lnTo>
                  <a:lnTo>
                    <a:pt x="38" y="117"/>
                  </a:lnTo>
                  <a:lnTo>
                    <a:pt x="33" y="110"/>
                  </a:lnTo>
                  <a:lnTo>
                    <a:pt x="33" y="110"/>
                  </a:lnTo>
                  <a:lnTo>
                    <a:pt x="27" y="114"/>
                  </a:lnTo>
                  <a:lnTo>
                    <a:pt x="24" y="119"/>
                  </a:lnTo>
                  <a:lnTo>
                    <a:pt x="22" y="126"/>
                  </a:lnTo>
                  <a:lnTo>
                    <a:pt x="24" y="134"/>
                  </a:lnTo>
                  <a:lnTo>
                    <a:pt x="24" y="134"/>
                  </a:lnTo>
                  <a:close/>
                  <a:moveTo>
                    <a:pt x="79" y="158"/>
                  </a:moveTo>
                  <a:lnTo>
                    <a:pt x="79" y="158"/>
                  </a:lnTo>
                  <a:lnTo>
                    <a:pt x="73" y="152"/>
                  </a:lnTo>
                  <a:lnTo>
                    <a:pt x="69" y="147"/>
                  </a:lnTo>
                  <a:lnTo>
                    <a:pt x="68" y="139"/>
                  </a:lnTo>
                  <a:lnTo>
                    <a:pt x="68" y="132"/>
                  </a:lnTo>
                  <a:lnTo>
                    <a:pt x="68" y="132"/>
                  </a:lnTo>
                  <a:lnTo>
                    <a:pt x="79" y="134"/>
                  </a:lnTo>
                  <a:lnTo>
                    <a:pt x="79" y="134"/>
                  </a:lnTo>
                  <a:lnTo>
                    <a:pt x="88" y="132"/>
                  </a:lnTo>
                  <a:lnTo>
                    <a:pt x="88" y="132"/>
                  </a:lnTo>
                  <a:lnTo>
                    <a:pt x="86" y="139"/>
                  </a:lnTo>
                  <a:lnTo>
                    <a:pt x="84" y="145"/>
                  </a:lnTo>
                  <a:lnTo>
                    <a:pt x="80" y="150"/>
                  </a:lnTo>
                  <a:lnTo>
                    <a:pt x="79" y="158"/>
                  </a:lnTo>
                  <a:lnTo>
                    <a:pt x="79" y="158"/>
                  </a:lnTo>
                  <a:close/>
                  <a:moveTo>
                    <a:pt x="134" y="134"/>
                  </a:moveTo>
                  <a:lnTo>
                    <a:pt x="134" y="134"/>
                  </a:lnTo>
                  <a:lnTo>
                    <a:pt x="130" y="128"/>
                  </a:lnTo>
                  <a:lnTo>
                    <a:pt x="128" y="123"/>
                  </a:lnTo>
                  <a:lnTo>
                    <a:pt x="128" y="115"/>
                  </a:lnTo>
                  <a:lnTo>
                    <a:pt x="123" y="110"/>
                  </a:lnTo>
                  <a:lnTo>
                    <a:pt x="123" y="110"/>
                  </a:lnTo>
                  <a:lnTo>
                    <a:pt x="117" y="117"/>
                  </a:lnTo>
                  <a:lnTo>
                    <a:pt x="117" y="117"/>
                  </a:lnTo>
                  <a:lnTo>
                    <a:pt x="110" y="125"/>
                  </a:lnTo>
                  <a:lnTo>
                    <a:pt x="110" y="125"/>
                  </a:lnTo>
                  <a:lnTo>
                    <a:pt x="113" y="128"/>
                  </a:lnTo>
                  <a:lnTo>
                    <a:pt x="119" y="132"/>
                  </a:lnTo>
                  <a:lnTo>
                    <a:pt x="126" y="134"/>
                  </a:lnTo>
                  <a:lnTo>
                    <a:pt x="134" y="134"/>
                  </a:lnTo>
                  <a:lnTo>
                    <a:pt x="134" y="134"/>
                  </a:lnTo>
                  <a:close/>
                  <a:moveTo>
                    <a:pt x="158" y="79"/>
                  </a:moveTo>
                  <a:lnTo>
                    <a:pt x="158" y="79"/>
                  </a:lnTo>
                  <a:lnTo>
                    <a:pt x="152" y="84"/>
                  </a:lnTo>
                  <a:lnTo>
                    <a:pt x="145" y="88"/>
                  </a:lnTo>
                  <a:lnTo>
                    <a:pt x="139" y="90"/>
                  </a:lnTo>
                  <a:lnTo>
                    <a:pt x="132" y="88"/>
                  </a:lnTo>
                  <a:lnTo>
                    <a:pt x="132" y="88"/>
                  </a:lnTo>
                  <a:lnTo>
                    <a:pt x="134" y="79"/>
                  </a:lnTo>
                  <a:lnTo>
                    <a:pt x="134" y="79"/>
                  </a:lnTo>
                  <a:lnTo>
                    <a:pt x="132" y="69"/>
                  </a:lnTo>
                  <a:lnTo>
                    <a:pt x="132" y="69"/>
                  </a:lnTo>
                  <a:lnTo>
                    <a:pt x="139" y="69"/>
                  </a:lnTo>
                  <a:lnTo>
                    <a:pt x="145" y="73"/>
                  </a:lnTo>
                  <a:lnTo>
                    <a:pt x="150" y="77"/>
                  </a:lnTo>
                  <a:lnTo>
                    <a:pt x="158" y="79"/>
                  </a:lnTo>
                  <a:lnTo>
                    <a:pt x="158" y="79"/>
                  </a:lnTo>
                  <a:close/>
                  <a:moveTo>
                    <a:pt x="134" y="22"/>
                  </a:moveTo>
                  <a:lnTo>
                    <a:pt x="134" y="22"/>
                  </a:lnTo>
                  <a:lnTo>
                    <a:pt x="128" y="25"/>
                  </a:lnTo>
                  <a:lnTo>
                    <a:pt x="121" y="27"/>
                  </a:lnTo>
                  <a:lnTo>
                    <a:pt x="115" y="29"/>
                  </a:lnTo>
                  <a:lnTo>
                    <a:pt x="110" y="33"/>
                  </a:lnTo>
                  <a:lnTo>
                    <a:pt x="110" y="33"/>
                  </a:lnTo>
                  <a:lnTo>
                    <a:pt x="117" y="40"/>
                  </a:lnTo>
                  <a:lnTo>
                    <a:pt x="117" y="40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8" y="44"/>
                  </a:lnTo>
                  <a:lnTo>
                    <a:pt x="132" y="38"/>
                  </a:lnTo>
                  <a:lnTo>
                    <a:pt x="134" y="31"/>
                  </a:lnTo>
                  <a:lnTo>
                    <a:pt x="134" y="22"/>
                  </a:lnTo>
                  <a:lnTo>
                    <a:pt x="134" y="22"/>
                  </a:lnTo>
                  <a:close/>
                  <a:moveTo>
                    <a:pt x="14" y="53"/>
                  </a:moveTo>
                  <a:lnTo>
                    <a:pt x="29" y="53"/>
                  </a:lnTo>
                  <a:lnTo>
                    <a:pt x="29" y="53"/>
                  </a:lnTo>
                  <a:lnTo>
                    <a:pt x="27" y="58"/>
                  </a:lnTo>
                  <a:lnTo>
                    <a:pt x="27" y="58"/>
                  </a:lnTo>
                  <a:lnTo>
                    <a:pt x="25" y="64"/>
                  </a:lnTo>
                  <a:lnTo>
                    <a:pt x="14" y="53"/>
                  </a:lnTo>
                  <a:lnTo>
                    <a:pt x="14" y="53"/>
                  </a:lnTo>
                  <a:close/>
                  <a:moveTo>
                    <a:pt x="14" y="106"/>
                  </a:moveTo>
                  <a:lnTo>
                    <a:pt x="25" y="95"/>
                  </a:lnTo>
                  <a:lnTo>
                    <a:pt x="25" y="95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9" y="104"/>
                  </a:lnTo>
                  <a:lnTo>
                    <a:pt x="14" y="106"/>
                  </a:lnTo>
                  <a:lnTo>
                    <a:pt x="14" y="106"/>
                  </a:lnTo>
                  <a:close/>
                  <a:moveTo>
                    <a:pt x="53" y="143"/>
                  </a:moveTo>
                  <a:lnTo>
                    <a:pt x="53" y="126"/>
                  </a:lnTo>
                  <a:lnTo>
                    <a:pt x="53" y="126"/>
                  </a:lnTo>
                  <a:lnTo>
                    <a:pt x="57" y="130"/>
                  </a:lnTo>
                  <a:lnTo>
                    <a:pt x="57" y="130"/>
                  </a:lnTo>
                  <a:lnTo>
                    <a:pt x="62" y="132"/>
                  </a:lnTo>
                  <a:lnTo>
                    <a:pt x="53" y="143"/>
                  </a:lnTo>
                  <a:lnTo>
                    <a:pt x="53" y="143"/>
                  </a:lnTo>
                  <a:close/>
                  <a:moveTo>
                    <a:pt x="104" y="141"/>
                  </a:moveTo>
                  <a:lnTo>
                    <a:pt x="93" y="132"/>
                  </a:lnTo>
                  <a:lnTo>
                    <a:pt x="93" y="132"/>
                  </a:lnTo>
                  <a:lnTo>
                    <a:pt x="99" y="130"/>
                  </a:lnTo>
                  <a:lnTo>
                    <a:pt x="99" y="130"/>
                  </a:lnTo>
                  <a:lnTo>
                    <a:pt x="104" y="126"/>
                  </a:lnTo>
                  <a:lnTo>
                    <a:pt x="104" y="141"/>
                  </a:lnTo>
                  <a:lnTo>
                    <a:pt x="104" y="141"/>
                  </a:lnTo>
                  <a:close/>
                  <a:moveTo>
                    <a:pt x="143" y="104"/>
                  </a:moveTo>
                  <a:lnTo>
                    <a:pt x="126" y="104"/>
                  </a:lnTo>
                  <a:lnTo>
                    <a:pt x="126" y="104"/>
                  </a:lnTo>
                  <a:lnTo>
                    <a:pt x="130" y="99"/>
                  </a:lnTo>
                  <a:lnTo>
                    <a:pt x="130" y="99"/>
                  </a:lnTo>
                  <a:lnTo>
                    <a:pt x="132" y="93"/>
                  </a:lnTo>
                  <a:lnTo>
                    <a:pt x="143" y="104"/>
                  </a:lnTo>
                  <a:lnTo>
                    <a:pt x="143" y="104"/>
                  </a:lnTo>
                  <a:close/>
                  <a:moveTo>
                    <a:pt x="141" y="51"/>
                  </a:moveTo>
                  <a:lnTo>
                    <a:pt x="130" y="62"/>
                  </a:lnTo>
                  <a:lnTo>
                    <a:pt x="130" y="62"/>
                  </a:lnTo>
                  <a:lnTo>
                    <a:pt x="128" y="57"/>
                  </a:lnTo>
                  <a:lnTo>
                    <a:pt x="128" y="57"/>
                  </a:lnTo>
                  <a:lnTo>
                    <a:pt x="126" y="51"/>
                  </a:lnTo>
                  <a:lnTo>
                    <a:pt x="141" y="51"/>
                  </a:lnTo>
                  <a:lnTo>
                    <a:pt x="141" y="51"/>
                  </a:lnTo>
                  <a:close/>
                  <a:moveTo>
                    <a:pt x="104" y="14"/>
                  </a:moveTo>
                  <a:lnTo>
                    <a:pt x="104" y="29"/>
                  </a:lnTo>
                  <a:lnTo>
                    <a:pt x="104" y="29"/>
                  </a:lnTo>
                  <a:lnTo>
                    <a:pt x="99" y="27"/>
                  </a:lnTo>
                  <a:lnTo>
                    <a:pt x="99" y="27"/>
                  </a:lnTo>
                  <a:lnTo>
                    <a:pt x="93" y="25"/>
                  </a:lnTo>
                  <a:lnTo>
                    <a:pt x="104" y="14"/>
                  </a:lnTo>
                  <a:lnTo>
                    <a:pt x="104" y="14"/>
                  </a:lnTo>
                  <a:close/>
                  <a:moveTo>
                    <a:pt x="51" y="14"/>
                  </a:moveTo>
                  <a:lnTo>
                    <a:pt x="62" y="25"/>
                  </a:lnTo>
                  <a:lnTo>
                    <a:pt x="62" y="25"/>
                  </a:lnTo>
                  <a:lnTo>
                    <a:pt x="57" y="27"/>
                  </a:lnTo>
                  <a:lnTo>
                    <a:pt x="57" y="27"/>
                  </a:lnTo>
                  <a:lnTo>
                    <a:pt x="51" y="31"/>
                  </a:lnTo>
                  <a:lnTo>
                    <a:pt x="51" y="14"/>
                  </a:lnTo>
                  <a:lnTo>
                    <a:pt x="51" y="14"/>
                  </a:lnTo>
                  <a:close/>
                  <a:moveTo>
                    <a:pt x="77" y="0"/>
                  </a:moveTo>
                  <a:lnTo>
                    <a:pt x="77" y="0"/>
                  </a:lnTo>
                  <a:lnTo>
                    <a:pt x="84" y="5"/>
                  </a:lnTo>
                  <a:lnTo>
                    <a:pt x="88" y="11"/>
                  </a:lnTo>
                  <a:lnTo>
                    <a:pt x="88" y="18"/>
                  </a:lnTo>
                  <a:lnTo>
                    <a:pt x="88" y="24"/>
                  </a:lnTo>
                  <a:lnTo>
                    <a:pt x="88" y="24"/>
                  </a:lnTo>
                  <a:lnTo>
                    <a:pt x="79" y="24"/>
                  </a:lnTo>
                  <a:lnTo>
                    <a:pt x="79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9" y="18"/>
                  </a:lnTo>
                  <a:lnTo>
                    <a:pt x="73" y="13"/>
                  </a:lnTo>
                  <a:lnTo>
                    <a:pt x="77" y="7"/>
                  </a:lnTo>
                  <a:lnTo>
                    <a:pt x="77" y="0"/>
                  </a:lnTo>
                  <a:lnTo>
                    <a:pt x="77" y="0"/>
                  </a:lnTo>
                  <a:close/>
                  <a:moveTo>
                    <a:pt x="44" y="69"/>
                  </a:moveTo>
                  <a:lnTo>
                    <a:pt x="44" y="69"/>
                  </a:lnTo>
                  <a:lnTo>
                    <a:pt x="49" y="62"/>
                  </a:lnTo>
                  <a:lnTo>
                    <a:pt x="57" y="55"/>
                  </a:lnTo>
                  <a:lnTo>
                    <a:pt x="62" y="49"/>
                  </a:lnTo>
                  <a:lnTo>
                    <a:pt x="71" y="47"/>
                  </a:lnTo>
                  <a:lnTo>
                    <a:pt x="79" y="46"/>
                  </a:lnTo>
                  <a:lnTo>
                    <a:pt x="88" y="44"/>
                  </a:lnTo>
                  <a:lnTo>
                    <a:pt x="97" y="46"/>
                  </a:lnTo>
                  <a:lnTo>
                    <a:pt x="108" y="47"/>
                  </a:lnTo>
                  <a:lnTo>
                    <a:pt x="108" y="47"/>
                  </a:lnTo>
                  <a:lnTo>
                    <a:pt x="99" y="42"/>
                  </a:lnTo>
                  <a:lnTo>
                    <a:pt x="88" y="38"/>
                  </a:lnTo>
                  <a:lnTo>
                    <a:pt x="77" y="38"/>
                  </a:lnTo>
                  <a:lnTo>
                    <a:pt x="68" y="38"/>
                  </a:lnTo>
                  <a:lnTo>
                    <a:pt x="58" y="44"/>
                  </a:lnTo>
                  <a:lnTo>
                    <a:pt x="51" y="49"/>
                  </a:lnTo>
                  <a:lnTo>
                    <a:pt x="46" y="58"/>
                  </a:lnTo>
                  <a:lnTo>
                    <a:pt x="44" y="69"/>
                  </a:lnTo>
                  <a:lnTo>
                    <a:pt x="44" y="69"/>
                  </a:lnTo>
                  <a:close/>
                  <a:moveTo>
                    <a:pt x="71" y="117"/>
                  </a:moveTo>
                  <a:lnTo>
                    <a:pt x="71" y="117"/>
                  </a:lnTo>
                  <a:lnTo>
                    <a:pt x="60" y="112"/>
                  </a:lnTo>
                  <a:lnTo>
                    <a:pt x="51" y="106"/>
                  </a:lnTo>
                  <a:lnTo>
                    <a:pt x="44" y="99"/>
                  </a:lnTo>
                  <a:lnTo>
                    <a:pt x="38" y="93"/>
                  </a:lnTo>
                  <a:lnTo>
                    <a:pt x="38" y="93"/>
                  </a:lnTo>
                  <a:lnTo>
                    <a:pt x="38" y="97"/>
                  </a:lnTo>
                  <a:lnTo>
                    <a:pt x="40" y="101"/>
                  </a:lnTo>
                  <a:lnTo>
                    <a:pt x="49" y="110"/>
                  </a:lnTo>
                  <a:lnTo>
                    <a:pt x="55" y="114"/>
                  </a:lnTo>
                  <a:lnTo>
                    <a:pt x="60" y="115"/>
                  </a:lnTo>
                  <a:lnTo>
                    <a:pt x="66" y="117"/>
                  </a:lnTo>
                  <a:lnTo>
                    <a:pt x="71" y="117"/>
                  </a:lnTo>
                  <a:lnTo>
                    <a:pt x="71" y="117"/>
                  </a:lnTo>
                  <a:close/>
                  <a:moveTo>
                    <a:pt x="46" y="99"/>
                  </a:moveTo>
                  <a:lnTo>
                    <a:pt x="46" y="99"/>
                  </a:lnTo>
                  <a:lnTo>
                    <a:pt x="42" y="86"/>
                  </a:lnTo>
                  <a:lnTo>
                    <a:pt x="40" y="75"/>
                  </a:lnTo>
                  <a:lnTo>
                    <a:pt x="40" y="66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0" y="60"/>
                  </a:lnTo>
                  <a:lnTo>
                    <a:pt x="38" y="66"/>
                  </a:lnTo>
                  <a:lnTo>
                    <a:pt x="36" y="77"/>
                  </a:lnTo>
                  <a:lnTo>
                    <a:pt x="36" y="82"/>
                  </a:lnTo>
                  <a:lnTo>
                    <a:pt x="38" y="90"/>
                  </a:lnTo>
                  <a:lnTo>
                    <a:pt x="42" y="95"/>
                  </a:lnTo>
                  <a:lnTo>
                    <a:pt x="46" y="99"/>
                  </a:lnTo>
                  <a:lnTo>
                    <a:pt x="46" y="9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36" name="椭圆 35"/>
          <p:cNvSpPr/>
          <p:nvPr/>
        </p:nvSpPr>
        <p:spPr>
          <a:xfrm>
            <a:off x="2806821" y="1163818"/>
            <a:ext cx="494078" cy="494078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500" b="1" dirty="0"/>
              <a:t>01</a:t>
            </a:r>
            <a:endParaRPr lang="zh-CN" altLang="en-US" sz="1500" b="1" dirty="0"/>
          </a:p>
        </p:txBody>
      </p:sp>
      <p:sp>
        <p:nvSpPr>
          <p:cNvPr id="37" name="椭圆 36"/>
          <p:cNvSpPr/>
          <p:nvPr/>
        </p:nvSpPr>
        <p:spPr>
          <a:xfrm>
            <a:off x="2312743" y="1959423"/>
            <a:ext cx="494078" cy="494078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500" b="1" dirty="0"/>
              <a:t>02</a:t>
            </a:r>
            <a:endParaRPr lang="zh-CN" altLang="en-US" sz="1500" b="1" dirty="0"/>
          </a:p>
        </p:txBody>
      </p:sp>
      <p:sp>
        <p:nvSpPr>
          <p:cNvPr id="38" name="椭圆 37"/>
          <p:cNvSpPr/>
          <p:nvPr/>
        </p:nvSpPr>
        <p:spPr>
          <a:xfrm>
            <a:off x="2833967" y="2914478"/>
            <a:ext cx="494078" cy="494078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500" b="1" dirty="0"/>
              <a:t>03</a:t>
            </a:r>
            <a:endParaRPr lang="zh-CN" altLang="en-US" sz="1500" b="1" dirty="0"/>
          </a:p>
        </p:txBody>
      </p:sp>
      <p:sp>
        <p:nvSpPr>
          <p:cNvPr id="39" name="椭圆 38"/>
          <p:cNvSpPr/>
          <p:nvPr/>
        </p:nvSpPr>
        <p:spPr>
          <a:xfrm>
            <a:off x="5732162" y="1142873"/>
            <a:ext cx="494078" cy="494078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500" b="1" dirty="0"/>
              <a:t>04</a:t>
            </a:r>
            <a:endParaRPr lang="zh-CN" altLang="en-US" sz="1500" b="1" dirty="0"/>
          </a:p>
        </p:txBody>
      </p:sp>
      <p:sp>
        <p:nvSpPr>
          <p:cNvPr id="40" name="椭圆 39"/>
          <p:cNvSpPr/>
          <p:nvPr/>
        </p:nvSpPr>
        <p:spPr>
          <a:xfrm>
            <a:off x="6134569" y="2035340"/>
            <a:ext cx="494078" cy="494078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500" b="1" dirty="0"/>
              <a:t>05</a:t>
            </a:r>
            <a:endParaRPr lang="zh-CN" altLang="en-US" sz="1500" b="1" dirty="0"/>
          </a:p>
        </p:txBody>
      </p:sp>
      <p:sp>
        <p:nvSpPr>
          <p:cNvPr id="41" name="椭圆 40"/>
          <p:cNvSpPr/>
          <p:nvPr/>
        </p:nvSpPr>
        <p:spPr>
          <a:xfrm>
            <a:off x="5852496" y="2882552"/>
            <a:ext cx="494078" cy="494078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500" b="1" dirty="0"/>
              <a:t>06</a:t>
            </a:r>
            <a:endParaRPr lang="zh-CN" altLang="en-US" sz="15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ush dir="d"/>
      </p:transition>
    </mc:Choice>
    <mc:Fallback xmlns="">
      <p:transition>
        <p:push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200"/>
                            </p:stCondLst>
                            <p:childTnLst>
                              <p:par>
                                <p:cTn id="66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700"/>
                            </p:stCondLst>
                            <p:childTnLst>
                              <p:par>
                                <p:cTn id="8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1" grpId="0"/>
      <p:bldP spid="14" grpId="0"/>
      <p:bldP spid="16" grpId="0"/>
      <p:bldP spid="18" grpId="0"/>
      <p:bldP spid="19" grpId="0"/>
      <p:bldP spid="20" grpId="0"/>
      <p:bldP spid="36" grpId="0" bldLvl="0" animBg="1"/>
      <p:bldP spid="37" grpId="0" bldLvl="0" animBg="1"/>
      <p:bldP spid="38" grpId="0" bldLvl="0" animBg="1"/>
      <p:bldP spid="39" grpId="0" bldLvl="0" animBg="1"/>
      <p:bldP spid="40" grpId="0" bldLvl="0" animBg="1"/>
      <p:bldP spid="41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836295" y="297815"/>
            <a:ext cx="8318500" cy="264795"/>
          </a:xfrm>
          <a:prstGeom prst="rect">
            <a:avLst/>
          </a:prstGeom>
          <a:solidFill>
            <a:srgbClr val="E50117"/>
          </a:solidFill>
          <a:ln w="9" cap="flat">
            <a:noFill/>
            <a:prstDash val="solid"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37" tIns="45718" rIns="91437" bIns="45718" numCol="1" anchor="t" anchorCtr="0" compatLnSpc="1"/>
          <a:lstStyle/>
          <a:p>
            <a:endParaRPr lang="zh-CN" altLang="en-US" sz="1350">
              <a:solidFill>
                <a:schemeClr val="tx1"/>
              </a:solidFill>
            </a:endParaRPr>
          </a:p>
        </p:txBody>
      </p:sp>
      <p:grpSp>
        <p:nvGrpSpPr>
          <p:cNvPr id="2" name="小字"/>
          <p:cNvGrpSpPr/>
          <p:nvPr/>
        </p:nvGrpSpPr>
        <p:grpSpPr>
          <a:xfrm>
            <a:off x="926969" y="269518"/>
            <a:ext cx="6130865" cy="321945"/>
            <a:chOff x="1605513" y="667605"/>
            <a:chExt cx="6131661" cy="321870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3" name="TextBox 4"/>
            <p:cNvSpPr txBox="1"/>
            <p:nvPr/>
          </p:nvSpPr>
          <p:spPr>
            <a:xfrm>
              <a:off x="1605513" y="667605"/>
              <a:ext cx="2448272" cy="32187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l"/>
              <a:r>
                <a:rPr lang="en-US" altLang="zh-CN" sz="15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工作经验总结</a:t>
              </a: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7737174" y="801787"/>
              <a:ext cx="0" cy="72008"/>
            </a:xfrm>
            <a:prstGeom prst="line">
              <a:avLst/>
            </a:prstGeom>
            <a:ln>
              <a:solidFill>
                <a:schemeClr val="bg1">
                  <a:lumMod val="9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0" y="104869"/>
            <a:ext cx="650174" cy="650174"/>
          </a:xfrm>
          <a:prstGeom prst="rect">
            <a:avLst/>
          </a:prstGeom>
        </p:spPr>
      </p:pic>
      <p:grpSp>
        <p:nvGrpSpPr>
          <p:cNvPr id="130" name="组合 129"/>
          <p:cNvGrpSpPr/>
          <p:nvPr/>
        </p:nvGrpSpPr>
        <p:grpSpPr>
          <a:xfrm>
            <a:off x="3950455" y="956640"/>
            <a:ext cx="842147" cy="976891"/>
            <a:chOff x="5301679" y="1577352"/>
            <a:chExt cx="1123045" cy="1302732"/>
          </a:xfrm>
        </p:grpSpPr>
        <p:sp>
          <p:nvSpPr>
            <p:cNvPr id="131" name="六边形 130"/>
            <p:cNvSpPr/>
            <p:nvPr/>
          </p:nvSpPr>
          <p:spPr>
            <a:xfrm rot="5400000">
              <a:off x="5211836" y="1667195"/>
              <a:ext cx="1302732" cy="1123045"/>
            </a:xfrm>
            <a:prstGeom prst="hexagon">
              <a:avLst/>
            </a:prstGeom>
            <a:solidFill>
              <a:srgbClr val="E501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2" name="KSO_Shape"/>
            <p:cNvSpPr/>
            <p:nvPr/>
          </p:nvSpPr>
          <p:spPr bwMode="auto">
            <a:xfrm>
              <a:off x="5635344" y="2000361"/>
              <a:ext cx="455715" cy="455715"/>
            </a:xfrm>
            <a:custGeom>
              <a:avLst/>
              <a:gdLst>
                <a:gd name="T0" fmla="*/ 1159904 w 2208213"/>
                <a:gd name="T1" fmla="*/ 523327 h 2209801"/>
                <a:gd name="T2" fmla="*/ 1199134 w 2208213"/>
                <a:gd name="T3" fmla="*/ 565478 h 2209801"/>
                <a:gd name="T4" fmla="*/ 1206816 w 2208213"/>
                <a:gd name="T5" fmla="*/ 627336 h 2209801"/>
                <a:gd name="T6" fmla="*/ 1183496 w 2208213"/>
                <a:gd name="T7" fmla="*/ 668666 h 2209801"/>
                <a:gd name="T8" fmla="*/ 954421 w 2208213"/>
                <a:gd name="T9" fmla="*/ 947300 h 2209801"/>
                <a:gd name="T10" fmla="*/ 901747 w 2208213"/>
                <a:gd name="T11" fmla="*/ 1002588 h 2209801"/>
                <a:gd name="T12" fmla="*/ 871569 w 2208213"/>
                <a:gd name="T13" fmla="*/ 1378936 h 2209801"/>
                <a:gd name="T14" fmla="*/ 822461 w 2208213"/>
                <a:gd name="T15" fmla="*/ 1396179 h 2209801"/>
                <a:gd name="T16" fmla="*/ 784602 w 2208213"/>
                <a:gd name="T17" fmla="*/ 1361418 h 2209801"/>
                <a:gd name="T18" fmla="*/ 740982 w 2208213"/>
                <a:gd name="T19" fmla="*/ 986166 h 2209801"/>
                <a:gd name="T20" fmla="*/ 701476 w 2208213"/>
                <a:gd name="T21" fmla="*/ 923487 h 2209801"/>
                <a:gd name="T22" fmla="*/ 699830 w 2208213"/>
                <a:gd name="T23" fmla="*/ 851775 h 2209801"/>
                <a:gd name="T24" fmla="*/ 735769 w 2208213"/>
                <a:gd name="T25" fmla="*/ 788002 h 2209801"/>
                <a:gd name="T26" fmla="*/ 801886 w 2208213"/>
                <a:gd name="T27" fmla="*/ 751873 h 2209801"/>
                <a:gd name="T28" fmla="*/ 1066626 w 2208213"/>
                <a:gd name="T29" fmla="*/ 521138 h 2209801"/>
                <a:gd name="T30" fmla="*/ 533853 w 2208213"/>
                <a:gd name="T31" fmla="*/ 676984 h 2209801"/>
                <a:gd name="T32" fmla="*/ 283900 w 2208213"/>
                <a:gd name="T33" fmla="*/ 652063 h 2209801"/>
                <a:gd name="T34" fmla="*/ 235717 w 2208213"/>
                <a:gd name="T35" fmla="*/ 799950 h 2209801"/>
                <a:gd name="T36" fmla="*/ 219838 w 2208213"/>
                <a:gd name="T37" fmla="*/ 953315 h 2209801"/>
                <a:gd name="T38" fmla="*/ 235990 w 2208213"/>
                <a:gd name="T39" fmla="*/ 1107228 h 2209801"/>
                <a:gd name="T40" fmla="*/ 284722 w 2208213"/>
                <a:gd name="T41" fmla="*/ 1255389 h 2209801"/>
                <a:gd name="T42" fmla="*/ 365484 w 2208213"/>
                <a:gd name="T43" fmla="*/ 1392049 h 2209801"/>
                <a:gd name="T44" fmla="*/ 469517 w 2208213"/>
                <a:gd name="T45" fmla="*/ 1504060 h 2209801"/>
                <a:gd name="T46" fmla="*/ 671834 w 2208213"/>
                <a:gd name="T47" fmla="*/ 1628669 h 2209801"/>
                <a:gd name="T48" fmla="*/ 922061 w 2208213"/>
                <a:gd name="T49" fmla="*/ 1683442 h 2209801"/>
                <a:gd name="T50" fmla="*/ 1075099 w 2208213"/>
                <a:gd name="T51" fmla="*/ 1897058 h 2209801"/>
                <a:gd name="T52" fmla="*/ 829252 w 2208213"/>
                <a:gd name="T53" fmla="*/ 1897606 h 2209801"/>
                <a:gd name="T54" fmla="*/ 643088 w 2208213"/>
                <a:gd name="T55" fmla="*/ 1852966 h 2209801"/>
                <a:gd name="T56" fmla="*/ 484300 w 2208213"/>
                <a:gd name="T57" fmla="*/ 1782308 h 2209801"/>
                <a:gd name="T58" fmla="*/ 338654 w 2208213"/>
                <a:gd name="T59" fmla="*/ 1681799 h 2209801"/>
                <a:gd name="T60" fmla="*/ 196841 w 2208213"/>
                <a:gd name="T61" fmla="*/ 1533637 h 2209801"/>
                <a:gd name="T62" fmla="*/ 84047 w 2208213"/>
                <a:gd name="T63" fmla="*/ 1345217 h 2209801"/>
                <a:gd name="T64" fmla="*/ 18342 w 2208213"/>
                <a:gd name="T65" fmla="*/ 1140913 h 2209801"/>
                <a:gd name="T66" fmla="*/ 0 w 2208213"/>
                <a:gd name="T67" fmla="*/ 928667 h 2209801"/>
                <a:gd name="T68" fmla="*/ 29020 w 2208213"/>
                <a:gd name="T69" fmla="*/ 717516 h 2209801"/>
                <a:gd name="T70" fmla="*/ 105128 w 2208213"/>
                <a:gd name="T71" fmla="*/ 516225 h 2209801"/>
                <a:gd name="T72" fmla="*/ 210530 w 2208213"/>
                <a:gd name="T73" fmla="*/ 353822 h 2209801"/>
                <a:gd name="T74" fmla="*/ 1141446 w 2208213"/>
                <a:gd name="T75" fmla="*/ 18620 h 2209801"/>
                <a:gd name="T76" fmla="*/ 1322266 w 2208213"/>
                <a:gd name="T77" fmla="*/ 74481 h 2209801"/>
                <a:gd name="T78" fmla="*/ 1477059 w 2208213"/>
                <a:gd name="T79" fmla="*/ 157177 h 2209801"/>
                <a:gd name="T80" fmla="*/ 1614592 w 2208213"/>
                <a:gd name="T81" fmla="*/ 267528 h 2209801"/>
                <a:gd name="T82" fmla="*/ 1754042 w 2208213"/>
                <a:gd name="T83" fmla="*/ 437575 h 2209801"/>
                <a:gd name="T84" fmla="*/ 1849932 w 2208213"/>
                <a:gd name="T85" fmla="*/ 632539 h 2209801"/>
                <a:gd name="T86" fmla="*/ 1898425 w 2208213"/>
                <a:gd name="T87" fmla="*/ 840647 h 2209801"/>
                <a:gd name="T88" fmla="*/ 1899521 w 2208213"/>
                <a:gd name="T89" fmla="*/ 1053410 h 2209801"/>
                <a:gd name="T90" fmla="*/ 1853220 w 2208213"/>
                <a:gd name="T91" fmla="*/ 1262339 h 2209801"/>
                <a:gd name="T92" fmla="*/ 1761440 w 2208213"/>
                <a:gd name="T93" fmla="*/ 1455113 h 2209801"/>
                <a:gd name="T94" fmla="*/ 1536237 w 2208213"/>
                <a:gd name="T95" fmla="*/ 1393502 h 2209801"/>
                <a:gd name="T96" fmla="*/ 1625825 w 2208213"/>
                <a:gd name="T97" fmla="*/ 1239886 h 2209801"/>
                <a:gd name="T98" fmla="*/ 1671304 w 2208213"/>
                <a:gd name="T99" fmla="*/ 1090925 h 2209801"/>
                <a:gd name="T100" fmla="*/ 1684455 w 2208213"/>
                <a:gd name="T101" fmla="*/ 937034 h 2209801"/>
                <a:gd name="T102" fmla="*/ 1665003 w 2208213"/>
                <a:gd name="T103" fmla="*/ 783965 h 2209801"/>
                <a:gd name="T104" fmla="*/ 1613770 w 2208213"/>
                <a:gd name="T105" fmla="*/ 636646 h 2209801"/>
                <a:gd name="T106" fmla="*/ 1529935 w 2208213"/>
                <a:gd name="T107" fmla="*/ 501102 h 2209801"/>
                <a:gd name="T108" fmla="*/ 1425004 w 2208213"/>
                <a:gd name="T109" fmla="*/ 392393 h 2209801"/>
                <a:gd name="T110" fmla="*/ 1313773 w 2208213"/>
                <a:gd name="T111" fmla="*/ 315174 h 2209801"/>
                <a:gd name="T112" fmla="*/ 1191035 w 2208213"/>
                <a:gd name="T113" fmla="*/ 259314 h 2209801"/>
                <a:gd name="T114" fmla="*/ 996790 w 2208213"/>
                <a:gd name="T115" fmla="*/ 220977 h 2209801"/>
                <a:gd name="T116" fmla="*/ 817613 w 2208213"/>
                <a:gd name="T117" fmla="*/ 53670 h 220980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208213" h="2209801">
                  <a:moveTo>
                    <a:pt x="1288552" y="590550"/>
                  </a:moveTo>
                  <a:lnTo>
                    <a:pt x="1298410" y="590868"/>
                  </a:lnTo>
                  <a:lnTo>
                    <a:pt x="1307950" y="592138"/>
                  </a:lnTo>
                  <a:lnTo>
                    <a:pt x="1313039" y="593408"/>
                  </a:lnTo>
                  <a:lnTo>
                    <a:pt x="1317809" y="594678"/>
                  </a:lnTo>
                  <a:lnTo>
                    <a:pt x="1322579" y="596265"/>
                  </a:lnTo>
                  <a:lnTo>
                    <a:pt x="1326713" y="598170"/>
                  </a:lnTo>
                  <a:lnTo>
                    <a:pt x="1331483" y="600075"/>
                  </a:lnTo>
                  <a:lnTo>
                    <a:pt x="1335935" y="601980"/>
                  </a:lnTo>
                  <a:lnTo>
                    <a:pt x="1340705" y="604520"/>
                  </a:lnTo>
                  <a:lnTo>
                    <a:pt x="1344522" y="607060"/>
                  </a:lnTo>
                  <a:lnTo>
                    <a:pt x="1348974" y="610235"/>
                  </a:lnTo>
                  <a:lnTo>
                    <a:pt x="1352790" y="613410"/>
                  </a:lnTo>
                  <a:lnTo>
                    <a:pt x="1356924" y="616585"/>
                  </a:lnTo>
                  <a:lnTo>
                    <a:pt x="1360740" y="620078"/>
                  </a:lnTo>
                  <a:lnTo>
                    <a:pt x="1371870" y="631190"/>
                  </a:lnTo>
                  <a:lnTo>
                    <a:pt x="1375368" y="635000"/>
                  </a:lnTo>
                  <a:lnTo>
                    <a:pt x="1378867" y="639128"/>
                  </a:lnTo>
                  <a:lnTo>
                    <a:pt x="1382047" y="642938"/>
                  </a:lnTo>
                  <a:lnTo>
                    <a:pt x="1384909" y="647383"/>
                  </a:lnTo>
                  <a:lnTo>
                    <a:pt x="1387453" y="651510"/>
                  </a:lnTo>
                  <a:lnTo>
                    <a:pt x="1389997" y="655955"/>
                  </a:lnTo>
                  <a:lnTo>
                    <a:pt x="1392223" y="660718"/>
                  </a:lnTo>
                  <a:lnTo>
                    <a:pt x="1394131" y="664845"/>
                  </a:lnTo>
                  <a:lnTo>
                    <a:pt x="1395721" y="669608"/>
                  </a:lnTo>
                  <a:lnTo>
                    <a:pt x="1397311" y="674370"/>
                  </a:lnTo>
                  <a:lnTo>
                    <a:pt x="1398901" y="679133"/>
                  </a:lnTo>
                  <a:lnTo>
                    <a:pt x="1399855" y="683895"/>
                  </a:lnTo>
                  <a:lnTo>
                    <a:pt x="1401445" y="693738"/>
                  </a:lnTo>
                  <a:lnTo>
                    <a:pt x="1401763" y="703580"/>
                  </a:lnTo>
                  <a:lnTo>
                    <a:pt x="1401445" y="713105"/>
                  </a:lnTo>
                  <a:lnTo>
                    <a:pt x="1399855" y="722948"/>
                  </a:lnTo>
                  <a:lnTo>
                    <a:pt x="1398901" y="727710"/>
                  </a:lnTo>
                  <a:lnTo>
                    <a:pt x="1397311" y="732155"/>
                  </a:lnTo>
                  <a:lnTo>
                    <a:pt x="1395721" y="736918"/>
                  </a:lnTo>
                  <a:lnTo>
                    <a:pt x="1394131" y="741680"/>
                  </a:lnTo>
                  <a:lnTo>
                    <a:pt x="1392223" y="746443"/>
                  </a:lnTo>
                  <a:lnTo>
                    <a:pt x="1389997" y="750888"/>
                  </a:lnTo>
                  <a:lnTo>
                    <a:pt x="1387453" y="755015"/>
                  </a:lnTo>
                  <a:lnTo>
                    <a:pt x="1384909" y="759460"/>
                  </a:lnTo>
                  <a:lnTo>
                    <a:pt x="1382047" y="763905"/>
                  </a:lnTo>
                  <a:lnTo>
                    <a:pt x="1378867" y="767715"/>
                  </a:lnTo>
                  <a:lnTo>
                    <a:pt x="1375368" y="771525"/>
                  </a:lnTo>
                  <a:lnTo>
                    <a:pt x="1371870" y="775653"/>
                  </a:lnTo>
                  <a:lnTo>
                    <a:pt x="1123823" y="1022668"/>
                  </a:lnTo>
                  <a:lnTo>
                    <a:pt x="1123823" y="1030605"/>
                  </a:lnTo>
                  <a:lnTo>
                    <a:pt x="1123505" y="1038543"/>
                  </a:lnTo>
                  <a:lnTo>
                    <a:pt x="1122551" y="1046480"/>
                  </a:lnTo>
                  <a:lnTo>
                    <a:pt x="1121279" y="1053783"/>
                  </a:lnTo>
                  <a:lnTo>
                    <a:pt x="1120007" y="1061720"/>
                  </a:lnTo>
                  <a:lnTo>
                    <a:pt x="1117781" y="1069340"/>
                  </a:lnTo>
                  <a:lnTo>
                    <a:pt x="1115555" y="1076643"/>
                  </a:lnTo>
                  <a:lnTo>
                    <a:pt x="1112693" y="1084263"/>
                  </a:lnTo>
                  <a:lnTo>
                    <a:pt x="1109513" y="1091565"/>
                  </a:lnTo>
                  <a:lnTo>
                    <a:pt x="1106333" y="1098868"/>
                  </a:lnTo>
                  <a:lnTo>
                    <a:pt x="1102517" y="1105853"/>
                  </a:lnTo>
                  <a:lnTo>
                    <a:pt x="1098064" y="1112520"/>
                  </a:lnTo>
                  <a:lnTo>
                    <a:pt x="1093930" y="1119188"/>
                  </a:lnTo>
                  <a:lnTo>
                    <a:pt x="1088842" y="1125855"/>
                  </a:lnTo>
                  <a:lnTo>
                    <a:pt x="1083118" y="1132205"/>
                  </a:lnTo>
                  <a:lnTo>
                    <a:pt x="1077712" y="1138238"/>
                  </a:lnTo>
                  <a:lnTo>
                    <a:pt x="1071352" y="1143953"/>
                  </a:lnTo>
                  <a:lnTo>
                    <a:pt x="1064992" y="1149033"/>
                  </a:lnTo>
                  <a:lnTo>
                    <a:pt x="1058631" y="1154113"/>
                  </a:lnTo>
                  <a:lnTo>
                    <a:pt x="1051953" y="1158558"/>
                  </a:lnTo>
                  <a:lnTo>
                    <a:pt x="1045275" y="1163003"/>
                  </a:lnTo>
                  <a:lnTo>
                    <a:pt x="1038279" y="1166813"/>
                  </a:lnTo>
                  <a:lnTo>
                    <a:pt x="1031283" y="1169988"/>
                  </a:lnTo>
                  <a:lnTo>
                    <a:pt x="1023650" y="1173163"/>
                  </a:lnTo>
                  <a:lnTo>
                    <a:pt x="1023650" y="1562101"/>
                  </a:lnTo>
                  <a:lnTo>
                    <a:pt x="1023650" y="1567816"/>
                  </a:lnTo>
                  <a:lnTo>
                    <a:pt x="1022378" y="1573848"/>
                  </a:lnTo>
                  <a:lnTo>
                    <a:pt x="1021424" y="1579246"/>
                  </a:lnTo>
                  <a:lnTo>
                    <a:pt x="1019198" y="1584961"/>
                  </a:lnTo>
                  <a:lnTo>
                    <a:pt x="1016654" y="1590041"/>
                  </a:lnTo>
                  <a:lnTo>
                    <a:pt x="1013792" y="1594803"/>
                  </a:lnTo>
                  <a:lnTo>
                    <a:pt x="1010294" y="1599566"/>
                  </a:lnTo>
                  <a:lnTo>
                    <a:pt x="1006796" y="1603376"/>
                  </a:lnTo>
                  <a:lnTo>
                    <a:pt x="1002344" y="1607186"/>
                  </a:lnTo>
                  <a:lnTo>
                    <a:pt x="997892" y="1610361"/>
                  </a:lnTo>
                  <a:lnTo>
                    <a:pt x="993439" y="1613536"/>
                  </a:lnTo>
                  <a:lnTo>
                    <a:pt x="988033" y="1616076"/>
                  </a:lnTo>
                  <a:lnTo>
                    <a:pt x="982627" y="1617981"/>
                  </a:lnTo>
                  <a:lnTo>
                    <a:pt x="977221" y="1619568"/>
                  </a:lnTo>
                  <a:lnTo>
                    <a:pt x="971179" y="1620203"/>
                  </a:lnTo>
                  <a:lnTo>
                    <a:pt x="965455" y="1620838"/>
                  </a:lnTo>
                  <a:lnTo>
                    <a:pt x="959413" y="1620203"/>
                  </a:lnTo>
                  <a:lnTo>
                    <a:pt x="953370" y="1619568"/>
                  </a:lnTo>
                  <a:lnTo>
                    <a:pt x="947964" y="1617981"/>
                  </a:lnTo>
                  <a:lnTo>
                    <a:pt x="942558" y="1616076"/>
                  </a:lnTo>
                  <a:lnTo>
                    <a:pt x="937470" y="1613536"/>
                  </a:lnTo>
                  <a:lnTo>
                    <a:pt x="932700" y="1610361"/>
                  </a:lnTo>
                  <a:lnTo>
                    <a:pt x="927930" y="1607186"/>
                  </a:lnTo>
                  <a:lnTo>
                    <a:pt x="923795" y="1603376"/>
                  </a:lnTo>
                  <a:lnTo>
                    <a:pt x="919979" y="1599566"/>
                  </a:lnTo>
                  <a:lnTo>
                    <a:pt x="916799" y="1594803"/>
                  </a:lnTo>
                  <a:lnTo>
                    <a:pt x="913619" y="1590041"/>
                  </a:lnTo>
                  <a:lnTo>
                    <a:pt x="911393" y="1584961"/>
                  </a:lnTo>
                  <a:lnTo>
                    <a:pt x="909485" y="1579246"/>
                  </a:lnTo>
                  <a:lnTo>
                    <a:pt x="907895" y="1573848"/>
                  </a:lnTo>
                  <a:lnTo>
                    <a:pt x="906941" y="1567816"/>
                  </a:lnTo>
                  <a:lnTo>
                    <a:pt x="906623" y="1562101"/>
                  </a:lnTo>
                  <a:lnTo>
                    <a:pt x="906623" y="1173163"/>
                  </a:lnTo>
                  <a:lnTo>
                    <a:pt x="899627" y="1169988"/>
                  </a:lnTo>
                  <a:lnTo>
                    <a:pt x="892313" y="1166813"/>
                  </a:lnTo>
                  <a:lnTo>
                    <a:pt x="885316" y="1163003"/>
                  </a:lnTo>
                  <a:lnTo>
                    <a:pt x="878638" y="1158558"/>
                  </a:lnTo>
                  <a:lnTo>
                    <a:pt x="871960" y="1154113"/>
                  </a:lnTo>
                  <a:lnTo>
                    <a:pt x="865282" y="1149033"/>
                  </a:lnTo>
                  <a:lnTo>
                    <a:pt x="858922" y="1143953"/>
                  </a:lnTo>
                  <a:lnTo>
                    <a:pt x="852879" y="1138238"/>
                  </a:lnTo>
                  <a:lnTo>
                    <a:pt x="847473" y="1132205"/>
                  </a:lnTo>
                  <a:lnTo>
                    <a:pt x="842385" y="1125855"/>
                  </a:lnTo>
                  <a:lnTo>
                    <a:pt x="837297" y="1119505"/>
                  </a:lnTo>
                  <a:lnTo>
                    <a:pt x="832845" y="1113473"/>
                  </a:lnTo>
                  <a:lnTo>
                    <a:pt x="828393" y="1106488"/>
                  </a:lnTo>
                  <a:lnTo>
                    <a:pt x="824577" y="1099503"/>
                  </a:lnTo>
                  <a:lnTo>
                    <a:pt x="821397" y="1092835"/>
                  </a:lnTo>
                  <a:lnTo>
                    <a:pt x="818216" y="1085850"/>
                  </a:lnTo>
                  <a:lnTo>
                    <a:pt x="815354" y="1078230"/>
                  </a:lnTo>
                  <a:lnTo>
                    <a:pt x="813128" y="1071245"/>
                  </a:lnTo>
                  <a:lnTo>
                    <a:pt x="811220" y="1063625"/>
                  </a:lnTo>
                  <a:lnTo>
                    <a:pt x="809630" y="1056323"/>
                  </a:lnTo>
                  <a:lnTo>
                    <a:pt x="808040" y="1048703"/>
                  </a:lnTo>
                  <a:lnTo>
                    <a:pt x="807086" y="1041400"/>
                  </a:lnTo>
                  <a:lnTo>
                    <a:pt x="806768" y="1033463"/>
                  </a:lnTo>
                  <a:lnTo>
                    <a:pt x="806450" y="1025843"/>
                  </a:lnTo>
                  <a:lnTo>
                    <a:pt x="806768" y="1018540"/>
                  </a:lnTo>
                  <a:lnTo>
                    <a:pt x="807086" y="1010920"/>
                  </a:lnTo>
                  <a:lnTo>
                    <a:pt x="808040" y="1002983"/>
                  </a:lnTo>
                  <a:lnTo>
                    <a:pt x="809630" y="995680"/>
                  </a:lnTo>
                  <a:lnTo>
                    <a:pt x="811220" y="988060"/>
                  </a:lnTo>
                  <a:lnTo>
                    <a:pt x="813128" y="981075"/>
                  </a:lnTo>
                  <a:lnTo>
                    <a:pt x="815354" y="973455"/>
                  </a:lnTo>
                  <a:lnTo>
                    <a:pt x="818216" y="966470"/>
                  </a:lnTo>
                  <a:lnTo>
                    <a:pt x="821397" y="959485"/>
                  </a:lnTo>
                  <a:lnTo>
                    <a:pt x="824577" y="952183"/>
                  </a:lnTo>
                  <a:lnTo>
                    <a:pt x="828393" y="945515"/>
                  </a:lnTo>
                  <a:lnTo>
                    <a:pt x="832845" y="938848"/>
                  </a:lnTo>
                  <a:lnTo>
                    <a:pt x="837297" y="932180"/>
                  </a:lnTo>
                  <a:lnTo>
                    <a:pt x="842385" y="925830"/>
                  </a:lnTo>
                  <a:lnTo>
                    <a:pt x="847473" y="920115"/>
                  </a:lnTo>
                  <a:lnTo>
                    <a:pt x="852879" y="914083"/>
                  </a:lnTo>
                  <a:lnTo>
                    <a:pt x="859240" y="908368"/>
                  </a:lnTo>
                  <a:lnTo>
                    <a:pt x="865282" y="902653"/>
                  </a:lnTo>
                  <a:lnTo>
                    <a:pt x="871960" y="897890"/>
                  </a:lnTo>
                  <a:lnTo>
                    <a:pt x="878638" y="893445"/>
                  </a:lnTo>
                  <a:lnTo>
                    <a:pt x="885316" y="889000"/>
                  </a:lnTo>
                  <a:lnTo>
                    <a:pt x="892313" y="885508"/>
                  </a:lnTo>
                  <a:lnTo>
                    <a:pt x="899627" y="882015"/>
                  </a:lnTo>
                  <a:lnTo>
                    <a:pt x="906941" y="878840"/>
                  </a:lnTo>
                  <a:lnTo>
                    <a:pt x="914573" y="875983"/>
                  </a:lnTo>
                  <a:lnTo>
                    <a:pt x="921887" y="873760"/>
                  </a:lnTo>
                  <a:lnTo>
                    <a:pt x="929520" y="872173"/>
                  </a:lnTo>
                  <a:lnTo>
                    <a:pt x="936834" y="870585"/>
                  </a:lnTo>
                  <a:lnTo>
                    <a:pt x="944784" y="869315"/>
                  </a:lnTo>
                  <a:lnTo>
                    <a:pt x="952734" y="868363"/>
                  </a:lnTo>
                  <a:lnTo>
                    <a:pt x="960685" y="868045"/>
                  </a:lnTo>
                  <a:lnTo>
                    <a:pt x="967999" y="867728"/>
                  </a:lnTo>
                  <a:lnTo>
                    <a:pt x="1216364" y="620078"/>
                  </a:lnTo>
                  <a:lnTo>
                    <a:pt x="1219862" y="616585"/>
                  </a:lnTo>
                  <a:lnTo>
                    <a:pt x="1223996" y="613410"/>
                  </a:lnTo>
                  <a:lnTo>
                    <a:pt x="1228130" y="610235"/>
                  </a:lnTo>
                  <a:lnTo>
                    <a:pt x="1232264" y="607060"/>
                  </a:lnTo>
                  <a:lnTo>
                    <a:pt x="1236398" y="604520"/>
                  </a:lnTo>
                  <a:lnTo>
                    <a:pt x="1240851" y="601980"/>
                  </a:lnTo>
                  <a:lnTo>
                    <a:pt x="1245621" y="599758"/>
                  </a:lnTo>
                  <a:lnTo>
                    <a:pt x="1250073" y="597535"/>
                  </a:lnTo>
                  <a:lnTo>
                    <a:pt x="1254843" y="596265"/>
                  </a:lnTo>
                  <a:lnTo>
                    <a:pt x="1259295" y="594678"/>
                  </a:lnTo>
                  <a:lnTo>
                    <a:pt x="1264065" y="593408"/>
                  </a:lnTo>
                  <a:lnTo>
                    <a:pt x="1268835" y="592138"/>
                  </a:lnTo>
                  <a:lnTo>
                    <a:pt x="1278694" y="590868"/>
                  </a:lnTo>
                  <a:lnTo>
                    <a:pt x="1288552" y="590550"/>
                  </a:lnTo>
                  <a:close/>
                  <a:moveTo>
                    <a:pt x="799395" y="26988"/>
                  </a:moveTo>
                  <a:lnTo>
                    <a:pt x="618825" y="785302"/>
                  </a:lnTo>
                  <a:lnTo>
                    <a:pt x="426196" y="592785"/>
                  </a:lnTo>
                  <a:lnTo>
                    <a:pt x="414454" y="608987"/>
                  </a:lnTo>
                  <a:lnTo>
                    <a:pt x="403030" y="625189"/>
                  </a:lnTo>
                  <a:lnTo>
                    <a:pt x="392240" y="641708"/>
                  </a:lnTo>
                  <a:lnTo>
                    <a:pt x="381450" y="658228"/>
                  </a:lnTo>
                  <a:lnTo>
                    <a:pt x="371295" y="674748"/>
                  </a:lnTo>
                  <a:lnTo>
                    <a:pt x="361775" y="691585"/>
                  </a:lnTo>
                  <a:lnTo>
                    <a:pt x="352254" y="709058"/>
                  </a:lnTo>
                  <a:lnTo>
                    <a:pt x="343369" y="726213"/>
                  </a:lnTo>
                  <a:lnTo>
                    <a:pt x="336387" y="741144"/>
                  </a:lnTo>
                  <a:lnTo>
                    <a:pt x="329088" y="756393"/>
                  </a:lnTo>
                  <a:lnTo>
                    <a:pt x="322741" y="771642"/>
                  </a:lnTo>
                  <a:lnTo>
                    <a:pt x="316711" y="786573"/>
                  </a:lnTo>
                  <a:lnTo>
                    <a:pt x="310365" y="801822"/>
                  </a:lnTo>
                  <a:lnTo>
                    <a:pt x="304652" y="817706"/>
                  </a:lnTo>
                  <a:lnTo>
                    <a:pt x="299257" y="832955"/>
                  </a:lnTo>
                  <a:lnTo>
                    <a:pt x="294180" y="848839"/>
                  </a:lnTo>
                  <a:lnTo>
                    <a:pt x="289420" y="864723"/>
                  </a:lnTo>
                  <a:lnTo>
                    <a:pt x="284977" y="880290"/>
                  </a:lnTo>
                  <a:lnTo>
                    <a:pt x="280851" y="896174"/>
                  </a:lnTo>
                  <a:lnTo>
                    <a:pt x="276726" y="912376"/>
                  </a:lnTo>
                  <a:lnTo>
                    <a:pt x="273235" y="927942"/>
                  </a:lnTo>
                  <a:lnTo>
                    <a:pt x="270062" y="944144"/>
                  </a:lnTo>
                  <a:lnTo>
                    <a:pt x="267523" y="960346"/>
                  </a:lnTo>
                  <a:lnTo>
                    <a:pt x="264667" y="976548"/>
                  </a:lnTo>
                  <a:lnTo>
                    <a:pt x="262128" y="992433"/>
                  </a:lnTo>
                  <a:lnTo>
                    <a:pt x="260224" y="1008634"/>
                  </a:lnTo>
                  <a:lnTo>
                    <a:pt x="258637" y="1024836"/>
                  </a:lnTo>
                  <a:lnTo>
                    <a:pt x="257050" y="1041038"/>
                  </a:lnTo>
                  <a:lnTo>
                    <a:pt x="256098" y="1057240"/>
                  </a:lnTo>
                  <a:lnTo>
                    <a:pt x="255464" y="1073760"/>
                  </a:lnTo>
                  <a:lnTo>
                    <a:pt x="254829" y="1089962"/>
                  </a:lnTo>
                  <a:lnTo>
                    <a:pt x="254829" y="1105846"/>
                  </a:lnTo>
                  <a:lnTo>
                    <a:pt x="254829" y="1122683"/>
                  </a:lnTo>
                  <a:lnTo>
                    <a:pt x="255464" y="1138568"/>
                  </a:lnTo>
                  <a:lnTo>
                    <a:pt x="256416" y="1155087"/>
                  </a:lnTo>
                  <a:lnTo>
                    <a:pt x="257050" y="1171289"/>
                  </a:lnTo>
                  <a:lnTo>
                    <a:pt x="258637" y="1187491"/>
                  </a:lnTo>
                  <a:lnTo>
                    <a:pt x="260224" y="1203693"/>
                  </a:lnTo>
                  <a:lnTo>
                    <a:pt x="262128" y="1219895"/>
                  </a:lnTo>
                  <a:lnTo>
                    <a:pt x="264667" y="1236097"/>
                  </a:lnTo>
                  <a:lnTo>
                    <a:pt x="267523" y="1251981"/>
                  </a:lnTo>
                  <a:lnTo>
                    <a:pt x="270379" y="1268183"/>
                  </a:lnTo>
                  <a:lnTo>
                    <a:pt x="273552" y="1284385"/>
                  </a:lnTo>
                  <a:lnTo>
                    <a:pt x="277361" y="1300269"/>
                  </a:lnTo>
                  <a:lnTo>
                    <a:pt x="281169" y="1316153"/>
                  </a:lnTo>
                  <a:lnTo>
                    <a:pt x="284977" y="1332038"/>
                  </a:lnTo>
                  <a:lnTo>
                    <a:pt x="289737" y="1347922"/>
                  </a:lnTo>
                  <a:lnTo>
                    <a:pt x="294497" y="1363488"/>
                  </a:lnTo>
                  <a:lnTo>
                    <a:pt x="299575" y="1379373"/>
                  </a:lnTo>
                  <a:lnTo>
                    <a:pt x="305287" y="1394622"/>
                  </a:lnTo>
                  <a:lnTo>
                    <a:pt x="310682" y="1410188"/>
                  </a:lnTo>
                  <a:lnTo>
                    <a:pt x="317029" y="1425437"/>
                  </a:lnTo>
                  <a:lnTo>
                    <a:pt x="323376" y="1440686"/>
                  </a:lnTo>
                  <a:lnTo>
                    <a:pt x="330040" y="1456252"/>
                  </a:lnTo>
                  <a:lnTo>
                    <a:pt x="337022" y="1471184"/>
                  </a:lnTo>
                  <a:lnTo>
                    <a:pt x="344003" y="1486115"/>
                  </a:lnTo>
                  <a:lnTo>
                    <a:pt x="351620" y="1501046"/>
                  </a:lnTo>
                  <a:lnTo>
                    <a:pt x="359553" y="1515660"/>
                  </a:lnTo>
                  <a:lnTo>
                    <a:pt x="367804" y="1530273"/>
                  </a:lnTo>
                  <a:lnTo>
                    <a:pt x="376373" y="1544887"/>
                  </a:lnTo>
                  <a:lnTo>
                    <a:pt x="384941" y="1558865"/>
                  </a:lnTo>
                  <a:lnTo>
                    <a:pt x="394461" y="1573161"/>
                  </a:lnTo>
                  <a:lnTo>
                    <a:pt x="403982" y="1587139"/>
                  </a:lnTo>
                  <a:lnTo>
                    <a:pt x="413819" y="1601117"/>
                  </a:lnTo>
                  <a:lnTo>
                    <a:pt x="423657" y="1614777"/>
                  </a:lnTo>
                  <a:lnTo>
                    <a:pt x="434130" y="1628120"/>
                  </a:lnTo>
                  <a:lnTo>
                    <a:pt x="444919" y="1641780"/>
                  </a:lnTo>
                  <a:lnTo>
                    <a:pt x="455709" y="1655123"/>
                  </a:lnTo>
                  <a:lnTo>
                    <a:pt x="466816" y="1668148"/>
                  </a:lnTo>
                  <a:lnTo>
                    <a:pt x="478558" y="1680856"/>
                  </a:lnTo>
                  <a:lnTo>
                    <a:pt x="490300" y="1693563"/>
                  </a:lnTo>
                  <a:lnTo>
                    <a:pt x="502676" y="1706270"/>
                  </a:lnTo>
                  <a:lnTo>
                    <a:pt x="512832" y="1716119"/>
                  </a:lnTo>
                  <a:lnTo>
                    <a:pt x="522987" y="1725967"/>
                  </a:lnTo>
                  <a:lnTo>
                    <a:pt x="533776" y="1735497"/>
                  </a:lnTo>
                  <a:lnTo>
                    <a:pt x="544249" y="1744710"/>
                  </a:lnTo>
                  <a:lnTo>
                    <a:pt x="555039" y="1753923"/>
                  </a:lnTo>
                  <a:lnTo>
                    <a:pt x="565511" y="1762818"/>
                  </a:lnTo>
                  <a:lnTo>
                    <a:pt x="587725" y="1780291"/>
                  </a:lnTo>
                  <a:lnTo>
                    <a:pt x="609939" y="1796811"/>
                  </a:lnTo>
                  <a:lnTo>
                    <a:pt x="633106" y="1812695"/>
                  </a:lnTo>
                  <a:lnTo>
                    <a:pt x="656589" y="1827626"/>
                  </a:lnTo>
                  <a:lnTo>
                    <a:pt x="680073" y="1841604"/>
                  </a:lnTo>
                  <a:lnTo>
                    <a:pt x="704509" y="1854629"/>
                  </a:lnTo>
                  <a:lnTo>
                    <a:pt x="728944" y="1867337"/>
                  </a:lnTo>
                  <a:lnTo>
                    <a:pt x="753697" y="1878774"/>
                  </a:lnTo>
                  <a:lnTo>
                    <a:pt x="778768" y="1889257"/>
                  </a:lnTo>
                  <a:lnTo>
                    <a:pt x="804155" y="1899741"/>
                  </a:lnTo>
                  <a:lnTo>
                    <a:pt x="829543" y="1908636"/>
                  </a:lnTo>
                  <a:lnTo>
                    <a:pt x="855566" y="1916896"/>
                  </a:lnTo>
                  <a:lnTo>
                    <a:pt x="881906" y="1923885"/>
                  </a:lnTo>
                  <a:lnTo>
                    <a:pt x="908245" y="1930556"/>
                  </a:lnTo>
                  <a:lnTo>
                    <a:pt x="934585" y="1936592"/>
                  </a:lnTo>
                  <a:lnTo>
                    <a:pt x="961242" y="1941357"/>
                  </a:lnTo>
                  <a:lnTo>
                    <a:pt x="988217" y="1945805"/>
                  </a:lnTo>
                  <a:lnTo>
                    <a:pt x="1014874" y="1948982"/>
                  </a:lnTo>
                  <a:lnTo>
                    <a:pt x="1042165" y="1951206"/>
                  </a:lnTo>
                  <a:lnTo>
                    <a:pt x="1068823" y="1952794"/>
                  </a:lnTo>
                  <a:lnTo>
                    <a:pt x="1095797" y="1953112"/>
                  </a:lnTo>
                  <a:lnTo>
                    <a:pt x="1123089" y="1953112"/>
                  </a:lnTo>
                  <a:lnTo>
                    <a:pt x="1150063" y="1951841"/>
                  </a:lnTo>
                  <a:lnTo>
                    <a:pt x="1177355" y="1950253"/>
                  </a:lnTo>
                  <a:lnTo>
                    <a:pt x="1204012" y="1947711"/>
                  </a:lnTo>
                  <a:lnTo>
                    <a:pt x="1231304" y="1944217"/>
                  </a:lnTo>
                  <a:lnTo>
                    <a:pt x="1257961" y="1939451"/>
                  </a:lnTo>
                  <a:lnTo>
                    <a:pt x="1284618" y="1934368"/>
                  </a:lnTo>
                  <a:lnTo>
                    <a:pt x="1311275" y="1928015"/>
                  </a:lnTo>
                  <a:lnTo>
                    <a:pt x="1258913" y="2147853"/>
                  </a:lnTo>
                  <a:lnTo>
                    <a:pt x="1246219" y="2200588"/>
                  </a:lnTo>
                  <a:lnTo>
                    <a:pt x="1220514" y="2203130"/>
                  </a:lnTo>
                  <a:lnTo>
                    <a:pt x="1195126" y="2205989"/>
                  </a:lnTo>
                  <a:lnTo>
                    <a:pt x="1169104" y="2207895"/>
                  </a:lnTo>
                  <a:lnTo>
                    <a:pt x="1143082" y="2209166"/>
                  </a:lnTo>
                  <a:lnTo>
                    <a:pt x="1117694" y="2209801"/>
                  </a:lnTo>
                  <a:lnTo>
                    <a:pt x="1091672" y="2209801"/>
                  </a:lnTo>
                  <a:lnTo>
                    <a:pt x="1065649" y="2209483"/>
                  </a:lnTo>
                  <a:lnTo>
                    <a:pt x="1039627" y="2208530"/>
                  </a:lnTo>
                  <a:lnTo>
                    <a:pt x="1013287" y="2206307"/>
                  </a:lnTo>
                  <a:lnTo>
                    <a:pt x="987265" y="2204083"/>
                  </a:lnTo>
                  <a:lnTo>
                    <a:pt x="961242" y="2201224"/>
                  </a:lnTo>
                  <a:lnTo>
                    <a:pt x="935537" y="2197411"/>
                  </a:lnTo>
                  <a:lnTo>
                    <a:pt x="909832" y="2193282"/>
                  </a:lnTo>
                  <a:lnTo>
                    <a:pt x="883810" y="2188199"/>
                  </a:lnTo>
                  <a:lnTo>
                    <a:pt x="857787" y="2182798"/>
                  </a:lnTo>
                  <a:lnTo>
                    <a:pt x="832400" y="2176762"/>
                  </a:lnTo>
                  <a:lnTo>
                    <a:pt x="832717" y="2174856"/>
                  </a:lnTo>
                  <a:lnTo>
                    <a:pt x="814946" y="2170091"/>
                  </a:lnTo>
                  <a:lnTo>
                    <a:pt x="797808" y="2165325"/>
                  </a:lnTo>
                  <a:lnTo>
                    <a:pt x="780037" y="2160242"/>
                  </a:lnTo>
                  <a:lnTo>
                    <a:pt x="762583" y="2154842"/>
                  </a:lnTo>
                  <a:lnTo>
                    <a:pt x="745446" y="2149441"/>
                  </a:lnTo>
                  <a:lnTo>
                    <a:pt x="727992" y="2143087"/>
                  </a:lnTo>
                  <a:lnTo>
                    <a:pt x="710856" y="2136734"/>
                  </a:lnTo>
                  <a:lnTo>
                    <a:pt x="693719" y="2130380"/>
                  </a:lnTo>
                  <a:lnTo>
                    <a:pt x="676900" y="2123391"/>
                  </a:lnTo>
                  <a:lnTo>
                    <a:pt x="660080" y="2116084"/>
                  </a:lnTo>
                  <a:lnTo>
                    <a:pt x="642943" y="2108777"/>
                  </a:lnTo>
                  <a:lnTo>
                    <a:pt x="626441" y="2100835"/>
                  </a:lnTo>
                  <a:lnTo>
                    <a:pt x="609939" y="2092893"/>
                  </a:lnTo>
                  <a:lnTo>
                    <a:pt x="593437" y="2084633"/>
                  </a:lnTo>
                  <a:lnTo>
                    <a:pt x="577253" y="2076056"/>
                  </a:lnTo>
                  <a:lnTo>
                    <a:pt x="561385" y="2067478"/>
                  </a:lnTo>
                  <a:lnTo>
                    <a:pt x="545201" y="2057948"/>
                  </a:lnTo>
                  <a:lnTo>
                    <a:pt x="529016" y="2048417"/>
                  </a:lnTo>
                  <a:lnTo>
                    <a:pt x="513149" y="2038887"/>
                  </a:lnTo>
                  <a:lnTo>
                    <a:pt x="497916" y="2028721"/>
                  </a:lnTo>
                  <a:lnTo>
                    <a:pt x="482049" y="2018555"/>
                  </a:lnTo>
                  <a:lnTo>
                    <a:pt x="466816" y="2007754"/>
                  </a:lnTo>
                  <a:lnTo>
                    <a:pt x="451901" y="1996952"/>
                  </a:lnTo>
                  <a:lnTo>
                    <a:pt x="436668" y="1985833"/>
                  </a:lnTo>
                  <a:lnTo>
                    <a:pt x="422070" y="1974397"/>
                  </a:lnTo>
                  <a:lnTo>
                    <a:pt x="407155" y="1962642"/>
                  </a:lnTo>
                  <a:lnTo>
                    <a:pt x="392557" y="1950888"/>
                  </a:lnTo>
                  <a:lnTo>
                    <a:pt x="378277" y="1938498"/>
                  </a:lnTo>
                  <a:lnTo>
                    <a:pt x="364313" y="1926109"/>
                  </a:lnTo>
                  <a:lnTo>
                    <a:pt x="350033" y="1913083"/>
                  </a:lnTo>
                  <a:lnTo>
                    <a:pt x="336387" y="1900058"/>
                  </a:lnTo>
                  <a:lnTo>
                    <a:pt x="322424" y="1886716"/>
                  </a:lnTo>
                  <a:lnTo>
                    <a:pt x="305604" y="1869243"/>
                  </a:lnTo>
                  <a:lnTo>
                    <a:pt x="289420" y="1852088"/>
                  </a:lnTo>
                  <a:lnTo>
                    <a:pt x="273235" y="1833980"/>
                  </a:lnTo>
                  <a:lnTo>
                    <a:pt x="258002" y="1815554"/>
                  </a:lnTo>
                  <a:lnTo>
                    <a:pt x="242452" y="1797446"/>
                  </a:lnTo>
                  <a:lnTo>
                    <a:pt x="228172" y="1779020"/>
                  </a:lnTo>
                  <a:lnTo>
                    <a:pt x="213891" y="1760277"/>
                  </a:lnTo>
                  <a:lnTo>
                    <a:pt x="200245" y="1741216"/>
                  </a:lnTo>
                  <a:lnTo>
                    <a:pt x="187234" y="1721837"/>
                  </a:lnTo>
                  <a:lnTo>
                    <a:pt x="174223" y="1702141"/>
                  </a:lnTo>
                  <a:lnTo>
                    <a:pt x="161846" y="1682444"/>
                  </a:lnTo>
                  <a:lnTo>
                    <a:pt x="150105" y="1662748"/>
                  </a:lnTo>
                  <a:lnTo>
                    <a:pt x="138363" y="1642734"/>
                  </a:lnTo>
                  <a:lnTo>
                    <a:pt x="127573" y="1622402"/>
                  </a:lnTo>
                  <a:lnTo>
                    <a:pt x="117101" y="1602388"/>
                  </a:lnTo>
                  <a:lnTo>
                    <a:pt x="106946" y="1581420"/>
                  </a:lnTo>
                  <a:lnTo>
                    <a:pt x="97425" y="1560453"/>
                  </a:lnTo>
                  <a:lnTo>
                    <a:pt x="87905" y="1539486"/>
                  </a:lnTo>
                  <a:lnTo>
                    <a:pt x="79336" y="1518836"/>
                  </a:lnTo>
                  <a:lnTo>
                    <a:pt x="71085" y="1497551"/>
                  </a:lnTo>
                  <a:lnTo>
                    <a:pt x="63152" y="1476267"/>
                  </a:lnTo>
                  <a:lnTo>
                    <a:pt x="56170" y="1454664"/>
                  </a:lnTo>
                  <a:lnTo>
                    <a:pt x="49189" y="1432744"/>
                  </a:lnTo>
                  <a:lnTo>
                    <a:pt x="42842" y="1411141"/>
                  </a:lnTo>
                  <a:lnTo>
                    <a:pt x="36495" y="1389539"/>
                  </a:lnTo>
                  <a:lnTo>
                    <a:pt x="31100" y="1367618"/>
                  </a:lnTo>
                  <a:lnTo>
                    <a:pt x="25705" y="1345380"/>
                  </a:lnTo>
                  <a:lnTo>
                    <a:pt x="21262" y="1323460"/>
                  </a:lnTo>
                  <a:lnTo>
                    <a:pt x="17137" y="1301222"/>
                  </a:lnTo>
                  <a:lnTo>
                    <a:pt x="13328" y="1278984"/>
                  </a:lnTo>
                  <a:lnTo>
                    <a:pt x="10155" y="1256746"/>
                  </a:lnTo>
                  <a:lnTo>
                    <a:pt x="7299" y="1234508"/>
                  </a:lnTo>
                  <a:lnTo>
                    <a:pt x="5077" y="1211953"/>
                  </a:lnTo>
                  <a:lnTo>
                    <a:pt x="2856" y="1189397"/>
                  </a:lnTo>
                  <a:lnTo>
                    <a:pt x="1587" y="1167159"/>
                  </a:lnTo>
                  <a:lnTo>
                    <a:pt x="317" y="1144604"/>
                  </a:lnTo>
                  <a:lnTo>
                    <a:pt x="0" y="1122048"/>
                  </a:lnTo>
                  <a:lnTo>
                    <a:pt x="0" y="1099810"/>
                  </a:lnTo>
                  <a:lnTo>
                    <a:pt x="0" y="1077254"/>
                  </a:lnTo>
                  <a:lnTo>
                    <a:pt x="635" y="1054699"/>
                  </a:lnTo>
                  <a:lnTo>
                    <a:pt x="2221" y="1032461"/>
                  </a:lnTo>
                  <a:lnTo>
                    <a:pt x="3808" y="1009905"/>
                  </a:lnTo>
                  <a:lnTo>
                    <a:pt x="5712" y="987350"/>
                  </a:lnTo>
                  <a:lnTo>
                    <a:pt x="8568" y="965429"/>
                  </a:lnTo>
                  <a:lnTo>
                    <a:pt x="11742" y="942874"/>
                  </a:lnTo>
                  <a:lnTo>
                    <a:pt x="14915" y="920636"/>
                  </a:lnTo>
                  <a:lnTo>
                    <a:pt x="19041" y="898398"/>
                  </a:lnTo>
                  <a:lnTo>
                    <a:pt x="23484" y="876478"/>
                  </a:lnTo>
                  <a:lnTo>
                    <a:pt x="28244" y="854240"/>
                  </a:lnTo>
                  <a:lnTo>
                    <a:pt x="33639" y="832319"/>
                  </a:lnTo>
                  <a:lnTo>
                    <a:pt x="39351" y="810717"/>
                  </a:lnTo>
                  <a:lnTo>
                    <a:pt x="45380" y="788479"/>
                  </a:lnTo>
                  <a:lnTo>
                    <a:pt x="52045" y="766876"/>
                  </a:lnTo>
                  <a:lnTo>
                    <a:pt x="59344" y="745591"/>
                  </a:lnTo>
                  <a:lnTo>
                    <a:pt x="66643" y="723989"/>
                  </a:lnTo>
                  <a:lnTo>
                    <a:pt x="74894" y="702704"/>
                  </a:lnTo>
                  <a:lnTo>
                    <a:pt x="83145" y="681737"/>
                  </a:lnTo>
                  <a:lnTo>
                    <a:pt x="92348" y="660452"/>
                  </a:lnTo>
                  <a:lnTo>
                    <a:pt x="101868" y="639802"/>
                  </a:lnTo>
                  <a:lnTo>
                    <a:pt x="111706" y="619153"/>
                  </a:lnTo>
                  <a:lnTo>
                    <a:pt x="121861" y="598821"/>
                  </a:lnTo>
                  <a:lnTo>
                    <a:pt x="132333" y="578171"/>
                  </a:lnTo>
                  <a:lnTo>
                    <a:pt x="143758" y="558157"/>
                  </a:lnTo>
                  <a:lnTo>
                    <a:pt x="155182" y="538143"/>
                  </a:lnTo>
                  <a:lnTo>
                    <a:pt x="165337" y="521623"/>
                  </a:lnTo>
                  <a:lnTo>
                    <a:pt x="175810" y="505422"/>
                  </a:lnTo>
                  <a:lnTo>
                    <a:pt x="186282" y="489220"/>
                  </a:lnTo>
                  <a:lnTo>
                    <a:pt x="197389" y="473018"/>
                  </a:lnTo>
                  <a:lnTo>
                    <a:pt x="208814" y="457451"/>
                  </a:lnTo>
                  <a:lnTo>
                    <a:pt x="220238" y="441567"/>
                  </a:lnTo>
                  <a:lnTo>
                    <a:pt x="231980" y="425683"/>
                  </a:lnTo>
                  <a:lnTo>
                    <a:pt x="244039" y="410434"/>
                  </a:lnTo>
                  <a:lnTo>
                    <a:pt x="41255" y="207115"/>
                  </a:lnTo>
                  <a:lnTo>
                    <a:pt x="799395" y="26988"/>
                  </a:lnTo>
                  <a:close/>
                  <a:moveTo>
                    <a:pt x="1115113" y="0"/>
                  </a:moveTo>
                  <a:lnTo>
                    <a:pt x="1141155" y="953"/>
                  </a:lnTo>
                  <a:lnTo>
                    <a:pt x="1167196" y="1906"/>
                  </a:lnTo>
                  <a:lnTo>
                    <a:pt x="1193555" y="3494"/>
                  </a:lnTo>
                  <a:lnTo>
                    <a:pt x="1219596" y="6035"/>
                  </a:lnTo>
                  <a:lnTo>
                    <a:pt x="1245320" y="9212"/>
                  </a:lnTo>
                  <a:lnTo>
                    <a:pt x="1271044" y="12706"/>
                  </a:lnTo>
                  <a:lnTo>
                    <a:pt x="1297085" y="17152"/>
                  </a:lnTo>
                  <a:lnTo>
                    <a:pt x="1323126" y="21599"/>
                  </a:lnTo>
                  <a:lnTo>
                    <a:pt x="1348532" y="27317"/>
                  </a:lnTo>
                  <a:lnTo>
                    <a:pt x="1374574" y="33670"/>
                  </a:lnTo>
                  <a:lnTo>
                    <a:pt x="1392676" y="38434"/>
                  </a:lnTo>
                  <a:lnTo>
                    <a:pt x="1410460" y="42881"/>
                  </a:lnTo>
                  <a:lnTo>
                    <a:pt x="1428244" y="48599"/>
                  </a:lnTo>
                  <a:lnTo>
                    <a:pt x="1445711" y="53999"/>
                  </a:lnTo>
                  <a:lnTo>
                    <a:pt x="1463495" y="60034"/>
                  </a:lnTo>
                  <a:lnTo>
                    <a:pt x="1480962" y="66387"/>
                  </a:lnTo>
                  <a:lnTo>
                    <a:pt x="1498746" y="72422"/>
                  </a:lnTo>
                  <a:lnTo>
                    <a:pt x="1515578" y="79092"/>
                  </a:lnTo>
                  <a:lnTo>
                    <a:pt x="1532727" y="86398"/>
                  </a:lnTo>
                  <a:lnTo>
                    <a:pt x="1549876" y="93703"/>
                  </a:lnTo>
                  <a:lnTo>
                    <a:pt x="1566708" y="101327"/>
                  </a:lnTo>
                  <a:lnTo>
                    <a:pt x="1583222" y="109585"/>
                  </a:lnTo>
                  <a:lnTo>
                    <a:pt x="1600053" y="117526"/>
                  </a:lnTo>
                  <a:lnTo>
                    <a:pt x="1616250" y="126103"/>
                  </a:lnTo>
                  <a:lnTo>
                    <a:pt x="1632764" y="134679"/>
                  </a:lnTo>
                  <a:lnTo>
                    <a:pt x="1648960" y="143890"/>
                  </a:lnTo>
                  <a:lnTo>
                    <a:pt x="1665157" y="152784"/>
                  </a:lnTo>
                  <a:lnTo>
                    <a:pt x="1681035" y="162631"/>
                  </a:lnTo>
                  <a:lnTo>
                    <a:pt x="1696597" y="172478"/>
                  </a:lnTo>
                  <a:lnTo>
                    <a:pt x="1712158" y="182325"/>
                  </a:lnTo>
                  <a:lnTo>
                    <a:pt x="1727402" y="193124"/>
                  </a:lnTo>
                  <a:lnTo>
                    <a:pt x="1742645" y="203606"/>
                  </a:lnTo>
                  <a:lnTo>
                    <a:pt x="1757572" y="214406"/>
                  </a:lnTo>
                  <a:lnTo>
                    <a:pt x="1772498" y="225206"/>
                  </a:lnTo>
                  <a:lnTo>
                    <a:pt x="1787106" y="236641"/>
                  </a:lnTo>
                  <a:lnTo>
                    <a:pt x="1801715" y="248711"/>
                  </a:lnTo>
                  <a:lnTo>
                    <a:pt x="1816323" y="260464"/>
                  </a:lnTo>
                  <a:lnTo>
                    <a:pt x="1830614" y="272534"/>
                  </a:lnTo>
                  <a:lnTo>
                    <a:pt x="1844270" y="284922"/>
                  </a:lnTo>
                  <a:lnTo>
                    <a:pt x="1857926" y="297310"/>
                  </a:lnTo>
                  <a:lnTo>
                    <a:pt x="1871582" y="310333"/>
                  </a:lnTo>
                  <a:lnTo>
                    <a:pt x="1884920" y="323356"/>
                  </a:lnTo>
                  <a:lnTo>
                    <a:pt x="1901751" y="340826"/>
                  </a:lnTo>
                  <a:lnTo>
                    <a:pt x="1918265" y="358296"/>
                  </a:lnTo>
                  <a:lnTo>
                    <a:pt x="1934144" y="376084"/>
                  </a:lnTo>
                  <a:lnTo>
                    <a:pt x="1949706" y="394190"/>
                  </a:lnTo>
                  <a:lnTo>
                    <a:pt x="1964632" y="412295"/>
                  </a:lnTo>
                  <a:lnTo>
                    <a:pt x="1979240" y="431036"/>
                  </a:lnTo>
                  <a:lnTo>
                    <a:pt x="1993531" y="449776"/>
                  </a:lnTo>
                  <a:lnTo>
                    <a:pt x="2007187" y="468835"/>
                  </a:lnTo>
                  <a:lnTo>
                    <a:pt x="2020525" y="487893"/>
                  </a:lnTo>
                  <a:lnTo>
                    <a:pt x="2033228" y="507587"/>
                  </a:lnTo>
                  <a:lnTo>
                    <a:pt x="2045931" y="527280"/>
                  </a:lnTo>
                  <a:lnTo>
                    <a:pt x="2057682" y="546974"/>
                  </a:lnTo>
                  <a:lnTo>
                    <a:pt x="2069114" y="567303"/>
                  </a:lnTo>
                  <a:lnTo>
                    <a:pt x="2080230" y="587314"/>
                  </a:lnTo>
                  <a:lnTo>
                    <a:pt x="2090710" y="607643"/>
                  </a:lnTo>
                  <a:lnTo>
                    <a:pt x="2100555" y="628607"/>
                  </a:lnTo>
                  <a:lnTo>
                    <a:pt x="2110399" y="648936"/>
                  </a:lnTo>
                  <a:lnTo>
                    <a:pt x="2119609" y="670218"/>
                  </a:lnTo>
                  <a:lnTo>
                    <a:pt x="2128184" y="691182"/>
                  </a:lnTo>
                  <a:lnTo>
                    <a:pt x="2136441" y="712464"/>
                  </a:lnTo>
                  <a:lnTo>
                    <a:pt x="2144380" y="733745"/>
                  </a:lnTo>
                  <a:lnTo>
                    <a:pt x="2151684" y="755345"/>
                  </a:lnTo>
                  <a:lnTo>
                    <a:pt x="2158354" y="776627"/>
                  </a:lnTo>
                  <a:lnTo>
                    <a:pt x="2165023" y="798544"/>
                  </a:lnTo>
                  <a:lnTo>
                    <a:pt x="2171057" y="820461"/>
                  </a:lnTo>
                  <a:lnTo>
                    <a:pt x="2176455" y="842378"/>
                  </a:lnTo>
                  <a:lnTo>
                    <a:pt x="2181537" y="863977"/>
                  </a:lnTo>
                  <a:lnTo>
                    <a:pt x="2186300" y="886530"/>
                  </a:lnTo>
                  <a:lnTo>
                    <a:pt x="2190429" y="908447"/>
                  </a:lnTo>
                  <a:lnTo>
                    <a:pt x="2194240" y="930681"/>
                  </a:lnTo>
                  <a:lnTo>
                    <a:pt x="2197416" y="952916"/>
                  </a:lnTo>
                  <a:lnTo>
                    <a:pt x="2200591" y="975151"/>
                  </a:lnTo>
                  <a:lnTo>
                    <a:pt x="2202814" y="997703"/>
                  </a:lnTo>
                  <a:lnTo>
                    <a:pt x="2204402" y="1019938"/>
                  </a:lnTo>
                  <a:lnTo>
                    <a:pt x="2205990" y="1042490"/>
                  </a:lnTo>
                  <a:lnTo>
                    <a:pt x="2207260" y="1065043"/>
                  </a:lnTo>
                  <a:lnTo>
                    <a:pt x="2207578" y="1087277"/>
                  </a:lnTo>
                  <a:lnTo>
                    <a:pt x="2208213" y="1109830"/>
                  </a:lnTo>
                  <a:lnTo>
                    <a:pt x="2207578" y="1132382"/>
                  </a:lnTo>
                  <a:lnTo>
                    <a:pt x="2206943" y="1154617"/>
                  </a:lnTo>
                  <a:lnTo>
                    <a:pt x="2205673" y="1177169"/>
                  </a:lnTo>
                  <a:lnTo>
                    <a:pt x="2203767" y="1199721"/>
                  </a:lnTo>
                  <a:lnTo>
                    <a:pt x="2201862" y="1221956"/>
                  </a:lnTo>
                  <a:lnTo>
                    <a:pt x="2199003" y="1244508"/>
                  </a:lnTo>
                  <a:lnTo>
                    <a:pt x="2195828" y="1267061"/>
                  </a:lnTo>
                  <a:lnTo>
                    <a:pt x="2192652" y="1288978"/>
                  </a:lnTo>
                  <a:lnTo>
                    <a:pt x="2188841" y="1310895"/>
                  </a:lnTo>
                  <a:lnTo>
                    <a:pt x="2184077" y="1333447"/>
                  </a:lnTo>
                  <a:lnTo>
                    <a:pt x="2179314" y="1355047"/>
                  </a:lnTo>
                  <a:lnTo>
                    <a:pt x="2173915" y="1377281"/>
                  </a:lnTo>
                  <a:lnTo>
                    <a:pt x="2168198" y="1399198"/>
                  </a:lnTo>
                  <a:lnTo>
                    <a:pt x="2162165" y="1420798"/>
                  </a:lnTo>
                  <a:lnTo>
                    <a:pt x="2155178" y="1442397"/>
                  </a:lnTo>
                  <a:lnTo>
                    <a:pt x="2148191" y="1464314"/>
                  </a:lnTo>
                  <a:lnTo>
                    <a:pt x="2140887" y="1485596"/>
                  </a:lnTo>
                  <a:lnTo>
                    <a:pt x="2132630" y="1506878"/>
                  </a:lnTo>
                  <a:lnTo>
                    <a:pt x="2124055" y="1527842"/>
                  </a:lnTo>
                  <a:lnTo>
                    <a:pt x="2115163" y="1548806"/>
                  </a:lnTo>
                  <a:lnTo>
                    <a:pt x="2105636" y="1569770"/>
                  </a:lnTo>
                  <a:lnTo>
                    <a:pt x="2095791" y="1590735"/>
                  </a:lnTo>
                  <a:lnTo>
                    <a:pt x="2085628" y="1611063"/>
                  </a:lnTo>
                  <a:lnTo>
                    <a:pt x="2075148" y="1631710"/>
                  </a:lnTo>
                  <a:lnTo>
                    <a:pt x="2063716" y="1651721"/>
                  </a:lnTo>
                  <a:lnTo>
                    <a:pt x="2052283" y="1671732"/>
                  </a:lnTo>
                  <a:lnTo>
                    <a:pt x="2041803" y="1687932"/>
                  </a:lnTo>
                  <a:lnTo>
                    <a:pt x="2031640" y="1704449"/>
                  </a:lnTo>
                  <a:lnTo>
                    <a:pt x="2021160" y="1720649"/>
                  </a:lnTo>
                  <a:lnTo>
                    <a:pt x="2010045" y="1736848"/>
                  </a:lnTo>
                  <a:lnTo>
                    <a:pt x="1998930" y="1752413"/>
                  </a:lnTo>
                  <a:lnTo>
                    <a:pt x="1987180" y="1768295"/>
                  </a:lnTo>
                  <a:lnTo>
                    <a:pt x="1975429" y="1783541"/>
                  </a:lnTo>
                  <a:lnTo>
                    <a:pt x="1963044" y="1798788"/>
                  </a:lnTo>
                  <a:lnTo>
                    <a:pt x="2166293" y="2002394"/>
                  </a:lnTo>
                  <a:lnTo>
                    <a:pt x="1407602" y="2182813"/>
                  </a:lnTo>
                  <a:lnTo>
                    <a:pt x="1588303" y="1424292"/>
                  </a:lnTo>
                  <a:lnTo>
                    <a:pt x="1780755" y="1616463"/>
                  </a:lnTo>
                  <a:lnTo>
                    <a:pt x="1792823" y="1600899"/>
                  </a:lnTo>
                  <a:lnTo>
                    <a:pt x="1804255" y="1584699"/>
                  </a:lnTo>
                  <a:lnTo>
                    <a:pt x="1815053" y="1568182"/>
                  </a:lnTo>
                  <a:lnTo>
                    <a:pt x="1825851" y="1551665"/>
                  </a:lnTo>
                  <a:lnTo>
                    <a:pt x="1836013" y="1534830"/>
                  </a:lnTo>
                  <a:lnTo>
                    <a:pt x="1845540" y="1517678"/>
                  </a:lnTo>
                  <a:lnTo>
                    <a:pt x="1855068" y="1500525"/>
                  </a:lnTo>
                  <a:lnTo>
                    <a:pt x="1863960" y="1483055"/>
                  </a:lnTo>
                  <a:lnTo>
                    <a:pt x="1870946" y="1468126"/>
                  </a:lnTo>
                  <a:lnTo>
                    <a:pt x="1878251" y="1453197"/>
                  </a:lnTo>
                  <a:lnTo>
                    <a:pt x="1884602" y="1438268"/>
                  </a:lnTo>
                  <a:lnTo>
                    <a:pt x="1891271" y="1422704"/>
                  </a:lnTo>
                  <a:lnTo>
                    <a:pt x="1896988" y="1407457"/>
                  </a:lnTo>
                  <a:lnTo>
                    <a:pt x="1902704" y="1392210"/>
                  </a:lnTo>
                  <a:lnTo>
                    <a:pt x="1908103" y="1376328"/>
                  </a:lnTo>
                  <a:lnTo>
                    <a:pt x="1913184" y="1360764"/>
                  </a:lnTo>
                  <a:lnTo>
                    <a:pt x="1917948" y="1344882"/>
                  </a:lnTo>
                  <a:lnTo>
                    <a:pt x="1922712" y="1329000"/>
                  </a:lnTo>
                  <a:lnTo>
                    <a:pt x="1926522" y="1313436"/>
                  </a:lnTo>
                  <a:lnTo>
                    <a:pt x="1930651" y="1297554"/>
                  </a:lnTo>
                  <a:lnTo>
                    <a:pt x="1934144" y="1281354"/>
                  </a:lnTo>
                  <a:lnTo>
                    <a:pt x="1937320" y="1265473"/>
                  </a:lnTo>
                  <a:lnTo>
                    <a:pt x="1940496" y="1249591"/>
                  </a:lnTo>
                  <a:lnTo>
                    <a:pt x="1942719" y="1233391"/>
                  </a:lnTo>
                  <a:lnTo>
                    <a:pt x="1944942" y="1217191"/>
                  </a:lnTo>
                  <a:lnTo>
                    <a:pt x="1947165" y="1200992"/>
                  </a:lnTo>
                  <a:lnTo>
                    <a:pt x="1949070" y="1184475"/>
                  </a:lnTo>
                  <a:lnTo>
                    <a:pt x="1950341" y="1168593"/>
                  </a:lnTo>
                  <a:lnTo>
                    <a:pt x="1951293" y="1152393"/>
                  </a:lnTo>
                  <a:lnTo>
                    <a:pt x="1952246" y="1135876"/>
                  </a:lnTo>
                  <a:lnTo>
                    <a:pt x="1952564" y="1119676"/>
                  </a:lnTo>
                  <a:lnTo>
                    <a:pt x="1952564" y="1103477"/>
                  </a:lnTo>
                  <a:lnTo>
                    <a:pt x="1952564" y="1086960"/>
                  </a:lnTo>
                  <a:lnTo>
                    <a:pt x="1952246" y="1070760"/>
                  </a:lnTo>
                  <a:lnTo>
                    <a:pt x="1951293" y="1054560"/>
                  </a:lnTo>
                  <a:lnTo>
                    <a:pt x="1950341" y="1038043"/>
                  </a:lnTo>
                  <a:lnTo>
                    <a:pt x="1948753" y="1021844"/>
                  </a:lnTo>
                  <a:lnTo>
                    <a:pt x="1947165" y="1005962"/>
                  </a:lnTo>
                  <a:lnTo>
                    <a:pt x="1944942" y="989762"/>
                  </a:lnTo>
                  <a:lnTo>
                    <a:pt x="1942719" y="973563"/>
                  </a:lnTo>
                  <a:lnTo>
                    <a:pt x="1939861" y="957363"/>
                  </a:lnTo>
                  <a:lnTo>
                    <a:pt x="1937320" y="941163"/>
                  </a:lnTo>
                  <a:lnTo>
                    <a:pt x="1933509" y="925599"/>
                  </a:lnTo>
                  <a:lnTo>
                    <a:pt x="1930016" y="909400"/>
                  </a:lnTo>
                  <a:lnTo>
                    <a:pt x="1926522" y="893518"/>
                  </a:lnTo>
                  <a:lnTo>
                    <a:pt x="1922394" y="877318"/>
                  </a:lnTo>
                  <a:lnTo>
                    <a:pt x="1917948" y="861754"/>
                  </a:lnTo>
                  <a:lnTo>
                    <a:pt x="1912867" y="845872"/>
                  </a:lnTo>
                  <a:lnTo>
                    <a:pt x="1907785" y="830625"/>
                  </a:lnTo>
                  <a:lnTo>
                    <a:pt x="1902704" y="814743"/>
                  </a:lnTo>
                  <a:lnTo>
                    <a:pt x="1896670" y="799497"/>
                  </a:lnTo>
                  <a:lnTo>
                    <a:pt x="1890636" y="784250"/>
                  </a:lnTo>
                  <a:lnTo>
                    <a:pt x="1883967" y="768686"/>
                  </a:lnTo>
                  <a:lnTo>
                    <a:pt x="1877298" y="753757"/>
                  </a:lnTo>
                  <a:lnTo>
                    <a:pt x="1870629" y="738510"/>
                  </a:lnTo>
                  <a:lnTo>
                    <a:pt x="1863325" y="723899"/>
                  </a:lnTo>
                  <a:lnTo>
                    <a:pt x="1855703" y="708970"/>
                  </a:lnTo>
                  <a:lnTo>
                    <a:pt x="1847763" y="694358"/>
                  </a:lnTo>
                  <a:lnTo>
                    <a:pt x="1839506" y="679747"/>
                  </a:lnTo>
                  <a:lnTo>
                    <a:pt x="1830932" y="665135"/>
                  </a:lnTo>
                  <a:lnTo>
                    <a:pt x="1822357" y="650524"/>
                  </a:lnTo>
                  <a:lnTo>
                    <a:pt x="1813147" y="636548"/>
                  </a:lnTo>
                  <a:lnTo>
                    <a:pt x="1803620" y="622572"/>
                  </a:lnTo>
                  <a:lnTo>
                    <a:pt x="1793775" y="608913"/>
                  </a:lnTo>
                  <a:lnTo>
                    <a:pt x="1783613" y="595255"/>
                  </a:lnTo>
                  <a:lnTo>
                    <a:pt x="1773450" y="581279"/>
                  </a:lnTo>
                  <a:lnTo>
                    <a:pt x="1762653" y="567938"/>
                  </a:lnTo>
                  <a:lnTo>
                    <a:pt x="1751855" y="554915"/>
                  </a:lnTo>
                  <a:lnTo>
                    <a:pt x="1740422" y="541892"/>
                  </a:lnTo>
                  <a:lnTo>
                    <a:pt x="1728672" y="528868"/>
                  </a:lnTo>
                  <a:lnTo>
                    <a:pt x="1716604" y="516481"/>
                  </a:lnTo>
                  <a:lnTo>
                    <a:pt x="1704536" y="503775"/>
                  </a:lnTo>
                  <a:lnTo>
                    <a:pt x="1694374" y="493611"/>
                  </a:lnTo>
                  <a:lnTo>
                    <a:pt x="1683576" y="483764"/>
                  </a:lnTo>
                  <a:lnTo>
                    <a:pt x="1673414" y="473917"/>
                  </a:lnTo>
                  <a:lnTo>
                    <a:pt x="1662298" y="464388"/>
                  </a:lnTo>
                  <a:lnTo>
                    <a:pt x="1651818" y="455176"/>
                  </a:lnTo>
                  <a:lnTo>
                    <a:pt x="1640703" y="445965"/>
                  </a:lnTo>
                  <a:lnTo>
                    <a:pt x="1629270" y="437071"/>
                  </a:lnTo>
                  <a:lnTo>
                    <a:pt x="1618155" y="428177"/>
                  </a:lnTo>
                  <a:lnTo>
                    <a:pt x="1607040" y="419918"/>
                  </a:lnTo>
                  <a:lnTo>
                    <a:pt x="1594972" y="411342"/>
                  </a:lnTo>
                  <a:lnTo>
                    <a:pt x="1583539" y="403401"/>
                  </a:lnTo>
                  <a:lnTo>
                    <a:pt x="1571789" y="395460"/>
                  </a:lnTo>
                  <a:lnTo>
                    <a:pt x="1559721" y="387519"/>
                  </a:lnTo>
                  <a:lnTo>
                    <a:pt x="1547971" y="380213"/>
                  </a:lnTo>
                  <a:lnTo>
                    <a:pt x="1535585" y="372590"/>
                  </a:lnTo>
                  <a:lnTo>
                    <a:pt x="1522882" y="365602"/>
                  </a:lnTo>
                  <a:lnTo>
                    <a:pt x="1510814" y="358296"/>
                  </a:lnTo>
                  <a:lnTo>
                    <a:pt x="1498111" y="351626"/>
                  </a:lnTo>
                  <a:lnTo>
                    <a:pt x="1485726" y="345591"/>
                  </a:lnTo>
                  <a:lnTo>
                    <a:pt x="1472705" y="339238"/>
                  </a:lnTo>
                  <a:lnTo>
                    <a:pt x="1460002" y="332885"/>
                  </a:lnTo>
                  <a:lnTo>
                    <a:pt x="1446981" y="326850"/>
                  </a:lnTo>
                  <a:lnTo>
                    <a:pt x="1433961" y="321450"/>
                  </a:lnTo>
                  <a:lnTo>
                    <a:pt x="1420622" y="316051"/>
                  </a:lnTo>
                  <a:lnTo>
                    <a:pt x="1407284" y="310651"/>
                  </a:lnTo>
                  <a:lnTo>
                    <a:pt x="1394263" y="305568"/>
                  </a:lnTo>
                  <a:lnTo>
                    <a:pt x="1380608" y="300804"/>
                  </a:lnTo>
                  <a:lnTo>
                    <a:pt x="1367269" y="296674"/>
                  </a:lnTo>
                  <a:lnTo>
                    <a:pt x="1353614" y="292228"/>
                  </a:lnTo>
                  <a:lnTo>
                    <a:pt x="1339958" y="288416"/>
                  </a:lnTo>
                  <a:lnTo>
                    <a:pt x="1326302" y="284287"/>
                  </a:lnTo>
                  <a:lnTo>
                    <a:pt x="1312329" y="280793"/>
                  </a:lnTo>
                  <a:lnTo>
                    <a:pt x="1286287" y="274440"/>
                  </a:lnTo>
                  <a:lnTo>
                    <a:pt x="1259928" y="269358"/>
                  </a:lnTo>
                  <a:lnTo>
                    <a:pt x="1234205" y="264593"/>
                  </a:lnTo>
                  <a:lnTo>
                    <a:pt x="1207528" y="261099"/>
                  </a:lnTo>
                  <a:lnTo>
                    <a:pt x="1181169" y="258558"/>
                  </a:lnTo>
                  <a:lnTo>
                    <a:pt x="1155446" y="256334"/>
                  </a:lnTo>
                  <a:lnTo>
                    <a:pt x="1129087" y="255381"/>
                  </a:lnTo>
                  <a:lnTo>
                    <a:pt x="1102410" y="254746"/>
                  </a:lnTo>
                  <a:lnTo>
                    <a:pt x="1076687" y="255699"/>
                  </a:lnTo>
                  <a:lnTo>
                    <a:pt x="1050328" y="256970"/>
                  </a:lnTo>
                  <a:lnTo>
                    <a:pt x="1024286" y="258875"/>
                  </a:lnTo>
                  <a:lnTo>
                    <a:pt x="998245" y="261417"/>
                  </a:lnTo>
                  <a:lnTo>
                    <a:pt x="972204" y="265546"/>
                  </a:lnTo>
                  <a:lnTo>
                    <a:pt x="946798" y="269993"/>
                  </a:lnTo>
                  <a:lnTo>
                    <a:pt x="921074" y="275075"/>
                  </a:lnTo>
                  <a:lnTo>
                    <a:pt x="895350" y="280793"/>
                  </a:lnTo>
                  <a:lnTo>
                    <a:pt x="947750" y="62257"/>
                  </a:lnTo>
                  <a:lnTo>
                    <a:pt x="960453" y="9847"/>
                  </a:lnTo>
                  <a:lnTo>
                    <a:pt x="986177" y="6670"/>
                  </a:lnTo>
                  <a:lnTo>
                    <a:pt x="1011583" y="4129"/>
                  </a:lnTo>
                  <a:lnTo>
                    <a:pt x="1037625" y="2541"/>
                  </a:lnTo>
                  <a:lnTo>
                    <a:pt x="1063666" y="953"/>
                  </a:lnTo>
                  <a:lnTo>
                    <a:pt x="1089072" y="635"/>
                  </a:lnTo>
                  <a:lnTo>
                    <a:pt x="111511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35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33" name="组合 132"/>
          <p:cNvGrpSpPr/>
          <p:nvPr/>
        </p:nvGrpSpPr>
        <p:grpSpPr>
          <a:xfrm>
            <a:off x="4400695" y="1761134"/>
            <a:ext cx="842147" cy="976891"/>
            <a:chOff x="5902096" y="2650185"/>
            <a:chExt cx="1123045" cy="1302732"/>
          </a:xfrm>
        </p:grpSpPr>
        <p:sp>
          <p:nvSpPr>
            <p:cNvPr id="134" name="六边形 133"/>
            <p:cNvSpPr/>
            <p:nvPr/>
          </p:nvSpPr>
          <p:spPr>
            <a:xfrm rot="5400000">
              <a:off x="5812253" y="2740028"/>
              <a:ext cx="1302732" cy="1123045"/>
            </a:xfrm>
            <a:prstGeom prst="hexagon">
              <a:avLst/>
            </a:prstGeom>
            <a:solidFill>
              <a:srgbClr val="E501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5" name="KSO_Shape"/>
            <p:cNvSpPr>
              <a:spLocks noChangeArrowheads="1"/>
            </p:cNvSpPr>
            <p:nvPr/>
          </p:nvSpPr>
          <p:spPr bwMode="auto">
            <a:xfrm>
              <a:off x="6218596" y="3069394"/>
              <a:ext cx="490046" cy="460643"/>
            </a:xfrm>
            <a:custGeom>
              <a:avLst/>
              <a:gdLst>
                <a:gd name="T0" fmla="*/ 186557 w 1993900"/>
                <a:gd name="T1" fmla="*/ 1472016 h 1873250"/>
                <a:gd name="T2" fmla="*/ 1296550 w 1993900"/>
                <a:gd name="T3" fmla="*/ 576666 h 1873250"/>
                <a:gd name="T4" fmla="*/ 1153710 w 1993900"/>
                <a:gd name="T5" fmla="*/ 1135821 h 1873250"/>
                <a:gd name="T6" fmla="*/ 1097106 w 1993900"/>
                <a:gd name="T7" fmla="*/ 797974 h 1873250"/>
                <a:gd name="T8" fmla="*/ 1032144 w 1993900"/>
                <a:gd name="T9" fmla="*/ 704592 h 1873250"/>
                <a:gd name="T10" fmla="*/ 1078871 w 1993900"/>
                <a:gd name="T11" fmla="*/ 694343 h 1873250"/>
                <a:gd name="T12" fmla="*/ 1116861 w 1993900"/>
                <a:gd name="T13" fmla="*/ 676502 h 1873250"/>
                <a:gd name="T14" fmla="*/ 1146872 w 1993900"/>
                <a:gd name="T15" fmla="*/ 652207 h 1873250"/>
                <a:gd name="T16" fmla="*/ 1168526 w 1993900"/>
                <a:gd name="T17" fmla="*/ 620700 h 1873250"/>
                <a:gd name="T18" fmla="*/ 1184861 w 1993900"/>
                <a:gd name="T19" fmla="*/ 576666 h 1873250"/>
                <a:gd name="T20" fmla="*/ 568770 w 1993900"/>
                <a:gd name="T21" fmla="*/ 1239833 h 1873250"/>
                <a:gd name="T22" fmla="*/ 673241 w 1993900"/>
                <a:gd name="T23" fmla="*/ 791901 h 1873250"/>
                <a:gd name="T24" fmla="*/ 568770 w 1993900"/>
                <a:gd name="T25" fmla="*/ 802909 h 1873250"/>
                <a:gd name="T26" fmla="*/ 609419 w 1993900"/>
                <a:gd name="T27" fmla="*/ 698519 h 1873250"/>
                <a:gd name="T28" fmla="*/ 650068 w 1993900"/>
                <a:gd name="T29" fmla="*/ 682954 h 1873250"/>
                <a:gd name="T30" fmla="*/ 682739 w 1993900"/>
                <a:gd name="T31" fmla="*/ 660938 h 1873250"/>
                <a:gd name="T32" fmla="*/ 707052 w 1993900"/>
                <a:gd name="T33" fmla="*/ 632088 h 1873250"/>
                <a:gd name="T34" fmla="*/ 724147 w 1993900"/>
                <a:gd name="T35" fmla="*/ 596405 h 1873250"/>
                <a:gd name="T36" fmla="*/ 214659 w 1993900"/>
                <a:gd name="T37" fmla="*/ 266708 h 1873250"/>
                <a:gd name="T38" fmla="*/ 171803 w 1993900"/>
                <a:gd name="T39" fmla="*/ 295920 h 1873250"/>
                <a:gd name="T40" fmla="*/ 151323 w 1993900"/>
                <a:gd name="T41" fmla="*/ 344102 h 1873250"/>
                <a:gd name="T42" fmla="*/ 158150 w 1993900"/>
                <a:gd name="T43" fmla="*/ 1583935 h 1873250"/>
                <a:gd name="T44" fmla="*/ 190766 w 1993900"/>
                <a:gd name="T45" fmla="*/ 1623770 h 1873250"/>
                <a:gd name="T46" fmla="*/ 241586 w 1993900"/>
                <a:gd name="T47" fmla="*/ 1639325 h 1873250"/>
                <a:gd name="T48" fmla="*/ 1706270 w 1993900"/>
                <a:gd name="T49" fmla="*/ 1627944 h 1873250"/>
                <a:gd name="T50" fmla="*/ 1743058 w 1993900"/>
                <a:gd name="T51" fmla="*/ 1591902 h 1873250"/>
                <a:gd name="T52" fmla="*/ 1754056 w 1993900"/>
                <a:gd name="T53" fmla="*/ 353207 h 1873250"/>
                <a:gd name="T54" fmla="*/ 1738127 w 1993900"/>
                <a:gd name="T55" fmla="*/ 302749 h 1873250"/>
                <a:gd name="T56" fmla="*/ 1698306 w 1993900"/>
                <a:gd name="T57" fmla="*/ 269743 h 1873250"/>
                <a:gd name="T58" fmla="*/ 1541294 w 1993900"/>
                <a:gd name="T59" fmla="*/ 323995 h 1873250"/>
                <a:gd name="T60" fmla="*/ 334125 w 1993900"/>
                <a:gd name="T61" fmla="*/ 262534 h 1873250"/>
                <a:gd name="T62" fmla="*/ 1334979 w 1993900"/>
                <a:gd name="T63" fmla="*/ 206006 h 1873250"/>
                <a:gd name="T64" fmla="*/ 1663414 w 1993900"/>
                <a:gd name="T65" fmla="*/ 111160 h 1873250"/>
                <a:gd name="T66" fmla="*/ 1735094 w 1993900"/>
                <a:gd name="T67" fmla="*/ 122162 h 1873250"/>
                <a:gd name="T68" fmla="*/ 1798429 w 1993900"/>
                <a:gd name="T69" fmla="*/ 152513 h 1873250"/>
                <a:gd name="T70" fmla="*/ 1849629 w 1993900"/>
                <a:gd name="T71" fmla="*/ 199557 h 1873250"/>
                <a:gd name="T72" fmla="*/ 1886037 w 1993900"/>
                <a:gd name="T73" fmla="*/ 259120 h 1873250"/>
                <a:gd name="T74" fmla="*/ 1903862 w 1993900"/>
                <a:gd name="T75" fmla="*/ 328927 h 1873250"/>
                <a:gd name="T76" fmla="*/ 1902346 w 1993900"/>
                <a:gd name="T77" fmla="*/ 1585453 h 1873250"/>
                <a:gd name="T78" fmla="*/ 1881107 w 1993900"/>
                <a:gd name="T79" fmla="*/ 1653362 h 1873250"/>
                <a:gd name="T80" fmla="*/ 1842044 w 1993900"/>
                <a:gd name="T81" fmla="*/ 1711029 h 1873250"/>
                <a:gd name="T82" fmla="*/ 1788568 w 1993900"/>
                <a:gd name="T83" fmla="*/ 1755417 h 1873250"/>
                <a:gd name="T84" fmla="*/ 1723716 w 1993900"/>
                <a:gd name="T85" fmla="*/ 1782733 h 1873250"/>
                <a:gd name="T86" fmla="*/ 241586 w 1993900"/>
                <a:gd name="T87" fmla="*/ 1790700 h 1873250"/>
                <a:gd name="T88" fmla="*/ 169906 w 1993900"/>
                <a:gd name="T89" fmla="*/ 1779698 h 1873250"/>
                <a:gd name="T90" fmla="*/ 106191 w 1993900"/>
                <a:gd name="T91" fmla="*/ 1748968 h 1873250"/>
                <a:gd name="T92" fmla="*/ 54992 w 1993900"/>
                <a:gd name="T93" fmla="*/ 1702303 h 1873250"/>
                <a:gd name="T94" fmla="*/ 18963 w 1993900"/>
                <a:gd name="T95" fmla="*/ 1642740 h 1873250"/>
                <a:gd name="T96" fmla="*/ 1138 w 1993900"/>
                <a:gd name="T97" fmla="*/ 1573312 h 1873250"/>
                <a:gd name="T98" fmla="*/ 2655 w 1993900"/>
                <a:gd name="T99" fmla="*/ 316408 h 1873250"/>
                <a:gd name="T100" fmla="*/ 23514 w 1993900"/>
                <a:gd name="T101" fmla="*/ 248497 h 1873250"/>
                <a:gd name="T102" fmla="*/ 62577 w 1993900"/>
                <a:gd name="T103" fmla="*/ 190451 h 1873250"/>
                <a:gd name="T104" fmla="*/ 116432 w 1993900"/>
                <a:gd name="T105" fmla="*/ 146064 h 1873250"/>
                <a:gd name="T106" fmla="*/ 181284 w 1993900"/>
                <a:gd name="T107" fmla="*/ 118748 h 1873250"/>
                <a:gd name="T108" fmla="*/ 363706 w 1993900"/>
                <a:gd name="T109" fmla="*/ 111160 h 187325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993900" h="1873250">
                  <a:moveTo>
                    <a:pt x="195263" y="1631950"/>
                  </a:moveTo>
                  <a:lnTo>
                    <a:pt x="1766888" y="1631950"/>
                  </a:lnTo>
                  <a:lnTo>
                    <a:pt x="1766888" y="1663700"/>
                  </a:lnTo>
                  <a:lnTo>
                    <a:pt x="195263" y="1663700"/>
                  </a:lnTo>
                  <a:lnTo>
                    <a:pt x="195263" y="1631950"/>
                  </a:lnTo>
                  <a:close/>
                  <a:moveTo>
                    <a:pt x="195263" y="1539875"/>
                  </a:moveTo>
                  <a:lnTo>
                    <a:pt x="1766888" y="1539875"/>
                  </a:lnTo>
                  <a:lnTo>
                    <a:pt x="1766888" y="1570038"/>
                  </a:lnTo>
                  <a:lnTo>
                    <a:pt x="195263" y="1570038"/>
                  </a:lnTo>
                  <a:lnTo>
                    <a:pt x="195263" y="1539875"/>
                  </a:lnTo>
                  <a:close/>
                  <a:moveTo>
                    <a:pt x="1240155" y="603250"/>
                  </a:moveTo>
                  <a:lnTo>
                    <a:pt x="1357056" y="603250"/>
                  </a:lnTo>
                  <a:lnTo>
                    <a:pt x="1357056" y="1188182"/>
                  </a:lnTo>
                  <a:lnTo>
                    <a:pt x="1493838" y="1188182"/>
                  </a:lnTo>
                  <a:lnTo>
                    <a:pt x="1493838" y="1296988"/>
                  </a:lnTo>
                  <a:lnTo>
                    <a:pt x="1071563" y="1296988"/>
                  </a:lnTo>
                  <a:lnTo>
                    <a:pt x="1071563" y="1188182"/>
                  </a:lnTo>
                  <a:lnTo>
                    <a:pt x="1207550" y="1188182"/>
                  </a:lnTo>
                  <a:lnTo>
                    <a:pt x="1207550" y="820068"/>
                  </a:lnTo>
                  <a:lnTo>
                    <a:pt x="1201586" y="822053"/>
                  </a:lnTo>
                  <a:lnTo>
                    <a:pt x="1194826" y="824833"/>
                  </a:lnTo>
                  <a:lnTo>
                    <a:pt x="1180909" y="828407"/>
                  </a:lnTo>
                  <a:lnTo>
                    <a:pt x="1165402" y="831981"/>
                  </a:lnTo>
                  <a:lnTo>
                    <a:pt x="1148304" y="834760"/>
                  </a:lnTo>
                  <a:lnTo>
                    <a:pt x="1130809" y="837143"/>
                  </a:lnTo>
                  <a:lnTo>
                    <a:pt x="1111723" y="838732"/>
                  </a:lnTo>
                  <a:lnTo>
                    <a:pt x="1091842" y="839526"/>
                  </a:lnTo>
                  <a:lnTo>
                    <a:pt x="1071563" y="839923"/>
                  </a:lnTo>
                  <a:lnTo>
                    <a:pt x="1071563" y="738265"/>
                  </a:lnTo>
                  <a:lnTo>
                    <a:pt x="1080311" y="737073"/>
                  </a:lnTo>
                  <a:lnTo>
                    <a:pt x="1089456" y="735882"/>
                  </a:lnTo>
                  <a:lnTo>
                    <a:pt x="1097806" y="734294"/>
                  </a:lnTo>
                  <a:lnTo>
                    <a:pt x="1106156" y="732705"/>
                  </a:lnTo>
                  <a:lnTo>
                    <a:pt x="1114109" y="730720"/>
                  </a:lnTo>
                  <a:lnTo>
                    <a:pt x="1121664" y="728734"/>
                  </a:lnTo>
                  <a:lnTo>
                    <a:pt x="1129218" y="726352"/>
                  </a:lnTo>
                  <a:lnTo>
                    <a:pt x="1136376" y="723969"/>
                  </a:lnTo>
                  <a:lnTo>
                    <a:pt x="1143931" y="720792"/>
                  </a:lnTo>
                  <a:lnTo>
                    <a:pt x="1150690" y="718012"/>
                  </a:lnTo>
                  <a:lnTo>
                    <a:pt x="1156654" y="714438"/>
                  </a:lnTo>
                  <a:lnTo>
                    <a:pt x="1163016" y="711262"/>
                  </a:lnTo>
                  <a:lnTo>
                    <a:pt x="1168981" y="707688"/>
                  </a:lnTo>
                  <a:lnTo>
                    <a:pt x="1174945" y="704114"/>
                  </a:lnTo>
                  <a:lnTo>
                    <a:pt x="1180512" y="699746"/>
                  </a:lnTo>
                  <a:lnTo>
                    <a:pt x="1186079" y="695775"/>
                  </a:lnTo>
                  <a:lnTo>
                    <a:pt x="1191248" y="691407"/>
                  </a:lnTo>
                  <a:lnTo>
                    <a:pt x="1195621" y="686641"/>
                  </a:lnTo>
                  <a:lnTo>
                    <a:pt x="1200393" y="682273"/>
                  </a:lnTo>
                  <a:lnTo>
                    <a:pt x="1204767" y="677111"/>
                  </a:lnTo>
                  <a:lnTo>
                    <a:pt x="1208743" y="671551"/>
                  </a:lnTo>
                  <a:lnTo>
                    <a:pt x="1213117" y="666389"/>
                  </a:lnTo>
                  <a:lnTo>
                    <a:pt x="1216298" y="661227"/>
                  </a:lnTo>
                  <a:lnTo>
                    <a:pt x="1220274" y="655270"/>
                  </a:lnTo>
                  <a:lnTo>
                    <a:pt x="1223057" y="649314"/>
                  </a:lnTo>
                  <a:lnTo>
                    <a:pt x="1226636" y="643357"/>
                  </a:lnTo>
                  <a:lnTo>
                    <a:pt x="1229022" y="637003"/>
                  </a:lnTo>
                  <a:lnTo>
                    <a:pt x="1231407" y="630650"/>
                  </a:lnTo>
                  <a:lnTo>
                    <a:pt x="1234191" y="623899"/>
                  </a:lnTo>
                  <a:lnTo>
                    <a:pt x="1236179" y="617148"/>
                  </a:lnTo>
                  <a:lnTo>
                    <a:pt x="1240155" y="603250"/>
                  </a:lnTo>
                  <a:close/>
                  <a:moveTo>
                    <a:pt x="763507" y="603250"/>
                  </a:moveTo>
                  <a:lnTo>
                    <a:pt x="880806" y="603250"/>
                  </a:lnTo>
                  <a:lnTo>
                    <a:pt x="880806" y="1188182"/>
                  </a:lnTo>
                  <a:lnTo>
                    <a:pt x="1017588" y="1188182"/>
                  </a:lnTo>
                  <a:lnTo>
                    <a:pt x="1017588" y="1296988"/>
                  </a:lnTo>
                  <a:lnTo>
                    <a:pt x="595313" y="1296988"/>
                  </a:lnTo>
                  <a:lnTo>
                    <a:pt x="595313" y="1188182"/>
                  </a:lnTo>
                  <a:lnTo>
                    <a:pt x="731300" y="1188182"/>
                  </a:lnTo>
                  <a:lnTo>
                    <a:pt x="731300" y="820068"/>
                  </a:lnTo>
                  <a:lnTo>
                    <a:pt x="725336" y="822053"/>
                  </a:lnTo>
                  <a:lnTo>
                    <a:pt x="718576" y="824833"/>
                  </a:lnTo>
                  <a:lnTo>
                    <a:pt x="704659" y="828407"/>
                  </a:lnTo>
                  <a:lnTo>
                    <a:pt x="688754" y="831981"/>
                  </a:lnTo>
                  <a:lnTo>
                    <a:pt x="672054" y="834760"/>
                  </a:lnTo>
                  <a:lnTo>
                    <a:pt x="654161" y="837143"/>
                  </a:lnTo>
                  <a:lnTo>
                    <a:pt x="635473" y="838732"/>
                  </a:lnTo>
                  <a:lnTo>
                    <a:pt x="615592" y="839526"/>
                  </a:lnTo>
                  <a:lnTo>
                    <a:pt x="595313" y="839923"/>
                  </a:lnTo>
                  <a:lnTo>
                    <a:pt x="595313" y="738265"/>
                  </a:lnTo>
                  <a:lnTo>
                    <a:pt x="604061" y="737073"/>
                  </a:lnTo>
                  <a:lnTo>
                    <a:pt x="612809" y="735882"/>
                  </a:lnTo>
                  <a:lnTo>
                    <a:pt x="621159" y="734294"/>
                  </a:lnTo>
                  <a:lnTo>
                    <a:pt x="629906" y="732705"/>
                  </a:lnTo>
                  <a:lnTo>
                    <a:pt x="637859" y="730720"/>
                  </a:lnTo>
                  <a:lnTo>
                    <a:pt x="645414" y="728734"/>
                  </a:lnTo>
                  <a:lnTo>
                    <a:pt x="652968" y="726352"/>
                  </a:lnTo>
                  <a:lnTo>
                    <a:pt x="660126" y="723969"/>
                  </a:lnTo>
                  <a:lnTo>
                    <a:pt x="667283" y="720792"/>
                  </a:lnTo>
                  <a:lnTo>
                    <a:pt x="674042" y="718012"/>
                  </a:lnTo>
                  <a:lnTo>
                    <a:pt x="680404" y="714438"/>
                  </a:lnTo>
                  <a:lnTo>
                    <a:pt x="686766" y="711262"/>
                  </a:lnTo>
                  <a:lnTo>
                    <a:pt x="692731" y="707688"/>
                  </a:lnTo>
                  <a:lnTo>
                    <a:pt x="698695" y="704114"/>
                  </a:lnTo>
                  <a:lnTo>
                    <a:pt x="704262" y="699746"/>
                  </a:lnTo>
                  <a:lnTo>
                    <a:pt x="709431" y="695775"/>
                  </a:lnTo>
                  <a:lnTo>
                    <a:pt x="714600" y="691407"/>
                  </a:lnTo>
                  <a:lnTo>
                    <a:pt x="719371" y="686641"/>
                  </a:lnTo>
                  <a:lnTo>
                    <a:pt x="724143" y="682273"/>
                  </a:lnTo>
                  <a:lnTo>
                    <a:pt x="728119" y="677111"/>
                  </a:lnTo>
                  <a:lnTo>
                    <a:pt x="732493" y="671551"/>
                  </a:lnTo>
                  <a:lnTo>
                    <a:pt x="736469" y="666389"/>
                  </a:lnTo>
                  <a:lnTo>
                    <a:pt x="740048" y="661227"/>
                  </a:lnTo>
                  <a:lnTo>
                    <a:pt x="744024" y="655270"/>
                  </a:lnTo>
                  <a:lnTo>
                    <a:pt x="746807" y="649314"/>
                  </a:lnTo>
                  <a:lnTo>
                    <a:pt x="749988" y="643357"/>
                  </a:lnTo>
                  <a:lnTo>
                    <a:pt x="752772" y="637003"/>
                  </a:lnTo>
                  <a:lnTo>
                    <a:pt x="755157" y="630650"/>
                  </a:lnTo>
                  <a:lnTo>
                    <a:pt x="757941" y="623899"/>
                  </a:lnTo>
                  <a:lnTo>
                    <a:pt x="759929" y="617148"/>
                  </a:lnTo>
                  <a:lnTo>
                    <a:pt x="763507" y="603250"/>
                  </a:lnTo>
                  <a:close/>
                  <a:moveTo>
                    <a:pt x="252860" y="274637"/>
                  </a:moveTo>
                  <a:lnTo>
                    <a:pt x="243333" y="275431"/>
                  </a:lnTo>
                  <a:lnTo>
                    <a:pt x="233806" y="276622"/>
                  </a:lnTo>
                  <a:lnTo>
                    <a:pt x="224676" y="279003"/>
                  </a:lnTo>
                  <a:lnTo>
                    <a:pt x="216340" y="282178"/>
                  </a:lnTo>
                  <a:lnTo>
                    <a:pt x="207607" y="286147"/>
                  </a:lnTo>
                  <a:lnTo>
                    <a:pt x="199668" y="290909"/>
                  </a:lnTo>
                  <a:lnTo>
                    <a:pt x="192523" y="296465"/>
                  </a:lnTo>
                  <a:lnTo>
                    <a:pt x="185774" y="302815"/>
                  </a:lnTo>
                  <a:lnTo>
                    <a:pt x="179820" y="309562"/>
                  </a:lnTo>
                  <a:lnTo>
                    <a:pt x="174263" y="316706"/>
                  </a:lnTo>
                  <a:lnTo>
                    <a:pt x="169499" y="324644"/>
                  </a:lnTo>
                  <a:lnTo>
                    <a:pt x="165530" y="332581"/>
                  </a:lnTo>
                  <a:lnTo>
                    <a:pt x="162354" y="341312"/>
                  </a:lnTo>
                  <a:lnTo>
                    <a:pt x="159972" y="350837"/>
                  </a:lnTo>
                  <a:lnTo>
                    <a:pt x="158385" y="359965"/>
                  </a:lnTo>
                  <a:lnTo>
                    <a:pt x="157988" y="369490"/>
                  </a:lnTo>
                  <a:lnTo>
                    <a:pt x="157988" y="1619647"/>
                  </a:lnTo>
                  <a:lnTo>
                    <a:pt x="158385" y="1629569"/>
                  </a:lnTo>
                  <a:lnTo>
                    <a:pt x="159972" y="1639094"/>
                  </a:lnTo>
                  <a:lnTo>
                    <a:pt x="162354" y="1647825"/>
                  </a:lnTo>
                  <a:lnTo>
                    <a:pt x="165530" y="1656953"/>
                  </a:lnTo>
                  <a:lnTo>
                    <a:pt x="169499" y="1665288"/>
                  </a:lnTo>
                  <a:lnTo>
                    <a:pt x="174263" y="1672828"/>
                  </a:lnTo>
                  <a:lnTo>
                    <a:pt x="179820" y="1679972"/>
                  </a:lnTo>
                  <a:lnTo>
                    <a:pt x="185774" y="1686719"/>
                  </a:lnTo>
                  <a:lnTo>
                    <a:pt x="192523" y="1693069"/>
                  </a:lnTo>
                  <a:lnTo>
                    <a:pt x="199668" y="1698625"/>
                  </a:lnTo>
                  <a:lnTo>
                    <a:pt x="207607" y="1702991"/>
                  </a:lnTo>
                  <a:lnTo>
                    <a:pt x="216340" y="1707356"/>
                  </a:lnTo>
                  <a:lnTo>
                    <a:pt x="224676" y="1710531"/>
                  </a:lnTo>
                  <a:lnTo>
                    <a:pt x="233806" y="1712913"/>
                  </a:lnTo>
                  <a:lnTo>
                    <a:pt x="243333" y="1714103"/>
                  </a:lnTo>
                  <a:lnTo>
                    <a:pt x="252860" y="1714897"/>
                  </a:lnTo>
                  <a:lnTo>
                    <a:pt x="1741040" y="1714897"/>
                  </a:lnTo>
                  <a:lnTo>
                    <a:pt x="1750567" y="1714103"/>
                  </a:lnTo>
                  <a:lnTo>
                    <a:pt x="1759697" y="1712913"/>
                  </a:lnTo>
                  <a:lnTo>
                    <a:pt x="1769224" y="1710531"/>
                  </a:lnTo>
                  <a:lnTo>
                    <a:pt x="1777560" y="1707356"/>
                  </a:lnTo>
                  <a:lnTo>
                    <a:pt x="1785896" y="1702991"/>
                  </a:lnTo>
                  <a:lnTo>
                    <a:pt x="1794232" y="1698625"/>
                  </a:lnTo>
                  <a:lnTo>
                    <a:pt x="1801377" y="1693069"/>
                  </a:lnTo>
                  <a:lnTo>
                    <a:pt x="1808126" y="1686719"/>
                  </a:lnTo>
                  <a:lnTo>
                    <a:pt x="1813683" y="1679972"/>
                  </a:lnTo>
                  <a:lnTo>
                    <a:pt x="1819240" y="1672828"/>
                  </a:lnTo>
                  <a:lnTo>
                    <a:pt x="1824401" y="1665288"/>
                  </a:lnTo>
                  <a:lnTo>
                    <a:pt x="1828370" y="1656953"/>
                  </a:lnTo>
                  <a:lnTo>
                    <a:pt x="1831546" y="1647825"/>
                  </a:lnTo>
                  <a:lnTo>
                    <a:pt x="1833531" y="1639094"/>
                  </a:lnTo>
                  <a:lnTo>
                    <a:pt x="1835516" y="1629569"/>
                  </a:lnTo>
                  <a:lnTo>
                    <a:pt x="1835912" y="1619647"/>
                  </a:lnTo>
                  <a:lnTo>
                    <a:pt x="1835912" y="369490"/>
                  </a:lnTo>
                  <a:lnTo>
                    <a:pt x="1835516" y="359965"/>
                  </a:lnTo>
                  <a:lnTo>
                    <a:pt x="1833531" y="350837"/>
                  </a:lnTo>
                  <a:lnTo>
                    <a:pt x="1831546" y="341312"/>
                  </a:lnTo>
                  <a:lnTo>
                    <a:pt x="1828370" y="332581"/>
                  </a:lnTo>
                  <a:lnTo>
                    <a:pt x="1824401" y="324644"/>
                  </a:lnTo>
                  <a:lnTo>
                    <a:pt x="1819240" y="316706"/>
                  </a:lnTo>
                  <a:lnTo>
                    <a:pt x="1813683" y="309562"/>
                  </a:lnTo>
                  <a:lnTo>
                    <a:pt x="1808126" y="302815"/>
                  </a:lnTo>
                  <a:lnTo>
                    <a:pt x="1801377" y="296465"/>
                  </a:lnTo>
                  <a:lnTo>
                    <a:pt x="1794232" y="290909"/>
                  </a:lnTo>
                  <a:lnTo>
                    <a:pt x="1785896" y="286147"/>
                  </a:lnTo>
                  <a:lnTo>
                    <a:pt x="1777560" y="282178"/>
                  </a:lnTo>
                  <a:lnTo>
                    <a:pt x="1769224" y="279003"/>
                  </a:lnTo>
                  <a:lnTo>
                    <a:pt x="1759697" y="276622"/>
                  </a:lnTo>
                  <a:lnTo>
                    <a:pt x="1750567" y="275431"/>
                  </a:lnTo>
                  <a:lnTo>
                    <a:pt x="1741040" y="274637"/>
                  </a:lnTo>
                  <a:lnTo>
                    <a:pt x="1613221" y="274637"/>
                  </a:lnTo>
                  <a:lnTo>
                    <a:pt x="1613221" y="338931"/>
                  </a:lnTo>
                  <a:lnTo>
                    <a:pt x="1366316" y="338931"/>
                  </a:lnTo>
                  <a:lnTo>
                    <a:pt x="1366316" y="274637"/>
                  </a:lnTo>
                  <a:lnTo>
                    <a:pt x="596622" y="274637"/>
                  </a:lnTo>
                  <a:lnTo>
                    <a:pt x="596622" y="338931"/>
                  </a:lnTo>
                  <a:lnTo>
                    <a:pt x="349717" y="338931"/>
                  </a:lnTo>
                  <a:lnTo>
                    <a:pt x="349717" y="274637"/>
                  </a:lnTo>
                  <a:lnTo>
                    <a:pt x="252860" y="274637"/>
                  </a:lnTo>
                  <a:close/>
                  <a:moveTo>
                    <a:pt x="442207" y="0"/>
                  </a:moveTo>
                  <a:lnTo>
                    <a:pt x="565660" y="0"/>
                  </a:lnTo>
                  <a:lnTo>
                    <a:pt x="565660" y="116284"/>
                  </a:lnTo>
                  <a:lnTo>
                    <a:pt x="1397278" y="116284"/>
                  </a:lnTo>
                  <a:lnTo>
                    <a:pt x="1397278" y="215503"/>
                  </a:lnTo>
                  <a:lnTo>
                    <a:pt x="1397278" y="307975"/>
                  </a:lnTo>
                  <a:lnTo>
                    <a:pt x="1461188" y="307975"/>
                  </a:lnTo>
                  <a:lnTo>
                    <a:pt x="1461188" y="0"/>
                  </a:lnTo>
                  <a:lnTo>
                    <a:pt x="1551296" y="0"/>
                  </a:lnTo>
                  <a:lnTo>
                    <a:pt x="1551296" y="116284"/>
                  </a:lnTo>
                  <a:lnTo>
                    <a:pt x="1741040" y="116284"/>
                  </a:lnTo>
                  <a:lnTo>
                    <a:pt x="1754140" y="116681"/>
                  </a:lnTo>
                  <a:lnTo>
                    <a:pt x="1766446" y="117475"/>
                  </a:lnTo>
                  <a:lnTo>
                    <a:pt x="1779148" y="119062"/>
                  </a:lnTo>
                  <a:lnTo>
                    <a:pt x="1791851" y="121840"/>
                  </a:lnTo>
                  <a:lnTo>
                    <a:pt x="1804156" y="124222"/>
                  </a:lnTo>
                  <a:lnTo>
                    <a:pt x="1816065" y="127794"/>
                  </a:lnTo>
                  <a:lnTo>
                    <a:pt x="1827973" y="131762"/>
                  </a:lnTo>
                  <a:lnTo>
                    <a:pt x="1839088" y="136525"/>
                  </a:lnTo>
                  <a:lnTo>
                    <a:pt x="1850600" y="141684"/>
                  </a:lnTo>
                  <a:lnTo>
                    <a:pt x="1861318" y="147240"/>
                  </a:lnTo>
                  <a:lnTo>
                    <a:pt x="1872035" y="152797"/>
                  </a:lnTo>
                  <a:lnTo>
                    <a:pt x="1882356" y="159544"/>
                  </a:lnTo>
                  <a:lnTo>
                    <a:pt x="1892280" y="167084"/>
                  </a:lnTo>
                  <a:lnTo>
                    <a:pt x="1901807" y="174228"/>
                  </a:lnTo>
                  <a:lnTo>
                    <a:pt x="1911334" y="182165"/>
                  </a:lnTo>
                  <a:lnTo>
                    <a:pt x="1919670" y="190500"/>
                  </a:lnTo>
                  <a:lnTo>
                    <a:pt x="1928006" y="199231"/>
                  </a:lnTo>
                  <a:lnTo>
                    <a:pt x="1935945" y="208756"/>
                  </a:lnTo>
                  <a:lnTo>
                    <a:pt x="1943884" y="218281"/>
                  </a:lnTo>
                  <a:lnTo>
                    <a:pt x="1951029" y="228203"/>
                  </a:lnTo>
                  <a:lnTo>
                    <a:pt x="1957380" y="238125"/>
                  </a:lnTo>
                  <a:lnTo>
                    <a:pt x="1963732" y="249237"/>
                  </a:lnTo>
                  <a:lnTo>
                    <a:pt x="1968892" y="259953"/>
                  </a:lnTo>
                  <a:lnTo>
                    <a:pt x="1974052" y="271065"/>
                  </a:lnTo>
                  <a:lnTo>
                    <a:pt x="1978816" y="282575"/>
                  </a:lnTo>
                  <a:lnTo>
                    <a:pt x="1982389" y="294084"/>
                  </a:lnTo>
                  <a:lnTo>
                    <a:pt x="1985961" y="306387"/>
                  </a:lnTo>
                  <a:lnTo>
                    <a:pt x="1988740" y="318690"/>
                  </a:lnTo>
                  <a:lnTo>
                    <a:pt x="1991122" y="330994"/>
                  </a:lnTo>
                  <a:lnTo>
                    <a:pt x="1992709" y="344090"/>
                  </a:lnTo>
                  <a:lnTo>
                    <a:pt x="1993503" y="356790"/>
                  </a:lnTo>
                  <a:lnTo>
                    <a:pt x="1993900" y="369490"/>
                  </a:lnTo>
                  <a:lnTo>
                    <a:pt x="1993900" y="1619647"/>
                  </a:lnTo>
                  <a:lnTo>
                    <a:pt x="1993503" y="1632744"/>
                  </a:lnTo>
                  <a:lnTo>
                    <a:pt x="1992709" y="1645841"/>
                  </a:lnTo>
                  <a:lnTo>
                    <a:pt x="1991122" y="1658541"/>
                  </a:lnTo>
                  <a:lnTo>
                    <a:pt x="1988740" y="1670844"/>
                  </a:lnTo>
                  <a:lnTo>
                    <a:pt x="1985961" y="1682750"/>
                  </a:lnTo>
                  <a:lnTo>
                    <a:pt x="1982389" y="1695053"/>
                  </a:lnTo>
                  <a:lnTo>
                    <a:pt x="1978816" y="1706960"/>
                  </a:lnTo>
                  <a:lnTo>
                    <a:pt x="1974052" y="1718469"/>
                  </a:lnTo>
                  <a:lnTo>
                    <a:pt x="1968892" y="1729581"/>
                  </a:lnTo>
                  <a:lnTo>
                    <a:pt x="1963732" y="1740694"/>
                  </a:lnTo>
                  <a:lnTo>
                    <a:pt x="1957380" y="1751410"/>
                  </a:lnTo>
                  <a:lnTo>
                    <a:pt x="1951029" y="1761331"/>
                  </a:lnTo>
                  <a:lnTo>
                    <a:pt x="1943884" y="1771650"/>
                  </a:lnTo>
                  <a:lnTo>
                    <a:pt x="1935945" y="1780778"/>
                  </a:lnTo>
                  <a:lnTo>
                    <a:pt x="1928006" y="1789906"/>
                  </a:lnTo>
                  <a:lnTo>
                    <a:pt x="1919670" y="1799035"/>
                  </a:lnTo>
                  <a:lnTo>
                    <a:pt x="1911334" y="1807369"/>
                  </a:lnTo>
                  <a:lnTo>
                    <a:pt x="1901807" y="1815306"/>
                  </a:lnTo>
                  <a:lnTo>
                    <a:pt x="1892280" y="1822847"/>
                  </a:lnTo>
                  <a:lnTo>
                    <a:pt x="1882356" y="1829594"/>
                  </a:lnTo>
                  <a:lnTo>
                    <a:pt x="1872035" y="1836341"/>
                  </a:lnTo>
                  <a:lnTo>
                    <a:pt x="1861318" y="1842294"/>
                  </a:lnTo>
                  <a:lnTo>
                    <a:pt x="1850600" y="1848247"/>
                  </a:lnTo>
                  <a:lnTo>
                    <a:pt x="1839088" y="1853406"/>
                  </a:lnTo>
                  <a:lnTo>
                    <a:pt x="1827973" y="1857375"/>
                  </a:lnTo>
                  <a:lnTo>
                    <a:pt x="1816065" y="1861741"/>
                  </a:lnTo>
                  <a:lnTo>
                    <a:pt x="1804156" y="1864916"/>
                  </a:lnTo>
                  <a:lnTo>
                    <a:pt x="1791851" y="1868091"/>
                  </a:lnTo>
                  <a:lnTo>
                    <a:pt x="1779148" y="1870075"/>
                  </a:lnTo>
                  <a:lnTo>
                    <a:pt x="1766446" y="1871663"/>
                  </a:lnTo>
                  <a:lnTo>
                    <a:pt x="1754140" y="1872456"/>
                  </a:lnTo>
                  <a:lnTo>
                    <a:pt x="1741040" y="1873250"/>
                  </a:lnTo>
                  <a:lnTo>
                    <a:pt x="252860" y="1873250"/>
                  </a:lnTo>
                  <a:lnTo>
                    <a:pt x="239760" y="1872456"/>
                  </a:lnTo>
                  <a:lnTo>
                    <a:pt x="227058" y="1871663"/>
                  </a:lnTo>
                  <a:lnTo>
                    <a:pt x="214355" y="1870075"/>
                  </a:lnTo>
                  <a:lnTo>
                    <a:pt x="201653" y="1868091"/>
                  </a:lnTo>
                  <a:lnTo>
                    <a:pt x="189744" y="1864916"/>
                  </a:lnTo>
                  <a:lnTo>
                    <a:pt x="177835" y="1861741"/>
                  </a:lnTo>
                  <a:lnTo>
                    <a:pt x="165927" y="1857375"/>
                  </a:lnTo>
                  <a:lnTo>
                    <a:pt x="154018" y="1853406"/>
                  </a:lnTo>
                  <a:lnTo>
                    <a:pt x="143300" y="1848247"/>
                  </a:lnTo>
                  <a:lnTo>
                    <a:pt x="132186" y="1842294"/>
                  </a:lnTo>
                  <a:lnTo>
                    <a:pt x="121865" y="1836341"/>
                  </a:lnTo>
                  <a:lnTo>
                    <a:pt x="111147" y="1829594"/>
                  </a:lnTo>
                  <a:lnTo>
                    <a:pt x="101620" y="1822847"/>
                  </a:lnTo>
                  <a:lnTo>
                    <a:pt x="91696" y="1815306"/>
                  </a:lnTo>
                  <a:lnTo>
                    <a:pt x="82566" y="1807369"/>
                  </a:lnTo>
                  <a:lnTo>
                    <a:pt x="74230" y="1799035"/>
                  </a:lnTo>
                  <a:lnTo>
                    <a:pt x="65497" y="1789906"/>
                  </a:lnTo>
                  <a:lnTo>
                    <a:pt x="57558" y="1780778"/>
                  </a:lnTo>
                  <a:lnTo>
                    <a:pt x="50016" y="1771650"/>
                  </a:lnTo>
                  <a:lnTo>
                    <a:pt x="42871" y="1761331"/>
                  </a:lnTo>
                  <a:lnTo>
                    <a:pt x="36520" y="1751410"/>
                  </a:lnTo>
                  <a:lnTo>
                    <a:pt x="30168" y="1740694"/>
                  </a:lnTo>
                  <a:lnTo>
                    <a:pt x="24611" y="1729581"/>
                  </a:lnTo>
                  <a:lnTo>
                    <a:pt x="19848" y="1718469"/>
                  </a:lnTo>
                  <a:lnTo>
                    <a:pt x="15084" y="1706960"/>
                  </a:lnTo>
                  <a:lnTo>
                    <a:pt x="11115" y="1695053"/>
                  </a:lnTo>
                  <a:lnTo>
                    <a:pt x="7939" y="1682750"/>
                  </a:lnTo>
                  <a:lnTo>
                    <a:pt x="4763" y="1670844"/>
                  </a:lnTo>
                  <a:lnTo>
                    <a:pt x="2779" y="1658541"/>
                  </a:lnTo>
                  <a:lnTo>
                    <a:pt x="1191" y="1645841"/>
                  </a:lnTo>
                  <a:lnTo>
                    <a:pt x="0" y="1632744"/>
                  </a:lnTo>
                  <a:lnTo>
                    <a:pt x="0" y="1619647"/>
                  </a:lnTo>
                  <a:lnTo>
                    <a:pt x="0" y="369490"/>
                  </a:lnTo>
                  <a:lnTo>
                    <a:pt x="0" y="356790"/>
                  </a:lnTo>
                  <a:lnTo>
                    <a:pt x="1191" y="344090"/>
                  </a:lnTo>
                  <a:lnTo>
                    <a:pt x="2779" y="330994"/>
                  </a:lnTo>
                  <a:lnTo>
                    <a:pt x="4763" y="318690"/>
                  </a:lnTo>
                  <a:lnTo>
                    <a:pt x="7939" y="306387"/>
                  </a:lnTo>
                  <a:lnTo>
                    <a:pt x="11115" y="294084"/>
                  </a:lnTo>
                  <a:lnTo>
                    <a:pt x="15084" y="282575"/>
                  </a:lnTo>
                  <a:lnTo>
                    <a:pt x="19848" y="271065"/>
                  </a:lnTo>
                  <a:lnTo>
                    <a:pt x="24611" y="259953"/>
                  </a:lnTo>
                  <a:lnTo>
                    <a:pt x="30168" y="249237"/>
                  </a:lnTo>
                  <a:lnTo>
                    <a:pt x="36520" y="238125"/>
                  </a:lnTo>
                  <a:lnTo>
                    <a:pt x="42871" y="228203"/>
                  </a:lnTo>
                  <a:lnTo>
                    <a:pt x="50016" y="218281"/>
                  </a:lnTo>
                  <a:lnTo>
                    <a:pt x="57558" y="208756"/>
                  </a:lnTo>
                  <a:lnTo>
                    <a:pt x="65497" y="199231"/>
                  </a:lnTo>
                  <a:lnTo>
                    <a:pt x="74230" y="190500"/>
                  </a:lnTo>
                  <a:lnTo>
                    <a:pt x="82566" y="182165"/>
                  </a:lnTo>
                  <a:lnTo>
                    <a:pt x="91696" y="174228"/>
                  </a:lnTo>
                  <a:lnTo>
                    <a:pt x="101620" y="167084"/>
                  </a:lnTo>
                  <a:lnTo>
                    <a:pt x="111147" y="159544"/>
                  </a:lnTo>
                  <a:lnTo>
                    <a:pt x="121865" y="152797"/>
                  </a:lnTo>
                  <a:lnTo>
                    <a:pt x="132186" y="147240"/>
                  </a:lnTo>
                  <a:lnTo>
                    <a:pt x="143300" y="141684"/>
                  </a:lnTo>
                  <a:lnTo>
                    <a:pt x="154018" y="136525"/>
                  </a:lnTo>
                  <a:lnTo>
                    <a:pt x="165927" y="131762"/>
                  </a:lnTo>
                  <a:lnTo>
                    <a:pt x="177835" y="127794"/>
                  </a:lnTo>
                  <a:lnTo>
                    <a:pt x="189744" y="124222"/>
                  </a:lnTo>
                  <a:lnTo>
                    <a:pt x="201653" y="121840"/>
                  </a:lnTo>
                  <a:lnTo>
                    <a:pt x="214355" y="119062"/>
                  </a:lnTo>
                  <a:lnTo>
                    <a:pt x="227058" y="117475"/>
                  </a:lnTo>
                  <a:lnTo>
                    <a:pt x="239760" y="116681"/>
                  </a:lnTo>
                  <a:lnTo>
                    <a:pt x="252860" y="116284"/>
                  </a:lnTo>
                  <a:lnTo>
                    <a:pt x="380679" y="116284"/>
                  </a:lnTo>
                  <a:lnTo>
                    <a:pt x="380679" y="215503"/>
                  </a:lnTo>
                  <a:lnTo>
                    <a:pt x="380679" y="307975"/>
                  </a:lnTo>
                  <a:lnTo>
                    <a:pt x="442207" y="307975"/>
                  </a:lnTo>
                  <a:lnTo>
                    <a:pt x="44220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35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36" name="组合 135"/>
          <p:cNvGrpSpPr/>
          <p:nvPr/>
        </p:nvGrpSpPr>
        <p:grpSpPr>
          <a:xfrm>
            <a:off x="3950455" y="2566377"/>
            <a:ext cx="842147" cy="976891"/>
            <a:chOff x="5301679" y="3724016"/>
            <a:chExt cx="1123045" cy="1302732"/>
          </a:xfrm>
        </p:grpSpPr>
        <p:sp>
          <p:nvSpPr>
            <p:cNvPr id="137" name="六边形 136"/>
            <p:cNvSpPr/>
            <p:nvPr/>
          </p:nvSpPr>
          <p:spPr>
            <a:xfrm rot="5400000">
              <a:off x="5211836" y="3813859"/>
              <a:ext cx="1302732" cy="1123045"/>
            </a:xfrm>
            <a:prstGeom prst="hexagon">
              <a:avLst/>
            </a:prstGeom>
            <a:solidFill>
              <a:srgbClr val="E501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8" name="KSO_Shape"/>
            <p:cNvSpPr/>
            <p:nvPr/>
          </p:nvSpPr>
          <p:spPr bwMode="auto">
            <a:xfrm>
              <a:off x="5622788" y="4143426"/>
              <a:ext cx="480825" cy="453578"/>
            </a:xfrm>
            <a:custGeom>
              <a:avLst/>
              <a:gdLst>
                <a:gd name="T0" fmla="*/ 186247 w 2959101"/>
                <a:gd name="T1" fmla="*/ 1226349 h 2789237"/>
                <a:gd name="T2" fmla="*/ 230689 w 2959101"/>
                <a:gd name="T3" fmla="*/ 1237612 h 2789237"/>
                <a:gd name="T4" fmla="*/ 288413 w 2959101"/>
                <a:gd name="T5" fmla="*/ 1242988 h 2789237"/>
                <a:gd name="T6" fmla="*/ 479719 w 2959101"/>
                <a:gd name="T7" fmla="*/ 1671247 h 2789237"/>
                <a:gd name="T8" fmla="*/ 447792 w 2959101"/>
                <a:gd name="T9" fmla="*/ 1667919 h 2789237"/>
                <a:gd name="T10" fmla="*/ 425571 w 2959101"/>
                <a:gd name="T11" fmla="*/ 1655632 h 2789237"/>
                <a:gd name="T12" fmla="*/ 406415 w 2959101"/>
                <a:gd name="T13" fmla="*/ 1632337 h 2789237"/>
                <a:gd name="T14" fmla="*/ 1684037 w 2959101"/>
                <a:gd name="T15" fmla="*/ 1235155 h 2789237"/>
                <a:gd name="T16" fmla="*/ 1739462 w 2959101"/>
                <a:gd name="T17" fmla="*/ 1231059 h 2789237"/>
                <a:gd name="T18" fmla="*/ 1778540 w 2959101"/>
                <a:gd name="T19" fmla="*/ 1219540 h 2789237"/>
                <a:gd name="T20" fmla="*/ 1816086 w 2959101"/>
                <a:gd name="T21" fmla="*/ 1198804 h 2789237"/>
                <a:gd name="T22" fmla="*/ 1573698 w 2959101"/>
                <a:gd name="T23" fmla="*/ 1645505 h 2789237"/>
                <a:gd name="T24" fmla="*/ 1560927 w 2959101"/>
                <a:gd name="T25" fmla="*/ 1659840 h 2789237"/>
                <a:gd name="T26" fmla="*/ 1547390 w 2959101"/>
                <a:gd name="T27" fmla="*/ 1666496 h 2789237"/>
                <a:gd name="T28" fmla="*/ 1509589 w 2959101"/>
                <a:gd name="T29" fmla="*/ 1671104 h 2789237"/>
                <a:gd name="T30" fmla="*/ 1044479 w 2959101"/>
                <a:gd name="T31" fmla="*/ 1465033 h 2789237"/>
                <a:gd name="T32" fmla="*/ 653055 w 2959101"/>
                <a:gd name="T33" fmla="*/ 989868 h 2789237"/>
                <a:gd name="T34" fmla="*/ 262244 w 2959101"/>
                <a:gd name="T35" fmla="*/ 1208432 h 2789237"/>
                <a:gd name="T36" fmla="*/ 203201 w 2959101"/>
                <a:gd name="T37" fmla="*/ 1197683 h 2789237"/>
                <a:gd name="T38" fmla="*/ 151059 w 2959101"/>
                <a:gd name="T39" fmla="*/ 1173369 h 2789237"/>
                <a:gd name="T40" fmla="*/ 106841 w 2959101"/>
                <a:gd name="T41" fmla="*/ 1139075 h 2789237"/>
                <a:gd name="T42" fmla="*/ 72846 w 2959101"/>
                <a:gd name="T43" fmla="*/ 1097359 h 2789237"/>
                <a:gd name="T44" fmla="*/ 49586 w 2959101"/>
                <a:gd name="T45" fmla="*/ 1051547 h 2789237"/>
                <a:gd name="T46" fmla="*/ 39874 w 2959101"/>
                <a:gd name="T47" fmla="*/ 1004712 h 2789237"/>
                <a:gd name="T48" fmla="*/ 44474 w 2959101"/>
                <a:gd name="T49" fmla="*/ 953782 h 2789237"/>
                <a:gd name="T50" fmla="*/ 156427 w 2959101"/>
                <a:gd name="T51" fmla="*/ 723445 h 2789237"/>
                <a:gd name="T52" fmla="*/ 1881769 w 2959101"/>
                <a:gd name="T53" fmla="*/ 891877 h 2789237"/>
                <a:gd name="T54" fmla="*/ 1894788 w 2959101"/>
                <a:gd name="T55" fmla="*/ 923328 h 2789237"/>
                <a:gd name="T56" fmla="*/ 1902958 w 2959101"/>
                <a:gd name="T57" fmla="*/ 957080 h 2789237"/>
                <a:gd name="T58" fmla="*/ 1904745 w 2959101"/>
                <a:gd name="T59" fmla="*/ 994156 h 2789237"/>
                <a:gd name="T60" fmla="*/ 1893767 w 2959101"/>
                <a:gd name="T61" fmla="*/ 1047342 h 2789237"/>
                <a:gd name="T62" fmla="*/ 1869771 w 2959101"/>
                <a:gd name="T63" fmla="*/ 1095413 h 2789237"/>
                <a:gd name="T64" fmla="*/ 1834797 w 2959101"/>
                <a:gd name="T65" fmla="*/ 1136069 h 2789237"/>
                <a:gd name="T66" fmla="*/ 1792164 w 2959101"/>
                <a:gd name="T67" fmla="*/ 1167520 h 2789237"/>
                <a:gd name="T68" fmla="*/ 1744425 w 2959101"/>
                <a:gd name="T69" fmla="*/ 1188999 h 2789237"/>
                <a:gd name="T70" fmla="*/ 1694645 w 2959101"/>
                <a:gd name="T71" fmla="*/ 1198460 h 2789237"/>
                <a:gd name="T72" fmla="*/ 1531517 w 2959101"/>
                <a:gd name="T73" fmla="*/ 727463 h 2789237"/>
                <a:gd name="T74" fmla="*/ 1310612 w 2959101"/>
                <a:gd name="T75" fmla="*/ 512 h 2789237"/>
                <a:gd name="T76" fmla="*/ 1333869 w 2959101"/>
                <a:gd name="T77" fmla="*/ 7934 h 2789237"/>
                <a:gd name="T78" fmla="*/ 1352526 w 2959101"/>
                <a:gd name="T79" fmla="*/ 26874 h 2789237"/>
                <a:gd name="T80" fmla="*/ 1493861 w 2959101"/>
                <a:gd name="T81" fmla="*/ 264384 h 2789237"/>
                <a:gd name="T82" fmla="*/ 892487 w 2959101"/>
                <a:gd name="T83" fmla="*/ 95976 h 2789237"/>
                <a:gd name="T84" fmla="*/ 832682 w 2959101"/>
                <a:gd name="T85" fmla="*/ 21499 h 2789237"/>
                <a:gd name="T86" fmla="*/ 658932 w 2959101"/>
                <a:gd name="T87" fmla="*/ 0 h 2789237"/>
                <a:gd name="T88" fmla="*/ 706710 w 2959101"/>
                <a:gd name="T89" fmla="*/ 3069 h 2789237"/>
                <a:gd name="T90" fmla="*/ 746568 w 2959101"/>
                <a:gd name="T91" fmla="*/ 12022 h 2789237"/>
                <a:gd name="T92" fmla="*/ 779783 w 2959101"/>
                <a:gd name="T93" fmla="*/ 26347 h 2789237"/>
                <a:gd name="T94" fmla="*/ 807888 w 2959101"/>
                <a:gd name="T95" fmla="*/ 45788 h 2789237"/>
                <a:gd name="T96" fmla="*/ 831905 w 2959101"/>
                <a:gd name="T97" fmla="*/ 69578 h 2789237"/>
                <a:gd name="T98" fmla="*/ 862565 w 2959101"/>
                <a:gd name="T99" fmla="*/ 112553 h 2789237"/>
                <a:gd name="T100" fmla="*/ 861798 w 2959101"/>
                <a:gd name="T101" fmla="*/ 328704 h 2789237"/>
                <a:gd name="T102" fmla="*/ 501800 w 2959101"/>
                <a:gd name="T103" fmla="*/ 83903 h 2789237"/>
                <a:gd name="T104" fmla="*/ 531183 w 2959101"/>
                <a:gd name="T105" fmla="*/ 43998 h 2789237"/>
                <a:gd name="T106" fmla="*/ 566697 w 2959101"/>
                <a:gd name="T107" fmla="*/ 17394 h 2789237"/>
                <a:gd name="T108" fmla="*/ 612431 w 2959101"/>
                <a:gd name="T109" fmla="*/ 3325 h 2789237"/>
                <a:gd name="T110" fmla="*/ 658932 w 2959101"/>
                <a:gd name="T111" fmla="*/ 0 h 2789237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959101" h="2789237">
                  <a:moveTo>
                    <a:pt x="230188" y="1878012"/>
                  </a:moveTo>
                  <a:lnTo>
                    <a:pt x="253199" y="1889137"/>
                  </a:lnTo>
                  <a:lnTo>
                    <a:pt x="265102" y="1894302"/>
                  </a:lnTo>
                  <a:lnTo>
                    <a:pt x="277004" y="1898673"/>
                  </a:lnTo>
                  <a:lnTo>
                    <a:pt x="289303" y="1903440"/>
                  </a:lnTo>
                  <a:lnTo>
                    <a:pt x="301999" y="1907414"/>
                  </a:lnTo>
                  <a:lnTo>
                    <a:pt x="315092" y="1911387"/>
                  </a:lnTo>
                  <a:lnTo>
                    <a:pt x="328978" y="1914963"/>
                  </a:lnTo>
                  <a:lnTo>
                    <a:pt x="343657" y="1918538"/>
                  </a:lnTo>
                  <a:lnTo>
                    <a:pt x="358337" y="1920922"/>
                  </a:lnTo>
                  <a:lnTo>
                    <a:pt x="374207" y="1923704"/>
                  </a:lnTo>
                  <a:lnTo>
                    <a:pt x="391267" y="1925690"/>
                  </a:lnTo>
                  <a:lnTo>
                    <a:pt x="408724" y="1927279"/>
                  </a:lnTo>
                  <a:lnTo>
                    <a:pt x="427767" y="1928471"/>
                  </a:lnTo>
                  <a:lnTo>
                    <a:pt x="448001" y="1929266"/>
                  </a:lnTo>
                  <a:lnTo>
                    <a:pt x="469029" y="1929266"/>
                  </a:lnTo>
                  <a:lnTo>
                    <a:pt x="1446213" y="1929266"/>
                  </a:lnTo>
                  <a:lnTo>
                    <a:pt x="1293069" y="2273739"/>
                  </a:lnTo>
                  <a:lnTo>
                    <a:pt x="1446213" y="2593975"/>
                  </a:lnTo>
                  <a:lnTo>
                    <a:pt x="745164" y="2593975"/>
                  </a:lnTo>
                  <a:lnTo>
                    <a:pt x="733261" y="2593975"/>
                  </a:lnTo>
                  <a:lnTo>
                    <a:pt x="722946" y="2593181"/>
                  </a:lnTo>
                  <a:lnTo>
                    <a:pt x="713424" y="2591989"/>
                  </a:lnTo>
                  <a:lnTo>
                    <a:pt x="703902" y="2590399"/>
                  </a:lnTo>
                  <a:lnTo>
                    <a:pt x="695571" y="2588810"/>
                  </a:lnTo>
                  <a:lnTo>
                    <a:pt x="688032" y="2586029"/>
                  </a:lnTo>
                  <a:lnTo>
                    <a:pt x="680891" y="2582850"/>
                  </a:lnTo>
                  <a:lnTo>
                    <a:pt x="673750" y="2578877"/>
                  </a:lnTo>
                  <a:lnTo>
                    <a:pt x="667402" y="2574507"/>
                  </a:lnTo>
                  <a:lnTo>
                    <a:pt x="661054" y="2569739"/>
                  </a:lnTo>
                  <a:lnTo>
                    <a:pt x="655103" y="2564177"/>
                  </a:lnTo>
                  <a:lnTo>
                    <a:pt x="649151" y="2557422"/>
                  </a:lnTo>
                  <a:lnTo>
                    <a:pt x="643200" y="2550668"/>
                  </a:lnTo>
                  <a:lnTo>
                    <a:pt x="637646" y="2542324"/>
                  </a:lnTo>
                  <a:lnTo>
                    <a:pt x="631298" y="2533583"/>
                  </a:lnTo>
                  <a:lnTo>
                    <a:pt x="625347" y="2523650"/>
                  </a:lnTo>
                  <a:lnTo>
                    <a:pt x="230188" y="1878012"/>
                  </a:lnTo>
                  <a:close/>
                  <a:moveTo>
                    <a:pt x="1932679" y="1738312"/>
                  </a:moveTo>
                  <a:lnTo>
                    <a:pt x="1932679" y="1917109"/>
                  </a:lnTo>
                  <a:lnTo>
                    <a:pt x="2615872" y="1917109"/>
                  </a:lnTo>
                  <a:lnTo>
                    <a:pt x="2636106" y="1916711"/>
                  </a:lnTo>
                  <a:lnTo>
                    <a:pt x="2654356" y="1915917"/>
                  </a:lnTo>
                  <a:lnTo>
                    <a:pt x="2671416" y="1914725"/>
                  </a:lnTo>
                  <a:lnTo>
                    <a:pt x="2687286" y="1912738"/>
                  </a:lnTo>
                  <a:lnTo>
                    <a:pt x="2701965" y="1910751"/>
                  </a:lnTo>
                  <a:lnTo>
                    <a:pt x="2715851" y="1907970"/>
                  </a:lnTo>
                  <a:lnTo>
                    <a:pt x="2728547" y="1904791"/>
                  </a:lnTo>
                  <a:lnTo>
                    <a:pt x="2740449" y="1901216"/>
                  </a:lnTo>
                  <a:lnTo>
                    <a:pt x="2751955" y="1897640"/>
                  </a:lnTo>
                  <a:lnTo>
                    <a:pt x="2762667" y="1892872"/>
                  </a:lnTo>
                  <a:lnTo>
                    <a:pt x="2772982" y="1888104"/>
                  </a:lnTo>
                  <a:lnTo>
                    <a:pt x="2782901" y="1883336"/>
                  </a:lnTo>
                  <a:lnTo>
                    <a:pt x="2792423" y="1878171"/>
                  </a:lnTo>
                  <a:lnTo>
                    <a:pt x="2802341" y="1872608"/>
                  </a:lnTo>
                  <a:lnTo>
                    <a:pt x="2820988" y="1860688"/>
                  </a:lnTo>
                  <a:lnTo>
                    <a:pt x="2473441" y="2504355"/>
                  </a:lnTo>
                  <a:lnTo>
                    <a:pt x="2465506" y="2519056"/>
                  </a:lnTo>
                  <a:lnTo>
                    <a:pt x="2458364" y="2532168"/>
                  </a:lnTo>
                  <a:lnTo>
                    <a:pt x="2451223" y="2544088"/>
                  </a:lnTo>
                  <a:lnTo>
                    <a:pt x="2444478" y="2554021"/>
                  </a:lnTo>
                  <a:lnTo>
                    <a:pt x="2438130" y="2562365"/>
                  </a:lnTo>
                  <a:lnTo>
                    <a:pt x="2434956" y="2566338"/>
                  </a:lnTo>
                  <a:lnTo>
                    <a:pt x="2431386" y="2569914"/>
                  </a:lnTo>
                  <a:lnTo>
                    <a:pt x="2428212" y="2573092"/>
                  </a:lnTo>
                  <a:lnTo>
                    <a:pt x="2424641" y="2576271"/>
                  </a:lnTo>
                  <a:lnTo>
                    <a:pt x="2420674" y="2578655"/>
                  </a:lnTo>
                  <a:lnTo>
                    <a:pt x="2416706" y="2581039"/>
                  </a:lnTo>
                  <a:lnTo>
                    <a:pt x="2412342" y="2583025"/>
                  </a:lnTo>
                  <a:lnTo>
                    <a:pt x="2407978" y="2585012"/>
                  </a:lnTo>
                  <a:lnTo>
                    <a:pt x="2403614" y="2586601"/>
                  </a:lnTo>
                  <a:lnTo>
                    <a:pt x="2398059" y="2587793"/>
                  </a:lnTo>
                  <a:lnTo>
                    <a:pt x="2387347" y="2590575"/>
                  </a:lnTo>
                  <a:lnTo>
                    <a:pt x="2375048" y="2591767"/>
                  </a:lnTo>
                  <a:lnTo>
                    <a:pt x="2361162" y="2593356"/>
                  </a:lnTo>
                  <a:lnTo>
                    <a:pt x="2344896" y="2593753"/>
                  </a:lnTo>
                  <a:lnTo>
                    <a:pt x="2326645" y="2594151"/>
                  </a:lnTo>
                  <a:lnTo>
                    <a:pt x="2306411" y="2594151"/>
                  </a:lnTo>
                  <a:lnTo>
                    <a:pt x="1958864" y="2594151"/>
                  </a:lnTo>
                  <a:lnTo>
                    <a:pt x="1958864" y="2789237"/>
                  </a:lnTo>
                  <a:lnTo>
                    <a:pt x="1622425" y="2273907"/>
                  </a:lnTo>
                  <a:lnTo>
                    <a:pt x="1932679" y="1738312"/>
                  </a:lnTo>
                  <a:close/>
                  <a:moveTo>
                    <a:pt x="0" y="995362"/>
                  </a:moveTo>
                  <a:lnTo>
                    <a:pt x="674158" y="995362"/>
                  </a:lnTo>
                  <a:lnTo>
                    <a:pt x="950888" y="1437085"/>
                  </a:lnTo>
                  <a:lnTo>
                    <a:pt x="1014413" y="1536394"/>
                  </a:lnTo>
                  <a:lnTo>
                    <a:pt x="950888" y="1504615"/>
                  </a:lnTo>
                  <a:lnTo>
                    <a:pt x="840911" y="1449797"/>
                  </a:lnTo>
                  <a:lnTo>
                    <a:pt x="608251" y="1876425"/>
                  </a:lnTo>
                  <a:lnTo>
                    <a:pt x="426411" y="1876425"/>
                  </a:lnTo>
                  <a:lnTo>
                    <a:pt x="407353" y="1875631"/>
                  </a:lnTo>
                  <a:lnTo>
                    <a:pt x="388296" y="1874439"/>
                  </a:lnTo>
                  <a:lnTo>
                    <a:pt x="369635" y="1871658"/>
                  </a:lnTo>
                  <a:lnTo>
                    <a:pt x="350975" y="1868083"/>
                  </a:lnTo>
                  <a:lnTo>
                    <a:pt x="333506" y="1864111"/>
                  </a:lnTo>
                  <a:lnTo>
                    <a:pt x="315639" y="1858947"/>
                  </a:lnTo>
                  <a:lnTo>
                    <a:pt x="298567" y="1852988"/>
                  </a:lnTo>
                  <a:lnTo>
                    <a:pt x="281892" y="1845838"/>
                  </a:lnTo>
                  <a:lnTo>
                    <a:pt x="265614" y="1838291"/>
                  </a:lnTo>
                  <a:lnTo>
                    <a:pt x="249732" y="1829949"/>
                  </a:lnTo>
                  <a:lnTo>
                    <a:pt x="234645" y="1821210"/>
                  </a:lnTo>
                  <a:lnTo>
                    <a:pt x="219955" y="1811676"/>
                  </a:lnTo>
                  <a:lnTo>
                    <a:pt x="205662" y="1801745"/>
                  </a:lnTo>
                  <a:lnTo>
                    <a:pt x="192163" y="1791020"/>
                  </a:lnTo>
                  <a:lnTo>
                    <a:pt x="179061" y="1779500"/>
                  </a:lnTo>
                  <a:lnTo>
                    <a:pt x="165959" y="1767981"/>
                  </a:lnTo>
                  <a:lnTo>
                    <a:pt x="154445" y="1755666"/>
                  </a:lnTo>
                  <a:lnTo>
                    <a:pt x="142931" y="1743352"/>
                  </a:lnTo>
                  <a:lnTo>
                    <a:pt x="132211" y="1730243"/>
                  </a:lnTo>
                  <a:lnTo>
                    <a:pt x="122285" y="1716738"/>
                  </a:lnTo>
                  <a:lnTo>
                    <a:pt x="113154" y="1703232"/>
                  </a:lnTo>
                  <a:lnTo>
                    <a:pt x="104419" y="1689328"/>
                  </a:lnTo>
                  <a:lnTo>
                    <a:pt x="96479" y="1675425"/>
                  </a:lnTo>
                  <a:lnTo>
                    <a:pt x="89332" y="1661125"/>
                  </a:lnTo>
                  <a:lnTo>
                    <a:pt x="82979" y="1646824"/>
                  </a:lnTo>
                  <a:lnTo>
                    <a:pt x="77024" y="1632127"/>
                  </a:lnTo>
                  <a:lnTo>
                    <a:pt x="72657" y="1617826"/>
                  </a:lnTo>
                  <a:lnTo>
                    <a:pt x="68289" y="1602732"/>
                  </a:lnTo>
                  <a:lnTo>
                    <a:pt x="65510" y="1588431"/>
                  </a:lnTo>
                  <a:lnTo>
                    <a:pt x="63128" y="1574131"/>
                  </a:lnTo>
                  <a:lnTo>
                    <a:pt x="61937" y="1559433"/>
                  </a:lnTo>
                  <a:lnTo>
                    <a:pt x="61540" y="1545133"/>
                  </a:lnTo>
                  <a:lnTo>
                    <a:pt x="61937" y="1528846"/>
                  </a:lnTo>
                  <a:lnTo>
                    <a:pt x="63128" y="1512560"/>
                  </a:lnTo>
                  <a:lnTo>
                    <a:pt x="65907" y="1496273"/>
                  </a:lnTo>
                  <a:lnTo>
                    <a:pt x="69083" y="1480384"/>
                  </a:lnTo>
                  <a:lnTo>
                    <a:pt x="73848" y="1465289"/>
                  </a:lnTo>
                  <a:lnTo>
                    <a:pt x="79009" y="1449400"/>
                  </a:lnTo>
                  <a:lnTo>
                    <a:pt x="85362" y="1433908"/>
                  </a:lnTo>
                  <a:lnTo>
                    <a:pt x="92508" y="1418813"/>
                  </a:lnTo>
                  <a:lnTo>
                    <a:pt x="242983" y="1122874"/>
                  </a:lnTo>
                  <a:lnTo>
                    <a:pt x="0" y="995362"/>
                  </a:lnTo>
                  <a:close/>
                  <a:moveTo>
                    <a:pt x="2574057" y="833437"/>
                  </a:moveTo>
                  <a:lnTo>
                    <a:pt x="2912705" y="1366837"/>
                  </a:lnTo>
                  <a:lnTo>
                    <a:pt x="2917861" y="1375172"/>
                  </a:lnTo>
                  <a:lnTo>
                    <a:pt x="2923016" y="1384300"/>
                  </a:lnTo>
                  <a:lnTo>
                    <a:pt x="2927378" y="1393428"/>
                  </a:lnTo>
                  <a:lnTo>
                    <a:pt x="2931740" y="1402953"/>
                  </a:lnTo>
                  <a:lnTo>
                    <a:pt x="2936102" y="1412478"/>
                  </a:lnTo>
                  <a:lnTo>
                    <a:pt x="2940067" y="1422797"/>
                  </a:lnTo>
                  <a:lnTo>
                    <a:pt x="2943239" y="1433116"/>
                  </a:lnTo>
                  <a:lnTo>
                    <a:pt x="2946808" y="1443434"/>
                  </a:lnTo>
                  <a:lnTo>
                    <a:pt x="2949188" y="1453753"/>
                  </a:lnTo>
                  <a:lnTo>
                    <a:pt x="2951963" y="1464469"/>
                  </a:lnTo>
                  <a:lnTo>
                    <a:pt x="2954343" y="1474788"/>
                  </a:lnTo>
                  <a:lnTo>
                    <a:pt x="2955929" y="1485503"/>
                  </a:lnTo>
                  <a:lnTo>
                    <a:pt x="2957118" y="1495822"/>
                  </a:lnTo>
                  <a:lnTo>
                    <a:pt x="2958308" y="1505744"/>
                  </a:lnTo>
                  <a:lnTo>
                    <a:pt x="2958705" y="1516063"/>
                  </a:lnTo>
                  <a:lnTo>
                    <a:pt x="2959101" y="1525588"/>
                  </a:lnTo>
                  <a:lnTo>
                    <a:pt x="2958705" y="1543050"/>
                  </a:lnTo>
                  <a:lnTo>
                    <a:pt x="2956722" y="1560116"/>
                  </a:lnTo>
                  <a:lnTo>
                    <a:pt x="2954739" y="1576784"/>
                  </a:lnTo>
                  <a:lnTo>
                    <a:pt x="2951170" y="1593453"/>
                  </a:lnTo>
                  <a:lnTo>
                    <a:pt x="2946808" y="1609725"/>
                  </a:lnTo>
                  <a:lnTo>
                    <a:pt x="2941653" y="1625600"/>
                  </a:lnTo>
                  <a:lnTo>
                    <a:pt x="2935705" y="1641475"/>
                  </a:lnTo>
                  <a:lnTo>
                    <a:pt x="2928964" y="1656556"/>
                  </a:lnTo>
                  <a:lnTo>
                    <a:pt x="2921429" y="1671638"/>
                  </a:lnTo>
                  <a:lnTo>
                    <a:pt x="2913102" y="1685925"/>
                  </a:lnTo>
                  <a:lnTo>
                    <a:pt x="2904378" y="1700213"/>
                  </a:lnTo>
                  <a:lnTo>
                    <a:pt x="2894464" y="1713706"/>
                  </a:lnTo>
                  <a:lnTo>
                    <a:pt x="2884154" y="1726803"/>
                  </a:lnTo>
                  <a:lnTo>
                    <a:pt x="2873448" y="1739106"/>
                  </a:lnTo>
                  <a:lnTo>
                    <a:pt x="2862344" y="1751410"/>
                  </a:lnTo>
                  <a:lnTo>
                    <a:pt x="2850052" y="1763316"/>
                  </a:lnTo>
                  <a:lnTo>
                    <a:pt x="2837759" y="1774031"/>
                  </a:lnTo>
                  <a:lnTo>
                    <a:pt x="2825069" y="1784747"/>
                  </a:lnTo>
                  <a:lnTo>
                    <a:pt x="2811983" y="1794272"/>
                  </a:lnTo>
                  <a:lnTo>
                    <a:pt x="2797708" y="1803797"/>
                  </a:lnTo>
                  <a:lnTo>
                    <a:pt x="2783829" y="1812131"/>
                  </a:lnTo>
                  <a:lnTo>
                    <a:pt x="2769950" y="1820466"/>
                  </a:lnTo>
                  <a:lnTo>
                    <a:pt x="2754881" y="1827610"/>
                  </a:lnTo>
                  <a:lnTo>
                    <a:pt x="2740209" y="1834753"/>
                  </a:lnTo>
                  <a:lnTo>
                    <a:pt x="2725140" y="1840310"/>
                  </a:lnTo>
                  <a:lnTo>
                    <a:pt x="2709675" y="1845469"/>
                  </a:lnTo>
                  <a:lnTo>
                    <a:pt x="2694606" y="1849835"/>
                  </a:lnTo>
                  <a:lnTo>
                    <a:pt x="2679141" y="1853803"/>
                  </a:lnTo>
                  <a:lnTo>
                    <a:pt x="2663279" y="1856978"/>
                  </a:lnTo>
                  <a:lnTo>
                    <a:pt x="2648211" y="1858566"/>
                  </a:lnTo>
                  <a:lnTo>
                    <a:pt x="2632349" y="1860153"/>
                  </a:lnTo>
                  <a:lnTo>
                    <a:pt x="2616487" y="1860550"/>
                  </a:lnTo>
                  <a:lnTo>
                    <a:pt x="2418215" y="1860550"/>
                  </a:lnTo>
                  <a:lnTo>
                    <a:pt x="2078376" y="1290637"/>
                  </a:lnTo>
                  <a:lnTo>
                    <a:pt x="2008188" y="1171972"/>
                  </a:lnTo>
                  <a:lnTo>
                    <a:pt x="2378957" y="1129109"/>
                  </a:lnTo>
                  <a:lnTo>
                    <a:pt x="2574057" y="833437"/>
                  </a:lnTo>
                  <a:close/>
                  <a:moveTo>
                    <a:pt x="1239838" y="0"/>
                  </a:moveTo>
                  <a:lnTo>
                    <a:pt x="2017953" y="0"/>
                  </a:lnTo>
                  <a:lnTo>
                    <a:pt x="2027084" y="397"/>
                  </a:lnTo>
                  <a:lnTo>
                    <a:pt x="2035818" y="794"/>
                  </a:lnTo>
                  <a:lnTo>
                    <a:pt x="2044155" y="1986"/>
                  </a:lnTo>
                  <a:lnTo>
                    <a:pt x="2051697" y="3178"/>
                  </a:lnTo>
                  <a:lnTo>
                    <a:pt x="2058843" y="5561"/>
                  </a:lnTo>
                  <a:lnTo>
                    <a:pt x="2065195" y="8739"/>
                  </a:lnTo>
                  <a:lnTo>
                    <a:pt x="2071944" y="12314"/>
                  </a:lnTo>
                  <a:lnTo>
                    <a:pt x="2077899" y="16684"/>
                  </a:lnTo>
                  <a:lnTo>
                    <a:pt x="2083854" y="21451"/>
                  </a:lnTo>
                  <a:lnTo>
                    <a:pt x="2089015" y="27013"/>
                  </a:lnTo>
                  <a:lnTo>
                    <a:pt x="2094970" y="34163"/>
                  </a:lnTo>
                  <a:lnTo>
                    <a:pt x="2100925" y="41711"/>
                  </a:lnTo>
                  <a:lnTo>
                    <a:pt x="2106880" y="50053"/>
                  </a:lnTo>
                  <a:lnTo>
                    <a:pt x="2112835" y="59587"/>
                  </a:lnTo>
                  <a:lnTo>
                    <a:pt x="2119584" y="69518"/>
                  </a:lnTo>
                  <a:lnTo>
                    <a:pt x="2126730" y="81435"/>
                  </a:lnTo>
                  <a:lnTo>
                    <a:pt x="2320465" y="410355"/>
                  </a:lnTo>
                  <a:lnTo>
                    <a:pt x="2530476" y="296742"/>
                  </a:lnTo>
                  <a:lnTo>
                    <a:pt x="2219230" y="850900"/>
                  </a:lnTo>
                  <a:lnTo>
                    <a:pt x="1584035" y="850900"/>
                  </a:lnTo>
                  <a:lnTo>
                    <a:pt x="1749979" y="743246"/>
                  </a:lnTo>
                  <a:lnTo>
                    <a:pt x="1386330" y="148967"/>
                  </a:lnTo>
                  <a:lnTo>
                    <a:pt x="1337499" y="76668"/>
                  </a:lnTo>
                  <a:lnTo>
                    <a:pt x="1327177" y="64354"/>
                  </a:lnTo>
                  <a:lnTo>
                    <a:pt x="1316061" y="52834"/>
                  </a:lnTo>
                  <a:lnTo>
                    <a:pt x="1304945" y="42902"/>
                  </a:lnTo>
                  <a:lnTo>
                    <a:pt x="1293433" y="33369"/>
                  </a:lnTo>
                  <a:lnTo>
                    <a:pt x="1281126" y="23835"/>
                  </a:lnTo>
                  <a:lnTo>
                    <a:pt x="1268422" y="15492"/>
                  </a:lnTo>
                  <a:lnTo>
                    <a:pt x="1254527" y="7945"/>
                  </a:lnTo>
                  <a:lnTo>
                    <a:pt x="1239838" y="0"/>
                  </a:lnTo>
                  <a:close/>
                  <a:moveTo>
                    <a:pt x="1023541" y="0"/>
                  </a:moveTo>
                  <a:lnTo>
                    <a:pt x="1039416" y="397"/>
                  </a:lnTo>
                  <a:lnTo>
                    <a:pt x="1054895" y="794"/>
                  </a:lnTo>
                  <a:lnTo>
                    <a:pt x="1069579" y="1588"/>
                  </a:lnTo>
                  <a:lnTo>
                    <a:pt x="1084263" y="2779"/>
                  </a:lnTo>
                  <a:lnTo>
                    <a:pt x="1097757" y="4764"/>
                  </a:lnTo>
                  <a:lnTo>
                    <a:pt x="1110854" y="6749"/>
                  </a:lnTo>
                  <a:lnTo>
                    <a:pt x="1123951" y="9132"/>
                  </a:lnTo>
                  <a:lnTo>
                    <a:pt x="1136254" y="12308"/>
                  </a:lnTo>
                  <a:lnTo>
                    <a:pt x="1148160" y="15087"/>
                  </a:lnTo>
                  <a:lnTo>
                    <a:pt x="1159670" y="18660"/>
                  </a:lnTo>
                  <a:lnTo>
                    <a:pt x="1170385" y="22234"/>
                  </a:lnTo>
                  <a:lnTo>
                    <a:pt x="1181498" y="26601"/>
                  </a:lnTo>
                  <a:lnTo>
                    <a:pt x="1191420" y="30968"/>
                  </a:lnTo>
                  <a:lnTo>
                    <a:pt x="1201738" y="35733"/>
                  </a:lnTo>
                  <a:lnTo>
                    <a:pt x="1211263" y="40894"/>
                  </a:lnTo>
                  <a:lnTo>
                    <a:pt x="1220391" y="46453"/>
                  </a:lnTo>
                  <a:lnTo>
                    <a:pt x="1229520" y="52011"/>
                  </a:lnTo>
                  <a:lnTo>
                    <a:pt x="1238251" y="57967"/>
                  </a:lnTo>
                  <a:lnTo>
                    <a:pt x="1246585" y="64319"/>
                  </a:lnTo>
                  <a:lnTo>
                    <a:pt x="1254920" y="71069"/>
                  </a:lnTo>
                  <a:lnTo>
                    <a:pt x="1262857" y="77818"/>
                  </a:lnTo>
                  <a:lnTo>
                    <a:pt x="1270398" y="85362"/>
                  </a:lnTo>
                  <a:lnTo>
                    <a:pt x="1277938" y="92906"/>
                  </a:lnTo>
                  <a:lnTo>
                    <a:pt x="1285082" y="100052"/>
                  </a:lnTo>
                  <a:lnTo>
                    <a:pt x="1292226" y="107993"/>
                  </a:lnTo>
                  <a:lnTo>
                    <a:pt x="1299370" y="116331"/>
                  </a:lnTo>
                  <a:lnTo>
                    <a:pt x="1312863" y="133800"/>
                  </a:lnTo>
                  <a:lnTo>
                    <a:pt x="1325960" y="152064"/>
                  </a:lnTo>
                  <a:lnTo>
                    <a:pt x="1338660" y="171121"/>
                  </a:lnTo>
                  <a:lnTo>
                    <a:pt x="1339851" y="174695"/>
                  </a:lnTo>
                  <a:lnTo>
                    <a:pt x="1341835" y="178268"/>
                  </a:lnTo>
                  <a:lnTo>
                    <a:pt x="1343423" y="181047"/>
                  </a:lnTo>
                  <a:lnTo>
                    <a:pt x="1345010" y="183826"/>
                  </a:lnTo>
                  <a:lnTo>
                    <a:pt x="1435101" y="335096"/>
                  </a:lnTo>
                  <a:lnTo>
                    <a:pt x="1338660" y="510188"/>
                  </a:lnTo>
                  <a:lnTo>
                    <a:pt x="1069579" y="995363"/>
                  </a:lnTo>
                  <a:lnTo>
                    <a:pt x="835820" y="696397"/>
                  </a:lnTo>
                  <a:lnTo>
                    <a:pt x="481013" y="681706"/>
                  </a:lnTo>
                  <a:lnTo>
                    <a:pt x="771129" y="144917"/>
                  </a:lnTo>
                  <a:lnTo>
                    <a:pt x="779463" y="130227"/>
                  </a:lnTo>
                  <a:lnTo>
                    <a:pt x="788194" y="115934"/>
                  </a:lnTo>
                  <a:lnTo>
                    <a:pt x="796926" y="102832"/>
                  </a:lnTo>
                  <a:lnTo>
                    <a:pt x="806451" y="90524"/>
                  </a:lnTo>
                  <a:lnTo>
                    <a:pt x="815579" y="78613"/>
                  </a:lnTo>
                  <a:lnTo>
                    <a:pt x="825104" y="68290"/>
                  </a:lnTo>
                  <a:lnTo>
                    <a:pt x="835026" y="57967"/>
                  </a:lnTo>
                  <a:lnTo>
                    <a:pt x="845741" y="49232"/>
                  </a:lnTo>
                  <a:lnTo>
                    <a:pt x="856854" y="40894"/>
                  </a:lnTo>
                  <a:lnTo>
                    <a:pt x="867966" y="33748"/>
                  </a:lnTo>
                  <a:lnTo>
                    <a:pt x="880269" y="26998"/>
                  </a:lnTo>
                  <a:lnTo>
                    <a:pt x="892970" y="21440"/>
                  </a:lnTo>
                  <a:lnTo>
                    <a:pt x="906066" y="15881"/>
                  </a:lnTo>
                  <a:lnTo>
                    <a:pt x="920751" y="11514"/>
                  </a:lnTo>
                  <a:lnTo>
                    <a:pt x="935435" y="8338"/>
                  </a:lnTo>
                  <a:lnTo>
                    <a:pt x="951310" y="5161"/>
                  </a:lnTo>
                  <a:lnTo>
                    <a:pt x="959248" y="3970"/>
                  </a:lnTo>
                  <a:lnTo>
                    <a:pt x="967582" y="2779"/>
                  </a:lnTo>
                  <a:lnTo>
                    <a:pt x="985441" y="1191"/>
                  </a:lnTo>
                  <a:lnTo>
                    <a:pt x="1004491" y="397"/>
                  </a:lnTo>
                  <a:lnTo>
                    <a:pt x="10235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35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cxnSp>
        <p:nvCxnSpPr>
          <p:cNvPr id="139" name="直接连接符 138"/>
          <p:cNvCxnSpPr/>
          <p:nvPr/>
        </p:nvCxnSpPr>
        <p:spPr>
          <a:xfrm>
            <a:off x="1284845" y="1444710"/>
            <a:ext cx="2482916" cy="0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0" name="组合 139"/>
          <p:cNvGrpSpPr/>
          <p:nvPr/>
        </p:nvGrpSpPr>
        <p:grpSpPr>
          <a:xfrm>
            <a:off x="4899377" y="1118632"/>
            <a:ext cx="3074900" cy="900431"/>
            <a:chOff x="6567113" y="1793376"/>
            <a:chExt cx="4100531" cy="1200768"/>
          </a:xfrm>
        </p:grpSpPr>
        <p:sp>
          <p:nvSpPr>
            <p:cNvPr id="141" name="文本框 69"/>
            <p:cNvSpPr txBox="1"/>
            <p:nvPr/>
          </p:nvSpPr>
          <p:spPr>
            <a:xfrm>
              <a:off x="6567113" y="1810921"/>
              <a:ext cx="916058" cy="8603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chemeClr val="tx1"/>
                  </a:solidFill>
                  <a:latin typeface="Impact MT Std" pitchFamily="34" charset="0"/>
                  <a:ea typeface="微软雅黑" panose="020B0503020204020204" charset="-122"/>
                </a:rPr>
                <a:t>01</a:t>
              </a:r>
            </a:p>
          </p:txBody>
        </p:sp>
        <p:grpSp>
          <p:nvGrpSpPr>
            <p:cNvPr id="142" name="组合 141"/>
            <p:cNvGrpSpPr/>
            <p:nvPr/>
          </p:nvGrpSpPr>
          <p:grpSpPr>
            <a:xfrm>
              <a:off x="7395055" y="1793376"/>
              <a:ext cx="3272589" cy="1200768"/>
              <a:chOff x="6968290" y="1689104"/>
              <a:chExt cx="3272589" cy="1200768"/>
            </a:xfrm>
          </p:grpSpPr>
          <p:sp>
            <p:nvSpPr>
              <p:cNvPr id="143" name="文本框 9"/>
              <p:cNvSpPr txBox="1"/>
              <p:nvPr/>
            </p:nvSpPr>
            <p:spPr>
              <a:xfrm>
                <a:off x="6968290" y="1689104"/>
                <a:ext cx="2329313" cy="3988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350" b="1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输入标题</a:t>
                </a:r>
              </a:p>
            </p:txBody>
          </p:sp>
          <p:sp>
            <p:nvSpPr>
              <p:cNvPr id="144" name="文本框 11"/>
              <p:cNvSpPr txBox="1"/>
              <p:nvPr/>
            </p:nvSpPr>
            <p:spPr>
              <a:xfrm>
                <a:off x="6968290" y="2029520"/>
                <a:ext cx="3272589" cy="8603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900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在此输入详细介绍，以表达项目工作的详细资料和文字信息。在此输入详细介绍，以表达项目工作的详细资料和文字信息。</a:t>
                </a:r>
              </a:p>
              <a:p>
                <a:endParaRPr lang="zh-CN" altLang="en-US" sz="9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cxnSp>
        <p:nvCxnSpPr>
          <p:cNvPr id="145" name="直接连接符 144"/>
          <p:cNvCxnSpPr/>
          <p:nvPr/>
        </p:nvCxnSpPr>
        <p:spPr>
          <a:xfrm>
            <a:off x="5426403" y="2236150"/>
            <a:ext cx="2482916" cy="0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6" name="组合 145"/>
          <p:cNvGrpSpPr/>
          <p:nvPr/>
        </p:nvGrpSpPr>
        <p:grpSpPr>
          <a:xfrm>
            <a:off x="1117922" y="1890705"/>
            <a:ext cx="3140977" cy="782714"/>
            <a:chOff x="1524357" y="2822974"/>
            <a:chExt cx="4188647" cy="1043788"/>
          </a:xfrm>
        </p:grpSpPr>
        <p:sp>
          <p:nvSpPr>
            <p:cNvPr id="147" name="文本框 75"/>
            <p:cNvSpPr txBox="1"/>
            <p:nvPr/>
          </p:nvSpPr>
          <p:spPr>
            <a:xfrm>
              <a:off x="4796946" y="2868142"/>
              <a:ext cx="916058" cy="8603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chemeClr val="tx1"/>
                  </a:solidFill>
                  <a:latin typeface="Impact MT Std" pitchFamily="34" charset="0"/>
                  <a:ea typeface="微软雅黑" panose="020B0503020204020204" charset="-122"/>
                </a:rPr>
                <a:t>02</a:t>
              </a:r>
            </a:p>
          </p:txBody>
        </p:sp>
        <p:grpSp>
          <p:nvGrpSpPr>
            <p:cNvPr id="148" name="组合 147"/>
            <p:cNvGrpSpPr/>
            <p:nvPr/>
          </p:nvGrpSpPr>
          <p:grpSpPr>
            <a:xfrm>
              <a:off x="1524357" y="2822974"/>
              <a:ext cx="3272589" cy="1043788"/>
              <a:chOff x="6968290" y="1661481"/>
              <a:chExt cx="3272589" cy="1043788"/>
            </a:xfrm>
          </p:grpSpPr>
          <p:sp>
            <p:nvSpPr>
              <p:cNvPr id="149" name="文本框 77"/>
              <p:cNvSpPr txBox="1"/>
              <p:nvPr/>
            </p:nvSpPr>
            <p:spPr>
              <a:xfrm>
                <a:off x="7911566" y="1661481"/>
                <a:ext cx="2329313" cy="429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zh-CN" altLang="en-US" sz="1500" b="1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输入标题</a:t>
                </a:r>
              </a:p>
            </p:txBody>
          </p:sp>
          <p:sp>
            <p:nvSpPr>
              <p:cNvPr id="150" name="文本框 80"/>
              <p:cNvSpPr txBox="1"/>
              <p:nvPr/>
            </p:nvSpPr>
            <p:spPr>
              <a:xfrm>
                <a:off x="6968290" y="2029520"/>
                <a:ext cx="3272589" cy="6757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900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由在此输入详细介绍，以表达项目工作的详细资料和文字信息。在此输入详细介绍，以表达项目工作的详细资料和文字信息。</a:t>
                </a:r>
              </a:p>
            </p:txBody>
          </p:sp>
        </p:grpSp>
      </p:grpSp>
      <p:cxnSp>
        <p:nvCxnSpPr>
          <p:cNvPr id="151" name="直接连接符 150"/>
          <p:cNvCxnSpPr/>
          <p:nvPr/>
        </p:nvCxnSpPr>
        <p:spPr>
          <a:xfrm>
            <a:off x="1284845" y="3050948"/>
            <a:ext cx="2482916" cy="0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2" name="组合 151"/>
          <p:cNvGrpSpPr/>
          <p:nvPr/>
        </p:nvGrpSpPr>
        <p:grpSpPr>
          <a:xfrm>
            <a:off x="4899377" y="2708502"/>
            <a:ext cx="3074900" cy="931061"/>
            <a:chOff x="6567113" y="3913546"/>
            <a:chExt cx="4100531" cy="1241616"/>
          </a:xfrm>
        </p:grpSpPr>
        <p:sp>
          <p:nvSpPr>
            <p:cNvPr id="153" name="文本框 101"/>
            <p:cNvSpPr txBox="1"/>
            <p:nvPr/>
          </p:nvSpPr>
          <p:spPr>
            <a:xfrm>
              <a:off x="6567113" y="3971938"/>
              <a:ext cx="916058" cy="860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chemeClr val="tx1"/>
                  </a:solidFill>
                  <a:latin typeface="Impact MT Std" pitchFamily="34" charset="0"/>
                  <a:ea typeface="微软雅黑" panose="020B0503020204020204" charset="-122"/>
                </a:rPr>
                <a:t>03</a:t>
              </a:r>
            </a:p>
          </p:txBody>
        </p:sp>
        <p:grpSp>
          <p:nvGrpSpPr>
            <p:cNvPr id="154" name="组合 153"/>
            <p:cNvGrpSpPr/>
            <p:nvPr/>
          </p:nvGrpSpPr>
          <p:grpSpPr>
            <a:xfrm>
              <a:off x="7395055" y="3913546"/>
              <a:ext cx="3272589" cy="1241616"/>
              <a:chOff x="6968290" y="1648257"/>
              <a:chExt cx="3272589" cy="1241616"/>
            </a:xfrm>
          </p:grpSpPr>
          <p:sp>
            <p:nvSpPr>
              <p:cNvPr id="155" name="文本框 103"/>
              <p:cNvSpPr txBox="1"/>
              <p:nvPr/>
            </p:nvSpPr>
            <p:spPr>
              <a:xfrm>
                <a:off x="6968290" y="1648257"/>
                <a:ext cx="2329313" cy="429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500" b="1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输入标题</a:t>
                </a:r>
              </a:p>
            </p:txBody>
          </p:sp>
          <p:sp>
            <p:nvSpPr>
              <p:cNvPr id="156" name="文本框 104"/>
              <p:cNvSpPr txBox="1"/>
              <p:nvPr/>
            </p:nvSpPr>
            <p:spPr>
              <a:xfrm>
                <a:off x="6968290" y="2029520"/>
                <a:ext cx="3272589" cy="8603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900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在此输入详细介绍，以表达项目工作的详细资料和文字信息。在此输入详细介绍，以表达项目工作的详细资料和文字信息。</a:t>
                </a:r>
              </a:p>
              <a:p>
                <a:endParaRPr lang="zh-CN" altLang="en-US" sz="9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cxnSp>
        <p:nvCxnSpPr>
          <p:cNvPr id="157" name="直接连接符 156"/>
          <p:cNvCxnSpPr/>
          <p:nvPr/>
        </p:nvCxnSpPr>
        <p:spPr>
          <a:xfrm>
            <a:off x="5426403" y="3855816"/>
            <a:ext cx="2482916" cy="0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8" name="组合 157"/>
          <p:cNvGrpSpPr/>
          <p:nvPr/>
        </p:nvGrpSpPr>
        <p:grpSpPr>
          <a:xfrm>
            <a:off x="1127427" y="3602506"/>
            <a:ext cx="3140977" cy="773664"/>
            <a:chOff x="1524357" y="2835043"/>
            <a:chExt cx="4188647" cy="1031719"/>
          </a:xfrm>
        </p:grpSpPr>
        <p:sp>
          <p:nvSpPr>
            <p:cNvPr id="159" name="文本框 75"/>
            <p:cNvSpPr txBox="1"/>
            <p:nvPr/>
          </p:nvSpPr>
          <p:spPr>
            <a:xfrm>
              <a:off x="4796946" y="2868142"/>
              <a:ext cx="916058" cy="8603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chemeClr val="tx1"/>
                  </a:solidFill>
                  <a:latin typeface="Impact MT Std" pitchFamily="34" charset="0"/>
                  <a:ea typeface="微软雅黑" panose="020B0503020204020204" charset="-122"/>
                </a:rPr>
                <a:t>04</a:t>
              </a:r>
            </a:p>
          </p:txBody>
        </p:sp>
        <p:grpSp>
          <p:nvGrpSpPr>
            <p:cNvPr id="160" name="组合 159"/>
            <p:cNvGrpSpPr/>
            <p:nvPr/>
          </p:nvGrpSpPr>
          <p:grpSpPr>
            <a:xfrm>
              <a:off x="1524357" y="2835043"/>
              <a:ext cx="3272589" cy="1031719"/>
              <a:chOff x="6968290" y="1673550"/>
              <a:chExt cx="3272589" cy="1031719"/>
            </a:xfrm>
          </p:grpSpPr>
          <p:sp>
            <p:nvSpPr>
              <p:cNvPr id="161" name="文本框 77"/>
              <p:cNvSpPr txBox="1"/>
              <p:nvPr/>
            </p:nvSpPr>
            <p:spPr>
              <a:xfrm>
                <a:off x="7911566" y="1673550"/>
                <a:ext cx="2329313" cy="429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zh-CN" altLang="en-US" sz="1500" b="1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输入标题</a:t>
                </a:r>
              </a:p>
            </p:txBody>
          </p:sp>
          <p:sp>
            <p:nvSpPr>
              <p:cNvPr id="162" name="文本框 80"/>
              <p:cNvSpPr txBox="1"/>
              <p:nvPr/>
            </p:nvSpPr>
            <p:spPr>
              <a:xfrm>
                <a:off x="6968290" y="2029520"/>
                <a:ext cx="3272589" cy="6757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900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由在此输入详细介绍，以表达项目工作的详细资料和文字信息。在此输入详细介绍，以表达项目工作的详细资料和文字信息。</a:t>
                </a:r>
              </a:p>
            </p:txBody>
          </p:sp>
        </p:grpSp>
      </p:grpSp>
      <p:grpSp>
        <p:nvGrpSpPr>
          <p:cNvPr id="163" name="组合 162"/>
          <p:cNvGrpSpPr/>
          <p:nvPr/>
        </p:nvGrpSpPr>
        <p:grpSpPr>
          <a:xfrm>
            <a:off x="4389071" y="3371336"/>
            <a:ext cx="842147" cy="976891"/>
            <a:chOff x="5550606" y="4704901"/>
            <a:chExt cx="1123045" cy="1302732"/>
          </a:xfrm>
        </p:grpSpPr>
        <p:sp>
          <p:nvSpPr>
            <p:cNvPr id="164" name="六边形 163"/>
            <p:cNvSpPr/>
            <p:nvPr/>
          </p:nvSpPr>
          <p:spPr>
            <a:xfrm rot="5400000">
              <a:off x="5460763" y="4794744"/>
              <a:ext cx="1302732" cy="1123045"/>
            </a:xfrm>
            <a:prstGeom prst="hexagon">
              <a:avLst/>
            </a:prstGeom>
            <a:solidFill>
              <a:srgbClr val="E501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165" name="组合 164"/>
            <p:cNvGrpSpPr/>
            <p:nvPr/>
          </p:nvGrpSpPr>
          <p:grpSpPr>
            <a:xfrm>
              <a:off x="5923329" y="5169661"/>
              <a:ext cx="348517" cy="446576"/>
              <a:chOff x="3095876" y="2479873"/>
              <a:chExt cx="366231" cy="470769"/>
            </a:xfrm>
          </p:grpSpPr>
          <p:sp>
            <p:nvSpPr>
              <p:cNvPr id="166" name="Freeform 108"/>
              <p:cNvSpPr/>
              <p:nvPr/>
            </p:nvSpPr>
            <p:spPr bwMode="auto">
              <a:xfrm flipH="1">
                <a:off x="3095876" y="2898027"/>
                <a:ext cx="51923" cy="52615"/>
              </a:xfrm>
              <a:custGeom>
                <a:avLst/>
                <a:gdLst>
                  <a:gd name="T0" fmla="*/ 0 w 32"/>
                  <a:gd name="T1" fmla="*/ 32 h 32"/>
                  <a:gd name="T2" fmla="*/ 16 w 32"/>
                  <a:gd name="T3" fmla="*/ 32 h 32"/>
                  <a:gd name="T4" fmla="*/ 32 w 32"/>
                  <a:gd name="T5" fmla="*/ 16 h 32"/>
                  <a:gd name="T6" fmla="*/ 32 w 32"/>
                  <a:gd name="T7" fmla="*/ 0 h 32"/>
                  <a:gd name="T8" fmla="*/ 0 w 32"/>
                  <a:gd name="T9" fmla="*/ 0 h 32"/>
                  <a:gd name="T10" fmla="*/ 0 w 32"/>
                  <a:gd name="T1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32">
                    <a:moveTo>
                      <a:pt x="0" y="32"/>
                    </a:moveTo>
                    <a:cubicBezTo>
                      <a:pt x="16" y="32"/>
                      <a:pt x="16" y="32"/>
                      <a:pt x="16" y="32"/>
                    </a:cubicBezTo>
                    <a:cubicBezTo>
                      <a:pt x="25" y="32"/>
                      <a:pt x="32" y="25"/>
                      <a:pt x="32" y="1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68" tIns="34284" rIns="68568" bIns="34284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755015">
                  <a:defRPr/>
                </a:pPr>
                <a:endParaRPr lang="zh-CN" altLang="en-US" sz="1125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167" name="Freeform 109"/>
              <p:cNvSpPr>
                <a:spLocks noEditPoints="1"/>
              </p:cNvSpPr>
              <p:nvPr/>
            </p:nvSpPr>
            <p:spPr bwMode="auto">
              <a:xfrm flipH="1">
                <a:off x="3095876" y="2479873"/>
                <a:ext cx="366231" cy="470769"/>
              </a:xfrm>
              <a:custGeom>
                <a:avLst/>
                <a:gdLst>
                  <a:gd name="T0" fmla="*/ 208 w 224"/>
                  <a:gd name="T1" fmla="*/ 0 h 288"/>
                  <a:gd name="T2" fmla="*/ 16 w 224"/>
                  <a:gd name="T3" fmla="*/ 0 h 288"/>
                  <a:gd name="T4" fmla="*/ 0 w 224"/>
                  <a:gd name="T5" fmla="*/ 16 h 288"/>
                  <a:gd name="T6" fmla="*/ 0 w 224"/>
                  <a:gd name="T7" fmla="*/ 272 h 288"/>
                  <a:gd name="T8" fmla="*/ 16 w 224"/>
                  <a:gd name="T9" fmla="*/ 288 h 288"/>
                  <a:gd name="T10" fmla="*/ 176 w 224"/>
                  <a:gd name="T11" fmla="*/ 288 h 288"/>
                  <a:gd name="T12" fmla="*/ 176 w 224"/>
                  <a:gd name="T13" fmla="*/ 144 h 288"/>
                  <a:gd name="T14" fmla="*/ 224 w 224"/>
                  <a:gd name="T15" fmla="*/ 144 h 288"/>
                  <a:gd name="T16" fmla="*/ 224 w 224"/>
                  <a:gd name="T17" fmla="*/ 16 h 288"/>
                  <a:gd name="T18" fmla="*/ 208 w 224"/>
                  <a:gd name="T19" fmla="*/ 0 h 288"/>
                  <a:gd name="T20" fmla="*/ 168 w 224"/>
                  <a:gd name="T21" fmla="*/ 104 h 288"/>
                  <a:gd name="T22" fmla="*/ 56 w 224"/>
                  <a:gd name="T23" fmla="*/ 104 h 288"/>
                  <a:gd name="T24" fmla="*/ 56 w 224"/>
                  <a:gd name="T25" fmla="*/ 88 h 288"/>
                  <a:gd name="T26" fmla="*/ 168 w 224"/>
                  <a:gd name="T27" fmla="*/ 88 h 288"/>
                  <a:gd name="T28" fmla="*/ 168 w 224"/>
                  <a:gd name="T29" fmla="*/ 104 h 288"/>
                  <a:gd name="T30" fmla="*/ 168 w 224"/>
                  <a:gd name="T31" fmla="*/ 72 h 288"/>
                  <a:gd name="T32" fmla="*/ 56 w 224"/>
                  <a:gd name="T33" fmla="*/ 72 h 288"/>
                  <a:gd name="T34" fmla="*/ 56 w 224"/>
                  <a:gd name="T35" fmla="*/ 56 h 288"/>
                  <a:gd name="T36" fmla="*/ 168 w 224"/>
                  <a:gd name="T37" fmla="*/ 56 h 288"/>
                  <a:gd name="T38" fmla="*/ 168 w 224"/>
                  <a:gd name="T39" fmla="*/ 72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4" h="288">
                    <a:moveTo>
                      <a:pt x="208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72"/>
                      <a:pt x="0" y="272"/>
                      <a:pt x="0" y="272"/>
                    </a:cubicBezTo>
                    <a:cubicBezTo>
                      <a:pt x="0" y="281"/>
                      <a:pt x="7" y="288"/>
                      <a:pt x="16" y="288"/>
                    </a:cubicBezTo>
                    <a:cubicBezTo>
                      <a:pt x="176" y="288"/>
                      <a:pt x="176" y="288"/>
                      <a:pt x="176" y="288"/>
                    </a:cubicBezTo>
                    <a:cubicBezTo>
                      <a:pt x="176" y="144"/>
                      <a:pt x="176" y="144"/>
                      <a:pt x="176" y="144"/>
                    </a:cubicBezTo>
                    <a:cubicBezTo>
                      <a:pt x="224" y="144"/>
                      <a:pt x="224" y="144"/>
                      <a:pt x="224" y="144"/>
                    </a:cubicBezTo>
                    <a:cubicBezTo>
                      <a:pt x="224" y="16"/>
                      <a:pt x="224" y="16"/>
                      <a:pt x="224" y="16"/>
                    </a:cubicBezTo>
                    <a:cubicBezTo>
                      <a:pt x="224" y="7"/>
                      <a:pt x="217" y="0"/>
                      <a:pt x="208" y="0"/>
                    </a:cubicBezTo>
                    <a:close/>
                    <a:moveTo>
                      <a:pt x="168" y="104"/>
                    </a:moveTo>
                    <a:cubicBezTo>
                      <a:pt x="56" y="104"/>
                      <a:pt x="56" y="104"/>
                      <a:pt x="56" y="104"/>
                    </a:cubicBezTo>
                    <a:cubicBezTo>
                      <a:pt x="56" y="88"/>
                      <a:pt x="56" y="88"/>
                      <a:pt x="56" y="88"/>
                    </a:cubicBezTo>
                    <a:cubicBezTo>
                      <a:pt x="168" y="88"/>
                      <a:pt x="168" y="88"/>
                      <a:pt x="168" y="88"/>
                    </a:cubicBezTo>
                    <a:lnTo>
                      <a:pt x="168" y="104"/>
                    </a:lnTo>
                    <a:close/>
                    <a:moveTo>
                      <a:pt x="168" y="72"/>
                    </a:moveTo>
                    <a:cubicBezTo>
                      <a:pt x="56" y="72"/>
                      <a:pt x="56" y="72"/>
                      <a:pt x="56" y="72"/>
                    </a:cubicBezTo>
                    <a:cubicBezTo>
                      <a:pt x="56" y="56"/>
                      <a:pt x="56" y="56"/>
                      <a:pt x="56" y="56"/>
                    </a:cubicBezTo>
                    <a:cubicBezTo>
                      <a:pt x="168" y="56"/>
                      <a:pt x="168" y="56"/>
                      <a:pt x="168" y="56"/>
                    </a:cubicBezTo>
                    <a:lnTo>
                      <a:pt x="168" y="7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68" tIns="34284" rIns="68568" bIns="34284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755015">
                  <a:defRPr/>
                </a:pPr>
                <a:endParaRPr lang="zh-CN" altLang="en-US" sz="1125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168" name="Rectangle 110"/>
              <p:cNvSpPr>
                <a:spLocks noChangeArrowheads="1"/>
              </p:cNvSpPr>
              <p:nvPr/>
            </p:nvSpPr>
            <p:spPr bwMode="auto">
              <a:xfrm flipH="1">
                <a:off x="3095876" y="2741565"/>
                <a:ext cx="51923" cy="5192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68" tIns="34284" rIns="68568" bIns="34284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755015">
                  <a:defRPr/>
                </a:pPr>
                <a:endParaRPr lang="zh-CN" altLang="en-US" sz="1125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169" name="Rectangle 111"/>
              <p:cNvSpPr>
                <a:spLocks noChangeArrowheads="1"/>
              </p:cNvSpPr>
              <p:nvPr/>
            </p:nvSpPr>
            <p:spPr bwMode="auto">
              <a:xfrm flipH="1">
                <a:off x="3095876" y="2819796"/>
                <a:ext cx="51923" cy="5261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68" tIns="34284" rIns="68568" bIns="34284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755015">
                  <a:defRPr/>
                </a:pPr>
                <a:endParaRPr lang="zh-CN" altLang="en-US" sz="1125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ush dir="d"/>
      </p:transition>
    </mc:Choice>
    <mc:Fallback xmlns="">
      <p:transition>
        <p:push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"/>
                            </p:stCondLst>
                            <p:childTnLst>
                              <p:par>
                                <p:cTn id="1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00"/>
                            </p:stCondLst>
                            <p:childTnLst>
                              <p:par>
                                <p:cTn id="2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00"/>
                            </p:stCondLst>
                            <p:childTnLst>
                              <p:par>
                                <p:cTn id="3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200"/>
                            </p:stCondLst>
                            <p:childTnLst>
                              <p:par>
                                <p:cTn id="4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700"/>
                            </p:stCondLst>
                            <p:childTnLst>
                              <p:par>
                                <p:cTn id="4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200"/>
                            </p:stCondLst>
                            <p:childTnLst>
                              <p:par>
                                <p:cTn id="5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700"/>
                            </p:stCondLst>
                            <p:childTnLst>
                              <p:par>
                                <p:cTn id="5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200"/>
                            </p:stCondLst>
                            <p:childTnLst>
                              <p:par>
                                <p:cTn id="6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7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200"/>
                            </p:stCondLst>
                            <p:childTnLst>
                              <p:par>
                                <p:cTn id="7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836295" y="297815"/>
            <a:ext cx="8318500" cy="264795"/>
          </a:xfrm>
          <a:prstGeom prst="rect">
            <a:avLst/>
          </a:prstGeom>
          <a:solidFill>
            <a:srgbClr val="E50117"/>
          </a:solidFill>
          <a:ln w="9" cap="flat">
            <a:noFill/>
            <a:prstDash val="solid"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37" tIns="45718" rIns="91437" bIns="45718" numCol="1" anchor="t" anchorCtr="0" compatLnSpc="1"/>
          <a:lstStyle/>
          <a:p>
            <a:endParaRPr lang="zh-CN" altLang="en-US" sz="1350">
              <a:solidFill>
                <a:schemeClr val="tx1"/>
              </a:solidFill>
            </a:endParaRPr>
          </a:p>
        </p:txBody>
      </p:sp>
      <p:grpSp>
        <p:nvGrpSpPr>
          <p:cNvPr id="2" name="小字"/>
          <p:cNvGrpSpPr/>
          <p:nvPr/>
        </p:nvGrpSpPr>
        <p:grpSpPr>
          <a:xfrm>
            <a:off x="926969" y="269518"/>
            <a:ext cx="6130865" cy="321945"/>
            <a:chOff x="1605513" y="667605"/>
            <a:chExt cx="6131661" cy="321870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3" name="TextBox 4"/>
            <p:cNvSpPr txBox="1"/>
            <p:nvPr/>
          </p:nvSpPr>
          <p:spPr>
            <a:xfrm>
              <a:off x="1605513" y="667605"/>
              <a:ext cx="2448272" cy="32187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l"/>
              <a:r>
                <a:rPr lang="en-US" altLang="zh-CN" sz="15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工作经验总结</a:t>
              </a: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7737174" y="801787"/>
              <a:ext cx="0" cy="72008"/>
            </a:xfrm>
            <a:prstGeom prst="line">
              <a:avLst/>
            </a:prstGeom>
            <a:ln>
              <a:solidFill>
                <a:schemeClr val="bg1">
                  <a:lumMod val="9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0" y="104869"/>
            <a:ext cx="650174" cy="650174"/>
          </a:xfrm>
          <a:prstGeom prst="rect">
            <a:avLst/>
          </a:prstGeom>
        </p:spPr>
      </p:pic>
      <p:sp>
        <p:nvSpPr>
          <p:cNvPr id="287" name="Sev01"/>
          <p:cNvSpPr/>
          <p:nvPr/>
        </p:nvSpPr>
        <p:spPr>
          <a:xfrm>
            <a:off x="950912" y="1611317"/>
            <a:ext cx="1209747" cy="1209747"/>
          </a:xfrm>
          <a:prstGeom prst="teardrop">
            <a:avLst/>
          </a:prstGeom>
          <a:solidFill>
            <a:srgbClr val="E501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88" name="Sev02"/>
          <p:cNvSpPr/>
          <p:nvPr/>
        </p:nvSpPr>
        <p:spPr>
          <a:xfrm>
            <a:off x="2962856" y="1611317"/>
            <a:ext cx="1209747" cy="1209747"/>
          </a:xfrm>
          <a:prstGeom prst="teardrop">
            <a:avLst/>
          </a:prstGeom>
          <a:solidFill>
            <a:srgbClr val="E501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89" name="Sev03"/>
          <p:cNvSpPr/>
          <p:nvPr/>
        </p:nvSpPr>
        <p:spPr>
          <a:xfrm>
            <a:off x="4974800" y="1611317"/>
            <a:ext cx="1209747" cy="1209747"/>
          </a:xfrm>
          <a:prstGeom prst="teardrop">
            <a:avLst/>
          </a:prstGeom>
          <a:solidFill>
            <a:srgbClr val="E501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90" name="Sev04"/>
          <p:cNvSpPr/>
          <p:nvPr/>
        </p:nvSpPr>
        <p:spPr>
          <a:xfrm>
            <a:off x="6986744" y="1611317"/>
            <a:ext cx="1209747" cy="1209747"/>
          </a:xfrm>
          <a:prstGeom prst="teardrop">
            <a:avLst/>
          </a:prstGeom>
          <a:solidFill>
            <a:srgbClr val="E501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91" name="Half Frame 26"/>
          <p:cNvSpPr/>
          <p:nvPr/>
        </p:nvSpPr>
        <p:spPr>
          <a:xfrm rot="5400000">
            <a:off x="1519058" y="1470674"/>
            <a:ext cx="814651" cy="814651"/>
          </a:xfrm>
          <a:prstGeom prst="halfFrame">
            <a:avLst>
              <a:gd name="adj1" fmla="val 4570"/>
              <a:gd name="adj2" fmla="val 3947"/>
            </a:avLst>
          </a:prstGeom>
          <a:solidFill>
            <a:srgbClr val="DB26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99" name="Half Frame 27"/>
          <p:cNvSpPr/>
          <p:nvPr/>
        </p:nvSpPr>
        <p:spPr>
          <a:xfrm rot="5400000">
            <a:off x="3531002" y="1470674"/>
            <a:ext cx="814651" cy="814651"/>
          </a:xfrm>
          <a:prstGeom prst="halfFrame">
            <a:avLst>
              <a:gd name="adj1" fmla="val 4570"/>
              <a:gd name="adj2" fmla="val 3947"/>
            </a:avLst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8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00" name="Half Frame 30"/>
          <p:cNvSpPr/>
          <p:nvPr/>
        </p:nvSpPr>
        <p:spPr>
          <a:xfrm rot="5400000">
            <a:off x="5542946" y="1470674"/>
            <a:ext cx="814651" cy="814651"/>
          </a:xfrm>
          <a:prstGeom prst="halfFrame">
            <a:avLst>
              <a:gd name="adj1" fmla="val 4570"/>
              <a:gd name="adj2" fmla="val 3947"/>
            </a:avLst>
          </a:prstGeom>
          <a:solidFill>
            <a:srgbClr val="DB26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01" name="Half Frame 31"/>
          <p:cNvSpPr/>
          <p:nvPr/>
        </p:nvSpPr>
        <p:spPr>
          <a:xfrm rot="5400000">
            <a:off x="7554890" y="1470674"/>
            <a:ext cx="814651" cy="814651"/>
          </a:xfrm>
          <a:prstGeom prst="halfFrame">
            <a:avLst>
              <a:gd name="adj1" fmla="val 4570"/>
              <a:gd name="adj2" fmla="val 3947"/>
            </a:avLst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8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02" name="Freeform 52"/>
          <p:cNvSpPr>
            <a:spLocks noEditPoints="1"/>
          </p:cNvSpPr>
          <p:nvPr/>
        </p:nvSpPr>
        <p:spPr bwMode="auto">
          <a:xfrm>
            <a:off x="7369246" y="1976090"/>
            <a:ext cx="463193" cy="498331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03" name="Freeform 42"/>
          <p:cNvSpPr>
            <a:spLocks noEditPoints="1"/>
          </p:cNvSpPr>
          <p:nvPr/>
        </p:nvSpPr>
        <p:spPr bwMode="auto">
          <a:xfrm>
            <a:off x="1300095" y="2008034"/>
            <a:ext cx="504720" cy="434443"/>
          </a:xfrm>
          <a:custGeom>
            <a:avLst/>
            <a:gdLst/>
            <a:ahLst/>
            <a:cxnLst>
              <a:cxn ang="0">
                <a:pos x="73" y="47"/>
              </a:cxn>
              <a:cxn ang="0">
                <a:pos x="67" y="53"/>
              </a:cxn>
              <a:cxn ang="0">
                <a:pos x="46" y="53"/>
              </a:cxn>
              <a:cxn ang="0">
                <a:pos x="48" y="60"/>
              </a:cxn>
              <a:cxn ang="0">
                <a:pos x="46" y="63"/>
              </a:cxn>
              <a:cxn ang="0">
                <a:pos x="26" y="63"/>
              </a:cxn>
              <a:cxn ang="0">
                <a:pos x="24" y="60"/>
              </a:cxn>
              <a:cxn ang="0">
                <a:pos x="26" y="53"/>
              </a:cxn>
              <a:cxn ang="0">
                <a:pos x="6" y="53"/>
              </a:cxn>
              <a:cxn ang="0">
                <a:pos x="0" y="47"/>
              </a:cxn>
              <a:cxn ang="0">
                <a:pos x="0" y="6"/>
              </a:cxn>
              <a:cxn ang="0">
                <a:pos x="6" y="0"/>
              </a:cxn>
              <a:cxn ang="0">
                <a:pos x="67" y="0"/>
              </a:cxn>
              <a:cxn ang="0">
                <a:pos x="73" y="6"/>
              </a:cxn>
              <a:cxn ang="0">
                <a:pos x="73" y="47"/>
              </a:cxn>
              <a:cxn ang="0">
                <a:pos x="68" y="6"/>
              </a:cxn>
              <a:cxn ang="0">
                <a:pos x="67" y="5"/>
              </a:cxn>
              <a:cxn ang="0">
                <a:pos x="6" y="5"/>
              </a:cxn>
              <a:cxn ang="0">
                <a:pos x="5" y="6"/>
              </a:cxn>
              <a:cxn ang="0">
                <a:pos x="5" y="37"/>
              </a:cxn>
              <a:cxn ang="0">
                <a:pos x="6" y="39"/>
              </a:cxn>
              <a:cxn ang="0">
                <a:pos x="67" y="39"/>
              </a:cxn>
              <a:cxn ang="0">
                <a:pos x="68" y="37"/>
              </a:cxn>
              <a:cxn ang="0">
                <a:pos x="68" y="6"/>
              </a:cxn>
            </a:cxnLst>
            <a:rect l="0" t="0" r="r" b="b"/>
            <a:pathLst>
              <a:path w="73" h="63">
                <a:moveTo>
                  <a:pt x="73" y="47"/>
                </a:moveTo>
                <a:cubicBezTo>
                  <a:pt x="73" y="50"/>
                  <a:pt x="70" y="53"/>
                  <a:pt x="67" y="53"/>
                </a:cubicBezTo>
                <a:cubicBezTo>
                  <a:pt x="46" y="53"/>
                  <a:pt x="46" y="53"/>
                  <a:pt x="46" y="53"/>
                </a:cubicBezTo>
                <a:cubicBezTo>
                  <a:pt x="46" y="56"/>
                  <a:pt x="48" y="59"/>
                  <a:pt x="48" y="60"/>
                </a:cubicBezTo>
                <a:cubicBezTo>
                  <a:pt x="48" y="62"/>
                  <a:pt x="47" y="63"/>
                  <a:pt x="4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5" y="63"/>
                  <a:pt x="24" y="62"/>
                  <a:pt x="24" y="60"/>
                </a:cubicBezTo>
                <a:cubicBezTo>
                  <a:pt x="24" y="59"/>
                  <a:pt x="26" y="56"/>
                  <a:pt x="26" y="53"/>
                </a:cubicBezTo>
                <a:cubicBezTo>
                  <a:pt x="6" y="53"/>
                  <a:pt x="6" y="53"/>
                  <a:pt x="6" y="53"/>
                </a:cubicBezTo>
                <a:cubicBezTo>
                  <a:pt x="2" y="53"/>
                  <a:pt x="0" y="50"/>
                  <a:pt x="0" y="47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2" y="0"/>
                  <a:pt x="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70" y="0"/>
                  <a:pt x="73" y="2"/>
                  <a:pt x="73" y="6"/>
                </a:cubicBezTo>
                <a:lnTo>
                  <a:pt x="73" y="47"/>
                </a:lnTo>
                <a:close/>
                <a:moveTo>
                  <a:pt x="68" y="6"/>
                </a:moveTo>
                <a:cubicBezTo>
                  <a:pt x="68" y="5"/>
                  <a:pt x="67" y="5"/>
                  <a:pt x="67" y="5"/>
                </a:cubicBezTo>
                <a:cubicBezTo>
                  <a:pt x="6" y="5"/>
                  <a:pt x="6" y="5"/>
                  <a:pt x="6" y="5"/>
                </a:cubicBezTo>
                <a:cubicBezTo>
                  <a:pt x="5" y="5"/>
                  <a:pt x="5" y="5"/>
                  <a:pt x="5" y="6"/>
                </a:cubicBezTo>
                <a:cubicBezTo>
                  <a:pt x="5" y="37"/>
                  <a:pt x="5" y="37"/>
                  <a:pt x="5" y="37"/>
                </a:cubicBezTo>
                <a:cubicBezTo>
                  <a:pt x="5" y="38"/>
                  <a:pt x="5" y="39"/>
                  <a:pt x="6" y="39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39"/>
                  <a:pt x="68" y="38"/>
                  <a:pt x="68" y="37"/>
                </a:cubicBezTo>
                <a:lnTo>
                  <a:pt x="68" y="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04" name="Freeform 178"/>
          <p:cNvSpPr>
            <a:spLocks noEditPoints="1"/>
          </p:cNvSpPr>
          <p:nvPr/>
        </p:nvSpPr>
        <p:spPr bwMode="auto">
          <a:xfrm>
            <a:off x="5361156" y="2035185"/>
            <a:ext cx="504720" cy="380138"/>
          </a:xfrm>
          <a:custGeom>
            <a:avLst/>
            <a:gdLst/>
            <a:ahLst/>
            <a:cxnLst>
              <a:cxn ang="0">
                <a:pos x="158" y="119"/>
              </a:cxn>
              <a:cxn ang="0">
                <a:pos x="0" y="119"/>
              </a:cxn>
              <a:cxn ang="0">
                <a:pos x="0" y="0"/>
              </a:cxn>
              <a:cxn ang="0">
                <a:pos x="9" y="0"/>
              </a:cxn>
              <a:cxn ang="0">
                <a:pos x="9" y="108"/>
              </a:cxn>
              <a:cxn ang="0">
                <a:pos x="158" y="108"/>
              </a:cxn>
              <a:cxn ang="0">
                <a:pos x="158" y="119"/>
              </a:cxn>
              <a:cxn ang="0">
                <a:pos x="50" y="99"/>
              </a:cxn>
              <a:cxn ang="0">
                <a:pos x="29" y="99"/>
              </a:cxn>
              <a:cxn ang="0">
                <a:pos x="29" y="60"/>
              </a:cxn>
              <a:cxn ang="0">
                <a:pos x="50" y="60"/>
              </a:cxn>
              <a:cxn ang="0">
                <a:pos x="50" y="99"/>
              </a:cxn>
              <a:cxn ang="0">
                <a:pos x="78" y="99"/>
              </a:cxn>
              <a:cxn ang="0">
                <a:pos x="59" y="99"/>
              </a:cxn>
              <a:cxn ang="0">
                <a:pos x="59" y="19"/>
              </a:cxn>
              <a:cxn ang="0">
                <a:pos x="78" y="19"/>
              </a:cxn>
              <a:cxn ang="0">
                <a:pos x="78" y="99"/>
              </a:cxn>
              <a:cxn ang="0">
                <a:pos x="109" y="99"/>
              </a:cxn>
              <a:cxn ang="0">
                <a:pos x="89" y="99"/>
              </a:cxn>
              <a:cxn ang="0">
                <a:pos x="89" y="39"/>
              </a:cxn>
              <a:cxn ang="0">
                <a:pos x="109" y="39"/>
              </a:cxn>
              <a:cxn ang="0">
                <a:pos x="109" y="99"/>
              </a:cxn>
              <a:cxn ang="0">
                <a:pos x="139" y="99"/>
              </a:cxn>
              <a:cxn ang="0">
                <a:pos x="119" y="99"/>
              </a:cxn>
              <a:cxn ang="0">
                <a:pos x="119" y="11"/>
              </a:cxn>
              <a:cxn ang="0">
                <a:pos x="139" y="11"/>
              </a:cxn>
              <a:cxn ang="0">
                <a:pos x="139" y="99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05" name="Freeform 86"/>
          <p:cNvSpPr>
            <a:spLocks noEditPoints="1"/>
          </p:cNvSpPr>
          <p:nvPr/>
        </p:nvSpPr>
        <p:spPr bwMode="auto">
          <a:xfrm>
            <a:off x="3403989" y="1934479"/>
            <a:ext cx="345642" cy="581553"/>
          </a:xfrm>
          <a:custGeom>
            <a:avLst/>
            <a:gdLst/>
            <a:ahLst/>
            <a:cxnLst>
              <a:cxn ang="0">
                <a:pos x="29" y="44"/>
              </a:cxn>
              <a:cxn ang="0">
                <a:pos x="24" y="49"/>
              </a:cxn>
              <a:cxn ang="0">
                <a:pos x="5" y="49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24" y="0"/>
              </a:cxn>
              <a:cxn ang="0">
                <a:pos x="29" y="5"/>
              </a:cxn>
              <a:cxn ang="0">
                <a:pos x="29" y="44"/>
              </a:cxn>
              <a:cxn ang="0">
                <a:pos x="25" y="11"/>
              </a:cxn>
              <a:cxn ang="0">
                <a:pos x="24" y="10"/>
              </a:cxn>
              <a:cxn ang="0">
                <a:pos x="5" y="10"/>
              </a:cxn>
              <a:cxn ang="0">
                <a:pos x="3" y="11"/>
              </a:cxn>
              <a:cxn ang="0">
                <a:pos x="3" y="38"/>
              </a:cxn>
              <a:cxn ang="0">
                <a:pos x="5" y="39"/>
              </a:cxn>
              <a:cxn ang="0">
                <a:pos x="24" y="39"/>
              </a:cxn>
              <a:cxn ang="0">
                <a:pos x="25" y="38"/>
              </a:cxn>
              <a:cxn ang="0">
                <a:pos x="25" y="11"/>
              </a:cxn>
              <a:cxn ang="0">
                <a:pos x="17" y="5"/>
              </a:cxn>
              <a:cxn ang="0">
                <a:pos x="11" y="5"/>
              </a:cxn>
              <a:cxn ang="0">
                <a:pos x="11" y="6"/>
              </a:cxn>
              <a:cxn ang="0">
                <a:pos x="11" y="6"/>
              </a:cxn>
              <a:cxn ang="0">
                <a:pos x="17" y="6"/>
              </a:cxn>
              <a:cxn ang="0">
                <a:pos x="18" y="6"/>
              </a:cxn>
              <a:cxn ang="0">
                <a:pos x="17" y="5"/>
              </a:cxn>
              <a:cxn ang="0">
                <a:pos x="14" y="41"/>
              </a:cxn>
              <a:cxn ang="0">
                <a:pos x="11" y="44"/>
              </a:cxn>
              <a:cxn ang="0">
                <a:pos x="14" y="47"/>
              </a:cxn>
              <a:cxn ang="0">
                <a:pos x="17" y="44"/>
              </a:cxn>
              <a:cxn ang="0">
                <a:pos x="14" y="41"/>
              </a:cxn>
            </a:cxnLst>
            <a:rect l="0" t="0" r="r" b="b"/>
            <a:pathLst>
              <a:path w="29" h="49">
                <a:moveTo>
                  <a:pt x="29" y="44"/>
                </a:moveTo>
                <a:cubicBezTo>
                  <a:pt x="29" y="47"/>
                  <a:pt x="27" y="49"/>
                  <a:pt x="24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2" y="49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7" y="0"/>
                  <a:pt x="29" y="3"/>
                  <a:pt x="29" y="5"/>
                </a:cubicBezTo>
                <a:lnTo>
                  <a:pt x="29" y="44"/>
                </a:lnTo>
                <a:close/>
                <a:moveTo>
                  <a:pt x="25" y="11"/>
                </a:moveTo>
                <a:cubicBezTo>
                  <a:pt x="25" y="11"/>
                  <a:pt x="25" y="10"/>
                  <a:pt x="24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4" y="10"/>
                  <a:pt x="3" y="11"/>
                  <a:pt x="3" y="11"/>
                </a:cubicBezTo>
                <a:cubicBezTo>
                  <a:pt x="3" y="38"/>
                  <a:pt x="3" y="38"/>
                  <a:pt x="3" y="38"/>
                </a:cubicBezTo>
                <a:cubicBezTo>
                  <a:pt x="3" y="39"/>
                  <a:pt x="4" y="39"/>
                  <a:pt x="5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5" y="39"/>
                  <a:pt x="25" y="39"/>
                  <a:pt x="25" y="38"/>
                </a:cubicBezTo>
                <a:lnTo>
                  <a:pt x="25" y="11"/>
                </a:lnTo>
                <a:close/>
                <a:moveTo>
                  <a:pt x="17" y="5"/>
                </a:move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8" y="5"/>
                  <a:pt x="17" y="5"/>
                </a:cubicBezTo>
                <a:close/>
                <a:moveTo>
                  <a:pt x="14" y="41"/>
                </a:moveTo>
                <a:cubicBezTo>
                  <a:pt x="13" y="41"/>
                  <a:pt x="11" y="42"/>
                  <a:pt x="11" y="44"/>
                </a:cubicBezTo>
                <a:cubicBezTo>
                  <a:pt x="11" y="46"/>
                  <a:pt x="13" y="47"/>
                  <a:pt x="14" y="47"/>
                </a:cubicBezTo>
                <a:cubicBezTo>
                  <a:pt x="16" y="47"/>
                  <a:pt x="17" y="46"/>
                  <a:pt x="17" y="44"/>
                </a:cubicBezTo>
                <a:cubicBezTo>
                  <a:pt x="17" y="42"/>
                  <a:pt x="16" y="41"/>
                  <a:pt x="14" y="4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22" name="Rectangle 8"/>
          <p:cNvSpPr/>
          <p:nvPr/>
        </p:nvSpPr>
        <p:spPr>
          <a:xfrm>
            <a:off x="686408" y="3018014"/>
            <a:ext cx="1828800" cy="1083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5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Open Sans" panose="020B0606030504020204" charset="0"/>
                <a:sym typeface="Arial" panose="020B0604020202020204" pitchFamily="34" charset="0"/>
              </a:rPr>
              <a:t>添加标题</a:t>
            </a:r>
          </a:p>
          <a:p>
            <a:pPr algn="ctr"/>
            <a:endParaRPr lang="zh-CN" altLang="en-US" sz="1650" b="1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cs typeface="Open Sans" panose="020B0606030504020204" charset="0"/>
              <a:sym typeface="Arial" panose="020B0604020202020204" pitchFamily="34" charset="0"/>
            </a:endParaRPr>
          </a:p>
          <a:p>
            <a:pPr algn="ctr"/>
            <a:r>
              <a:rPr lang="zh-CN" altLang="en-US" sz="105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Open Sans" panose="020B0606030504020204" charset="0"/>
                <a:sym typeface="Arial" panose="020B0604020202020204" pitchFamily="34" charset="0"/>
              </a:rPr>
              <a:t>在此录入上述图表的描述说明，在此录入上述图表的描述说明。</a:t>
            </a:r>
          </a:p>
        </p:txBody>
      </p:sp>
      <p:sp>
        <p:nvSpPr>
          <p:cNvPr id="325" name="Rectangle 8"/>
          <p:cNvSpPr/>
          <p:nvPr/>
        </p:nvSpPr>
        <p:spPr>
          <a:xfrm>
            <a:off x="2680793" y="3018014"/>
            <a:ext cx="1828800" cy="1083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5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Open Sans" panose="020B0606030504020204" charset="0"/>
                <a:sym typeface="Arial" panose="020B0604020202020204" pitchFamily="34" charset="0"/>
              </a:rPr>
              <a:t>添加标题</a:t>
            </a:r>
          </a:p>
          <a:p>
            <a:pPr algn="ctr"/>
            <a:endParaRPr lang="zh-CN" altLang="en-US" sz="1650" b="1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cs typeface="Open Sans" panose="020B0606030504020204" charset="0"/>
              <a:sym typeface="Arial" panose="020B0604020202020204" pitchFamily="34" charset="0"/>
            </a:endParaRPr>
          </a:p>
          <a:p>
            <a:pPr algn="ctr"/>
            <a:r>
              <a:rPr lang="zh-CN" altLang="en-US" sz="105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Open Sans" panose="020B0606030504020204" charset="0"/>
                <a:sym typeface="Arial" panose="020B0604020202020204" pitchFamily="34" charset="0"/>
              </a:rPr>
              <a:t>在此录入上述图表的描述说明，在此录入上述图表的描述说明。</a:t>
            </a:r>
          </a:p>
        </p:txBody>
      </p:sp>
      <p:sp>
        <p:nvSpPr>
          <p:cNvPr id="326" name="Rectangle 8"/>
          <p:cNvSpPr/>
          <p:nvPr/>
        </p:nvSpPr>
        <p:spPr>
          <a:xfrm>
            <a:off x="4729771" y="3018014"/>
            <a:ext cx="1828800" cy="1083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5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Open Sans" panose="020B0606030504020204" charset="0"/>
                <a:sym typeface="Arial" panose="020B0604020202020204" pitchFamily="34" charset="0"/>
              </a:rPr>
              <a:t>添加标题</a:t>
            </a:r>
          </a:p>
          <a:p>
            <a:pPr algn="ctr"/>
            <a:endParaRPr lang="zh-CN" altLang="en-US" sz="1650" b="1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cs typeface="Open Sans" panose="020B0606030504020204" charset="0"/>
              <a:sym typeface="Arial" panose="020B0604020202020204" pitchFamily="34" charset="0"/>
            </a:endParaRPr>
          </a:p>
          <a:p>
            <a:pPr algn="ctr"/>
            <a:r>
              <a:rPr lang="zh-CN" altLang="en-US" sz="105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Open Sans" panose="020B0606030504020204" charset="0"/>
                <a:sym typeface="Arial" panose="020B0604020202020204" pitchFamily="34" charset="0"/>
              </a:rPr>
              <a:t>在此录入上述图表的描述说明，在此录入上述图表的描述说明。</a:t>
            </a:r>
          </a:p>
        </p:txBody>
      </p:sp>
      <p:sp>
        <p:nvSpPr>
          <p:cNvPr id="327" name="Rectangle 8"/>
          <p:cNvSpPr/>
          <p:nvPr/>
        </p:nvSpPr>
        <p:spPr>
          <a:xfrm>
            <a:off x="6868033" y="3018014"/>
            <a:ext cx="1828800" cy="1083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50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Open Sans" panose="020B0606030504020204" charset="0"/>
                <a:sym typeface="Arial" panose="020B0604020202020204" pitchFamily="34" charset="0"/>
              </a:rPr>
              <a:t>添加标题</a:t>
            </a:r>
          </a:p>
          <a:p>
            <a:pPr algn="ctr"/>
            <a:endParaRPr lang="zh-CN" altLang="en-US" sz="1650" b="1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cs typeface="Open Sans" panose="020B0606030504020204" charset="0"/>
              <a:sym typeface="Arial" panose="020B0604020202020204" pitchFamily="34" charset="0"/>
            </a:endParaRPr>
          </a:p>
          <a:p>
            <a:pPr algn="ctr"/>
            <a:r>
              <a:rPr lang="zh-CN" altLang="en-US" sz="105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Open Sans" panose="020B0606030504020204" charset="0"/>
                <a:sym typeface="Arial" panose="020B0604020202020204" pitchFamily="34" charset="0"/>
              </a:rPr>
              <a:t>在此录入上述图表的描述说明，在此录入上述图表的描述说明。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ush dir="d"/>
      </p:transition>
    </mc:Choice>
    <mc:Fallback xmlns="">
      <p:transition>
        <p:push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00"/>
                            </p:stCondLst>
                            <p:childTnLst>
                              <p:par>
                                <p:cTn id="2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0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0"/>
                            </p:stCondLst>
                            <p:childTnLst>
                              <p:par>
                                <p:cTn id="8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0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287" grpId="0" bldLvl="0" animBg="1"/>
      <p:bldP spid="288" grpId="0" bldLvl="0" animBg="1"/>
      <p:bldP spid="289" grpId="0" bldLvl="0" animBg="1"/>
      <p:bldP spid="290" grpId="0" bldLvl="0" animBg="1"/>
      <p:bldP spid="291" grpId="0" bldLvl="0" animBg="1"/>
      <p:bldP spid="299" grpId="0" bldLvl="0" animBg="1"/>
      <p:bldP spid="300" grpId="0" bldLvl="0" animBg="1"/>
      <p:bldP spid="301" grpId="0" bldLvl="0" animBg="1"/>
      <p:bldP spid="302" grpId="0" bldLvl="0" animBg="1"/>
      <p:bldP spid="303" grpId="0" bldLvl="0" animBg="1"/>
      <p:bldP spid="304" grpId="0" bldLvl="0" animBg="1"/>
      <p:bldP spid="305" grpId="0" bldLvl="0" animBg="1"/>
      <p:bldP spid="322" grpId="0"/>
      <p:bldP spid="325" grpId="0"/>
      <p:bldP spid="326" grpId="0"/>
      <p:bldP spid="3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385" y="2481580"/>
            <a:ext cx="9184005" cy="2663190"/>
          </a:xfrm>
          <a:prstGeom prst="rect">
            <a:avLst/>
          </a:prstGeom>
        </p:spPr>
      </p:pic>
      <p:pic>
        <p:nvPicPr>
          <p:cNvPr id="7" name="图片 6" descr="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385" y="-44450"/>
            <a:ext cx="9184005" cy="1609725"/>
          </a:xfrm>
          <a:prstGeom prst="rect">
            <a:avLst/>
          </a:prstGeom>
        </p:spPr>
      </p:pic>
      <p:sp>
        <p:nvSpPr>
          <p:cNvPr id="8" name="文本框 6"/>
          <p:cNvSpPr txBox="1"/>
          <p:nvPr/>
        </p:nvSpPr>
        <p:spPr>
          <a:xfrm>
            <a:off x="2989530" y="1819397"/>
            <a:ext cx="3166051" cy="763270"/>
          </a:xfrm>
          <a:prstGeom prst="rect">
            <a:avLst/>
          </a:prstGeom>
          <a:noFill/>
        </p:spPr>
        <p:txBody>
          <a:bodyPr wrap="square" lIns="91417" tIns="45708" rIns="91417" bIns="45708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3500" b="1" dirty="0">
                <a:solidFill>
                  <a:srgbClr val="E50117"/>
                </a:solidFill>
                <a:latin typeface="微软雅黑" panose="020B0503020204020204" charset="-122"/>
                <a:ea typeface="微软雅黑" panose="020B0503020204020204" charset="-122"/>
              </a:rPr>
              <a:t>第四章</a:t>
            </a:r>
          </a:p>
        </p:txBody>
      </p:sp>
      <p:sp>
        <p:nvSpPr>
          <p:cNvPr id="9" name="文本框 6"/>
          <p:cNvSpPr txBox="1"/>
          <p:nvPr/>
        </p:nvSpPr>
        <p:spPr>
          <a:xfrm>
            <a:off x="2731056" y="2440305"/>
            <a:ext cx="3683000" cy="782320"/>
          </a:xfrm>
          <a:prstGeom prst="rect">
            <a:avLst/>
          </a:prstGeom>
          <a:noFill/>
        </p:spPr>
        <p:txBody>
          <a:bodyPr wrap="square" lIns="91417" tIns="45708" rIns="91417" bIns="45708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3600" b="1" dirty="0">
                <a:solidFill>
                  <a:srgbClr val="E50117"/>
                </a:solidFill>
                <a:latin typeface="微软雅黑" panose="020B0503020204020204" charset="-122"/>
                <a:ea typeface="微软雅黑" panose="020B0503020204020204" charset="-122"/>
              </a:rPr>
              <a:t>未来工作计划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737610" y="643890"/>
            <a:ext cx="1670050" cy="1527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ush dir="d"/>
      </p:transition>
    </mc:Choice>
    <mc:Fallback xmlns="">
      <p:transition>
        <p:push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836295" y="297815"/>
            <a:ext cx="8318500" cy="264795"/>
          </a:xfrm>
          <a:prstGeom prst="rect">
            <a:avLst/>
          </a:prstGeom>
          <a:solidFill>
            <a:srgbClr val="E50117"/>
          </a:solidFill>
          <a:ln w="9" cap="flat">
            <a:noFill/>
            <a:prstDash val="solid"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37" tIns="45718" rIns="91437" bIns="45718" numCol="1" anchor="t" anchorCtr="0" compatLnSpc="1"/>
          <a:lstStyle/>
          <a:p>
            <a:endParaRPr lang="zh-CN" altLang="en-US" sz="1350">
              <a:solidFill>
                <a:schemeClr val="tx1"/>
              </a:solidFill>
            </a:endParaRPr>
          </a:p>
        </p:txBody>
      </p:sp>
      <p:grpSp>
        <p:nvGrpSpPr>
          <p:cNvPr id="2" name="小字"/>
          <p:cNvGrpSpPr/>
          <p:nvPr/>
        </p:nvGrpSpPr>
        <p:grpSpPr>
          <a:xfrm>
            <a:off x="926969" y="269518"/>
            <a:ext cx="6130865" cy="321945"/>
            <a:chOff x="1605513" y="667605"/>
            <a:chExt cx="6131661" cy="321870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3" name="TextBox 4"/>
            <p:cNvSpPr txBox="1"/>
            <p:nvPr/>
          </p:nvSpPr>
          <p:spPr>
            <a:xfrm>
              <a:off x="1605513" y="667605"/>
              <a:ext cx="2448272" cy="32187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l"/>
              <a:r>
                <a:rPr lang="en-US" altLang="zh-CN" sz="15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未来工作计划</a:t>
              </a: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7737174" y="801787"/>
              <a:ext cx="0" cy="72008"/>
            </a:xfrm>
            <a:prstGeom prst="line">
              <a:avLst/>
            </a:prstGeom>
            <a:ln>
              <a:solidFill>
                <a:schemeClr val="bg1">
                  <a:lumMod val="9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0" y="104869"/>
            <a:ext cx="650174" cy="650174"/>
          </a:xfrm>
          <a:prstGeom prst="rect">
            <a:avLst/>
          </a:prstGeom>
        </p:spPr>
      </p:pic>
      <p:sp>
        <p:nvSpPr>
          <p:cNvPr id="20495" name="TextBox 5"/>
          <p:cNvSpPr/>
          <p:nvPr/>
        </p:nvSpPr>
        <p:spPr>
          <a:xfrm>
            <a:off x="1240289" y="1608588"/>
            <a:ext cx="1538287" cy="2755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单击此处添加标题</a:t>
            </a:r>
          </a:p>
        </p:txBody>
      </p:sp>
      <p:sp>
        <p:nvSpPr>
          <p:cNvPr id="20496" name="TextBox 6"/>
          <p:cNvSpPr/>
          <p:nvPr/>
        </p:nvSpPr>
        <p:spPr>
          <a:xfrm>
            <a:off x="1157738" y="2237238"/>
            <a:ext cx="1531937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altLang="zh-CN" sz="2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2,359</a:t>
            </a:r>
          </a:p>
        </p:txBody>
      </p:sp>
      <p:sp>
        <p:nvSpPr>
          <p:cNvPr id="20497" name="TextBox 7"/>
          <p:cNvSpPr/>
          <p:nvPr/>
        </p:nvSpPr>
        <p:spPr>
          <a:xfrm>
            <a:off x="1233938" y="2699200"/>
            <a:ext cx="1400175" cy="506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在此处添加详细描述文本，尽量与标题文本语言风格相符合。</a:t>
            </a:r>
          </a:p>
        </p:txBody>
      </p:sp>
      <p:sp>
        <p:nvSpPr>
          <p:cNvPr id="20498" name="TextBox 8"/>
          <p:cNvSpPr/>
          <p:nvPr/>
        </p:nvSpPr>
        <p:spPr>
          <a:xfrm>
            <a:off x="1403801" y="3618363"/>
            <a:ext cx="6337300" cy="968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单击此处添加标题</a:t>
            </a:r>
          </a:p>
          <a:p>
            <a:pPr algn="ctr" eaLnBrk="1" hangingPunct="1"/>
            <a:r>
              <a:rPr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lang="en-US" altLang="zh-CN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200</a:t>
            </a:r>
            <a:r>
              <a:rPr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字以内，将每页幻灯片动态演示时间长度尽量控制在</a:t>
            </a:r>
            <a:r>
              <a:rPr lang="en-US" altLang="zh-CN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5</a:t>
            </a:r>
            <a:r>
              <a:rPr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分钟以内。</a:t>
            </a:r>
            <a:br>
              <a:rPr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</a:br>
            <a:r>
              <a:rPr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在此处添加详细描述文本，尽量与标题文本语言风格相符合，语言描述尽量简洁生动，</a:t>
            </a:r>
          </a:p>
          <a:p>
            <a:pPr algn="ctr" eaLnBrk="1" hangingPunct="1"/>
            <a:r>
              <a:rPr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尽可能概括出段落内容，尽量将每页幻灯片文字内容控制在</a:t>
            </a:r>
            <a:r>
              <a:rPr lang="en-US" altLang="zh-CN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200</a:t>
            </a:r>
            <a:r>
              <a:rPr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字以内，将每页幻灯片动态演示时间长度尽量控</a:t>
            </a:r>
          </a:p>
          <a:p>
            <a:pPr algn="ctr" eaLnBrk="1" hangingPunct="1"/>
            <a:r>
              <a:rPr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制在</a:t>
            </a:r>
            <a:r>
              <a:rPr lang="en-US" altLang="zh-CN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5</a:t>
            </a:r>
            <a:r>
              <a:rPr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分钟以内。</a:t>
            </a:r>
          </a:p>
        </p:txBody>
      </p:sp>
      <p:grpSp>
        <p:nvGrpSpPr>
          <p:cNvPr id="20499" name="组合 9"/>
          <p:cNvGrpSpPr/>
          <p:nvPr/>
        </p:nvGrpSpPr>
        <p:grpSpPr>
          <a:xfrm>
            <a:off x="2556326" y="1602238"/>
            <a:ext cx="1785938" cy="1785937"/>
            <a:chOff x="0" y="0"/>
            <a:chExt cx="1440160" cy="1440160"/>
          </a:xfr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2700000" scaled="0"/>
          </a:gradFill>
        </p:grpSpPr>
        <p:sp>
          <p:nvSpPr>
            <p:cNvPr id="18470" name="矩形 10"/>
            <p:cNvSpPr/>
            <p:nvPr/>
          </p:nvSpPr>
          <p:spPr>
            <a:xfrm>
              <a:off x="684076" y="0"/>
              <a:ext cx="72008" cy="360040"/>
            </a:xfrm>
            <a:prstGeom prst="rect">
              <a:avLst/>
            </a:prstGeom>
            <a:grpFill/>
            <a:ln w="25400">
              <a:noFill/>
            </a:ln>
          </p:spPr>
          <p:txBody>
            <a:bodyPr anchor="ctr"/>
            <a:lstStyle/>
            <a:p>
              <a:pPr algn="ctr" eaLnBrk="1" hangingPunct="1"/>
              <a:endParaRPr lang="zh-CN" altLang="zh-CN" sz="1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471" name="矩形 11"/>
            <p:cNvSpPr/>
            <p:nvPr/>
          </p:nvSpPr>
          <p:spPr>
            <a:xfrm>
              <a:off x="684076" y="1080120"/>
              <a:ext cx="72008" cy="360040"/>
            </a:xfrm>
            <a:prstGeom prst="rect">
              <a:avLst/>
            </a:prstGeom>
            <a:grpFill/>
            <a:ln w="25400">
              <a:noFill/>
            </a:ln>
          </p:spPr>
          <p:txBody>
            <a:bodyPr anchor="ctr"/>
            <a:lstStyle/>
            <a:p>
              <a:pPr algn="ctr" eaLnBrk="1" hangingPunct="1"/>
              <a:endParaRPr lang="zh-CN" altLang="zh-CN" sz="1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472" name="矩形 12"/>
            <p:cNvSpPr/>
            <p:nvPr/>
          </p:nvSpPr>
          <p:spPr>
            <a:xfrm rot="-5400000">
              <a:off x="144016" y="540061"/>
              <a:ext cx="72008" cy="360040"/>
            </a:xfrm>
            <a:prstGeom prst="rect">
              <a:avLst/>
            </a:prstGeom>
            <a:grpFill/>
            <a:ln w="25400">
              <a:noFill/>
            </a:ln>
          </p:spPr>
          <p:txBody>
            <a:bodyPr anchor="ctr"/>
            <a:lstStyle/>
            <a:p>
              <a:pPr algn="ctr" eaLnBrk="1" hangingPunct="1"/>
              <a:endParaRPr lang="zh-CN" altLang="zh-CN" sz="1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473" name="矩形 13"/>
            <p:cNvSpPr/>
            <p:nvPr/>
          </p:nvSpPr>
          <p:spPr>
            <a:xfrm rot="-5400000">
              <a:off x="1224136" y="540061"/>
              <a:ext cx="72008" cy="360040"/>
            </a:xfrm>
            <a:prstGeom prst="rect">
              <a:avLst/>
            </a:prstGeom>
            <a:grpFill/>
            <a:ln w="25400">
              <a:noFill/>
            </a:ln>
          </p:spPr>
          <p:txBody>
            <a:bodyPr anchor="ctr"/>
            <a:lstStyle/>
            <a:p>
              <a:pPr algn="ctr" eaLnBrk="1" hangingPunct="1"/>
              <a:endParaRPr lang="zh-CN" altLang="zh-CN" sz="1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474" name="矩形 14"/>
            <p:cNvSpPr/>
            <p:nvPr/>
          </p:nvSpPr>
          <p:spPr>
            <a:xfrm rot="2700000">
              <a:off x="1065956" y="158180"/>
              <a:ext cx="72008" cy="360040"/>
            </a:xfrm>
            <a:prstGeom prst="rect">
              <a:avLst/>
            </a:prstGeom>
            <a:grpFill/>
            <a:ln w="25400">
              <a:noFill/>
            </a:ln>
          </p:spPr>
          <p:txBody>
            <a:bodyPr anchor="ctr"/>
            <a:lstStyle/>
            <a:p>
              <a:pPr algn="ctr" eaLnBrk="1" hangingPunct="1"/>
              <a:endParaRPr lang="zh-CN" altLang="zh-CN" sz="1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475" name="矩形 15"/>
            <p:cNvSpPr/>
            <p:nvPr/>
          </p:nvSpPr>
          <p:spPr>
            <a:xfrm rot="2700000">
              <a:off x="302196" y="921940"/>
              <a:ext cx="72008" cy="360040"/>
            </a:xfrm>
            <a:prstGeom prst="rect">
              <a:avLst/>
            </a:prstGeom>
            <a:grpFill/>
            <a:ln w="25400">
              <a:noFill/>
            </a:ln>
          </p:spPr>
          <p:txBody>
            <a:bodyPr anchor="ctr"/>
            <a:lstStyle/>
            <a:p>
              <a:pPr algn="ctr" eaLnBrk="1" hangingPunct="1"/>
              <a:endParaRPr lang="zh-CN" altLang="zh-CN" sz="1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476" name="矩形 16"/>
            <p:cNvSpPr/>
            <p:nvPr/>
          </p:nvSpPr>
          <p:spPr>
            <a:xfrm rot="-2700000" flipV="1">
              <a:off x="1065956" y="921940"/>
              <a:ext cx="72008" cy="360040"/>
            </a:xfrm>
            <a:prstGeom prst="rect">
              <a:avLst/>
            </a:prstGeom>
            <a:grpFill/>
            <a:ln w="25400">
              <a:noFill/>
            </a:ln>
          </p:spPr>
          <p:txBody>
            <a:bodyPr anchor="ctr"/>
            <a:lstStyle/>
            <a:p>
              <a:pPr algn="ctr" eaLnBrk="1" hangingPunct="1"/>
              <a:endParaRPr lang="zh-CN" altLang="zh-CN" sz="1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477" name="矩形 17"/>
            <p:cNvSpPr/>
            <p:nvPr/>
          </p:nvSpPr>
          <p:spPr>
            <a:xfrm rot="-2700000" flipV="1">
              <a:off x="302196" y="158180"/>
              <a:ext cx="72008" cy="360040"/>
            </a:xfrm>
            <a:prstGeom prst="rect">
              <a:avLst/>
            </a:prstGeom>
            <a:grpFill/>
            <a:ln w="25400">
              <a:noFill/>
            </a:ln>
          </p:spPr>
          <p:txBody>
            <a:bodyPr anchor="ctr"/>
            <a:lstStyle/>
            <a:p>
              <a:pPr algn="ctr" eaLnBrk="1" hangingPunct="1"/>
              <a:endParaRPr lang="zh-CN" altLang="zh-CN" sz="1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478" name="矩形 18"/>
            <p:cNvSpPr/>
            <p:nvPr/>
          </p:nvSpPr>
          <p:spPr>
            <a:xfrm rot="1320000">
              <a:off x="886386" y="39325"/>
              <a:ext cx="72008" cy="360040"/>
            </a:xfrm>
            <a:prstGeom prst="rect">
              <a:avLst/>
            </a:prstGeom>
            <a:grpFill/>
            <a:ln w="25400">
              <a:noFill/>
            </a:ln>
          </p:spPr>
          <p:txBody>
            <a:bodyPr anchor="ctr"/>
            <a:lstStyle/>
            <a:p>
              <a:pPr algn="ctr" eaLnBrk="1" hangingPunct="1"/>
              <a:endParaRPr lang="zh-CN" altLang="zh-CN" sz="1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479" name="矩形 19"/>
            <p:cNvSpPr/>
            <p:nvPr/>
          </p:nvSpPr>
          <p:spPr>
            <a:xfrm rot="1320000">
              <a:off x="481766" y="1040795"/>
              <a:ext cx="72008" cy="360040"/>
            </a:xfrm>
            <a:prstGeom prst="rect">
              <a:avLst/>
            </a:prstGeom>
            <a:grpFill/>
            <a:ln w="25400">
              <a:noFill/>
            </a:ln>
          </p:spPr>
          <p:txBody>
            <a:bodyPr anchor="ctr"/>
            <a:lstStyle/>
            <a:p>
              <a:pPr algn="ctr" eaLnBrk="1" hangingPunct="1"/>
              <a:endParaRPr lang="zh-CN" altLang="zh-CN" sz="1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480" name="矩形 20"/>
            <p:cNvSpPr/>
            <p:nvPr/>
          </p:nvSpPr>
          <p:spPr>
            <a:xfrm rot="-1320000" flipH="1">
              <a:off x="481766" y="39325"/>
              <a:ext cx="72008" cy="360040"/>
            </a:xfrm>
            <a:prstGeom prst="rect">
              <a:avLst/>
            </a:prstGeom>
            <a:grpFill/>
            <a:ln w="25400">
              <a:noFill/>
            </a:ln>
          </p:spPr>
          <p:txBody>
            <a:bodyPr anchor="ctr"/>
            <a:lstStyle/>
            <a:p>
              <a:pPr algn="ctr" eaLnBrk="1" hangingPunct="1"/>
              <a:endParaRPr lang="zh-CN" altLang="zh-CN" sz="1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481" name="矩形 21"/>
            <p:cNvSpPr/>
            <p:nvPr/>
          </p:nvSpPr>
          <p:spPr>
            <a:xfrm rot="-1320000" flipH="1">
              <a:off x="886386" y="1040795"/>
              <a:ext cx="72008" cy="360040"/>
            </a:xfrm>
            <a:prstGeom prst="rect">
              <a:avLst/>
            </a:prstGeom>
            <a:grpFill/>
            <a:ln w="25400">
              <a:noFill/>
            </a:ln>
          </p:spPr>
          <p:txBody>
            <a:bodyPr anchor="ctr"/>
            <a:lstStyle/>
            <a:p>
              <a:pPr algn="ctr" eaLnBrk="1" hangingPunct="1"/>
              <a:endParaRPr lang="zh-CN" altLang="zh-CN" sz="1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482" name="矩形 22"/>
            <p:cNvSpPr/>
            <p:nvPr/>
          </p:nvSpPr>
          <p:spPr>
            <a:xfrm rot="4020000" flipV="1">
              <a:off x="186948" y="751078"/>
              <a:ext cx="72008" cy="360040"/>
            </a:xfrm>
            <a:prstGeom prst="rect">
              <a:avLst/>
            </a:prstGeom>
            <a:grpFill/>
            <a:ln w="25400">
              <a:noFill/>
            </a:ln>
          </p:spPr>
          <p:txBody>
            <a:bodyPr anchor="ctr"/>
            <a:lstStyle/>
            <a:p>
              <a:pPr algn="ctr" eaLnBrk="1" hangingPunct="1"/>
              <a:endParaRPr lang="zh-CN" altLang="zh-CN" sz="1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483" name="矩形 23"/>
            <p:cNvSpPr/>
            <p:nvPr/>
          </p:nvSpPr>
          <p:spPr>
            <a:xfrm rot="4020000" flipV="1">
              <a:off x="1181204" y="329042"/>
              <a:ext cx="72008" cy="360040"/>
            </a:xfrm>
            <a:prstGeom prst="rect">
              <a:avLst/>
            </a:prstGeom>
            <a:grpFill/>
            <a:ln w="25400">
              <a:noFill/>
            </a:ln>
          </p:spPr>
          <p:txBody>
            <a:bodyPr anchor="ctr"/>
            <a:lstStyle/>
            <a:p>
              <a:pPr algn="ctr" eaLnBrk="1" hangingPunct="1"/>
              <a:endParaRPr lang="zh-CN" altLang="zh-CN" sz="1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484" name="矩形 24"/>
            <p:cNvSpPr/>
            <p:nvPr/>
          </p:nvSpPr>
          <p:spPr>
            <a:xfrm rot="-4020000" flipH="1" flipV="1">
              <a:off x="1181204" y="751078"/>
              <a:ext cx="72008" cy="360040"/>
            </a:xfrm>
            <a:prstGeom prst="rect">
              <a:avLst/>
            </a:prstGeom>
            <a:grpFill/>
            <a:ln w="25400">
              <a:noFill/>
            </a:ln>
          </p:spPr>
          <p:txBody>
            <a:bodyPr anchor="ctr"/>
            <a:lstStyle/>
            <a:p>
              <a:pPr algn="ctr" eaLnBrk="1" hangingPunct="1"/>
              <a:endParaRPr lang="zh-CN" altLang="zh-CN" sz="1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485" name="矩形 25"/>
            <p:cNvSpPr/>
            <p:nvPr/>
          </p:nvSpPr>
          <p:spPr>
            <a:xfrm rot="-4020000" flipH="1" flipV="1">
              <a:off x="186948" y="329042"/>
              <a:ext cx="72008" cy="360040"/>
            </a:xfrm>
            <a:prstGeom prst="rect">
              <a:avLst/>
            </a:prstGeom>
            <a:grpFill/>
            <a:ln w="25400">
              <a:noFill/>
            </a:ln>
          </p:spPr>
          <p:txBody>
            <a:bodyPr anchor="ctr"/>
            <a:lstStyle/>
            <a:p>
              <a:pPr algn="ctr" eaLnBrk="1" hangingPunct="1"/>
              <a:endParaRPr lang="zh-CN" altLang="zh-CN" sz="1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0516" name="TextBox 26"/>
          <p:cNvSpPr/>
          <p:nvPr/>
        </p:nvSpPr>
        <p:spPr>
          <a:xfrm>
            <a:off x="5209038" y="1608588"/>
            <a:ext cx="1538287" cy="2755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单击此处添加标题</a:t>
            </a:r>
          </a:p>
        </p:txBody>
      </p:sp>
      <p:sp>
        <p:nvSpPr>
          <p:cNvPr id="20517" name="TextBox 27"/>
          <p:cNvSpPr/>
          <p:nvPr/>
        </p:nvSpPr>
        <p:spPr>
          <a:xfrm>
            <a:off x="5126489" y="2237238"/>
            <a:ext cx="1531937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altLang="zh-CN" sz="2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2,359</a:t>
            </a:r>
          </a:p>
        </p:txBody>
      </p:sp>
      <p:sp>
        <p:nvSpPr>
          <p:cNvPr id="20518" name="TextBox 28"/>
          <p:cNvSpPr/>
          <p:nvPr/>
        </p:nvSpPr>
        <p:spPr>
          <a:xfrm>
            <a:off x="5202689" y="2699200"/>
            <a:ext cx="1400175" cy="506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在此处添加详细描述文本，尽量与标题文本语言风格相符合。</a:t>
            </a:r>
          </a:p>
        </p:txBody>
      </p:sp>
      <p:grpSp>
        <p:nvGrpSpPr>
          <p:cNvPr id="20519" name="组合 29"/>
          <p:cNvGrpSpPr/>
          <p:nvPr/>
        </p:nvGrpSpPr>
        <p:grpSpPr>
          <a:xfrm>
            <a:off x="6525075" y="1602238"/>
            <a:ext cx="1785938" cy="1785937"/>
            <a:chOff x="0" y="0"/>
            <a:chExt cx="1440160" cy="1440160"/>
          </a:xfr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2700000" scaled="0"/>
          </a:gradFill>
        </p:grpSpPr>
        <p:sp>
          <p:nvSpPr>
            <p:cNvPr id="18454" name="矩形 30"/>
            <p:cNvSpPr/>
            <p:nvPr/>
          </p:nvSpPr>
          <p:spPr>
            <a:xfrm>
              <a:off x="684076" y="0"/>
              <a:ext cx="72008" cy="360040"/>
            </a:xfrm>
            <a:prstGeom prst="rect">
              <a:avLst/>
            </a:prstGeom>
            <a:grpFill/>
            <a:ln w="25400">
              <a:noFill/>
            </a:ln>
          </p:spPr>
          <p:txBody>
            <a:bodyPr anchor="ctr"/>
            <a:lstStyle/>
            <a:p>
              <a:pPr algn="ctr" eaLnBrk="1" hangingPunct="1"/>
              <a:endParaRPr lang="zh-CN" altLang="zh-CN" sz="1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455" name="矩形 31"/>
            <p:cNvSpPr/>
            <p:nvPr/>
          </p:nvSpPr>
          <p:spPr>
            <a:xfrm>
              <a:off x="684076" y="1080120"/>
              <a:ext cx="72008" cy="360040"/>
            </a:xfrm>
            <a:prstGeom prst="rect">
              <a:avLst/>
            </a:prstGeom>
            <a:grpFill/>
            <a:ln w="25400">
              <a:noFill/>
            </a:ln>
          </p:spPr>
          <p:txBody>
            <a:bodyPr anchor="ctr"/>
            <a:lstStyle/>
            <a:p>
              <a:pPr algn="ctr" eaLnBrk="1" hangingPunct="1"/>
              <a:endParaRPr lang="zh-CN" altLang="zh-CN" sz="1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456" name="矩形 32"/>
            <p:cNvSpPr/>
            <p:nvPr/>
          </p:nvSpPr>
          <p:spPr>
            <a:xfrm rot="-5400000">
              <a:off x="144016" y="540061"/>
              <a:ext cx="72008" cy="360040"/>
            </a:xfrm>
            <a:prstGeom prst="rect">
              <a:avLst/>
            </a:prstGeom>
            <a:grpFill/>
            <a:ln w="25400">
              <a:noFill/>
            </a:ln>
          </p:spPr>
          <p:txBody>
            <a:bodyPr anchor="ctr"/>
            <a:lstStyle/>
            <a:p>
              <a:pPr algn="ctr" eaLnBrk="1" hangingPunct="1"/>
              <a:endParaRPr lang="zh-CN" altLang="zh-CN" sz="1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457" name="矩形 33"/>
            <p:cNvSpPr/>
            <p:nvPr/>
          </p:nvSpPr>
          <p:spPr>
            <a:xfrm rot="-5400000">
              <a:off x="1224136" y="540061"/>
              <a:ext cx="72008" cy="360040"/>
            </a:xfrm>
            <a:prstGeom prst="rect">
              <a:avLst/>
            </a:prstGeom>
            <a:grpFill/>
            <a:ln w="25400">
              <a:noFill/>
            </a:ln>
          </p:spPr>
          <p:txBody>
            <a:bodyPr anchor="ctr"/>
            <a:lstStyle/>
            <a:p>
              <a:pPr algn="ctr" eaLnBrk="1" hangingPunct="1"/>
              <a:endParaRPr lang="zh-CN" altLang="zh-CN" sz="1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458" name="矩形 34"/>
            <p:cNvSpPr/>
            <p:nvPr/>
          </p:nvSpPr>
          <p:spPr>
            <a:xfrm rot="2700000">
              <a:off x="1065956" y="158180"/>
              <a:ext cx="72008" cy="360040"/>
            </a:xfrm>
            <a:prstGeom prst="rect">
              <a:avLst/>
            </a:prstGeom>
            <a:grpFill/>
            <a:ln w="25400">
              <a:noFill/>
            </a:ln>
          </p:spPr>
          <p:txBody>
            <a:bodyPr anchor="ctr"/>
            <a:lstStyle/>
            <a:p>
              <a:pPr algn="ctr" eaLnBrk="1" hangingPunct="1"/>
              <a:endParaRPr lang="zh-CN" altLang="zh-CN" sz="1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459" name="矩形 35"/>
            <p:cNvSpPr/>
            <p:nvPr/>
          </p:nvSpPr>
          <p:spPr>
            <a:xfrm rot="2700000">
              <a:off x="302196" y="921940"/>
              <a:ext cx="72008" cy="360040"/>
            </a:xfrm>
            <a:prstGeom prst="rect">
              <a:avLst/>
            </a:prstGeom>
            <a:grpFill/>
            <a:ln w="25400">
              <a:noFill/>
            </a:ln>
          </p:spPr>
          <p:txBody>
            <a:bodyPr anchor="ctr"/>
            <a:lstStyle/>
            <a:p>
              <a:pPr algn="ctr" eaLnBrk="1" hangingPunct="1"/>
              <a:endParaRPr lang="zh-CN" altLang="zh-CN" sz="1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460" name="矩形 36"/>
            <p:cNvSpPr/>
            <p:nvPr/>
          </p:nvSpPr>
          <p:spPr>
            <a:xfrm rot="-2700000" flipV="1">
              <a:off x="1065956" y="921940"/>
              <a:ext cx="72008" cy="360040"/>
            </a:xfrm>
            <a:prstGeom prst="rect">
              <a:avLst/>
            </a:prstGeom>
            <a:grpFill/>
            <a:ln w="25400">
              <a:noFill/>
            </a:ln>
          </p:spPr>
          <p:txBody>
            <a:bodyPr anchor="ctr"/>
            <a:lstStyle/>
            <a:p>
              <a:pPr algn="ctr" eaLnBrk="1" hangingPunct="1"/>
              <a:endParaRPr lang="zh-CN" altLang="zh-CN" sz="1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461" name="矩形 37"/>
            <p:cNvSpPr/>
            <p:nvPr/>
          </p:nvSpPr>
          <p:spPr>
            <a:xfrm rot="-2700000" flipV="1">
              <a:off x="302196" y="158180"/>
              <a:ext cx="72008" cy="360040"/>
            </a:xfrm>
            <a:prstGeom prst="rect">
              <a:avLst/>
            </a:prstGeom>
            <a:grpFill/>
            <a:ln w="25400">
              <a:noFill/>
            </a:ln>
          </p:spPr>
          <p:txBody>
            <a:bodyPr anchor="ctr"/>
            <a:lstStyle/>
            <a:p>
              <a:pPr algn="ctr" eaLnBrk="1" hangingPunct="1"/>
              <a:endParaRPr lang="zh-CN" altLang="zh-CN" sz="1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462" name="矩形 38"/>
            <p:cNvSpPr/>
            <p:nvPr/>
          </p:nvSpPr>
          <p:spPr>
            <a:xfrm rot="1320000">
              <a:off x="886386" y="39325"/>
              <a:ext cx="72008" cy="360040"/>
            </a:xfrm>
            <a:prstGeom prst="rect">
              <a:avLst/>
            </a:prstGeom>
            <a:grpFill/>
            <a:ln w="25400">
              <a:noFill/>
            </a:ln>
          </p:spPr>
          <p:txBody>
            <a:bodyPr anchor="ctr"/>
            <a:lstStyle/>
            <a:p>
              <a:pPr algn="ctr" eaLnBrk="1" hangingPunct="1"/>
              <a:endParaRPr lang="zh-CN" altLang="zh-CN" sz="1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463" name="矩形 39"/>
            <p:cNvSpPr/>
            <p:nvPr/>
          </p:nvSpPr>
          <p:spPr>
            <a:xfrm rot="1320000">
              <a:off x="481766" y="1040795"/>
              <a:ext cx="72008" cy="360040"/>
            </a:xfrm>
            <a:prstGeom prst="rect">
              <a:avLst/>
            </a:prstGeom>
            <a:grpFill/>
            <a:ln w="25400">
              <a:noFill/>
            </a:ln>
          </p:spPr>
          <p:txBody>
            <a:bodyPr anchor="ctr"/>
            <a:lstStyle/>
            <a:p>
              <a:pPr algn="ctr" eaLnBrk="1" hangingPunct="1"/>
              <a:endParaRPr lang="zh-CN" altLang="zh-CN" sz="1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464" name="矩形 40"/>
            <p:cNvSpPr/>
            <p:nvPr/>
          </p:nvSpPr>
          <p:spPr>
            <a:xfrm rot="-1320000" flipH="1">
              <a:off x="481766" y="39325"/>
              <a:ext cx="72008" cy="360040"/>
            </a:xfrm>
            <a:prstGeom prst="rect">
              <a:avLst/>
            </a:prstGeom>
            <a:grpFill/>
            <a:ln w="25400">
              <a:noFill/>
            </a:ln>
          </p:spPr>
          <p:txBody>
            <a:bodyPr anchor="ctr"/>
            <a:lstStyle/>
            <a:p>
              <a:pPr algn="ctr" eaLnBrk="1" hangingPunct="1"/>
              <a:endParaRPr lang="zh-CN" altLang="zh-CN" sz="1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465" name="矩形 41"/>
            <p:cNvSpPr/>
            <p:nvPr/>
          </p:nvSpPr>
          <p:spPr>
            <a:xfrm rot="-1320000" flipH="1">
              <a:off x="886386" y="1040795"/>
              <a:ext cx="72008" cy="360040"/>
            </a:xfrm>
            <a:prstGeom prst="rect">
              <a:avLst/>
            </a:prstGeom>
            <a:grpFill/>
            <a:ln w="25400">
              <a:noFill/>
            </a:ln>
          </p:spPr>
          <p:txBody>
            <a:bodyPr anchor="ctr"/>
            <a:lstStyle/>
            <a:p>
              <a:pPr algn="ctr" eaLnBrk="1" hangingPunct="1"/>
              <a:endParaRPr lang="zh-CN" altLang="zh-CN" sz="1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466" name="矩形 42"/>
            <p:cNvSpPr/>
            <p:nvPr/>
          </p:nvSpPr>
          <p:spPr>
            <a:xfrm rot="4020000" flipV="1">
              <a:off x="186948" y="751078"/>
              <a:ext cx="72008" cy="360040"/>
            </a:xfrm>
            <a:prstGeom prst="rect">
              <a:avLst/>
            </a:prstGeom>
            <a:grpFill/>
            <a:ln w="25400">
              <a:noFill/>
            </a:ln>
          </p:spPr>
          <p:txBody>
            <a:bodyPr anchor="ctr"/>
            <a:lstStyle/>
            <a:p>
              <a:pPr algn="ctr" eaLnBrk="1" hangingPunct="1"/>
              <a:endParaRPr lang="zh-CN" altLang="zh-CN" sz="1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467" name="矩形 43"/>
            <p:cNvSpPr/>
            <p:nvPr/>
          </p:nvSpPr>
          <p:spPr>
            <a:xfrm rot="4020000" flipV="1">
              <a:off x="1181204" y="329042"/>
              <a:ext cx="72008" cy="360040"/>
            </a:xfrm>
            <a:prstGeom prst="rect">
              <a:avLst/>
            </a:prstGeom>
            <a:grpFill/>
            <a:ln w="25400">
              <a:noFill/>
            </a:ln>
          </p:spPr>
          <p:txBody>
            <a:bodyPr anchor="ctr"/>
            <a:lstStyle/>
            <a:p>
              <a:pPr algn="ctr" eaLnBrk="1" hangingPunct="1"/>
              <a:endParaRPr lang="zh-CN" altLang="zh-CN" sz="1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468" name="矩形 44"/>
            <p:cNvSpPr/>
            <p:nvPr/>
          </p:nvSpPr>
          <p:spPr>
            <a:xfrm rot="-4020000" flipH="1" flipV="1">
              <a:off x="1181204" y="751078"/>
              <a:ext cx="72008" cy="360040"/>
            </a:xfrm>
            <a:prstGeom prst="rect">
              <a:avLst/>
            </a:prstGeom>
            <a:grpFill/>
            <a:ln w="25400">
              <a:noFill/>
            </a:ln>
          </p:spPr>
          <p:txBody>
            <a:bodyPr anchor="ctr"/>
            <a:lstStyle/>
            <a:p>
              <a:pPr algn="ctr" eaLnBrk="1" hangingPunct="1"/>
              <a:endParaRPr lang="zh-CN" altLang="zh-CN" sz="1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469" name="矩形 45"/>
            <p:cNvSpPr/>
            <p:nvPr/>
          </p:nvSpPr>
          <p:spPr>
            <a:xfrm rot="-4020000" flipH="1" flipV="1">
              <a:off x="186948" y="329042"/>
              <a:ext cx="72008" cy="360040"/>
            </a:xfrm>
            <a:prstGeom prst="rect">
              <a:avLst/>
            </a:prstGeom>
            <a:grpFill/>
            <a:ln w="25400">
              <a:noFill/>
            </a:ln>
          </p:spPr>
          <p:txBody>
            <a:bodyPr anchor="ctr"/>
            <a:lstStyle/>
            <a:p>
              <a:pPr algn="ctr" eaLnBrk="1" hangingPunct="1"/>
              <a:endParaRPr lang="zh-CN" altLang="zh-CN" sz="1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8448" name="椭圆 46"/>
          <p:cNvSpPr/>
          <p:nvPr/>
        </p:nvSpPr>
        <p:spPr>
          <a:xfrm>
            <a:off x="2832551" y="1880050"/>
            <a:ext cx="1233488" cy="1231900"/>
          </a:xfrm>
          <a:prstGeom prst="ellipse">
            <a:avLst/>
          </a:prstGeom>
          <a:solidFill>
            <a:srgbClr val="E50117"/>
          </a:solidFill>
          <a:ln w="25400">
            <a:noFill/>
          </a:ln>
        </p:spPr>
        <p:txBody>
          <a:bodyPr anchor="ctr"/>
          <a:lstStyle/>
          <a:p>
            <a:pPr algn="ctr" eaLnBrk="1" hangingPunct="1"/>
            <a:endParaRPr lang="zh-CN" altLang="zh-CN" sz="1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49" name="椭圆 47"/>
          <p:cNvSpPr/>
          <p:nvPr/>
        </p:nvSpPr>
        <p:spPr>
          <a:xfrm>
            <a:off x="6801300" y="1880050"/>
            <a:ext cx="1233488" cy="1231900"/>
          </a:xfrm>
          <a:prstGeom prst="ellipse">
            <a:avLst/>
          </a:prstGeom>
          <a:solidFill>
            <a:srgbClr val="E50117"/>
          </a:solidFill>
          <a:ln w="25400">
            <a:noFill/>
          </a:ln>
        </p:spPr>
        <p:txBody>
          <a:bodyPr anchor="ctr"/>
          <a:lstStyle/>
          <a:p>
            <a:pPr algn="ctr" eaLnBrk="1" hangingPunct="1"/>
            <a:endParaRPr lang="zh-CN" altLang="zh-CN" sz="1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38" name="圆角矩形 68"/>
          <p:cNvSpPr/>
          <p:nvPr/>
        </p:nvSpPr>
        <p:spPr>
          <a:xfrm>
            <a:off x="3015113" y="2181675"/>
            <a:ext cx="838200" cy="539750"/>
          </a:xfrm>
          <a:custGeom>
            <a:avLst/>
            <a:gdLst>
              <a:gd name="txL" fmla="*/ 0 w 978088"/>
              <a:gd name="txT" fmla="*/ 0 h 630163"/>
              <a:gd name="txR" fmla="*/ 978088 w 978088"/>
              <a:gd name="txB" fmla="*/ 630163 h 630163"/>
            </a:gdLst>
            <a:ahLst/>
            <a:cxnLst>
              <a:cxn ang="0">
                <a:pos x="322385" y="0"/>
              </a:cxn>
              <a:cxn ang="0">
                <a:pos x="522305" y="122993"/>
              </a:cxn>
              <a:cxn ang="0">
                <a:pos x="608433" y="88650"/>
              </a:cxn>
              <a:cxn ang="0">
                <a:pos x="737387" y="217536"/>
              </a:cxn>
              <a:cxn ang="0">
                <a:pos x="735120" y="228760"/>
              </a:cxn>
              <a:cxn ang="0">
                <a:pos x="838200" y="378643"/>
              </a:cxn>
              <a:cxn ang="0">
                <a:pos x="677008" y="539750"/>
              </a:cxn>
              <a:cxn ang="0">
                <a:pos x="161192" y="539750"/>
              </a:cxn>
              <a:cxn ang="0">
                <a:pos x="0" y="378643"/>
              </a:cxn>
              <a:cxn ang="0">
                <a:pos x="97264" y="230995"/>
              </a:cxn>
              <a:cxn ang="0">
                <a:pos x="96715" y="225550"/>
              </a:cxn>
              <a:cxn ang="0">
                <a:pos x="322385" y="0"/>
              </a:cxn>
            </a:cxnLst>
            <a:rect l="txL" t="txT" r="txR" b="txB"/>
            <a:pathLst>
              <a:path w="978088" h="630163">
                <a:moveTo>
                  <a:pt x="376188" y="0"/>
                </a:moveTo>
                <a:cubicBezTo>
                  <a:pt x="478336" y="0"/>
                  <a:pt x="566899" y="58161"/>
                  <a:pt x="609473" y="143596"/>
                </a:cubicBezTo>
                <a:cubicBezTo>
                  <a:pt x="635404" y="118352"/>
                  <a:pt x="670955" y="103500"/>
                  <a:pt x="709975" y="103500"/>
                </a:cubicBezTo>
                <a:cubicBezTo>
                  <a:pt x="793080" y="103500"/>
                  <a:pt x="860450" y="170870"/>
                  <a:pt x="860450" y="253975"/>
                </a:cubicBezTo>
                <a:lnTo>
                  <a:pt x="857805" y="267079"/>
                </a:lnTo>
                <a:cubicBezTo>
                  <a:pt x="928258" y="293890"/>
                  <a:pt x="978088" y="362161"/>
                  <a:pt x="978088" y="442069"/>
                </a:cubicBezTo>
                <a:cubicBezTo>
                  <a:pt x="978088" y="545950"/>
                  <a:pt x="893875" y="630163"/>
                  <a:pt x="789994" y="630163"/>
                </a:cubicBezTo>
                <a:lnTo>
                  <a:pt x="188094" y="630163"/>
                </a:lnTo>
                <a:cubicBezTo>
                  <a:pt x="84213" y="630163"/>
                  <a:pt x="0" y="545950"/>
                  <a:pt x="0" y="442069"/>
                </a:cubicBezTo>
                <a:cubicBezTo>
                  <a:pt x="0" y="364739"/>
                  <a:pt x="46666" y="298309"/>
                  <a:pt x="113497" y="269689"/>
                </a:cubicBezTo>
                <a:cubicBezTo>
                  <a:pt x="112881" y="267585"/>
                  <a:pt x="112856" y="265461"/>
                  <a:pt x="112856" y="263332"/>
                </a:cubicBezTo>
                <a:cubicBezTo>
                  <a:pt x="112856" y="117898"/>
                  <a:pt x="230754" y="0"/>
                  <a:pt x="376188" y="0"/>
                </a:cubicBezTo>
                <a:close/>
              </a:path>
            </a:pathLst>
          </a:custGeom>
          <a:solidFill>
            <a:schemeClr val="bg1"/>
          </a:solidFill>
          <a:ln w="25400">
            <a:noFill/>
          </a:ln>
        </p:spPr>
        <p:txBody>
          <a:bodyPr/>
          <a:lstStyle/>
          <a:p>
            <a:endParaRPr lang="zh-CN" altLang="en-US" sz="100">
              <a:solidFill>
                <a:schemeClr val="tx1"/>
              </a:solidFill>
            </a:endParaRPr>
          </a:p>
        </p:txBody>
      </p:sp>
      <p:sp>
        <p:nvSpPr>
          <p:cNvPr id="20539" name="弦形 72"/>
          <p:cNvSpPr/>
          <p:nvPr/>
        </p:nvSpPr>
        <p:spPr>
          <a:xfrm rot="5400000">
            <a:off x="7150550" y="2051500"/>
            <a:ext cx="560388" cy="725488"/>
          </a:xfrm>
          <a:custGeom>
            <a:avLst/>
            <a:gdLst>
              <a:gd name="txL" fmla="*/ 0 w 717555"/>
              <a:gd name="txT" fmla="*/ 0 h 930438"/>
              <a:gd name="txR" fmla="*/ 717555 w 717555"/>
              <a:gd name="txB" fmla="*/ 930438 h 930438"/>
            </a:gdLst>
            <a:ahLst/>
            <a:cxnLst>
              <a:cxn ang="0">
                <a:pos x="275612" y="103623"/>
              </a:cxn>
              <a:cxn ang="0">
                <a:pos x="325723" y="153655"/>
              </a:cxn>
              <a:cxn ang="0">
                <a:pos x="375835" y="103623"/>
              </a:cxn>
              <a:cxn ang="0">
                <a:pos x="325723" y="53591"/>
              </a:cxn>
              <a:cxn ang="0">
                <a:pos x="275612" y="103623"/>
              </a:cxn>
              <a:cxn ang="0">
                <a:pos x="275612" y="621866"/>
              </a:cxn>
              <a:cxn ang="0">
                <a:pos x="325723" y="671898"/>
              </a:cxn>
              <a:cxn ang="0">
                <a:pos x="375835" y="621866"/>
              </a:cxn>
              <a:cxn ang="0">
                <a:pos x="325723" y="571834"/>
              </a:cxn>
              <a:cxn ang="0">
                <a:pos x="275612" y="621866"/>
              </a:cxn>
              <a:cxn ang="0">
                <a:pos x="235836" y="270208"/>
              </a:cxn>
              <a:cxn ang="0">
                <a:pos x="249320" y="288976"/>
              </a:cxn>
              <a:cxn ang="0">
                <a:pos x="357356" y="355981"/>
              </a:cxn>
              <a:cxn ang="0">
                <a:pos x="355988" y="362745"/>
              </a:cxn>
              <a:cxn ang="0">
                <a:pos x="425946" y="432591"/>
              </a:cxn>
              <a:cxn ang="0">
                <a:pos x="495903" y="362745"/>
              </a:cxn>
              <a:cxn ang="0">
                <a:pos x="425946" y="292898"/>
              </a:cxn>
              <a:cxn ang="0">
                <a:pos x="389289" y="304732"/>
              </a:cxn>
              <a:cxn ang="0">
                <a:pos x="281220" y="237706"/>
              </a:cxn>
              <a:cxn ang="0">
                <a:pos x="239594" y="247417"/>
              </a:cxn>
              <a:cxn ang="0">
                <a:pos x="235836" y="270208"/>
              </a:cxn>
              <a:cxn ang="0">
                <a:pos x="123422" y="197107"/>
              </a:cxn>
              <a:cxn ang="0">
                <a:pos x="173534" y="247139"/>
              </a:cxn>
              <a:cxn ang="0">
                <a:pos x="223645" y="197107"/>
              </a:cxn>
              <a:cxn ang="0">
                <a:pos x="173534" y="147075"/>
              </a:cxn>
              <a:cxn ang="0">
                <a:pos x="123422" y="197107"/>
              </a:cxn>
              <a:cxn ang="0">
                <a:pos x="123422" y="528382"/>
              </a:cxn>
              <a:cxn ang="0">
                <a:pos x="173534" y="578414"/>
              </a:cxn>
              <a:cxn ang="0">
                <a:pos x="223645" y="528382"/>
              </a:cxn>
              <a:cxn ang="0">
                <a:pos x="173534" y="478350"/>
              </a:cxn>
              <a:cxn ang="0">
                <a:pos x="123422" y="528382"/>
              </a:cxn>
              <a:cxn ang="0">
                <a:pos x="50111" y="362744"/>
              </a:cxn>
              <a:cxn ang="0">
                <a:pos x="100222" y="412776"/>
              </a:cxn>
              <a:cxn ang="0">
                <a:pos x="150334" y="362744"/>
              </a:cxn>
              <a:cxn ang="0">
                <a:pos x="100222" y="312712"/>
              </a:cxn>
              <a:cxn ang="0">
                <a:pos x="50111" y="362744"/>
              </a:cxn>
              <a:cxn ang="0">
                <a:pos x="0" y="362533"/>
              </a:cxn>
              <a:cxn ang="0">
                <a:pos x="89002" y="124902"/>
              </a:cxn>
              <a:cxn ang="0">
                <a:pos x="560388" y="58022"/>
              </a:cxn>
              <a:cxn ang="0">
                <a:pos x="560033" y="667695"/>
              </a:cxn>
              <a:cxn ang="0">
                <a:pos x="88725" y="600267"/>
              </a:cxn>
              <a:cxn ang="0">
                <a:pos x="0" y="362533"/>
              </a:cxn>
            </a:cxnLst>
            <a:rect l="txL" t="txT" r="txR" b="txB"/>
            <a:pathLst>
              <a:path w="717555" h="930438">
                <a:moveTo>
                  <a:pt x="352910" y="132897"/>
                </a:moveTo>
                <a:cubicBezTo>
                  <a:pt x="352910" y="168335"/>
                  <a:pt x="381638" y="197063"/>
                  <a:pt x="417076" y="197063"/>
                </a:cubicBezTo>
                <a:cubicBezTo>
                  <a:pt x="452514" y="197063"/>
                  <a:pt x="481242" y="168335"/>
                  <a:pt x="481242" y="132897"/>
                </a:cubicBezTo>
                <a:cubicBezTo>
                  <a:pt x="481242" y="97459"/>
                  <a:pt x="452514" y="68731"/>
                  <a:pt x="417076" y="68731"/>
                </a:cubicBezTo>
                <a:cubicBezTo>
                  <a:pt x="381638" y="68731"/>
                  <a:pt x="352910" y="97459"/>
                  <a:pt x="352910" y="132897"/>
                </a:cubicBezTo>
                <a:close/>
                <a:moveTo>
                  <a:pt x="352910" y="797543"/>
                </a:moveTo>
                <a:cubicBezTo>
                  <a:pt x="352910" y="832981"/>
                  <a:pt x="381638" y="861709"/>
                  <a:pt x="417076" y="861709"/>
                </a:cubicBezTo>
                <a:cubicBezTo>
                  <a:pt x="452514" y="861709"/>
                  <a:pt x="481242" y="832981"/>
                  <a:pt x="481242" y="797543"/>
                </a:cubicBezTo>
                <a:cubicBezTo>
                  <a:pt x="481242" y="762105"/>
                  <a:pt x="452514" y="733377"/>
                  <a:pt x="417076" y="733377"/>
                </a:cubicBezTo>
                <a:cubicBezTo>
                  <a:pt x="381638" y="733377"/>
                  <a:pt x="352910" y="762105"/>
                  <a:pt x="352910" y="797543"/>
                </a:cubicBezTo>
                <a:close/>
                <a:moveTo>
                  <a:pt x="301979" y="346541"/>
                </a:moveTo>
                <a:cubicBezTo>
                  <a:pt x="304233" y="356187"/>
                  <a:pt x="310166" y="364973"/>
                  <a:pt x="319245" y="370612"/>
                </a:cubicBezTo>
                <a:lnTo>
                  <a:pt x="457580" y="456545"/>
                </a:lnTo>
                <a:lnTo>
                  <a:pt x="455829" y="465220"/>
                </a:lnTo>
                <a:cubicBezTo>
                  <a:pt x="455829" y="514693"/>
                  <a:pt x="495934" y="554798"/>
                  <a:pt x="545407" y="554798"/>
                </a:cubicBezTo>
                <a:cubicBezTo>
                  <a:pt x="594880" y="554798"/>
                  <a:pt x="634985" y="514693"/>
                  <a:pt x="634985" y="465220"/>
                </a:cubicBezTo>
                <a:cubicBezTo>
                  <a:pt x="634985" y="415747"/>
                  <a:pt x="594880" y="375642"/>
                  <a:pt x="545407" y="375642"/>
                </a:cubicBezTo>
                <a:cubicBezTo>
                  <a:pt x="527831" y="375642"/>
                  <a:pt x="511437" y="380704"/>
                  <a:pt x="498470" y="390819"/>
                </a:cubicBezTo>
                <a:lnTo>
                  <a:pt x="360091" y="304858"/>
                </a:lnTo>
                <a:cubicBezTo>
                  <a:pt x="341933" y="293579"/>
                  <a:pt x="318070" y="299154"/>
                  <a:pt x="306791" y="317312"/>
                </a:cubicBezTo>
                <a:cubicBezTo>
                  <a:pt x="301151" y="326391"/>
                  <a:pt x="299725" y="336896"/>
                  <a:pt x="301979" y="346541"/>
                </a:cubicBezTo>
                <a:close/>
                <a:moveTo>
                  <a:pt x="158037" y="252790"/>
                </a:moveTo>
                <a:cubicBezTo>
                  <a:pt x="158037" y="288228"/>
                  <a:pt x="186765" y="316956"/>
                  <a:pt x="222203" y="316956"/>
                </a:cubicBezTo>
                <a:cubicBezTo>
                  <a:pt x="257641" y="316956"/>
                  <a:pt x="286369" y="288228"/>
                  <a:pt x="286369" y="252790"/>
                </a:cubicBezTo>
                <a:cubicBezTo>
                  <a:pt x="286369" y="217352"/>
                  <a:pt x="257641" y="188624"/>
                  <a:pt x="222203" y="188624"/>
                </a:cubicBezTo>
                <a:cubicBezTo>
                  <a:pt x="186765" y="188624"/>
                  <a:pt x="158037" y="217352"/>
                  <a:pt x="158037" y="252790"/>
                </a:cubicBezTo>
                <a:close/>
                <a:moveTo>
                  <a:pt x="158037" y="677650"/>
                </a:moveTo>
                <a:cubicBezTo>
                  <a:pt x="158037" y="713088"/>
                  <a:pt x="186765" y="741816"/>
                  <a:pt x="222203" y="741816"/>
                </a:cubicBezTo>
                <a:cubicBezTo>
                  <a:pt x="257641" y="741816"/>
                  <a:pt x="286369" y="713088"/>
                  <a:pt x="286369" y="677650"/>
                </a:cubicBezTo>
                <a:cubicBezTo>
                  <a:pt x="286369" y="642212"/>
                  <a:pt x="257641" y="613484"/>
                  <a:pt x="222203" y="613484"/>
                </a:cubicBezTo>
                <a:cubicBezTo>
                  <a:pt x="186765" y="613484"/>
                  <a:pt x="158037" y="642212"/>
                  <a:pt x="158037" y="677650"/>
                </a:cubicBezTo>
                <a:close/>
                <a:moveTo>
                  <a:pt x="64165" y="465219"/>
                </a:moveTo>
                <a:cubicBezTo>
                  <a:pt x="64165" y="500657"/>
                  <a:pt x="92893" y="529385"/>
                  <a:pt x="128331" y="529385"/>
                </a:cubicBezTo>
                <a:cubicBezTo>
                  <a:pt x="163769" y="529385"/>
                  <a:pt x="192497" y="500657"/>
                  <a:pt x="192497" y="465219"/>
                </a:cubicBezTo>
                <a:cubicBezTo>
                  <a:pt x="192497" y="429781"/>
                  <a:pt x="163769" y="401053"/>
                  <a:pt x="128331" y="401053"/>
                </a:cubicBezTo>
                <a:cubicBezTo>
                  <a:pt x="92893" y="401053"/>
                  <a:pt x="64165" y="429781"/>
                  <a:pt x="64165" y="465219"/>
                </a:cubicBezTo>
                <a:close/>
                <a:moveTo>
                  <a:pt x="0" y="464949"/>
                </a:moveTo>
                <a:cubicBezTo>
                  <a:pt x="63" y="356260"/>
                  <a:pt x="38056" y="247594"/>
                  <a:pt x="113964" y="160187"/>
                </a:cubicBezTo>
                <a:cubicBezTo>
                  <a:pt x="265781" y="-14627"/>
                  <a:pt x="523048" y="-51186"/>
                  <a:pt x="717555" y="74413"/>
                </a:cubicBezTo>
                <a:cubicBezTo>
                  <a:pt x="717403" y="335048"/>
                  <a:pt x="717252" y="595684"/>
                  <a:pt x="717100" y="856319"/>
                </a:cubicBezTo>
                <a:cubicBezTo>
                  <a:pt x="522446" y="981691"/>
                  <a:pt x="265223" y="944833"/>
                  <a:pt x="113609" y="769842"/>
                </a:cubicBezTo>
                <a:cubicBezTo>
                  <a:pt x="37802" y="682347"/>
                  <a:pt x="-64" y="573637"/>
                  <a:pt x="0" y="464949"/>
                </a:cubicBezTo>
                <a:close/>
              </a:path>
            </a:pathLst>
          </a:custGeom>
          <a:solidFill>
            <a:schemeClr val="bg1"/>
          </a:solidFill>
          <a:ln w="25400">
            <a:noFill/>
          </a:ln>
        </p:spPr>
        <p:txBody>
          <a:bodyPr/>
          <a:lstStyle/>
          <a:p>
            <a:endParaRPr lang="zh-CN" altLang="en-US" sz="100">
              <a:solidFill>
                <a:schemeClr val="tx1"/>
              </a:solidFill>
            </a:endParaRPr>
          </a:p>
        </p:txBody>
      </p:sp>
      <p:sp>
        <p:nvSpPr>
          <p:cNvPr id="20540" name="矩形 60"/>
          <p:cNvSpPr/>
          <p:nvPr/>
        </p:nvSpPr>
        <p:spPr>
          <a:xfrm>
            <a:off x="945014" y="1619700"/>
            <a:ext cx="288925" cy="257175"/>
          </a:xfrm>
          <a:custGeom>
            <a:avLst/>
            <a:gdLst>
              <a:gd name="txL" fmla="*/ 0 w 816827"/>
              <a:gd name="txT" fmla="*/ 0 h 729011"/>
              <a:gd name="txR" fmla="*/ 816827 w 816827"/>
              <a:gd name="txB" fmla="*/ 729011 h 729011"/>
            </a:gdLst>
            <a:ahLst/>
            <a:cxnLst>
              <a:cxn ang="0">
                <a:pos x="144463" y="207516"/>
              </a:cxn>
              <a:cxn ang="0">
                <a:pos x="144463" y="236695"/>
              </a:cxn>
              <a:cxn ang="0">
                <a:pos x="266457" y="236695"/>
              </a:cxn>
              <a:cxn ang="0">
                <a:pos x="266457" y="207516"/>
              </a:cxn>
              <a:cxn ang="0">
                <a:pos x="144463" y="207516"/>
              </a:cxn>
              <a:cxn ang="0">
                <a:pos x="0" y="187036"/>
              </a:cxn>
              <a:cxn ang="0">
                <a:pos x="288925" y="187036"/>
              </a:cxn>
              <a:cxn ang="0">
                <a:pos x="288925" y="257175"/>
              </a:cxn>
              <a:cxn ang="0">
                <a:pos x="0" y="257175"/>
              </a:cxn>
              <a:cxn ang="0">
                <a:pos x="0" y="187036"/>
              </a:cxn>
              <a:cxn ang="0">
                <a:pos x="59379" y="113998"/>
              </a:cxn>
              <a:cxn ang="0">
                <a:pos x="59379" y="143177"/>
              </a:cxn>
              <a:cxn ang="0">
                <a:pos x="266457" y="143177"/>
              </a:cxn>
              <a:cxn ang="0">
                <a:pos x="266457" y="113998"/>
              </a:cxn>
              <a:cxn ang="0">
                <a:pos x="59379" y="113998"/>
              </a:cxn>
              <a:cxn ang="0">
                <a:pos x="0" y="93518"/>
              </a:cxn>
              <a:cxn ang="0">
                <a:pos x="288925" y="93518"/>
              </a:cxn>
              <a:cxn ang="0">
                <a:pos x="288925" y="163657"/>
              </a:cxn>
              <a:cxn ang="0">
                <a:pos x="0" y="163657"/>
              </a:cxn>
              <a:cxn ang="0">
                <a:pos x="0" y="93518"/>
              </a:cxn>
              <a:cxn ang="0">
                <a:pos x="176562" y="20480"/>
              </a:cxn>
              <a:cxn ang="0">
                <a:pos x="176562" y="49659"/>
              </a:cxn>
              <a:cxn ang="0">
                <a:pos x="266457" y="49659"/>
              </a:cxn>
              <a:cxn ang="0">
                <a:pos x="266457" y="20480"/>
              </a:cxn>
              <a:cxn ang="0">
                <a:pos x="176562" y="20480"/>
              </a:cxn>
              <a:cxn ang="0">
                <a:pos x="0" y="0"/>
              </a:cxn>
              <a:cxn ang="0">
                <a:pos x="288925" y="0"/>
              </a:cxn>
              <a:cxn ang="0">
                <a:pos x="288925" y="70139"/>
              </a:cxn>
              <a:cxn ang="0">
                <a:pos x="0" y="70139"/>
              </a:cxn>
              <a:cxn ang="0">
                <a:pos x="0" y="0"/>
              </a:cxn>
            </a:cxnLst>
            <a:rect l="txL" t="txT" r="txR" b="txB"/>
            <a:pathLst>
              <a:path w="816827" h="729011">
                <a:moveTo>
                  <a:pt x="408414" y="588244"/>
                </a:moveTo>
                <a:lnTo>
                  <a:pt x="408414" y="670957"/>
                </a:lnTo>
                <a:lnTo>
                  <a:pt x="753307" y="670957"/>
                </a:lnTo>
                <a:lnTo>
                  <a:pt x="753307" y="588244"/>
                </a:lnTo>
                <a:lnTo>
                  <a:pt x="408414" y="588244"/>
                </a:lnTo>
                <a:close/>
                <a:moveTo>
                  <a:pt x="0" y="530190"/>
                </a:moveTo>
                <a:lnTo>
                  <a:pt x="816827" y="530190"/>
                </a:lnTo>
                <a:lnTo>
                  <a:pt x="816827" y="729011"/>
                </a:lnTo>
                <a:lnTo>
                  <a:pt x="0" y="729011"/>
                </a:lnTo>
                <a:lnTo>
                  <a:pt x="0" y="530190"/>
                </a:lnTo>
                <a:close/>
                <a:moveTo>
                  <a:pt x="167873" y="323149"/>
                </a:moveTo>
                <a:lnTo>
                  <a:pt x="167873" y="405862"/>
                </a:lnTo>
                <a:lnTo>
                  <a:pt x="753306" y="405862"/>
                </a:lnTo>
                <a:lnTo>
                  <a:pt x="753306" y="323149"/>
                </a:lnTo>
                <a:lnTo>
                  <a:pt x="167873" y="323149"/>
                </a:lnTo>
                <a:close/>
                <a:moveTo>
                  <a:pt x="0" y="265095"/>
                </a:moveTo>
                <a:lnTo>
                  <a:pt x="816827" y="265095"/>
                </a:lnTo>
                <a:lnTo>
                  <a:pt x="816827" y="463916"/>
                </a:lnTo>
                <a:lnTo>
                  <a:pt x="0" y="463916"/>
                </a:lnTo>
                <a:lnTo>
                  <a:pt x="0" y="265095"/>
                </a:lnTo>
                <a:close/>
                <a:moveTo>
                  <a:pt x="499162" y="58054"/>
                </a:moveTo>
                <a:lnTo>
                  <a:pt x="499162" y="140767"/>
                </a:lnTo>
                <a:lnTo>
                  <a:pt x="753306" y="140767"/>
                </a:lnTo>
                <a:lnTo>
                  <a:pt x="753306" y="58054"/>
                </a:lnTo>
                <a:lnTo>
                  <a:pt x="499162" y="58054"/>
                </a:lnTo>
                <a:close/>
                <a:moveTo>
                  <a:pt x="0" y="0"/>
                </a:moveTo>
                <a:lnTo>
                  <a:pt x="816827" y="0"/>
                </a:lnTo>
                <a:lnTo>
                  <a:pt x="816827" y="198821"/>
                </a:lnTo>
                <a:lnTo>
                  <a:pt x="0" y="198821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2700000" scaled="0"/>
          </a:gradFill>
          <a:ln w="25400">
            <a:noFill/>
          </a:ln>
        </p:spPr>
        <p:txBody>
          <a:bodyPr/>
          <a:lstStyle/>
          <a:p>
            <a:endParaRPr lang="zh-CN" altLang="en-US" sz="100">
              <a:solidFill>
                <a:schemeClr val="tx1"/>
              </a:solidFill>
            </a:endParaRPr>
          </a:p>
        </p:txBody>
      </p:sp>
      <p:sp>
        <p:nvSpPr>
          <p:cNvPr id="20541" name="矩形 58"/>
          <p:cNvSpPr/>
          <p:nvPr/>
        </p:nvSpPr>
        <p:spPr>
          <a:xfrm>
            <a:off x="4910588" y="1616525"/>
            <a:ext cx="292100" cy="269875"/>
          </a:xfrm>
          <a:custGeom>
            <a:avLst/>
            <a:gdLst>
              <a:gd name="txL" fmla="*/ 0 w 782488"/>
              <a:gd name="txT" fmla="*/ 0 h 720038"/>
              <a:gd name="txR" fmla="*/ 782488 w 782488"/>
              <a:gd name="txB" fmla="*/ 720038 h 720038"/>
            </a:gdLst>
            <a:ahLst/>
            <a:cxnLst>
              <a:cxn ang="0">
                <a:pos x="155013" y="193408"/>
              </a:cxn>
              <a:cxn ang="0">
                <a:pos x="292100" y="193408"/>
              </a:cxn>
              <a:cxn ang="0">
                <a:pos x="292100" y="269875"/>
              </a:cxn>
              <a:cxn ang="0">
                <a:pos x="155013" y="269875"/>
              </a:cxn>
              <a:cxn ang="0">
                <a:pos x="155013" y="193408"/>
              </a:cxn>
              <a:cxn ang="0">
                <a:pos x="0" y="193408"/>
              </a:cxn>
              <a:cxn ang="0">
                <a:pos x="137087" y="193408"/>
              </a:cxn>
              <a:cxn ang="0">
                <a:pos x="137087" y="269875"/>
              </a:cxn>
              <a:cxn ang="0">
                <a:pos x="0" y="269875"/>
              </a:cxn>
              <a:cxn ang="0">
                <a:pos x="0" y="193408"/>
              </a:cxn>
              <a:cxn ang="0">
                <a:pos x="155013" y="96704"/>
              </a:cxn>
              <a:cxn ang="0">
                <a:pos x="292100" y="96704"/>
              </a:cxn>
              <a:cxn ang="0">
                <a:pos x="292100" y="173171"/>
              </a:cxn>
              <a:cxn ang="0">
                <a:pos x="155013" y="173171"/>
              </a:cxn>
              <a:cxn ang="0">
                <a:pos x="155013" y="96704"/>
              </a:cxn>
              <a:cxn ang="0">
                <a:pos x="0" y="96704"/>
              </a:cxn>
              <a:cxn ang="0">
                <a:pos x="137087" y="96704"/>
              </a:cxn>
              <a:cxn ang="0">
                <a:pos x="137087" y="173171"/>
              </a:cxn>
              <a:cxn ang="0">
                <a:pos x="0" y="173171"/>
              </a:cxn>
              <a:cxn ang="0">
                <a:pos x="0" y="96704"/>
              </a:cxn>
              <a:cxn ang="0">
                <a:pos x="178861" y="23944"/>
              </a:cxn>
              <a:cxn ang="0">
                <a:pos x="178861" y="52523"/>
              </a:cxn>
              <a:cxn ang="0">
                <a:pos x="268252" y="52523"/>
              </a:cxn>
              <a:cxn ang="0">
                <a:pos x="268252" y="23944"/>
              </a:cxn>
              <a:cxn ang="0">
                <a:pos x="178861" y="23944"/>
              </a:cxn>
              <a:cxn ang="0">
                <a:pos x="23848" y="23944"/>
              </a:cxn>
              <a:cxn ang="0">
                <a:pos x="23848" y="52523"/>
              </a:cxn>
              <a:cxn ang="0">
                <a:pos x="113239" y="52523"/>
              </a:cxn>
              <a:cxn ang="0">
                <a:pos x="113239" y="23944"/>
              </a:cxn>
              <a:cxn ang="0">
                <a:pos x="23848" y="23944"/>
              </a:cxn>
              <a:cxn ang="0">
                <a:pos x="155013" y="0"/>
              </a:cxn>
              <a:cxn ang="0">
                <a:pos x="292100" y="0"/>
              </a:cxn>
              <a:cxn ang="0">
                <a:pos x="292100" y="76467"/>
              </a:cxn>
              <a:cxn ang="0">
                <a:pos x="155013" y="76467"/>
              </a:cxn>
              <a:cxn ang="0">
                <a:pos x="155013" y="0"/>
              </a:cxn>
              <a:cxn ang="0">
                <a:pos x="0" y="0"/>
              </a:cxn>
              <a:cxn ang="0">
                <a:pos x="137087" y="0"/>
              </a:cxn>
              <a:cxn ang="0">
                <a:pos x="137087" y="76467"/>
              </a:cxn>
              <a:cxn ang="0">
                <a:pos x="0" y="76467"/>
              </a:cxn>
              <a:cxn ang="0">
                <a:pos x="0" y="0"/>
              </a:cxn>
            </a:cxnLst>
            <a:rect l="txL" t="txT" r="txR" b="txB"/>
            <a:pathLst>
              <a:path w="782488" h="720038">
                <a:moveTo>
                  <a:pt x="415255" y="516020"/>
                </a:moveTo>
                <a:lnTo>
                  <a:pt x="782488" y="516020"/>
                </a:lnTo>
                <a:lnTo>
                  <a:pt x="782488" y="720038"/>
                </a:lnTo>
                <a:lnTo>
                  <a:pt x="415255" y="720038"/>
                </a:lnTo>
                <a:lnTo>
                  <a:pt x="415255" y="516020"/>
                </a:lnTo>
                <a:close/>
                <a:moveTo>
                  <a:pt x="0" y="516020"/>
                </a:moveTo>
                <a:lnTo>
                  <a:pt x="367233" y="516020"/>
                </a:lnTo>
                <a:lnTo>
                  <a:pt x="367233" y="720038"/>
                </a:lnTo>
                <a:lnTo>
                  <a:pt x="0" y="720038"/>
                </a:lnTo>
                <a:lnTo>
                  <a:pt x="0" y="516020"/>
                </a:lnTo>
                <a:close/>
                <a:moveTo>
                  <a:pt x="415255" y="258010"/>
                </a:moveTo>
                <a:lnTo>
                  <a:pt x="782488" y="258010"/>
                </a:lnTo>
                <a:lnTo>
                  <a:pt x="782488" y="462028"/>
                </a:lnTo>
                <a:lnTo>
                  <a:pt x="415255" y="462028"/>
                </a:lnTo>
                <a:lnTo>
                  <a:pt x="415255" y="258010"/>
                </a:lnTo>
                <a:close/>
                <a:moveTo>
                  <a:pt x="0" y="258010"/>
                </a:moveTo>
                <a:lnTo>
                  <a:pt x="367233" y="258010"/>
                </a:lnTo>
                <a:lnTo>
                  <a:pt x="367233" y="462028"/>
                </a:lnTo>
                <a:lnTo>
                  <a:pt x="0" y="462028"/>
                </a:lnTo>
                <a:lnTo>
                  <a:pt x="0" y="258010"/>
                </a:lnTo>
                <a:close/>
                <a:moveTo>
                  <a:pt x="479139" y="63884"/>
                </a:moveTo>
                <a:lnTo>
                  <a:pt x="479139" y="140134"/>
                </a:lnTo>
                <a:lnTo>
                  <a:pt x="718604" y="140134"/>
                </a:lnTo>
                <a:lnTo>
                  <a:pt x="718604" y="63884"/>
                </a:lnTo>
                <a:lnTo>
                  <a:pt x="479139" y="63884"/>
                </a:lnTo>
                <a:close/>
                <a:moveTo>
                  <a:pt x="63884" y="63884"/>
                </a:moveTo>
                <a:lnTo>
                  <a:pt x="63884" y="140134"/>
                </a:lnTo>
                <a:lnTo>
                  <a:pt x="303349" y="140134"/>
                </a:lnTo>
                <a:lnTo>
                  <a:pt x="303349" y="63884"/>
                </a:lnTo>
                <a:lnTo>
                  <a:pt x="63884" y="63884"/>
                </a:lnTo>
                <a:close/>
                <a:moveTo>
                  <a:pt x="415255" y="0"/>
                </a:moveTo>
                <a:lnTo>
                  <a:pt x="782488" y="0"/>
                </a:lnTo>
                <a:lnTo>
                  <a:pt x="782488" y="204018"/>
                </a:lnTo>
                <a:lnTo>
                  <a:pt x="415255" y="204018"/>
                </a:lnTo>
                <a:lnTo>
                  <a:pt x="415255" y="0"/>
                </a:lnTo>
                <a:close/>
                <a:moveTo>
                  <a:pt x="0" y="0"/>
                </a:moveTo>
                <a:lnTo>
                  <a:pt x="367233" y="0"/>
                </a:lnTo>
                <a:lnTo>
                  <a:pt x="367233" y="204018"/>
                </a:lnTo>
                <a:lnTo>
                  <a:pt x="0" y="20401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2700000" scaled="0"/>
          </a:gradFill>
          <a:ln w="25400">
            <a:noFill/>
          </a:ln>
        </p:spPr>
        <p:txBody>
          <a:bodyPr/>
          <a:lstStyle/>
          <a:p>
            <a:endParaRPr lang="zh-CN" altLang="en-US" sz="10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ush dir="d"/>
      </p:transition>
    </mc:Choice>
    <mc:Fallback xmlns="">
      <p:transition>
        <p:push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8" dur="500"/>
                                        <p:tgtEl>
                                          <p:spTgt spid="20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5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3" dur="500"/>
                                        <p:tgtEl>
                                          <p:spTgt spid="20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8" dur="5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3" dur="500"/>
                                        <p:tgtEl>
                                          <p:spTgt spid="20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2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7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58" dur="500"/>
                                        <p:tgtEl>
                                          <p:spTgt spid="20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5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5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63" dur="500"/>
                                        <p:tgtEl>
                                          <p:spTgt spid="20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2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67" dur="500"/>
                                        <p:tgtEl>
                                          <p:spTgt spid="20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0" dur="500"/>
                                        <p:tgtEl>
                                          <p:spTgt spid="20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700"/>
                            </p:stCondLst>
                            <p:childTnLst>
                              <p:par>
                                <p:cTn id="7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3" dur="20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5" dur="2000" fill="hold"/>
                                        <p:tgtEl>
                                          <p:spTgt spid="205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6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20495" grpId="0" bldLvl="0"/>
      <p:bldP spid="20496" grpId="0" bldLvl="0"/>
      <p:bldP spid="20497" grpId="0" bldLvl="0"/>
      <p:bldP spid="20498" grpId="0" bldLvl="0"/>
      <p:bldP spid="20516" grpId="0" bldLvl="0"/>
      <p:bldP spid="20517" grpId="0" bldLvl="0"/>
      <p:bldP spid="20518" grpId="0" bldLvl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385" y="2481580"/>
            <a:ext cx="9184005" cy="266319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1402051" y="1036379"/>
            <a:ext cx="5350077" cy="2554254"/>
            <a:chOff x="2342" y="2000"/>
            <a:chExt cx="8425" cy="4022"/>
          </a:xfrm>
        </p:grpSpPr>
        <p:grpSp>
          <p:nvGrpSpPr>
            <p:cNvPr id="5" name="组合 4"/>
            <p:cNvGrpSpPr/>
            <p:nvPr/>
          </p:nvGrpSpPr>
          <p:grpSpPr>
            <a:xfrm>
              <a:off x="2342" y="3194"/>
              <a:ext cx="2481" cy="1694"/>
              <a:chOff x="926522" y="868438"/>
              <a:chExt cx="2100696" cy="1434265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926522" y="1688870"/>
                <a:ext cx="2100696" cy="61383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400" i="1" dirty="0">
                    <a:solidFill>
                      <a:srgbClr val="E50117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CONTENT</a:t>
                </a:r>
                <a:endParaRPr lang="zh-CN" altLang="en-US" sz="2400" i="1" dirty="0">
                  <a:solidFill>
                    <a:srgbClr val="E50117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  <p:sp>
            <p:nvSpPr>
              <p:cNvPr id="4" name="文本框 3"/>
              <p:cNvSpPr txBox="1"/>
              <p:nvPr/>
            </p:nvSpPr>
            <p:spPr>
              <a:xfrm>
                <a:off x="975013" y="868438"/>
                <a:ext cx="2003714" cy="9525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4050" b="1" dirty="0">
                    <a:solidFill>
                      <a:srgbClr val="E50117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目录</a:t>
                </a: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5627" y="2000"/>
              <a:ext cx="5140" cy="871"/>
              <a:chOff x="5138304" y="1659100"/>
              <a:chExt cx="4352060" cy="737736"/>
            </a:xfrm>
          </p:grpSpPr>
          <p:grpSp>
            <p:nvGrpSpPr>
              <p:cNvPr id="10" name="组合 9"/>
              <p:cNvGrpSpPr/>
              <p:nvPr/>
            </p:nvGrpSpPr>
            <p:grpSpPr>
              <a:xfrm>
                <a:off x="5138304" y="1659100"/>
                <a:ext cx="831273" cy="737736"/>
                <a:chOff x="4696691" y="1667675"/>
                <a:chExt cx="831273" cy="737736"/>
              </a:xfrm>
            </p:grpSpPr>
            <p:sp>
              <p:nvSpPr>
                <p:cNvPr id="8" name="矩形 7"/>
                <p:cNvSpPr/>
                <p:nvPr/>
              </p:nvSpPr>
              <p:spPr>
                <a:xfrm>
                  <a:off x="4696691" y="1667675"/>
                  <a:ext cx="831273" cy="737736"/>
                </a:xfrm>
                <a:prstGeom prst="rect">
                  <a:avLst/>
                </a:prstGeom>
                <a:solidFill>
                  <a:srgbClr val="E5011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2400" b="1" dirty="0">
                      <a:latin typeface="微软雅黑" panose="020B0503020204020204" charset="-122"/>
                      <a:ea typeface="微软雅黑" panose="020B0503020204020204" charset="-122"/>
                    </a:rPr>
                    <a:t>01</a:t>
                  </a:r>
                  <a:endParaRPr lang="zh-CN" altLang="en-US" sz="2400" b="1" dirty="0"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9" name="矩形 8"/>
                <p:cNvSpPr/>
                <p:nvPr/>
              </p:nvSpPr>
              <p:spPr>
                <a:xfrm>
                  <a:off x="4772891" y="1735301"/>
                  <a:ext cx="678873" cy="602484"/>
                </a:xfrm>
                <a:prstGeom prst="rect">
                  <a:avLst/>
                </a:pr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</p:grpSp>
          <p:sp>
            <p:nvSpPr>
              <p:cNvPr id="11" name="矩形 10"/>
              <p:cNvSpPr/>
              <p:nvPr/>
            </p:nvSpPr>
            <p:spPr>
              <a:xfrm>
                <a:off x="6276109" y="1752935"/>
                <a:ext cx="3214255" cy="550067"/>
              </a:xfrm>
              <a:prstGeom prst="rect">
                <a:avLst/>
              </a:prstGeom>
              <a:solidFill>
                <a:srgbClr val="E5011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dirty="0">
                    <a:latin typeface="微软雅黑" panose="020B0503020204020204" charset="-122"/>
                    <a:ea typeface="微软雅黑" panose="020B0503020204020204" charset="-122"/>
                  </a:rPr>
                  <a:t>基本工作概述</a:t>
                </a: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5627" y="3050"/>
              <a:ext cx="5140" cy="871"/>
              <a:chOff x="5138304" y="1659100"/>
              <a:chExt cx="4352060" cy="737736"/>
            </a:xfrm>
          </p:grpSpPr>
          <p:grpSp>
            <p:nvGrpSpPr>
              <p:cNvPr id="14" name="组合 13"/>
              <p:cNvGrpSpPr/>
              <p:nvPr/>
            </p:nvGrpSpPr>
            <p:grpSpPr>
              <a:xfrm>
                <a:off x="5138304" y="1659100"/>
                <a:ext cx="831273" cy="737736"/>
                <a:chOff x="4696691" y="1667675"/>
                <a:chExt cx="831273" cy="737736"/>
              </a:xfrm>
            </p:grpSpPr>
            <p:sp>
              <p:nvSpPr>
                <p:cNvPr id="16" name="矩形 15"/>
                <p:cNvSpPr/>
                <p:nvPr/>
              </p:nvSpPr>
              <p:spPr>
                <a:xfrm>
                  <a:off x="4696691" y="1667675"/>
                  <a:ext cx="831273" cy="737736"/>
                </a:xfrm>
                <a:prstGeom prst="rect">
                  <a:avLst/>
                </a:prstGeom>
                <a:solidFill>
                  <a:srgbClr val="E5011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2400" b="1" dirty="0">
                      <a:latin typeface="微软雅黑" panose="020B0503020204020204" charset="-122"/>
                      <a:ea typeface="微软雅黑" panose="020B0503020204020204" charset="-122"/>
                    </a:rPr>
                    <a:t>02</a:t>
                  </a:r>
                  <a:endParaRPr lang="zh-CN" altLang="en-US" sz="2400" b="1" dirty="0"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17" name="矩形 16"/>
                <p:cNvSpPr/>
                <p:nvPr/>
              </p:nvSpPr>
              <p:spPr>
                <a:xfrm>
                  <a:off x="4772891" y="1735301"/>
                  <a:ext cx="678873" cy="602484"/>
                </a:xfrm>
                <a:prstGeom prst="rect">
                  <a:avLst/>
                </a:pr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</p:grpSp>
          <p:sp>
            <p:nvSpPr>
              <p:cNvPr id="15" name="矩形 14"/>
              <p:cNvSpPr/>
              <p:nvPr/>
            </p:nvSpPr>
            <p:spPr>
              <a:xfrm>
                <a:off x="6276109" y="1752935"/>
                <a:ext cx="3214255" cy="550067"/>
              </a:xfrm>
              <a:prstGeom prst="rect">
                <a:avLst/>
              </a:prstGeom>
              <a:solidFill>
                <a:srgbClr val="E5011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dirty="0">
                    <a:latin typeface="微软雅黑" panose="020B0503020204020204" charset="-122"/>
                    <a:ea typeface="微软雅黑" panose="020B0503020204020204" charset="-122"/>
                  </a:rPr>
                  <a:t>工作成绩展示</a:t>
                </a: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5627" y="4101"/>
              <a:ext cx="5140" cy="871"/>
              <a:chOff x="5138304" y="1659100"/>
              <a:chExt cx="4352060" cy="737736"/>
            </a:xfrm>
          </p:grpSpPr>
          <p:grpSp>
            <p:nvGrpSpPr>
              <p:cNvPr id="19" name="组合 18"/>
              <p:cNvGrpSpPr/>
              <p:nvPr/>
            </p:nvGrpSpPr>
            <p:grpSpPr>
              <a:xfrm>
                <a:off x="5138304" y="1659100"/>
                <a:ext cx="831273" cy="737736"/>
                <a:chOff x="4696691" y="1667675"/>
                <a:chExt cx="831273" cy="737736"/>
              </a:xfrm>
            </p:grpSpPr>
            <p:sp>
              <p:nvSpPr>
                <p:cNvPr id="21" name="矩形 20"/>
                <p:cNvSpPr/>
                <p:nvPr/>
              </p:nvSpPr>
              <p:spPr>
                <a:xfrm>
                  <a:off x="4696691" y="1667675"/>
                  <a:ext cx="831273" cy="737736"/>
                </a:xfrm>
                <a:prstGeom prst="rect">
                  <a:avLst/>
                </a:prstGeom>
                <a:solidFill>
                  <a:srgbClr val="E5011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2400" b="1" dirty="0">
                      <a:latin typeface="微软雅黑" panose="020B0503020204020204" charset="-122"/>
                      <a:ea typeface="微软雅黑" panose="020B0503020204020204" charset="-122"/>
                    </a:rPr>
                    <a:t>03</a:t>
                  </a:r>
                  <a:endParaRPr lang="zh-CN" altLang="en-US" sz="2400" b="1" dirty="0"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22" name="矩形 21"/>
                <p:cNvSpPr/>
                <p:nvPr/>
              </p:nvSpPr>
              <p:spPr>
                <a:xfrm>
                  <a:off x="4772891" y="1735301"/>
                  <a:ext cx="678873" cy="602484"/>
                </a:xfrm>
                <a:prstGeom prst="rect">
                  <a:avLst/>
                </a:pr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</p:grpSp>
          <p:sp>
            <p:nvSpPr>
              <p:cNvPr id="20" name="矩形 19"/>
              <p:cNvSpPr/>
              <p:nvPr/>
            </p:nvSpPr>
            <p:spPr>
              <a:xfrm>
                <a:off x="6276109" y="1752935"/>
                <a:ext cx="3214255" cy="550067"/>
              </a:xfrm>
              <a:prstGeom prst="rect">
                <a:avLst/>
              </a:prstGeom>
              <a:solidFill>
                <a:srgbClr val="E5011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dirty="0">
                    <a:latin typeface="微软雅黑" panose="020B0503020204020204" charset="-122"/>
                    <a:ea typeface="微软雅黑" panose="020B0503020204020204" charset="-122"/>
                  </a:rPr>
                  <a:t>工作经验总结</a:t>
                </a: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5627" y="5151"/>
              <a:ext cx="5140" cy="871"/>
              <a:chOff x="5138304" y="1659100"/>
              <a:chExt cx="4352060" cy="737736"/>
            </a:xfrm>
          </p:grpSpPr>
          <p:grpSp>
            <p:nvGrpSpPr>
              <p:cNvPr id="24" name="组合 23"/>
              <p:cNvGrpSpPr/>
              <p:nvPr/>
            </p:nvGrpSpPr>
            <p:grpSpPr>
              <a:xfrm>
                <a:off x="5138304" y="1659100"/>
                <a:ext cx="831273" cy="737736"/>
                <a:chOff x="4696691" y="1667675"/>
                <a:chExt cx="831273" cy="737736"/>
              </a:xfrm>
            </p:grpSpPr>
            <p:sp>
              <p:nvSpPr>
                <p:cNvPr id="26" name="矩形 25"/>
                <p:cNvSpPr/>
                <p:nvPr/>
              </p:nvSpPr>
              <p:spPr>
                <a:xfrm>
                  <a:off x="4696691" y="1667675"/>
                  <a:ext cx="831273" cy="737736"/>
                </a:xfrm>
                <a:prstGeom prst="rect">
                  <a:avLst/>
                </a:prstGeom>
                <a:solidFill>
                  <a:srgbClr val="E5011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2400" b="1" dirty="0">
                      <a:latin typeface="微软雅黑" panose="020B0503020204020204" charset="-122"/>
                      <a:ea typeface="微软雅黑" panose="020B0503020204020204" charset="-122"/>
                    </a:rPr>
                    <a:t>04</a:t>
                  </a:r>
                  <a:endParaRPr lang="zh-CN" altLang="en-US" sz="2400" b="1" dirty="0"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27" name="矩形 26"/>
                <p:cNvSpPr/>
                <p:nvPr/>
              </p:nvSpPr>
              <p:spPr>
                <a:xfrm>
                  <a:off x="4772891" y="1735301"/>
                  <a:ext cx="678873" cy="602484"/>
                </a:xfrm>
                <a:prstGeom prst="rect">
                  <a:avLst/>
                </a:pr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</p:grpSp>
          <p:sp>
            <p:nvSpPr>
              <p:cNvPr id="25" name="矩形 24"/>
              <p:cNvSpPr/>
              <p:nvPr/>
            </p:nvSpPr>
            <p:spPr>
              <a:xfrm>
                <a:off x="6276109" y="1752935"/>
                <a:ext cx="3214255" cy="550067"/>
              </a:xfrm>
              <a:prstGeom prst="rect">
                <a:avLst/>
              </a:prstGeom>
              <a:solidFill>
                <a:srgbClr val="E5011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dirty="0">
                    <a:latin typeface="微软雅黑" panose="020B0503020204020204" charset="-122"/>
                    <a:ea typeface="微软雅黑" panose="020B0503020204020204" charset="-122"/>
                  </a:rPr>
                  <a:t>未来工作计划</a:t>
                </a:r>
              </a:p>
            </p:txBody>
          </p:sp>
        </p:grpSp>
      </p:grpSp>
      <p:pic>
        <p:nvPicPr>
          <p:cNvPr id="7" name="图片 6" descr="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385" y="-44450"/>
            <a:ext cx="9184005" cy="16097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ush dir="d"/>
      </p:transition>
    </mc:Choice>
    <mc:Fallback xmlns="">
      <p:transition>
        <p:push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836295" y="297815"/>
            <a:ext cx="8318500" cy="264795"/>
          </a:xfrm>
          <a:prstGeom prst="rect">
            <a:avLst/>
          </a:prstGeom>
          <a:solidFill>
            <a:srgbClr val="E50117"/>
          </a:solidFill>
          <a:ln w="9" cap="flat">
            <a:noFill/>
            <a:prstDash val="solid"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37" tIns="45718" rIns="91437" bIns="45718" numCol="1" anchor="t" anchorCtr="0" compatLnSpc="1"/>
          <a:lstStyle/>
          <a:p>
            <a:endParaRPr lang="zh-CN" altLang="en-US" sz="1350">
              <a:solidFill>
                <a:schemeClr val="tx1"/>
              </a:solidFill>
            </a:endParaRPr>
          </a:p>
        </p:txBody>
      </p:sp>
      <p:grpSp>
        <p:nvGrpSpPr>
          <p:cNvPr id="2" name="小字"/>
          <p:cNvGrpSpPr/>
          <p:nvPr/>
        </p:nvGrpSpPr>
        <p:grpSpPr>
          <a:xfrm>
            <a:off x="926969" y="269518"/>
            <a:ext cx="6130865" cy="321945"/>
            <a:chOff x="1605513" y="667605"/>
            <a:chExt cx="6131661" cy="321870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3" name="TextBox 4"/>
            <p:cNvSpPr txBox="1"/>
            <p:nvPr/>
          </p:nvSpPr>
          <p:spPr>
            <a:xfrm>
              <a:off x="1605513" y="667605"/>
              <a:ext cx="2448272" cy="32187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l"/>
              <a:r>
                <a:rPr lang="en-US" altLang="zh-CN" sz="15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未来工作计划</a:t>
              </a: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7737174" y="801787"/>
              <a:ext cx="0" cy="72008"/>
            </a:xfrm>
            <a:prstGeom prst="line">
              <a:avLst/>
            </a:prstGeom>
            <a:ln>
              <a:solidFill>
                <a:schemeClr val="bg1">
                  <a:lumMod val="9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0" y="104869"/>
            <a:ext cx="650174" cy="650174"/>
          </a:xfrm>
          <a:prstGeom prst="rect">
            <a:avLst/>
          </a:prstGeom>
        </p:spPr>
      </p:pic>
      <p:sp>
        <p:nvSpPr>
          <p:cNvPr id="11" name="Hexagon 4"/>
          <p:cNvSpPr/>
          <p:nvPr/>
        </p:nvSpPr>
        <p:spPr>
          <a:xfrm>
            <a:off x="1570766" y="2504319"/>
            <a:ext cx="1737429" cy="1497782"/>
          </a:xfrm>
          <a:prstGeom prst="hexagon">
            <a:avLst/>
          </a:prstGeom>
          <a:solidFill>
            <a:srgbClr val="E501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Hexagon 6"/>
          <p:cNvSpPr/>
          <p:nvPr/>
        </p:nvSpPr>
        <p:spPr>
          <a:xfrm>
            <a:off x="5873459" y="1697821"/>
            <a:ext cx="1737429" cy="1497782"/>
          </a:xfrm>
          <a:prstGeom prst="hexagon">
            <a:avLst/>
          </a:prstGeom>
          <a:solidFill>
            <a:srgbClr val="E501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Hexagon 7"/>
          <p:cNvSpPr/>
          <p:nvPr/>
        </p:nvSpPr>
        <p:spPr>
          <a:xfrm>
            <a:off x="3004156" y="1698227"/>
            <a:ext cx="1737429" cy="1497782"/>
          </a:xfrm>
          <a:prstGeom prst="hexagon">
            <a:avLst/>
          </a:prstGeom>
          <a:solidFill>
            <a:srgbClr val="E501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Hexagon 10"/>
          <p:cNvSpPr/>
          <p:nvPr/>
        </p:nvSpPr>
        <p:spPr>
          <a:xfrm>
            <a:off x="4438376" y="2475693"/>
            <a:ext cx="1737429" cy="1497782"/>
          </a:xfrm>
          <a:prstGeom prst="hexagon">
            <a:avLst/>
          </a:prstGeom>
          <a:solidFill>
            <a:srgbClr val="E501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Freeform 83"/>
          <p:cNvSpPr/>
          <p:nvPr/>
        </p:nvSpPr>
        <p:spPr bwMode="auto">
          <a:xfrm>
            <a:off x="2224962" y="2873537"/>
            <a:ext cx="429034" cy="429034"/>
          </a:xfrm>
          <a:custGeom>
            <a:avLst/>
            <a:gdLst/>
            <a:ahLst/>
            <a:cxnLst>
              <a:cxn ang="0">
                <a:pos x="44" y="55"/>
              </a:cxn>
              <a:cxn ang="0">
                <a:pos x="37" y="55"/>
              </a:cxn>
              <a:cxn ang="0">
                <a:pos x="37" y="33"/>
              </a:cxn>
              <a:cxn ang="0">
                <a:pos x="45" y="33"/>
              </a:cxn>
              <a:cxn ang="0">
                <a:pos x="46" y="25"/>
              </a:cxn>
              <a:cxn ang="0">
                <a:pos x="37" y="25"/>
              </a:cxn>
              <a:cxn ang="0">
                <a:pos x="37" y="20"/>
              </a:cxn>
              <a:cxn ang="0">
                <a:pos x="42" y="16"/>
              </a:cxn>
              <a:cxn ang="0">
                <a:pos x="47" y="16"/>
              </a:cxn>
              <a:cxn ang="0">
                <a:pos x="47" y="9"/>
              </a:cxn>
              <a:cxn ang="0">
                <a:pos x="40" y="8"/>
              </a:cxn>
              <a:cxn ang="0">
                <a:pos x="29" y="19"/>
              </a:cxn>
              <a:cxn ang="0">
                <a:pos x="29" y="25"/>
              </a:cxn>
              <a:cxn ang="0">
                <a:pos x="21" y="25"/>
              </a:cxn>
              <a:cxn ang="0">
                <a:pos x="21" y="33"/>
              </a:cxn>
              <a:cxn ang="0">
                <a:pos x="29" y="33"/>
              </a:cxn>
              <a:cxn ang="0">
                <a:pos x="29" y="55"/>
              </a:cxn>
              <a:cxn ang="0">
                <a:pos x="10" y="55"/>
              </a:cxn>
              <a:cxn ang="0">
                <a:pos x="0" y="45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5"/>
              </a:cxn>
              <a:cxn ang="0">
                <a:pos x="44" y="55"/>
              </a:cxn>
            </a:cxnLst>
            <a:rect l="0" t="0" r="r" b="b"/>
            <a:pathLst>
              <a:path w="55" h="55">
                <a:moveTo>
                  <a:pt x="44" y="55"/>
                </a:moveTo>
                <a:cubicBezTo>
                  <a:pt x="37" y="55"/>
                  <a:pt x="37" y="55"/>
                  <a:pt x="37" y="55"/>
                </a:cubicBezTo>
                <a:cubicBezTo>
                  <a:pt x="37" y="33"/>
                  <a:pt x="37" y="33"/>
                  <a:pt x="37" y="33"/>
                </a:cubicBezTo>
                <a:cubicBezTo>
                  <a:pt x="45" y="33"/>
                  <a:pt x="45" y="33"/>
                  <a:pt x="45" y="33"/>
                </a:cubicBezTo>
                <a:cubicBezTo>
                  <a:pt x="46" y="25"/>
                  <a:pt x="46" y="25"/>
                  <a:pt x="46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0"/>
                  <a:pt x="37" y="20"/>
                  <a:pt x="37" y="20"/>
                </a:cubicBezTo>
                <a:cubicBezTo>
                  <a:pt x="37" y="18"/>
                  <a:pt x="38" y="16"/>
                  <a:pt x="42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9"/>
                  <a:pt x="47" y="9"/>
                  <a:pt x="47" y="9"/>
                </a:cubicBezTo>
                <a:cubicBezTo>
                  <a:pt x="45" y="9"/>
                  <a:pt x="43" y="8"/>
                  <a:pt x="40" y="8"/>
                </a:cubicBezTo>
                <a:cubicBezTo>
                  <a:pt x="34" y="8"/>
                  <a:pt x="29" y="12"/>
                  <a:pt x="29" y="19"/>
                </a:cubicBezTo>
                <a:cubicBezTo>
                  <a:pt x="29" y="25"/>
                  <a:pt x="29" y="25"/>
                  <a:pt x="29" y="25"/>
                </a:cubicBezTo>
                <a:cubicBezTo>
                  <a:pt x="21" y="25"/>
                  <a:pt x="21" y="25"/>
                  <a:pt x="21" y="25"/>
                </a:cubicBezTo>
                <a:cubicBezTo>
                  <a:pt x="21" y="33"/>
                  <a:pt x="21" y="33"/>
                  <a:pt x="21" y="33"/>
                </a:cubicBezTo>
                <a:cubicBezTo>
                  <a:pt x="29" y="33"/>
                  <a:pt x="29" y="33"/>
                  <a:pt x="29" y="33"/>
                </a:cubicBezTo>
                <a:cubicBezTo>
                  <a:pt x="29" y="55"/>
                  <a:pt x="29" y="55"/>
                  <a:pt x="29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5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cubicBezTo>
                  <a:pt x="55" y="45"/>
                  <a:pt x="55" y="45"/>
                  <a:pt x="55" y="45"/>
                </a:cubicBezTo>
                <a:cubicBezTo>
                  <a:pt x="55" y="50"/>
                  <a:pt x="50" y="55"/>
                  <a:pt x="44" y="5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Freeform 23"/>
          <p:cNvSpPr>
            <a:spLocks noEditPoints="1"/>
          </p:cNvSpPr>
          <p:nvPr/>
        </p:nvSpPr>
        <p:spPr bwMode="auto">
          <a:xfrm>
            <a:off x="3673093" y="2087657"/>
            <a:ext cx="399552" cy="399550"/>
          </a:xfrm>
          <a:custGeom>
            <a:avLst/>
            <a:gdLst/>
            <a:ahLst/>
            <a:cxnLst>
              <a:cxn ang="0">
                <a:pos x="62" y="51"/>
              </a:cxn>
              <a:cxn ang="0">
                <a:pos x="51" y="62"/>
              </a:cxn>
              <a:cxn ang="0">
                <a:pos x="12" y="62"/>
              </a:cxn>
              <a:cxn ang="0">
                <a:pos x="0" y="51"/>
              </a:cxn>
              <a:cxn ang="0">
                <a:pos x="0" y="12"/>
              </a:cxn>
              <a:cxn ang="0">
                <a:pos x="12" y="0"/>
              </a:cxn>
              <a:cxn ang="0">
                <a:pos x="51" y="0"/>
              </a:cxn>
              <a:cxn ang="0">
                <a:pos x="62" y="12"/>
              </a:cxn>
              <a:cxn ang="0">
                <a:pos x="62" y="51"/>
              </a:cxn>
              <a:cxn ang="0">
                <a:pos x="47" y="21"/>
              </a:cxn>
              <a:cxn ang="0">
                <a:pos x="51" y="16"/>
              </a:cxn>
              <a:cxn ang="0">
                <a:pos x="45" y="19"/>
              </a:cxn>
              <a:cxn ang="0">
                <a:pos x="39" y="16"/>
              </a:cxn>
              <a:cxn ang="0">
                <a:pos x="31" y="24"/>
              </a:cxn>
              <a:cxn ang="0">
                <a:pos x="31" y="26"/>
              </a:cxn>
              <a:cxn ang="0">
                <a:pos x="14" y="17"/>
              </a:cxn>
              <a:cxn ang="0">
                <a:pos x="12" y="22"/>
              </a:cxn>
              <a:cxn ang="0">
                <a:pos x="16" y="29"/>
              </a:cxn>
              <a:cxn ang="0">
                <a:pos x="12" y="28"/>
              </a:cxn>
              <a:cxn ang="0">
                <a:pos x="12" y="28"/>
              </a:cxn>
              <a:cxn ang="0">
                <a:pos x="19" y="36"/>
              </a:cxn>
              <a:cxn ang="0">
                <a:pos x="17" y="36"/>
              </a:cxn>
              <a:cxn ang="0">
                <a:pos x="15" y="36"/>
              </a:cxn>
              <a:cxn ang="0">
                <a:pos x="23" y="42"/>
              </a:cxn>
              <a:cxn ang="0">
                <a:pos x="13" y="46"/>
              </a:cxn>
              <a:cxn ang="0">
                <a:pos x="11" y="46"/>
              </a:cxn>
              <a:cxn ang="0">
                <a:pos x="24" y="49"/>
              </a:cxn>
              <a:cxn ang="0">
                <a:pos x="48" y="25"/>
              </a:cxn>
              <a:cxn ang="0">
                <a:pos x="48" y="24"/>
              </a:cxn>
              <a:cxn ang="0">
                <a:pos x="52" y="20"/>
              </a:cxn>
              <a:cxn ang="0">
                <a:pos x="47" y="21"/>
              </a:cxn>
            </a:cxnLst>
            <a:rect l="0" t="0" r="r" b="b"/>
            <a:pathLst>
              <a:path w="62" h="62">
                <a:moveTo>
                  <a:pt x="62" y="51"/>
                </a:moveTo>
                <a:cubicBezTo>
                  <a:pt x="62" y="57"/>
                  <a:pt x="57" y="62"/>
                  <a:pt x="51" y="62"/>
                </a:cubicBezTo>
                <a:cubicBezTo>
                  <a:pt x="12" y="62"/>
                  <a:pt x="12" y="62"/>
                  <a:pt x="12" y="62"/>
                </a:cubicBezTo>
                <a:cubicBezTo>
                  <a:pt x="6" y="62"/>
                  <a:pt x="0" y="57"/>
                  <a:pt x="0" y="5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6" y="0"/>
                  <a:pt x="12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7" y="0"/>
                  <a:pt x="62" y="6"/>
                  <a:pt x="62" y="12"/>
                </a:cubicBezTo>
                <a:lnTo>
                  <a:pt x="62" y="51"/>
                </a:lnTo>
                <a:close/>
                <a:moveTo>
                  <a:pt x="47" y="21"/>
                </a:moveTo>
                <a:cubicBezTo>
                  <a:pt x="49" y="20"/>
                  <a:pt x="50" y="18"/>
                  <a:pt x="51" y="16"/>
                </a:cubicBezTo>
                <a:cubicBezTo>
                  <a:pt x="49" y="17"/>
                  <a:pt x="47" y="18"/>
                  <a:pt x="45" y="19"/>
                </a:cubicBezTo>
                <a:cubicBezTo>
                  <a:pt x="44" y="17"/>
                  <a:pt x="42" y="16"/>
                  <a:pt x="39" y="16"/>
                </a:cubicBezTo>
                <a:cubicBezTo>
                  <a:pt x="35" y="16"/>
                  <a:pt x="31" y="20"/>
                  <a:pt x="31" y="24"/>
                </a:cubicBezTo>
                <a:cubicBezTo>
                  <a:pt x="31" y="25"/>
                  <a:pt x="31" y="26"/>
                  <a:pt x="31" y="26"/>
                </a:cubicBezTo>
                <a:cubicBezTo>
                  <a:pt x="24" y="26"/>
                  <a:pt x="18" y="23"/>
                  <a:pt x="14" y="17"/>
                </a:cubicBezTo>
                <a:cubicBezTo>
                  <a:pt x="13" y="19"/>
                  <a:pt x="12" y="20"/>
                  <a:pt x="12" y="22"/>
                </a:cubicBezTo>
                <a:cubicBezTo>
                  <a:pt x="12" y="25"/>
                  <a:pt x="14" y="27"/>
                  <a:pt x="16" y="29"/>
                </a:cubicBezTo>
                <a:cubicBezTo>
                  <a:pt x="15" y="29"/>
                  <a:pt x="13" y="28"/>
                  <a:pt x="12" y="28"/>
                </a:cubicBezTo>
                <a:cubicBezTo>
                  <a:pt x="12" y="28"/>
                  <a:pt x="12" y="28"/>
                  <a:pt x="12" y="28"/>
                </a:cubicBezTo>
                <a:cubicBezTo>
                  <a:pt x="12" y="32"/>
                  <a:pt x="15" y="35"/>
                  <a:pt x="19" y="36"/>
                </a:cubicBezTo>
                <a:cubicBezTo>
                  <a:pt x="18" y="36"/>
                  <a:pt x="18" y="36"/>
                  <a:pt x="17" y="36"/>
                </a:cubicBezTo>
                <a:cubicBezTo>
                  <a:pt x="16" y="36"/>
                  <a:pt x="16" y="36"/>
                  <a:pt x="15" y="36"/>
                </a:cubicBezTo>
                <a:cubicBezTo>
                  <a:pt x="16" y="39"/>
                  <a:pt x="20" y="42"/>
                  <a:pt x="23" y="42"/>
                </a:cubicBezTo>
                <a:cubicBezTo>
                  <a:pt x="20" y="44"/>
                  <a:pt x="17" y="46"/>
                  <a:pt x="13" y="46"/>
                </a:cubicBezTo>
                <a:cubicBezTo>
                  <a:pt x="12" y="46"/>
                  <a:pt x="11" y="46"/>
                  <a:pt x="11" y="46"/>
                </a:cubicBezTo>
                <a:cubicBezTo>
                  <a:pt x="14" y="48"/>
                  <a:pt x="19" y="49"/>
                  <a:pt x="24" y="49"/>
                </a:cubicBezTo>
                <a:cubicBezTo>
                  <a:pt x="39" y="49"/>
                  <a:pt x="48" y="36"/>
                  <a:pt x="48" y="25"/>
                </a:cubicBezTo>
                <a:cubicBezTo>
                  <a:pt x="48" y="25"/>
                  <a:pt x="48" y="25"/>
                  <a:pt x="48" y="24"/>
                </a:cubicBezTo>
                <a:cubicBezTo>
                  <a:pt x="49" y="23"/>
                  <a:pt x="51" y="22"/>
                  <a:pt x="52" y="20"/>
                </a:cubicBezTo>
                <a:cubicBezTo>
                  <a:pt x="50" y="20"/>
                  <a:pt x="49" y="21"/>
                  <a:pt x="47" y="2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Freeform 104"/>
          <p:cNvSpPr>
            <a:spLocks noEditPoints="1"/>
          </p:cNvSpPr>
          <p:nvPr/>
        </p:nvSpPr>
        <p:spPr bwMode="auto">
          <a:xfrm>
            <a:off x="6527656" y="2063002"/>
            <a:ext cx="429032" cy="429032"/>
          </a:xfrm>
          <a:custGeom>
            <a:avLst/>
            <a:gdLst/>
            <a:ahLst/>
            <a:cxnLst>
              <a:cxn ang="0">
                <a:pos x="62" y="51"/>
              </a:cxn>
              <a:cxn ang="0">
                <a:pos x="51" y="62"/>
              </a:cxn>
              <a:cxn ang="0">
                <a:pos x="12" y="62"/>
              </a:cxn>
              <a:cxn ang="0">
                <a:pos x="0" y="51"/>
              </a:cxn>
              <a:cxn ang="0">
                <a:pos x="0" y="12"/>
              </a:cxn>
              <a:cxn ang="0">
                <a:pos x="12" y="0"/>
              </a:cxn>
              <a:cxn ang="0">
                <a:pos x="51" y="0"/>
              </a:cxn>
              <a:cxn ang="0">
                <a:pos x="62" y="12"/>
              </a:cxn>
              <a:cxn ang="0">
                <a:pos x="62" y="51"/>
              </a:cxn>
              <a:cxn ang="0">
                <a:pos x="15" y="11"/>
              </a:cxn>
              <a:cxn ang="0">
                <a:pos x="9" y="16"/>
              </a:cxn>
              <a:cxn ang="0">
                <a:pos x="15" y="20"/>
              </a:cxn>
              <a:cxn ang="0">
                <a:pos x="15" y="20"/>
              </a:cxn>
              <a:cxn ang="0">
                <a:pos x="20" y="16"/>
              </a:cxn>
              <a:cxn ang="0">
                <a:pos x="15" y="11"/>
              </a:cxn>
              <a:cxn ang="0">
                <a:pos x="19" y="52"/>
              </a:cxn>
              <a:cxn ang="0">
                <a:pos x="19" y="24"/>
              </a:cxn>
              <a:cxn ang="0">
                <a:pos x="10" y="24"/>
              </a:cxn>
              <a:cxn ang="0">
                <a:pos x="10" y="52"/>
              </a:cxn>
              <a:cxn ang="0">
                <a:pos x="19" y="52"/>
              </a:cxn>
              <a:cxn ang="0">
                <a:pos x="53" y="52"/>
              </a:cxn>
              <a:cxn ang="0">
                <a:pos x="53" y="36"/>
              </a:cxn>
              <a:cxn ang="0">
                <a:pos x="42" y="24"/>
              </a:cxn>
              <a:cxn ang="0">
                <a:pos x="34" y="28"/>
              </a:cxn>
              <a:cxn ang="0">
                <a:pos x="34" y="28"/>
              </a:cxn>
              <a:cxn ang="0">
                <a:pos x="34" y="24"/>
              </a:cxn>
              <a:cxn ang="0">
                <a:pos x="24" y="24"/>
              </a:cxn>
              <a:cxn ang="0">
                <a:pos x="24" y="52"/>
              </a:cxn>
              <a:cxn ang="0">
                <a:pos x="34" y="52"/>
              </a:cxn>
              <a:cxn ang="0">
                <a:pos x="34" y="37"/>
              </a:cxn>
              <a:cxn ang="0">
                <a:pos x="34" y="34"/>
              </a:cxn>
              <a:cxn ang="0">
                <a:pos x="39" y="31"/>
              </a:cxn>
              <a:cxn ang="0">
                <a:pos x="43" y="37"/>
              </a:cxn>
              <a:cxn ang="0">
                <a:pos x="43" y="52"/>
              </a:cxn>
              <a:cxn ang="0">
                <a:pos x="53" y="52"/>
              </a:cxn>
            </a:cxnLst>
            <a:rect l="0" t="0" r="r" b="b"/>
            <a:pathLst>
              <a:path w="62" h="62">
                <a:moveTo>
                  <a:pt x="62" y="51"/>
                </a:moveTo>
                <a:cubicBezTo>
                  <a:pt x="62" y="57"/>
                  <a:pt x="57" y="62"/>
                  <a:pt x="51" y="62"/>
                </a:cubicBezTo>
                <a:cubicBezTo>
                  <a:pt x="12" y="62"/>
                  <a:pt x="12" y="62"/>
                  <a:pt x="12" y="62"/>
                </a:cubicBezTo>
                <a:cubicBezTo>
                  <a:pt x="6" y="62"/>
                  <a:pt x="0" y="57"/>
                  <a:pt x="0" y="5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6" y="0"/>
                  <a:pt x="12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7" y="0"/>
                  <a:pt x="62" y="6"/>
                  <a:pt x="62" y="12"/>
                </a:cubicBezTo>
                <a:lnTo>
                  <a:pt x="62" y="51"/>
                </a:lnTo>
                <a:close/>
                <a:moveTo>
                  <a:pt x="15" y="11"/>
                </a:moveTo>
                <a:cubicBezTo>
                  <a:pt x="12" y="11"/>
                  <a:pt x="9" y="13"/>
                  <a:pt x="9" y="16"/>
                </a:cubicBezTo>
                <a:cubicBezTo>
                  <a:pt x="9" y="18"/>
                  <a:pt x="11" y="20"/>
                  <a:pt x="15" y="20"/>
                </a:cubicBezTo>
                <a:cubicBezTo>
                  <a:pt x="15" y="20"/>
                  <a:pt x="15" y="20"/>
                  <a:pt x="15" y="20"/>
                </a:cubicBezTo>
                <a:cubicBezTo>
                  <a:pt x="18" y="20"/>
                  <a:pt x="20" y="18"/>
                  <a:pt x="20" y="16"/>
                </a:cubicBezTo>
                <a:cubicBezTo>
                  <a:pt x="20" y="13"/>
                  <a:pt x="18" y="11"/>
                  <a:pt x="15" y="11"/>
                </a:cubicBezTo>
                <a:close/>
                <a:moveTo>
                  <a:pt x="19" y="52"/>
                </a:moveTo>
                <a:cubicBezTo>
                  <a:pt x="19" y="24"/>
                  <a:pt x="19" y="24"/>
                  <a:pt x="19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52"/>
                  <a:pt x="10" y="52"/>
                  <a:pt x="10" y="52"/>
                </a:cubicBezTo>
                <a:lnTo>
                  <a:pt x="19" y="52"/>
                </a:lnTo>
                <a:close/>
                <a:moveTo>
                  <a:pt x="53" y="52"/>
                </a:moveTo>
                <a:cubicBezTo>
                  <a:pt x="53" y="36"/>
                  <a:pt x="53" y="36"/>
                  <a:pt x="53" y="36"/>
                </a:cubicBezTo>
                <a:cubicBezTo>
                  <a:pt x="53" y="28"/>
                  <a:pt x="48" y="24"/>
                  <a:pt x="42" y="24"/>
                </a:cubicBezTo>
                <a:cubicBezTo>
                  <a:pt x="37" y="24"/>
                  <a:pt x="35" y="26"/>
                  <a:pt x="34" y="28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24"/>
                  <a:pt x="34" y="24"/>
                  <a:pt x="3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7"/>
                  <a:pt x="2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37"/>
                  <a:pt x="34" y="37"/>
                  <a:pt x="34" y="37"/>
                </a:cubicBezTo>
                <a:cubicBezTo>
                  <a:pt x="34" y="36"/>
                  <a:pt x="34" y="35"/>
                  <a:pt x="34" y="34"/>
                </a:cubicBezTo>
                <a:cubicBezTo>
                  <a:pt x="35" y="33"/>
                  <a:pt x="36" y="31"/>
                  <a:pt x="39" y="31"/>
                </a:cubicBezTo>
                <a:cubicBezTo>
                  <a:pt x="42" y="31"/>
                  <a:pt x="43" y="33"/>
                  <a:pt x="43" y="37"/>
                </a:cubicBezTo>
                <a:cubicBezTo>
                  <a:pt x="43" y="52"/>
                  <a:pt x="43" y="52"/>
                  <a:pt x="43" y="52"/>
                </a:cubicBezTo>
                <a:lnTo>
                  <a:pt x="53" y="5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Freeform 211"/>
          <p:cNvSpPr>
            <a:spLocks noEditPoints="1"/>
          </p:cNvSpPr>
          <p:nvPr/>
        </p:nvSpPr>
        <p:spPr bwMode="auto">
          <a:xfrm>
            <a:off x="5105717" y="2869928"/>
            <a:ext cx="402744" cy="399550"/>
          </a:xfrm>
          <a:custGeom>
            <a:avLst/>
            <a:gdLst/>
            <a:ahLst/>
            <a:cxnLst>
              <a:cxn ang="0">
                <a:pos x="58" y="50"/>
              </a:cxn>
              <a:cxn ang="0">
                <a:pos x="51" y="58"/>
              </a:cxn>
              <a:cxn ang="0">
                <a:pos x="7" y="58"/>
              </a:cxn>
              <a:cxn ang="0">
                <a:pos x="0" y="50"/>
              </a:cxn>
              <a:cxn ang="0">
                <a:pos x="0" y="7"/>
              </a:cxn>
              <a:cxn ang="0">
                <a:pos x="7" y="0"/>
              </a:cxn>
              <a:cxn ang="0">
                <a:pos x="51" y="0"/>
              </a:cxn>
              <a:cxn ang="0">
                <a:pos x="58" y="7"/>
              </a:cxn>
              <a:cxn ang="0">
                <a:pos x="58" y="50"/>
              </a:cxn>
              <a:cxn ang="0">
                <a:pos x="51" y="24"/>
              </a:cxn>
              <a:cxn ang="0">
                <a:pos x="46" y="24"/>
              </a:cxn>
              <a:cxn ang="0">
                <a:pos x="47" y="29"/>
              </a:cxn>
              <a:cxn ang="0">
                <a:pos x="29" y="47"/>
              </a:cxn>
              <a:cxn ang="0">
                <a:pos x="11" y="29"/>
              </a:cxn>
              <a:cxn ang="0">
                <a:pos x="12" y="24"/>
              </a:cxn>
              <a:cxn ang="0">
                <a:pos x="6" y="24"/>
              </a:cxn>
              <a:cxn ang="0">
                <a:pos x="6" y="49"/>
              </a:cxn>
              <a:cxn ang="0">
                <a:pos x="9" y="51"/>
              </a:cxn>
              <a:cxn ang="0">
                <a:pos x="49" y="51"/>
              </a:cxn>
              <a:cxn ang="0">
                <a:pos x="51" y="49"/>
              </a:cxn>
              <a:cxn ang="0">
                <a:pos x="51" y="24"/>
              </a:cxn>
              <a:cxn ang="0">
                <a:pos x="29" y="17"/>
              </a:cxn>
              <a:cxn ang="0">
                <a:pos x="17" y="29"/>
              </a:cxn>
              <a:cxn ang="0">
                <a:pos x="29" y="40"/>
              </a:cxn>
              <a:cxn ang="0">
                <a:pos x="41" y="29"/>
              </a:cxn>
              <a:cxn ang="0">
                <a:pos x="29" y="17"/>
              </a:cxn>
              <a:cxn ang="0">
                <a:pos x="51" y="9"/>
              </a:cxn>
              <a:cxn ang="0">
                <a:pos x="49" y="6"/>
              </a:cxn>
              <a:cxn ang="0">
                <a:pos x="42" y="6"/>
              </a:cxn>
              <a:cxn ang="0">
                <a:pos x="40" y="9"/>
              </a:cxn>
              <a:cxn ang="0">
                <a:pos x="40" y="15"/>
              </a:cxn>
              <a:cxn ang="0">
                <a:pos x="42" y="18"/>
              </a:cxn>
              <a:cxn ang="0">
                <a:pos x="49" y="18"/>
              </a:cxn>
              <a:cxn ang="0">
                <a:pos x="51" y="15"/>
              </a:cxn>
              <a:cxn ang="0">
                <a:pos x="51" y="9"/>
              </a:cxn>
            </a:cxnLst>
            <a:rect l="0" t="0" r="r" b="b"/>
            <a:pathLst>
              <a:path w="58" h="58">
                <a:moveTo>
                  <a:pt x="58" y="50"/>
                </a:moveTo>
                <a:cubicBezTo>
                  <a:pt x="58" y="54"/>
                  <a:pt x="55" y="58"/>
                  <a:pt x="51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3" y="58"/>
                  <a:pt x="0" y="54"/>
                  <a:pt x="0" y="50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5" y="0"/>
                  <a:pt x="58" y="3"/>
                  <a:pt x="58" y="7"/>
                </a:cubicBezTo>
                <a:lnTo>
                  <a:pt x="58" y="50"/>
                </a:lnTo>
                <a:close/>
                <a:moveTo>
                  <a:pt x="51" y="24"/>
                </a:moveTo>
                <a:cubicBezTo>
                  <a:pt x="46" y="24"/>
                  <a:pt x="46" y="24"/>
                  <a:pt x="46" y="24"/>
                </a:cubicBezTo>
                <a:cubicBezTo>
                  <a:pt x="47" y="26"/>
                  <a:pt x="47" y="27"/>
                  <a:pt x="47" y="29"/>
                </a:cubicBezTo>
                <a:cubicBezTo>
                  <a:pt x="47" y="39"/>
                  <a:pt x="39" y="47"/>
                  <a:pt x="29" y="47"/>
                </a:cubicBezTo>
                <a:cubicBezTo>
                  <a:pt x="19" y="47"/>
                  <a:pt x="11" y="39"/>
                  <a:pt x="11" y="29"/>
                </a:cubicBezTo>
                <a:cubicBezTo>
                  <a:pt x="11" y="27"/>
                  <a:pt x="11" y="26"/>
                  <a:pt x="12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49"/>
                  <a:pt x="6" y="49"/>
                  <a:pt x="6" y="49"/>
                </a:cubicBezTo>
                <a:cubicBezTo>
                  <a:pt x="6" y="50"/>
                  <a:pt x="7" y="51"/>
                  <a:pt x="9" y="51"/>
                </a:cubicBezTo>
                <a:cubicBezTo>
                  <a:pt x="49" y="51"/>
                  <a:pt x="49" y="51"/>
                  <a:pt x="49" y="51"/>
                </a:cubicBezTo>
                <a:cubicBezTo>
                  <a:pt x="50" y="51"/>
                  <a:pt x="51" y="50"/>
                  <a:pt x="51" y="49"/>
                </a:cubicBezTo>
                <a:lnTo>
                  <a:pt x="51" y="24"/>
                </a:lnTo>
                <a:close/>
                <a:moveTo>
                  <a:pt x="29" y="17"/>
                </a:moveTo>
                <a:cubicBezTo>
                  <a:pt x="23" y="17"/>
                  <a:pt x="17" y="22"/>
                  <a:pt x="17" y="29"/>
                </a:cubicBezTo>
                <a:cubicBezTo>
                  <a:pt x="17" y="35"/>
                  <a:pt x="23" y="40"/>
                  <a:pt x="29" y="40"/>
                </a:cubicBezTo>
                <a:cubicBezTo>
                  <a:pt x="35" y="40"/>
                  <a:pt x="41" y="35"/>
                  <a:pt x="41" y="29"/>
                </a:cubicBezTo>
                <a:cubicBezTo>
                  <a:pt x="41" y="22"/>
                  <a:pt x="35" y="17"/>
                  <a:pt x="29" y="17"/>
                </a:cubicBezTo>
                <a:close/>
                <a:moveTo>
                  <a:pt x="51" y="9"/>
                </a:moveTo>
                <a:cubicBezTo>
                  <a:pt x="51" y="7"/>
                  <a:pt x="50" y="6"/>
                  <a:pt x="49" y="6"/>
                </a:cubicBezTo>
                <a:cubicBezTo>
                  <a:pt x="42" y="6"/>
                  <a:pt x="42" y="6"/>
                  <a:pt x="42" y="6"/>
                </a:cubicBezTo>
                <a:cubicBezTo>
                  <a:pt x="41" y="6"/>
                  <a:pt x="40" y="7"/>
                  <a:pt x="40" y="9"/>
                </a:cubicBezTo>
                <a:cubicBezTo>
                  <a:pt x="40" y="15"/>
                  <a:pt x="40" y="15"/>
                  <a:pt x="40" y="15"/>
                </a:cubicBezTo>
                <a:cubicBezTo>
                  <a:pt x="40" y="16"/>
                  <a:pt x="41" y="18"/>
                  <a:pt x="42" y="18"/>
                </a:cubicBezTo>
                <a:cubicBezTo>
                  <a:pt x="49" y="18"/>
                  <a:pt x="49" y="18"/>
                  <a:pt x="49" y="18"/>
                </a:cubicBezTo>
                <a:cubicBezTo>
                  <a:pt x="50" y="18"/>
                  <a:pt x="51" y="16"/>
                  <a:pt x="51" y="15"/>
                </a:cubicBezTo>
                <a:lnTo>
                  <a:pt x="51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3" name="TextBox 16"/>
          <p:cNvSpPr txBox="1"/>
          <p:nvPr/>
        </p:nvSpPr>
        <p:spPr>
          <a:xfrm>
            <a:off x="1906080" y="3377339"/>
            <a:ext cx="1066800" cy="2152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此处添加名称</a:t>
            </a:r>
          </a:p>
        </p:txBody>
      </p:sp>
      <p:sp>
        <p:nvSpPr>
          <p:cNvPr id="24" name="TextBox 18"/>
          <p:cNvSpPr txBox="1"/>
          <p:nvPr/>
        </p:nvSpPr>
        <p:spPr>
          <a:xfrm>
            <a:off x="3339470" y="2548514"/>
            <a:ext cx="1066800" cy="2152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此处添加名称</a:t>
            </a:r>
          </a:p>
        </p:txBody>
      </p:sp>
      <p:sp>
        <p:nvSpPr>
          <p:cNvPr id="25" name="TextBox 19"/>
          <p:cNvSpPr txBox="1"/>
          <p:nvPr/>
        </p:nvSpPr>
        <p:spPr>
          <a:xfrm>
            <a:off x="6196466" y="2554680"/>
            <a:ext cx="1066800" cy="2152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此处添加名称</a:t>
            </a:r>
          </a:p>
        </p:txBody>
      </p:sp>
      <p:sp>
        <p:nvSpPr>
          <p:cNvPr id="26" name="TextBox 20"/>
          <p:cNvSpPr txBox="1"/>
          <p:nvPr/>
        </p:nvSpPr>
        <p:spPr>
          <a:xfrm>
            <a:off x="4783051" y="3334617"/>
            <a:ext cx="1066800" cy="2152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此处添加名称</a:t>
            </a:r>
          </a:p>
        </p:txBody>
      </p:sp>
      <p:grpSp>
        <p:nvGrpSpPr>
          <p:cNvPr id="27" name="Group 31"/>
          <p:cNvGrpSpPr/>
          <p:nvPr/>
        </p:nvGrpSpPr>
        <p:grpSpPr>
          <a:xfrm>
            <a:off x="1406291" y="2547804"/>
            <a:ext cx="616408" cy="616408"/>
            <a:chOff x="2138721" y="2867884"/>
            <a:chExt cx="616408" cy="616408"/>
          </a:xfrm>
        </p:grpSpPr>
        <p:grpSp>
          <p:nvGrpSpPr>
            <p:cNvPr id="28" name="Group 21"/>
            <p:cNvGrpSpPr/>
            <p:nvPr/>
          </p:nvGrpSpPr>
          <p:grpSpPr>
            <a:xfrm>
              <a:off x="2138721" y="2867884"/>
              <a:ext cx="616408" cy="616408"/>
              <a:chOff x="2786183" y="1189182"/>
              <a:chExt cx="921712" cy="921712"/>
            </a:xfrm>
          </p:grpSpPr>
          <p:sp>
            <p:nvSpPr>
              <p:cNvPr id="29" name="Oval 22"/>
              <p:cNvSpPr/>
              <p:nvPr/>
            </p:nvSpPr>
            <p:spPr>
              <a:xfrm>
                <a:off x="2786183" y="1189182"/>
                <a:ext cx="921712" cy="921712"/>
              </a:xfrm>
              <a:prstGeom prst="ellipse">
                <a:avLst/>
              </a:prstGeom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0" name="Oval 23"/>
              <p:cNvSpPr/>
              <p:nvPr/>
            </p:nvSpPr>
            <p:spPr>
              <a:xfrm>
                <a:off x="2878354" y="1281353"/>
                <a:ext cx="737370" cy="737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31" name="Freeform 9"/>
            <p:cNvSpPr>
              <a:spLocks noEditPoints="1"/>
            </p:cNvSpPr>
            <p:nvPr/>
          </p:nvSpPr>
          <p:spPr bwMode="auto">
            <a:xfrm>
              <a:off x="2299058" y="2994314"/>
              <a:ext cx="284074" cy="324058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128" y="82"/>
                </a:cxn>
                <a:cxn ang="0">
                  <a:pos x="148" y="109"/>
                </a:cxn>
                <a:cxn ang="0">
                  <a:pos x="146" y="84"/>
                </a:cxn>
                <a:cxn ang="0">
                  <a:pos x="100" y="86"/>
                </a:cxn>
                <a:cxn ang="0">
                  <a:pos x="130" y="106"/>
                </a:cxn>
                <a:cxn ang="0">
                  <a:pos x="155" y="113"/>
                </a:cxn>
                <a:cxn ang="0">
                  <a:pos x="192" y="151"/>
                </a:cxn>
                <a:cxn ang="0">
                  <a:pos x="192" y="76"/>
                </a:cxn>
                <a:cxn ang="0">
                  <a:pos x="130" y="190"/>
                </a:cxn>
                <a:cxn ang="0">
                  <a:pos x="130" y="115"/>
                </a:cxn>
                <a:cxn ang="0">
                  <a:pos x="130" y="190"/>
                </a:cxn>
                <a:cxn ang="0">
                  <a:pos x="114" y="193"/>
                </a:cxn>
                <a:cxn ang="0">
                  <a:pos x="66" y="280"/>
                </a:cxn>
                <a:cxn ang="0">
                  <a:pos x="69" y="281"/>
                </a:cxn>
                <a:cxn ang="0">
                  <a:pos x="191" y="281"/>
                </a:cxn>
                <a:cxn ang="0">
                  <a:pos x="194" y="280"/>
                </a:cxn>
                <a:cxn ang="0">
                  <a:pos x="146" y="193"/>
                </a:cxn>
                <a:cxn ang="0">
                  <a:pos x="177" y="154"/>
                </a:cxn>
                <a:cxn ang="0">
                  <a:pos x="203" y="241"/>
                </a:cxn>
                <a:cxn ang="0">
                  <a:pos x="254" y="242"/>
                </a:cxn>
                <a:cxn ang="0">
                  <a:pos x="256" y="241"/>
                </a:cxn>
                <a:cxn ang="0">
                  <a:pos x="208" y="154"/>
                </a:cxn>
                <a:cxn ang="0">
                  <a:pos x="84" y="145"/>
                </a:cxn>
                <a:cxn ang="0">
                  <a:pos x="102" y="114"/>
                </a:cxn>
                <a:cxn ang="0">
                  <a:pos x="27" y="114"/>
                </a:cxn>
                <a:cxn ang="0">
                  <a:pos x="98" y="186"/>
                </a:cxn>
                <a:cxn ang="0">
                  <a:pos x="80" y="154"/>
                </a:cxn>
                <a:cxn ang="0">
                  <a:pos x="0" y="202"/>
                </a:cxn>
                <a:cxn ang="0">
                  <a:pos x="0" y="242"/>
                </a:cxn>
                <a:cxn ang="0">
                  <a:pos x="57" y="253"/>
                </a:cxn>
                <a:cxn ang="0">
                  <a:pos x="98" y="186"/>
                </a:cxn>
                <a:cxn ang="0">
                  <a:pos x="98" y="186"/>
                </a:cxn>
              </a:cxnLst>
              <a:rect l="0" t="0" r="r" b="b"/>
              <a:pathLst>
                <a:path w="256" h="292">
                  <a:moveTo>
                    <a:pt x="87" y="41"/>
                  </a:moveTo>
                  <a:cubicBezTo>
                    <a:pt x="87" y="18"/>
                    <a:pt x="106" y="0"/>
                    <a:pt x="128" y="0"/>
                  </a:cubicBezTo>
                  <a:cubicBezTo>
                    <a:pt x="151" y="0"/>
                    <a:pt x="169" y="18"/>
                    <a:pt x="169" y="41"/>
                  </a:cubicBezTo>
                  <a:cubicBezTo>
                    <a:pt x="169" y="63"/>
                    <a:pt x="151" y="82"/>
                    <a:pt x="128" y="82"/>
                  </a:cubicBezTo>
                  <a:cubicBezTo>
                    <a:pt x="106" y="82"/>
                    <a:pt x="87" y="63"/>
                    <a:pt x="87" y="41"/>
                  </a:cubicBezTo>
                  <a:close/>
                  <a:moveTo>
                    <a:pt x="148" y="109"/>
                  </a:moveTo>
                  <a:cubicBezTo>
                    <a:pt x="148" y="101"/>
                    <a:pt x="151" y="92"/>
                    <a:pt x="156" y="86"/>
                  </a:cubicBezTo>
                  <a:cubicBezTo>
                    <a:pt x="153" y="85"/>
                    <a:pt x="149" y="84"/>
                    <a:pt x="146" y="84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07" y="84"/>
                    <a:pt x="104" y="85"/>
                    <a:pt x="100" y="86"/>
                  </a:cubicBezTo>
                  <a:cubicBezTo>
                    <a:pt x="105" y="93"/>
                    <a:pt x="109" y="102"/>
                    <a:pt x="109" y="111"/>
                  </a:cubicBezTo>
                  <a:cubicBezTo>
                    <a:pt x="115" y="108"/>
                    <a:pt x="122" y="106"/>
                    <a:pt x="130" y="106"/>
                  </a:cubicBezTo>
                  <a:cubicBezTo>
                    <a:pt x="136" y="106"/>
                    <a:pt x="142" y="107"/>
                    <a:pt x="148" y="109"/>
                  </a:cubicBezTo>
                  <a:close/>
                  <a:moveTo>
                    <a:pt x="155" y="113"/>
                  </a:moveTo>
                  <a:cubicBezTo>
                    <a:pt x="167" y="121"/>
                    <a:pt x="175" y="133"/>
                    <a:pt x="176" y="148"/>
                  </a:cubicBezTo>
                  <a:cubicBezTo>
                    <a:pt x="181" y="150"/>
                    <a:pt x="187" y="151"/>
                    <a:pt x="192" y="151"/>
                  </a:cubicBezTo>
                  <a:cubicBezTo>
                    <a:pt x="213" y="151"/>
                    <a:pt x="230" y="134"/>
                    <a:pt x="230" y="114"/>
                  </a:cubicBezTo>
                  <a:cubicBezTo>
                    <a:pt x="230" y="93"/>
                    <a:pt x="213" y="76"/>
                    <a:pt x="192" y="76"/>
                  </a:cubicBezTo>
                  <a:cubicBezTo>
                    <a:pt x="172" y="76"/>
                    <a:pt x="155" y="93"/>
                    <a:pt x="155" y="113"/>
                  </a:cubicBezTo>
                  <a:close/>
                  <a:moveTo>
                    <a:pt x="130" y="190"/>
                  </a:moveTo>
                  <a:cubicBezTo>
                    <a:pt x="151" y="190"/>
                    <a:pt x="168" y="173"/>
                    <a:pt x="168" y="152"/>
                  </a:cubicBezTo>
                  <a:cubicBezTo>
                    <a:pt x="168" y="132"/>
                    <a:pt x="151" y="115"/>
                    <a:pt x="130" y="115"/>
                  </a:cubicBezTo>
                  <a:cubicBezTo>
                    <a:pt x="109" y="115"/>
                    <a:pt x="92" y="132"/>
                    <a:pt x="92" y="152"/>
                  </a:cubicBezTo>
                  <a:cubicBezTo>
                    <a:pt x="92" y="173"/>
                    <a:pt x="109" y="190"/>
                    <a:pt x="130" y="190"/>
                  </a:cubicBezTo>
                  <a:close/>
                  <a:moveTo>
                    <a:pt x="146" y="193"/>
                  </a:moveTo>
                  <a:cubicBezTo>
                    <a:pt x="114" y="193"/>
                    <a:pt x="114" y="193"/>
                    <a:pt x="114" y="193"/>
                  </a:cubicBezTo>
                  <a:cubicBezTo>
                    <a:pt x="88" y="193"/>
                    <a:pt x="66" y="214"/>
                    <a:pt x="66" y="241"/>
                  </a:cubicBezTo>
                  <a:cubicBezTo>
                    <a:pt x="66" y="280"/>
                    <a:pt x="66" y="280"/>
                    <a:pt x="66" y="280"/>
                  </a:cubicBezTo>
                  <a:cubicBezTo>
                    <a:pt x="66" y="280"/>
                    <a:pt x="66" y="280"/>
                    <a:pt x="66" y="280"/>
                  </a:cubicBezTo>
                  <a:cubicBezTo>
                    <a:pt x="69" y="281"/>
                    <a:pt x="69" y="281"/>
                    <a:pt x="69" y="281"/>
                  </a:cubicBezTo>
                  <a:cubicBezTo>
                    <a:pt x="94" y="289"/>
                    <a:pt x="116" y="292"/>
                    <a:pt x="134" y="292"/>
                  </a:cubicBezTo>
                  <a:cubicBezTo>
                    <a:pt x="170" y="292"/>
                    <a:pt x="190" y="282"/>
                    <a:pt x="191" y="281"/>
                  </a:cubicBezTo>
                  <a:cubicBezTo>
                    <a:pt x="194" y="280"/>
                    <a:pt x="194" y="280"/>
                    <a:pt x="194" y="280"/>
                  </a:cubicBezTo>
                  <a:cubicBezTo>
                    <a:pt x="194" y="280"/>
                    <a:pt x="194" y="280"/>
                    <a:pt x="194" y="280"/>
                  </a:cubicBezTo>
                  <a:cubicBezTo>
                    <a:pt x="194" y="241"/>
                    <a:pt x="194" y="241"/>
                    <a:pt x="194" y="241"/>
                  </a:cubicBezTo>
                  <a:cubicBezTo>
                    <a:pt x="194" y="214"/>
                    <a:pt x="173" y="193"/>
                    <a:pt x="146" y="193"/>
                  </a:cubicBezTo>
                  <a:close/>
                  <a:moveTo>
                    <a:pt x="208" y="154"/>
                  </a:moveTo>
                  <a:cubicBezTo>
                    <a:pt x="177" y="154"/>
                    <a:pt x="177" y="154"/>
                    <a:pt x="177" y="154"/>
                  </a:cubicBezTo>
                  <a:cubicBezTo>
                    <a:pt x="176" y="167"/>
                    <a:pt x="171" y="178"/>
                    <a:pt x="162" y="186"/>
                  </a:cubicBezTo>
                  <a:cubicBezTo>
                    <a:pt x="186" y="193"/>
                    <a:pt x="203" y="215"/>
                    <a:pt x="203" y="241"/>
                  </a:cubicBezTo>
                  <a:cubicBezTo>
                    <a:pt x="203" y="253"/>
                    <a:pt x="203" y="253"/>
                    <a:pt x="203" y="253"/>
                  </a:cubicBezTo>
                  <a:cubicBezTo>
                    <a:pt x="234" y="252"/>
                    <a:pt x="252" y="243"/>
                    <a:pt x="254" y="242"/>
                  </a:cubicBezTo>
                  <a:cubicBezTo>
                    <a:pt x="256" y="241"/>
                    <a:pt x="256" y="241"/>
                    <a:pt x="256" y="241"/>
                  </a:cubicBezTo>
                  <a:cubicBezTo>
                    <a:pt x="256" y="241"/>
                    <a:pt x="256" y="241"/>
                    <a:pt x="256" y="241"/>
                  </a:cubicBezTo>
                  <a:cubicBezTo>
                    <a:pt x="256" y="202"/>
                    <a:pt x="256" y="202"/>
                    <a:pt x="256" y="202"/>
                  </a:cubicBezTo>
                  <a:cubicBezTo>
                    <a:pt x="256" y="175"/>
                    <a:pt x="235" y="154"/>
                    <a:pt x="208" y="154"/>
                  </a:cubicBezTo>
                  <a:close/>
                  <a:moveTo>
                    <a:pt x="64" y="151"/>
                  </a:moveTo>
                  <a:cubicBezTo>
                    <a:pt x="71" y="151"/>
                    <a:pt x="78" y="149"/>
                    <a:pt x="84" y="145"/>
                  </a:cubicBezTo>
                  <a:cubicBezTo>
                    <a:pt x="86" y="133"/>
                    <a:pt x="92" y="123"/>
                    <a:pt x="102" y="116"/>
                  </a:cubicBezTo>
                  <a:cubicBezTo>
                    <a:pt x="102" y="115"/>
                    <a:pt x="102" y="114"/>
                    <a:pt x="102" y="114"/>
                  </a:cubicBezTo>
                  <a:cubicBezTo>
                    <a:pt x="102" y="93"/>
                    <a:pt x="85" y="76"/>
                    <a:pt x="64" y="76"/>
                  </a:cubicBezTo>
                  <a:cubicBezTo>
                    <a:pt x="43" y="76"/>
                    <a:pt x="27" y="93"/>
                    <a:pt x="27" y="114"/>
                  </a:cubicBezTo>
                  <a:cubicBezTo>
                    <a:pt x="27" y="134"/>
                    <a:pt x="43" y="151"/>
                    <a:pt x="64" y="151"/>
                  </a:cubicBezTo>
                  <a:close/>
                  <a:moveTo>
                    <a:pt x="98" y="186"/>
                  </a:moveTo>
                  <a:cubicBezTo>
                    <a:pt x="89" y="178"/>
                    <a:pt x="84" y="167"/>
                    <a:pt x="84" y="154"/>
                  </a:cubicBezTo>
                  <a:cubicBezTo>
                    <a:pt x="82" y="154"/>
                    <a:pt x="81" y="154"/>
                    <a:pt x="80" y="154"/>
                  </a:cubicBezTo>
                  <a:cubicBezTo>
                    <a:pt x="48" y="154"/>
                    <a:pt x="48" y="154"/>
                    <a:pt x="48" y="154"/>
                  </a:cubicBezTo>
                  <a:cubicBezTo>
                    <a:pt x="22" y="154"/>
                    <a:pt x="0" y="175"/>
                    <a:pt x="0" y="202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3" y="242"/>
                    <a:pt x="3" y="242"/>
                    <a:pt x="3" y="242"/>
                  </a:cubicBezTo>
                  <a:cubicBezTo>
                    <a:pt x="23" y="249"/>
                    <a:pt x="41" y="252"/>
                    <a:pt x="57" y="253"/>
                  </a:cubicBezTo>
                  <a:cubicBezTo>
                    <a:pt x="57" y="241"/>
                    <a:pt x="57" y="241"/>
                    <a:pt x="57" y="241"/>
                  </a:cubicBezTo>
                  <a:cubicBezTo>
                    <a:pt x="57" y="215"/>
                    <a:pt x="74" y="193"/>
                    <a:pt x="98" y="186"/>
                  </a:cubicBezTo>
                  <a:close/>
                  <a:moveTo>
                    <a:pt x="98" y="186"/>
                  </a:moveTo>
                  <a:cubicBezTo>
                    <a:pt x="98" y="186"/>
                    <a:pt x="98" y="186"/>
                    <a:pt x="98" y="186"/>
                  </a:cubicBezTo>
                </a:path>
              </a:pathLst>
            </a:cu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2700000" scaled="0"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2" name="Group 32"/>
          <p:cNvGrpSpPr/>
          <p:nvPr/>
        </p:nvGrpSpPr>
        <p:grpSpPr>
          <a:xfrm>
            <a:off x="3564665" y="1409786"/>
            <a:ext cx="616408" cy="616408"/>
            <a:chOff x="6412691" y="2896967"/>
            <a:chExt cx="616408" cy="616408"/>
          </a:xfrm>
        </p:grpSpPr>
        <p:grpSp>
          <p:nvGrpSpPr>
            <p:cNvPr id="33" name="Group 25"/>
            <p:cNvGrpSpPr/>
            <p:nvPr/>
          </p:nvGrpSpPr>
          <p:grpSpPr>
            <a:xfrm>
              <a:off x="6412691" y="2896967"/>
              <a:ext cx="616408" cy="616408"/>
              <a:chOff x="2786183" y="1189182"/>
              <a:chExt cx="921712" cy="921712"/>
            </a:xfrm>
          </p:grpSpPr>
          <p:sp>
            <p:nvSpPr>
              <p:cNvPr id="34" name="Oval 26"/>
              <p:cNvSpPr/>
              <p:nvPr/>
            </p:nvSpPr>
            <p:spPr>
              <a:xfrm>
                <a:off x="2786183" y="1189182"/>
                <a:ext cx="921712" cy="921712"/>
              </a:xfrm>
              <a:prstGeom prst="ellipse">
                <a:avLst/>
              </a:prstGeom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5" name="Oval 27"/>
              <p:cNvSpPr/>
              <p:nvPr/>
            </p:nvSpPr>
            <p:spPr>
              <a:xfrm>
                <a:off x="2878354" y="1281353"/>
                <a:ext cx="737370" cy="737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36" name="Group 28"/>
            <p:cNvGrpSpPr/>
            <p:nvPr/>
          </p:nvGrpSpPr>
          <p:grpSpPr>
            <a:xfrm>
              <a:off x="6566423" y="3063819"/>
              <a:ext cx="319678" cy="300106"/>
              <a:chOff x="504825" y="971550"/>
              <a:chExt cx="1089026" cy="1022350"/>
            </a:xfrm>
            <a:solidFill>
              <a:schemeClr val="accent4"/>
            </a:solidFill>
          </p:grpSpPr>
          <p:sp>
            <p:nvSpPr>
              <p:cNvPr id="37" name="Freeform 29"/>
              <p:cNvSpPr>
                <a:spLocks noEditPoints="1"/>
              </p:cNvSpPr>
              <p:nvPr/>
            </p:nvSpPr>
            <p:spPr bwMode="auto">
              <a:xfrm>
                <a:off x="782638" y="971550"/>
                <a:ext cx="811213" cy="8413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82"/>
                  </a:cxn>
                  <a:cxn ang="0">
                    <a:pos x="286" y="382"/>
                  </a:cxn>
                  <a:cxn ang="0">
                    <a:pos x="420" y="530"/>
                  </a:cxn>
                  <a:cxn ang="0">
                    <a:pos x="420" y="382"/>
                  </a:cxn>
                  <a:cxn ang="0">
                    <a:pos x="511" y="382"/>
                  </a:cxn>
                  <a:cxn ang="0">
                    <a:pos x="511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11" h="530">
                    <a:moveTo>
                      <a:pt x="0" y="0"/>
                    </a:moveTo>
                    <a:lnTo>
                      <a:pt x="0" y="382"/>
                    </a:lnTo>
                    <a:lnTo>
                      <a:pt x="286" y="382"/>
                    </a:lnTo>
                    <a:lnTo>
                      <a:pt x="420" y="530"/>
                    </a:lnTo>
                    <a:lnTo>
                      <a:pt x="420" y="382"/>
                    </a:lnTo>
                    <a:lnTo>
                      <a:pt x="511" y="382"/>
                    </a:lnTo>
                    <a:lnTo>
                      <a:pt x="511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ang="2700000" scaled="0"/>
              </a:gra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8" name="Freeform 31"/>
              <p:cNvSpPr>
                <a:spLocks noEditPoints="1"/>
              </p:cNvSpPr>
              <p:nvPr/>
            </p:nvSpPr>
            <p:spPr bwMode="auto">
              <a:xfrm>
                <a:off x="504825" y="1274763"/>
                <a:ext cx="695325" cy="719137"/>
              </a:xfrm>
              <a:custGeom>
                <a:avLst/>
                <a:gdLst/>
                <a:ahLst/>
                <a:cxnLst>
                  <a:cxn ang="0">
                    <a:pos x="426" y="226"/>
                  </a:cxn>
                  <a:cxn ang="0">
                    <a:pos x="139" y="226"/>
                  </a:cxn>
                  <a:cxn ang="0">
                    <a:pos x="139" y="0"/>
                  </a:cxn>
                  <a:cxn ang="0">
                    <a:pos x="0" y="0"/>
                  </a:cxn>
                  <a:cxn ang="0">
                    <a:pos x="0" y="327"/>
                  </a:cxn>
                  <a:cxn ang="0">
                    <a:pos x="79" y="327"/>
                  </a:cxn>
                  <a:cxn ang="0">
                    <a:pos x="79" y="453"/>
                  </a:cxn>
                  <a:cxn ang="0">
                    <a:pos x="192" y="327"/>
                  </a:cxn>
                  <a:cxn ang="0">
                    <a:pos x="438" y="327"/>
                  </a:cxn>
                  <a:cxn ang="0">
                    <a:pos x="438" y="241"/>
                  </a:cxn>
                  <a:cxn ang="0">
                    <a:pos x="426" y="226"/>
                  </a:cxn>
                  <a:cxn ang="0">
                    <a:pos x="426" y="226"/>
                  </a:cxn>
                  <a:cxn ang="0">
                    <a:pos x="426" y="226"/>
                  </a:cxn>
                </a:cxnLst>
                <a:rect l="0" t="0" r="r" b="b"/>
                <a:pathLst>
                  <a:path w="438" h="453">
                    <a:moveTo>
                      <a:pt x="426" y="226"/>
                    </a:moveTo>
                    <a:lnTo>
                      <a:pt x="139" y="226"/>
                    </a:lnTo>
                    <a:lnTo>
                      <a:pt x="139" y="0"/>
                    </a:lnTo>
                    <a:lnTo>
                      <a:pt x="0" y="0"/>
                    </a:lnTo>
                    <a:lnTo>
                      <a:pt x="0" y="327"/>
                    </a:lnTo>
                    <a:lnTo>
                      <a:pt x="79" y="327"/>
                    </a:lnTo>
                    <a:lnTo>
                      <a:pt x="79" y="453"/>
                    </a:lnTo>
                    <a:lnTo>
                      <a:pt x="192" y="327"/>
                    </a:lnTo>
                    <a:lnTo>
                      <a:pt x="438" y="327"/>
                    </a:lnTo>
                    <a:lnTo>
                      <a:pt x="438" y="241"/>
                    </a:lnTo>
                    <a:lnTo>
                      <a:pt x="426" y="226"/>
                    </a:lnTo>
                    <a:close/>
                    <a:moveTo>
                      <a:pt x="426" y="226"/>
                    </a:moveTo>
                    <a:lnTo>
                      <a:pt x="426" y="226"/>
                    </a:lnTo>
                    <a:close/>
                  </a:path>
                </a:pathLst>
              </a:custGeom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ang="2700000" scaled="0"/>
              </a:gra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39" name="Group 41"/>
          <p:cNvGrpSpPr/>
          <p:nvPr/>
        </p:nvGrpSpPr>
        <p:grpSpPr>
          <a:xfrm>
            <a:off x="4998885" y="3657218"/>
            <a:ext cx="616408" cy="616408"/>
            <a:chOff x="5664096" y="2537414"/>
            <a:chExt cx="616408" cy="616408"/>
          </a:xfrm>
        </p:grpSpPr>
        <p:grpSp>
          <p:nvGrpSpPr>
            <p:cNvPr id="40" name="Group 33"/>
            <p:cNvGrpSpPr/>
            <p:nvPr/>
          </p:nvGrpSpPr>
          <p:grpSpPr>
            <a:xfrm>
              <a:off x="5664096" y="2537414"/>
              <a:ext cx="616408" cy="616408"/>
              <a:chOff x="2786183" y="1189182"/>
              <a:chExt cx="921712" cy="921712"/>
            </a:xfrm>
          </p:grpSpPr>
          <p:sp>
            <p:nvSpPr>
              <p:cNvPr id="41" name="Oval 34"/>
              <p:cNvSpPr/>
              <p:nvPr/>
            </p:nvSpPr>
            <p:spPr>
              <a:xfrm>
                <a:off x="2786183" y="1189182"/>
                <a:ext cx="921712" cy="921712"/>
              </a:xfrm>
              <a:prstGeom prst="ellipse">
                <a:avLst/>
              </a:prstGeom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42" name="Oval 35"/>
              <p:cNvSpPr/>
              <p:nvPr/>
            </p:nvSpPr>
            <p:spPr>
              <a:xfrm>
                <a:off x="2878354" y="1281353"/>
                <a:ext cx="737370" cy="737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43" name="Group 36"/>
            <p:cNvGrpSpPr/>
            <p:nvPr/>
          </p:nvGrpSpPr>
          <p:grpSpPr>
            <a:xfrm>
              <a:off x="5828448" y="2733085"/>
              <a:ext cx="308466" cy="233388"/>
              <a:chOff x="6629400" y="2008188"/>
              <a:chExt cx="600075" cy="454025"/>
            </a:xfrm>
            <a:solidFill>
              <a:schemeClr val="accent3"/>
            </a:solidFill>
          </p:grpSpPr>
          <p:sp>
            <p:nvSpPr>
              <p:cNvPr id="44" name="Freeform 17"/>
              <p:cNvSpPr>
                <a:spLocks noEditPoints="1"/>
              </p:cNvSpPr>
              <p:nvPr/>
            </p:nvSpPr>
            <p:spPr bwMode="auto">
              <a:xfrm>
                <a:off x="6629400" y="2008188"/>
                <a:ext cx="600075" cy="4540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86"/>
                  </a:cxn>
                  <a:cxn ang="0">
                    <a:pos x="378" y="286"/>
                  </a:cxn>
                  <a:cxn ang="0">
                    <a:pos x="378" y="0"/>
                  </a:cxn>
                  <a:cxn ang="0">
                    <a:pos x="0" y="0"/>
                  </a:cxn>
                  <a:cxn ang="0">
                    <a:pos x="354" y="262"/>
                  </a:cxn>
                  <a:cxn ang="0">
                    <a:pos x="24" y="262"/>
                  </a:cxn>
                  <a:cxn ang="0">
                    <a:pos x="24" y="24"/>
                  </a:cxn>
                  <a:cxn ang="0">
                    <a:pos x="354" y="24"/>
                  </a:cxn>
                  <a:cxn ang="0">
                    <a:pos x="354" y="262"/>
                  </a:cxn>
                  <a:cxn ang="0">
                    <a:pos x="354" y="262"/>
                  </a:cxn>
                  <a:cxn ang="0">
                    <a:pos x="354" y="262"/>
                  </a:cxn>
                </a:cxnLst>
                <a:rect l="0" t="0" r="r" b="b"/>
                <a:pathLst>
                  <a:path w="378" h="286">
                    <a:moveTo>
                      <a:pt x="0" y="0"/>
                    </a:moveTo>
                    <a:lnTo>
                      <a:pt x="0" y="286"/>
                    </a:lnTo>
                    <a:lnTo>
                      <a:pt x="378" y="286"/>
                    </a:lnTo>
                    <a:lnTo>
                      <a:pt x="378" y="0"/>
                    </a:lnTo>
                    <a:lnTo>
                      <a:pt x="0" y="0"/>
                    </a:lnTo>
                    <a:close/>
                    <a:moveTo>
                      <a:pt x="354" y="262"/>
                    </a:moveTo>
                    <a:lnTo>
                      <a:pt x="24" y="262"/>
                    </a:lnTo>
                    <a:lnTo>
                      <a:pt x="24" y="24"/>
                    </a:lnTo>
                    <a:lnTo>
                      <a:pt x="354" y="24"/>
                    </a:lnTo>
                    <a:lnTo>
                      <a:pt x="354" y="262"/>
                    </a:lnTo>
                    <a:close/>
                    <a:moveTo>
                      <a:pt x="354" y="262"/>
                    </a:moveTo>
                    <a:lnTo>
                      <a:pt x="354" y="26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45" name="Freeform 18"/>
              <p:cNvSpPr>
                <a:spLocks noEditPoints="1"/>
              </p:cNvSpPr>
              <p:nvPr/>
            </p:nvSpPr>
            <p:spPr bwMode="auto">
              <a:xfrm>
                <a:off x="6629400" y="2008188"/>
                <a:ext cx="600075" cy="4540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86"/>
                  </a:cxn>
                  <a:cxn ang="0">
                    <a:pos x="378" y="286"/>
                  </a:cxn>
                  <a:cxn ang="0">
                    <a:pos x="378" y="0"/>
                  </a:cxn>
                  <a:cxn ang="0">
                    <a:pos x="0" y="0"/>
                  </a:cxn>
                  <a:cxn ang="0">
                    <a:pos x="354" y="262"/>
                  </a:cxn>
                  <a:cxn ang="0">
                    <a:pos x="24" y="262"/>
                  </a:cxn>
                  <a:cxn ang="0">
                    <a:pos x="24" y="24"/>
                  </a:cxn>
                  <a:cxn ang="0">
                    <a:pos x="354" y="24"/>
                  </a:cxn>
                  <a:cxn ang="0">
                    <a:pos x="354" y="262"/>
                  </a:cxn>
                  <a:cxn ang="0">
                    <a:pos x="354" y="262"/>
                  </a:cxn>
                  <a:cxn ang="0">
                    <a:pos x="354" y="262"/>
                  </a:cxn>
                </a:cxnLst>
                <a:rect l="0" t="0" r="r" b="b"/>
                <a:pathLst>
                  <a:path w="378" h="286">
                    <a:moveTo>
                      <a:pt x="0" y="0"/>
                    </a:moveTo>
                    <a:lnTo>
                      <a:pt x="0" y="286"/>
                    </a:lnTo>
                    <a:lnTo>
                      <a:pt x="378" y="286"/>
                    </a:lnTo>
                    <a:lnTo>
                      <a:pt x="378" y="0"/>
                    </a:lnTo>
                    <a:lnTo>
                      <a:pt x="0" y="0"/>
                    </a:lnTo>
                    <a:moveTo>
                      <a:pt x="354" y="262"/>
                    </a:moveTo>
                    <a:lnTo>
                      <a:pt x="24" y="262"/>
                    </a:lnTo>
                    <a:lnTo>
                      <a:pt x="24" y="24"/>
                    </a:lnTo>
                    <a:lnTo>
                      <a:pt x="354" y="24"/>
                    </a:lnTo>
                    <a:lnTo>
                      <a:pt x="354" y="262"/>
                    </a:lnTo>
                    <a:moveTo>
                      <a:pt x="354" y="262"/>
                    </a:moveTo>
                    <a:lnTo>
                      <a:pt x="354" y="262"/>
                    </a:lnTo>
                  </a:path>
                </a:pathLst>
              </a:custGeom>
              <a:solidFill>
                <a:srgbClr val="870605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46" name="Freeform 19"/>
              <p:cNvSpPr>
                <a:spLocks noEditPoints="1"/>
              </p:cNvSpPr>
              <p:nvPr/>
            </p:nvSpPr>
            <p:spPr bwMode="auto">
              <a:xfrm>
                <a:off x="7042150" y="2084388"/>
                <a:ext cx="111125" cy="112713"/>
              </a:xfrm>
              <a:custGeom>
                <a:avLst/>
                <a:gdLst/>
                <a:ahLst/>
                <a:cxnLst>
                  <a:cxn ang="0">
                    <a:pos x="29" y="15"/>
                  </a:cxn>
                  <a:cxn ang="0">
                    <a:pos x="15" y="29"/>
                  </a:cxn>
                  <a:cxn ang="0">
                    <a:pos x="0" y="15"/>
                  </a:cxn>
                  <a:cxn ang="0">
                    <a:pos x="15" y="0"/>
                  </a:cxn>
                  <a:cxn ang="0">
                    <a:pos x="29" y="15"/>
                  </a:cxn>
                  <a:cxn ang="0">
                    <a:pos x="29" y="15"/>
                  </a:cxn>
                  <a:cxn ang="0">
                    <a:pos x="29" y="15"/>
                  </a:cxn>
                </a:cxnLst>
                <a:rect l="0" t="0" r="r" b="b"/>
                <a:pathLst>
                  <a:path w="29" h="29">
                    <a:moveTo>
                      <a:pt x="29" y="15"/>
                    </a:moveTo>
                    <a:cubicBezTo>
                      <a:pt x="29" y="23"/>
                      <a:pt x="23" y="29"/>
                      <a:pt x="15" y="29"/>
                    </a:cubicBezTo>
                    <a:cubicBezTo>
                      <a:pt x="7" y="29"/>
                      <a:pt x="0" y="23"/>
                      <a:pt x="0" y="15"/>
                    </a:cubicBezTo>
                    <a:cubicBezTo>
                      <a:pt x="0" y="7"/>
                      <a:pt x="7" y="0"/>
                      <a:pt x="15" y="0"/>
                    </a:cubicBezTo>
                    <a:cubicBezTo>
                      <a:pt x="23" y="0"/>
                      <a:pt x="29" y="7"/>
                      <a:pt x="29" y="15"/>
                    </a:cubicBezTo>
                    <a:close/>
                    <a:moveTo>
                      <a:pt x="29" y="15"/>
                    </a:moveTo>
                    <a:cubicBezTo>
                      <a:pt x="29" y="15"/>
                      <a:pt x="29" y="15"/>
                      <a:pt x="29" y="15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47" name="Freeform 20"/>
              <p:cNvSpPr>
                <a:spLocks noEditPoints="1"/>
              </p:cNvSpPr>
              <p:nvPr/>
            </p:nvSpPr>
            <p:spPr bwMode="auto">
              <a:xfrm>
                <a:off x="6705600" y="2122488"/>
                <a:ext cx="455613" cy="266700"/>
              </a:xfrm>
              <a:custGeom>
                <a:avLst/>
                <a:gdLst/>
                <a:ahLst/>
                <a:cxnLst>
                  <a:cxn ang="0">
                    <a:pos x="79" y="29"/>
                  </a:cxn>
                  <a:cxn ang="0">
                    <a:pos x="59" y="48"/>
                  </a:cxn>
                  <a:cxn ang="0">
                    <a:pos x="25" y="0"/>
                  </a:cxn>
                  <a:cxn ang="0">
                    <a:pos x="0" y="69"/>
                  </a:cxn>
                  <a:cxn ang="0">
                    <a:pos x="119" y="69"/>
                  </a:cxn>
                  <a:cxn ang="0">
                    <a:pos x="79" y="29"/>
                  </a:cxn>
                  <a:cxn ang="0">
                    <a:pos x="79" y="29"/>
                  </a:cxn>
                  <a:cxn ang="0">
                    <a:pos x="79" y="29"/>
                  </a:cxn>
                </a:cxnLst>
                <a:rect l="0" t="0" r="r" b="b"/>
                <a:pathLst>
                  <a:path w="119" h="69">
                    <a:moveTo>
                      <a:pt x="79" y="29"/>
                    </a:moveTo>
                    <a:cubicBezTo>
                      <a:pt x="70" y="29"/>
                      <a:pt x="71" y="48"/>
                      <a:pt x="59" y="48"/>
                    </a:cubicBezTo>
                    <a:cubicBezTo>
                      <a:pt x="47" y="48"/>
                      <a:pt x="40" y="0"/>
                      <a:pt x="25" y="0"/>
                    </a:cubicBezTo>
                    <a:cubicBezTo>
                      <a:pt x="10" y="0"/>
                      <a:pt x="0" y="69"/>
                      <a:pt x="0" y="69"/>
                    </a:cubicBezTo>
                    <a:cubicBezTo>
                      <a:pt x="119" y="69"/>
                      <a:pt x="119" y="69"/>
                      <a:pt x="119" y="69"/>
                    </a:cubicBezTo>
                    <a:cubicBezTo>
                      <a:pt x="119" y="69"/>
                      <a:pt x="88" y="29"/>
                      <a:pt x="79" y="29"/>
                    </a:cubicBezTo>
                    <a:close/>
                    <a:moveTo>
                      <a:pt x="79" y="29"/>
                    </a:moveTo>
                    <a:cubicBezTo>
                      <a:pt x="79" y="29"/>
                      <a:pt x="79" y="29"/>
                      <a:pt x="79" y="29"/>
                    </a:cubicBezTo>
                  </a:path>
                </a:pathLst>
              </a:custGeom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ang="2700000" scaled="0"/>
              </a:gra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48" name="Group 48"/>
          <p:cNvGrpSpPr/>
          <p:nvPr/>
        </p:nvGrpSpPr>
        <p:grpSpPr>
          <a:xfrm>
            <a:off x="7155632" y="1728644"/>
            <a:ext cx="632086" cy="632086"/>
            <a:chOff x="3323671" y="3667874"/>
            <a:chExt cx="632086" cy="632086"/>
          </a:xfrm>
        </p:grpSpPr>
        <p:grpSp>
          <p:nvGrpSpPr>
            <p:cNvPr id="49" name="Group 42"/>
            <p:cNvGrpSpPr/>
            <p:nvPr/>
          </p:nvGrpSpPr>
          <p:grpSpPr>
            <a:xfrm>
              <a:off x="3323671" y="3667874"/>
              <a:ext cx="632086" cy="632086"/>
              <a:chOff x="2786183" y="1189182"/>
              <a:chExt cx="921712" cy="921712"/>
            </a:xfrm>
          </p:grpSpPr>
          <p:sp>
            <p:nvSpPr>
              <p:cNvPr id="50" name="Oval 43"/>
              <p:cNvSpPr/>
              <p:nvPr/>
            </p:nvSpPr>
            <p:spPr>
              <a:xfrm>
                <a:off x="2786183" y="1189182"/>
                <a:ext cx="921712" cy="921712"/>
              </a:xfrm>
              <a:prstGeom prst="ellipse">
                <a:avLst/>
              </a:prstGeom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51" name="Oval 44"/>
              <p:cNvSpPr/>
              <p:nvPr/>
            </p:nvSpPr>
            <p:spPr>
              <a:xfrm>
                <a:off x="2878354" y="1281353"/>
                <a:ext cx="737370" cy="737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3562067" y="3831227"/>
              <a:ext cx="155296" cy="252226"/>
            </a:xfrm>
            <a:custGeom>
              <a:avLst/>
              <a:gdLst/>
              <a:ahLst/>
              <a:cxnLst>
                <a:cxn ang="0">
                  <a:pos x="13" y="197"/>
                </a:cxn>
                <a:cxn ang="0">
                  <a:pos x="27" y="191"/>
                </a:cxn>
                <a:cxn ang="0">
                  <a:pos x="29" y="189"/>
                </a:cxn>
                <a:cxn ang="0">
                  <a:pos x="32" y="181"/>
                </a:cxn>
                <a:cxn ang="0">
                  <a:pos x="36" y="176"/>
                </a:cxn>
                <a:cxn ang="0">
                  <a:pos x="37" y="174"/>
                </a:cxn>
                <a:cxn ang="0">
                  <a:pos x="39" y="162"/>
                </a:cxn>
                <a:cxn ang="0">
                  <a:pos x="38" y="160"/>
                </a:cxn>
                <a:cxn ang="0">
                  <a:pos x="31" y="146"/>
                </a:cxn>
                <a:cxn ang="0">
                  <a:pos x="29" y="138"/>
                </a:cxn>
                <a:cxn ang="0">
                  <a:pos x="26" y="127"/>
                </a:cxn>
                <a:cxn ang="0">
                  <a:pos x="26" y="124"/>
                </a:cxn>
                <a:cxn ang="0">
                  <a:pos x="28" y="119"/>
                </a:cxn>
                <a:cxn ang="0">
                  <a:pos x="29" y="117"/>
                </a:cxn>
                <a:cxn ang="0">
                  <a:pos x="29" y="100"/>
                </a:cxn>
                <a:cxn ang="0">
                  <a:pos x="29" y="89"/>
                </a:cxn>
                <a:cxn ang="0">
                  <a:pos x="38" y="74"/>
                </a:cxn>
                <a:cxn ang="0">
                  <a:pos x="63" y="63"/>
                </a:cxn>
                <a:cxn ang="0">
                  <a:pos x="77" y="61"/>
                </a:cxn>
                <a:cxn ang="0">
                  <a:pos x="81" y="61"/>
                </a:cxn>
                <a:cxn ang="0">
                  <a:pos x="81" y="62"/>
                </a:cxn>
                <a:cxn ang="0">
                  <a:pos x="78" y="64"/>
                </a:cxn>
                <a:cxn ang="0">
                  <a:pos x="79" y="69"/>
                </a:cxn>
                <a:cxn ang="0">
                  <a:pos x="91" y="80"/>
                </a:cxn>
                <a:cxn ang="0">
                  <a:pos x="96" y="92"/>
                </a:cxn>
                <a:cxn ang="0">
                  <a:pos x="96" y="117"/>
                </a:cxn>
                <a:cxn ang="0">
                  <a:pos x="98" y="121"/>
                </a:cxn>
                <a:cxn ang="0">
                  <a:pos x="99" y="122"/>
                </a:cxn>
                <a:cxn ang="0">
                  <a:pos x="98" y="135"/>
                </a:cxn>
                <a:cxn ang="0">
                  <a:pos x="98" y="136"/>
                </a:cxn>
                <a:cxn ang="0">
                  <a:pos x="91" y="154"/>
                </a:cxn>
                <a:cxn ang="0">
                  <a:pos x="90" y="155"/>
                </a:cxn>
                <a:cxn ang="0">
                  <a:pos x="87" y="174"/>
                </a:cxn>
                <a:cxn ang="0">
                  <a:pos x="88" y="176"/>
                </a:cxn>
                <a:cxn ang="0">
                  <a:pos x="91" y="181"/>
                </a:cxn>
                <a:cxn ang="0">
                  <a:pos x="94" y="190"/>
                </a:cxn>
                <a:cxn ang="0">
                  <a:pos x="97" y="192"/>
                </a:cxn>
                <a:cxn ang="0">
                  <a:pos x="124" y="203"/>
                </a:cxn>
                <a:cxn ang="0">
                  <a:pos x="124" y="0"/>
                </a:cxn>
                <a:cxn ang="0">
                  <a:pos x="0" y="0"/>
                </a:cxn>
                <a:cxn ang="0">
                  <a:pos x="0" y="203"/>
                </a:cxn>
                <a:cxn ang="0">
                  <a:pos x="13" y="197"/>
                </a:cxn>
                <a:cxn ang="0">
                  <a:pos x="13" y="197"/>
                </a:cxn>
                <a:cxn ang="0">
                  <a:pos x="13" y="197"/>
                </a:cxn>
              </a:cxnLst>
              <a:rect l="0" t="0" r="r" b="b"/>
              <a:pathLst>
                <a:path w="124" h="203">
                  <a:moveTo>
                    <a:pt x="13" y="197"/>
                  </a:moveTo>
                  <a:cubicBezTo>
                    <a:pt x="17" y="195"/>
                    <a:pt x="22" y="194"/>
                    <a:pt x="27" y="191"/>
                  </a:cubicBezTo>
                  <a:cubicBezTo>
                    <a:pt x="28" y="191"/>
                    <a:pt x="29" y="190"/>
                    <a:pt x="29" y="189"/>
                  </a:cubicBezTo>
                  <a:cubicBezTo>
                    <a:pt x="30" y="187"/>
                    <a:pt x="31" y="184"/>
                    <a:pt x="32" y="181"/>
                  </a:cubicBezTo>
                  <a:cubicBezTo>
                    <a:pt x="33" y="179"/>
                    <a:pt x="33" y="177"/>
                    <a:pt x="36" y="176"/>
                  </a:cubicBezTo>
                  <a:cubicBezTo>
                    <a:pt x="36" y="176"/>
                    <a:pt x="37" y="175"/>
                    <a:pt x="37" y="174"/>
                  </a:cubicBezTo>
                  <a:cubicBezTo>
                    <a:pt x="38" y="170"/>
                    <a:pt x="38" y="166"/>
                    <a:pt x="39" y="162"/>
                  </a:cubicBezTo>
                  <a:cubicBezTo>
                    <a:pt x="39" y="161"/>
                    <a:pt x="38" y="160"/>
                    <a:pt x="38" y="160"/>
                  </a:cubicBezTo>
                  <a:cubicBezTo>
                    <a:pt x="34" y="156"/>
                    <a:pt x="32" y="151"/>
                    <a:pt x="31" y="146"/>
                  </a:cubicBezTo>
                  <a:cubicBezTo>
                    <a:pt x="31" y="143"/>
                    <a:pt x="29" y="141"/>
                    <a:pt x="29" y="138"/>
                  </a:cubicBezTo>
                  <a:cubicBezTo>
                    <a:pt x="28" y="135"/>
                    <a:pt x="27" y="131"/>
                    <a:pt x="26" y="127"/>
                  </a:cubicBezTo>
                  <a:cubicBezTo>
                    <a:pt x="26" y="126"/>
                    <a:pt x="26" y="125"/>
                    <a:pt x="26" y="124"/>
                  </a:cubicBezTo>
                  <a:cubicBezTo>
                    <a:pt x="25" y="122"/>
                    <a:pt x="25" y="120"/>
                    <a:pt x="28" y="119"/>
                  </a:cubicBezTo>
                  <a:cubicBezTo>
                    <a:pt x="28" y="119"/>
                    <a:pt x="29" y="118"/>
                    <a:pt x="29" y="117"/>
                  </a:cubicBezTo>
                  <a:cubicBezTo>
                    <a:pt x="29" y="111"/>
                    <a:pt x="29" y="105"/>
                    <a:pt x="29" y="100"/>
                  </a:cubicBezTo>
                  <a:cubicBezTo>
                    <a:pt x="29" y="96"/>
                    <a:pt x="29" y="93"/>
                    <a:pt x="29" y="89"/>
                  </a:cubicBezTo>
                  <a:cubicBezTo>
                    <a:pt x="30" y="83"/>
                    <a:pt x="34" y="78"/>
                    <a:pt x="38" y="74"/>
                  </a:cubicBezTo>
                  <a:cubicBezTo>
                    <a:pt x="46" y="68"/>
                    <a:pt x="54" y="65"/>
                    <a:pt x="63" y="63"/>
                  </a:cubicBezTo>
                  <a:cubicBezTo>
                    <a:pt x="68" y="62"/>
                    <a:pt x="72" y="62"/>
                    <a:pt x="77" y="61"/>
                  </a:cubicBezTo>
                  <a:cubicBezTo>
                    <a:pt x="78" y="61"/>
                    <a:pt x="79" y="61"/>
                    <a:pt x="81" y="61"/>
                  </a:cubicBezTo>
                  <a:cubicBezTo>
                    <a:pt x="81" y="61"/>
                    <a:pt x="81" y="61"/>
                    <a:pt x="81" y="62"/>
                  </a:cubicBezTo>
                  <a:cubicBezTo>
                    <a:pt x="80" y="62"/>
                    <a:pt x="79" y="63"/>
                    <a:pt x="78" y="64"/>
                  </a:cubicBezTo>
                  <a:cubicBezTo>
                    <a:pt x="77" y="66"/>
                    <a:pt x="77" y="67"/>
                    <a:pt x="79" y="69"/>
                  </a:cubicBezTo>
                  <a:cubicBezTo>
                    <a:pt x="83" y="72"/>
                    <a:pt x="87" y="76"/>
                    <a:pt x="91" y="80"/>
                  </a:cubicBezTo>
                  <a:cubicBezTo>
                    <a:pt x="95" y="83"/>
                    <a:pt x="96" y="87"/>
                    <a:pt x="96" y="92"/>
                  </a:cubicBezTo>
                  <a:cubicBezTo>
                    <a:pt x="96" y="100"/>
                    <a:pt x="96" y="109"/>
                    <a:pt x="96" y="117"/>
                  </a:cubicBezTo>
                  <a:cubicBezTo>
                    <a:pt x="96" y="118"/>
                    <a:pt x="96" y="120"/>
                    <a:pt x="98" y="121"/>
                  </a:cubicBezTo>
                  <a:cubicBezTo>
                    <a:pt x="99" y="121"/>
                    <a:pt x="99" y="122"/>
                    <a:pt x="99" y="122"/>
                  </a:cubicBezTo>
                  <a:cubicBezTo>
                    <a:pt x="99" y="127"/>
                    <a:pt x="98" y="131"/>
                    <a:pt x="98" y="135"/>
                  </a:cubicBezTo>
                  <a:cubicBezTo>
                    <a:pt x="98" y="135"/>
                    <a:pt x="98" y="135"/>
                    <a:pt x="98" y="136"/>
                  </a:cubicBezTo>
                  <a:cubicBezTo>
                    <a:pt x="94" y="141"/>
                    <a:pt x="93" y="148"/>
                    <a:pt x="91" y="154"/>
                  </a:cubicBezTo>
                  <a:cubicBezTo>
                    <a:pt x="91" y="154"/>
                    <a:pt x="91" y="154"/>
                    <a:pt x="90" y="155"/>
                  </a:cubicBezTo>
                  <a:cubicBezTo>
                    <a:pt x="85" y="160"/>
                    <a:pt x="87" y="168"/>
                    <a:pt x="87" y="174"/>
                  </a:cubicBezTo>
                  <a:cubicBezTo>
                    <a:pt x="87" y="175"/>
                    <a:pt x="87" y="176"/>
                    <a:pt x="88" y="176"/>
                  </a:cubicBezTo>
                  <a:cubicBezTo>
                    <a:pt x="90" y="177"/>
                    <a:pt x="91" y="179"/>
                    <a:pt x="91" y="181"/>
                  </a:cubicBezTo>
                  <a:cubicBezTo>
                    <a:pt x="92" y="184"/>
                    <a:pt x="93" y="187"/>
                    <a:pt x="94" y="190"/>
                  </a:cubicBezTo>
                  <a:cubicBezTo>
                    <a:pt x="95" y="191"/>
                    <a:pt x="96" y="191"/>
                    <a:pt x="97" y="192"/>
                  </a:cubicBezTo>
                  <a:cubicBezTo>
                    <a:pt x="106" y="195"/>
                    <a:pt x="115" y="199"/>
                    <a:pt x="124" y="203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4" y="201"/>
                    <a:pt x="8" y="199"/>
                    <a:pt x="13" y="197"/>
                  </a:cubicBezTo>
                  <a:close/>
                  <a:moveTo>
                    <a:pt x="13" y="197"/>
                  </a:moveTo>
                  <a:cubicBezTo>
                    <a:pt x="13" y="197"/>
                    <a:pt x="13" y="197"/>
                    <a:pt x="13" y="197"/>
                  </a:cubicBezTo>
                </a:path>
              </a:pathLst>
            </a:cu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2700000" scaled="0"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53" name="Group 25"/>
          <p:cNvGrpSpPr/>
          <p:nvPr/>
        </p:nvGrpSpPr>
        <p:grpSpPr>
          <a:xfrm>
            <a:off x="3172681" y="3401502"/>
            <a:ext cx="1479103" cy="678614"/>
            <a:chOff x="764014" y="1586306"/>
            <a:chExt cx="1544637" cy="678614"/>
          </a:xfrm>
        </p:grpSpPr>
        <p:sp>
          <p:nvSpPr>
            <p:cNvPr id="54" name="Text Placeholder 3"/>
            <p:cNvSpPr txBox="1"/>
            <p:nvPr/>
          </p:nvSpPr>
          <p:spPr>
            <a:xfrm>
              <a:off x="1058875" y="1586306"/>
              <a:ext cx="954914" cy="18415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ctr" defTabSz="1218565">
                <a:spcBef>
                  <a:spcPct val="20000"/>
                </a:spcBef>
                <a:defRPr/>
              </a:pPr>
              <a:r>
                <a:rPr lang="en-US" sz="12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此处添加名称</a:t>
              </a:r>
            </a:p>
          </p:txBody>
        </p:sp>
        <p:sp>
          <p:nvSpPr>
            <p:cNvPr id="55" name="Text Placeholder 3"/>
            <p:cNvSpPr txBox="1"/>
            <p:nvPr/>
          </p:nvSpPr>
          <p:spPr>
            <a:xfrm>
              <a:off x="764014" y="1803275"/>
              <a:ext cx="1544637" cy="46164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8565">
                <a:spcBef>
                  <a:spcPct val="20000"/>
                </a:spcBef>
                <a:defRPr/>
              </a:pPr>
              <a:r>
                <a:rPr 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您的内容打在这里，或者通过复制您的文本后，在此框中选择粘贴。</a:t>
              </a:r>
            </a:p>
          </p:txBody>
        </p:sp>
      </p:grpSp>
      <p:grpSp>
        <p:nvGrpSpPr>
          <p:cNvPr id="56" name="Group 25"/>
          <p:cNvGrpSpPr/>
          <p:nvPr/>
        </p:nvGrpSpPr>
        <p:grpSpPr>
          <a:xfrm>
            <a:off x="4563940" y="1612670"/>
            <a:ext cx="1479103" cy="678614"/>
            <a:chOff x="764014" y="1586306"/>
            <a:chExt cx="1544637" cy="678614"/>
          </a:xfrm>
        </p:grpSpPr>
        <p:sp>
          <p:nvSpPr>
            <p:cNvPr id="57" name="Text Placeholder 3"/>
            <p:cNvSpPr txBox="1"/>
            <p:nvPr/>
          </p:nvSpPr>
          <p:spPr>
            <a:xfrm>
              <a:off x="1058875" y="1586306"/>
              <a:ext cx="954914" cy="18415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ctr" defTabSz="1218565">
                <a:spcBef>
                  <a:spcPct val="20000"/>
                </a:spcBef>
                <a:defRPr/>
              </a:pPr>
              <a:r>
                <a:rPr lang="en-US" sz="12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此处添加名称</a:t>
              </a:r>
            </a:p>
          </p:txBody>
        </p:sp>
        <p:sp>
          <p:nvSpPr>
            <p:cNvPr id="58" name="Text Placeholder 3"/>
            <p:cNvSpPr txBox="1"/>
            <p:nvPr/>
          </p:nvSpPr>
          <p:spPr>
            <a:xfrm>
              <a:off x="764014" y="1803275"/>
              <a:ext cx="1544637" cy="46164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8565">
                <a:spcBef>
                  <a:spcPct val="20000"/>
                </a:spcBef>
                <a:defRPr/>
              </a:pPr>
              <a:r>
                <a:rPr 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您的内容打在这里，或者通过复制您的文本后，在此框中选择粘贴。</a:t>
              </a:r>
            </a:p>
          </p:txBody>
        </p:sp>
      </p:grpSp>
      <p:grpSp>
        <p:nvGrpSpPr>
          <p:cNvPr id="59" name="Group 25"/>
          <p:cNvGrpSpPr/>
          <p:nvPr/>
        </p:nvGrpSpPr>
        <p:grpSpPr>
          <a:xfrm>
            <a:off x="6082225" y="3401502"/>
            <a:ext cx="1479103" cy="678614"/>
            <a:chOff x="764014" y="1586306"/>
            <a:chExt cx="1544637" cy="678614"/>
          </a:xfrm>
        </p:grpSpPr>
        <p:sp>
          <p:nvSpPr>
            <p:cNvPr id="60" name="Text Placeholder 3"/>
            <p:cNvSpPr txBox="1"/>
            <p:nvPr/>
          </p:nvSpPr>
          <p:spPr>
            <a:xfrm>
              <a:off x="1058875" y="1586306"/>
              <a:ext cx="954914" cy="18415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ctr" defTabSz="1218565">
                <a:spcBef>
                  <a:spcPct val="20000"/>
                </a:spcBef>
                <a:defRPr/>
              </a:pPr>
              <a:r>
                <a:rPr lang="en-US" sz="12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此处添加名称</a:t>
              </a:r>
            </a:p>
          </p:txBody>
        </p:sp>
        <p:sp>
          <p:nvSpPr>
            <p:cNvPr id="61" name="Text Placeholder 3"/>
            <p:cNvSpPr txBox="1"/>
            <p:nvPr/>
          </p:nvSpPr>
          <p:spPr>
            <a:xfrm>
              <a:off x="764014" y="1803275"/>
              <a:ext cx="1544637" cy="46164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8565">
                <a:spcBef>
                  <a:spcPct val="20000"/>
                </a:spcBef>
                <a:defRPr/>
              </a:pPr>
              <a:r>
                <a:rPr 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您的内容打在这里，或者通过复制您的文本后，在此框中选择粘贴。</a:t>
              </a:r>
            </a:p>
          </p:txBody>
        </p:sp>
      </p:grpSp>
      <p:grpSp>
        <p:nvGrpSpPr>
          <p:cNvPr id="62" name="Group 25"/>
          <p:cNvGrpSpPr/>
          <p:nvPr/>
        </p:nvGrpSpPr>
        <p:grpSpPr>
          <a:xfrm>
            <a:off x="1693578" y="1612670"/>
            <a:ext cx="1479103" cy="678614"/>
            <a:chOff x="764014" y="1586306"/>
            <a:chExt cx="1544637" cy="678614"/>
          </a:xfrm>
        </p:grpSpPr>
        <p:sp>
          <p:nvSpPr>
            <p:cNvPr id="63" name="Text Placeholder 3"/>
            <p:cNvSpPr txBox="1"/>
            <p:nvPr/>
          </p:nvSpPr>
          <p:spPr>
            <a:xfrm>
              <a:off x="1058875" y="1586306"/>
              <a:ext cx="954914" cy="18415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ctr" defTabSz="1218565">
                <a:spcBef>
                  <a:spcPct val="20000"/>
                </a:spcBef>
                <a:defRPr/>
              </a:pPr>
              <a:r>
                <a:rPr lang="en-US" sz="12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此处添加名称</a:t>
              </a:r>
            </a:p>
          </p:txBody>
        </p:sp>
        <p:sp>
          <p:nvSpPr>
            <p:cNvPr id="64" name="Text Placeholder 3"/>
            <p:cNvSpPr txBox="1"/>
            <p:nvPr/>
          </p:nvSpPr>
          <p:spPr>
            <a:xfrm>
              <a:off x="764014" y="1803275"/>
              <a:ext cx="1544637" cy="46164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8565">
                <a:spcBef>
                  <a:spcPct val="20000"/>
                </a:spcBef>
                <a:defRPr/>
              </a:pPr>
              <a:r>
                <a:rPr 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您的内容打在这里，或者通过复制您的文本后，在此框中选择粘贴。 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ush dir="d"/>
      </p:transition>
    </mc:Choice>
    <mc:Fallback xmlns="">
      <p:transition>
        <p:push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00"/>
                            </p:stCondLst>
                            <p:childTnLst>
                              <p:par>
                                <p:cTn id="37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7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7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200"/>
                            </p:stCondLst>
                            <p:childTnLst>
                              <p:par>
                                <p:cTn id="6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7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2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7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200"/>
                            </p:stCondLst>
                            <p:childTnLst>
                              <p:par>
                                <p:cTn id="93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700"/>
                            </p:stCondLst>
                            <p:childTnLst>
                              <p:par>
                                <p:cTn id="9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7200"/>
                            </p:stCondLst>
                            <p:childTnLst>
                              <p:par>
                                <p:cTn id="10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7700"/>
                            </p:stCondLst>
                            <p:childTnLst>
                              <p:par>
                                <p:cTn id="1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8200"/>
                            </p:stCondLst>
                            <p:childTnLst>
                              <p:par>
                                <p:cTn id="121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1" grpId="0" bldLvl="0" animBg="1"/>
      <p:bldP spid="14" grpId="0" bldLvl="0" animBg="1"/>
      <p:bldP spid="16" grpId="0" bldLvl="0" animBg="1"/>
      <p:bldP spid="18" grpId="0" bldLvl="0" animBg="1"/>
      <p:bldP spid="19" grpId="0" bldLvl="0" animBg="1"/>
      <p:bldP spid="20" grpId="0" bldLvl="0" animBg="1"/>
      <p:bldP spid="21" grpId="0" bldLvl="0" animBg="1"/>
      <p:bldP spid="22" grpId="0" bldLvl="0" animBg="1"/>
      <p:bldP spid="23" grpId="0"/>
      <p:bldP spid="24" grpId="0"/>
      <p:bldP spid="25" grpId="0"/>
      <p:bldP spid="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836295" y="297815"/>
            <a:ext cx="8318500" cy="264795"/>
          </a:xfrm>
          <a:prstGeom prst="rect">
            <a:avLst/>
          </a:prstGeom>
          <a:solidFill>
            <a:srgbClr val="E50117"/>
          </a:solidFill>
          <a:ln w="9" cap="flat">
            <a:noFill/>
            <a:prstDash val="solid"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37" tIns="45718" rIns="91437" bIns="45718" numCol="1" anchor="t" anchorCtr="0" compatLnSpc="1"/>
          <a:lstStyle/>
          <a:p>
            <a:endParaRPr lang="zh-CN" altLang="en-US" sz="1350">
              <a:solidFill>
                <a:schemeClr val="tx1"/>
              </a:solidFill>
            </a:endParaRPr>
          </a:p>
        </p:txBody>
      </p:sp>
      <p:grpSp>
        <p:nvGrpSpPr>
          <p:cNvPr id="2" name="小字"/>
          <p:cNvGrpSpPr/>
          <p:nvPr/>
        </p:nvGrpSpPr>
        <p:grpSpPr>
          <a:xfrm>
            <a:off x="926969" y="269518"/>
            <a:ext cx="6130865" cy="321945"/>
            <a:chOff x="1605513" y="667605"/>
            <a:chExt cx="6131661" cy="321870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3" name="TextBox 4"/>
            <p:cNvSpPr txBox="1"/>
            <p:nvPr/>
          </p:nvSpPr>
          <p:spPr>
            <a:xfrm>
              <a:off x="1605513" y="667605"/>
              <a:ext cx="2448272" cy="32187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l"/>
              <a:r>
                <a:rPr lang="en-US" altLang="zh-CN" sz="15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未来工作计划</a:t>
              </a: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7737174" y="801787"/>
              <a:ext cx="0" cy="72008"/>
            </a:xfrm>
            <a:prstGeom prst="line">
              <a:avLst/>
            </a:prstGeom>
            <a:ln>
              <a:solidFill>
                <a:schemeClr val="bg1">
                  <a:lumMod val="9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0" y="104869"/>
            <a:ext cx="650174" cy="650174"/>
          </a:xfrm>
          <a:prstGeom prst="rect">
            <a:avLst/>
          </a:prstGeom>
        </p:spPr>
      </p:pic>
      <p:grpSp>
        <p:nvGrpSpPr>
          <p:cNvPr id="22" name="Group 58"/>
          <p:cNvGrpSpPr/>
          <p:nvPr/>
        </p:nvGrpSpPr>
        <p:grpSpPr>
          <a:xfrm>
            <a:off x="1256948" y="1990131"/>
            <a:ext cx="2172053" cy="854686"/>
            <a:chOff x="7174424" y="1391504"/>
            <a:chExt cx="2172053" cy="854686"/>
          </a:xfrm>
        </p:grpSpPr>
        <p:sp>
          <p:nvSpPr>
            <p:cNvPr id="23" name="TextBox 52"/>
            <p:cNvSpPr txBox="1"/>
            <p:nvPr/>
          </p:nvSpPr>
          <p:spPr>
            <a:xfrm>
              <a:off x="7174425" y="1600395"/>
              <a:ext cx="2172052" cy="64579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1218565">
                <a:spcBef>
                  <a:spcPct val="20000"/>
                </a:spcBef>
                <a:defRPr/>
              </a:pPr>
              <a:r>
                <a:rPr lang="en-US" sz="105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您的内容打在这里，或者通过复制您的文本后，在此框中选择粘贴。您的内容打在这里，或者通过复制您的文本后，在此框中选择粘贴。</a:t>
              </a:r>
            </a:p>
          </p:txBody>
        </p:sp>
        <p:sp>
          <p:nvSpPr>
            <p:cNvPr id="24" name="Rectangle 53"/>
            <p:cNvSpPr/>
            <p:nvPr/>
          </p:nvSpPr>
          <p:spPr>
            <a:xfrm>
              <a:off x="7174424" y="1391504"/>
              <a:ext cx="1422400" cy="21526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4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单击此处添加名称</a:t>
              </a:r>
            </a:p>
          </p:txBody>
        </p:sp>
      </p:grpSp>
      <p:grpSp>
        <p:nvGrpSpPr>
          <p:cNvPr id="25" name="Group 57"/>
          <p:cNvGrpSpPr/>
          <p:nvPr/>
        </p:nvGrpSpPr>
        <p:grpSpPr>
          <a:xfrm>
            <a:off x="612436" y="2041827"/>
            <a:ext cx="586386" cy="590244"/>
            <a:chOff x="4224222" y="1313404"/>
            <a:chExt cx="686686" cy="691203"/>
          </a:xfrm>
        </p:grpSpPr>
        <p:sp>
          <p:nvSpPr>
            <p:cNvPr id="26" name="Oval 7"/>
            <p:cNvSpPr>
              <a:spLocks noChangeArrowheads="1"/>
            </p:cNvSpPr>
            <p:nvPr/>
          </p:nvSpPr>
          <p:spPr bwMode="auto">
            <a:xfrm>
              <a:off x="4224222" y="1313404"/>
              <a:ext cx="686686" cy="691203"/>
            </a:xfrm>
            <a:prstGeom prst="ellipse">
              <a:avLst/>
            </a:prstGeom>
            <a:solidFill>
              <a:srgbClr val="E50117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7" name="Freeform 166"/>
            <p:cNvSpPr>
              <a:spLocks noEditPoints="1"/>
            </p:cNvSpPr>
            <p:nvPr/>
          </p:nvSpPr>
          <p:spPr bwMode="auto">
            <a:xfrm>
              <a:off x="4379050" y="1469104"/>
              <a:ext cx="377030" cy="379802"/>
            </a:xfrm>
            <a:custGeom>
              <a:avLst/>
              <a:gdLst/>
              <a:ahLst/>
              <a:cxnLst>
                <a:cxn ang="0">
                  <a:pos x="1" y="42"/>
                </a:cxn>
                <a:cxn ang="0">
                  <a:pos x="1" y="40"/>
                </a:cxn>
                <a:cxn ang="0">
                  <a:pos x="14" y="41"/>
                </a:cxn>
                <a:cxn ang="0">
                  <a:pos x="30" y="19"/>
                </a:cxn>
                <a:cxn ang="0">
                  <a:pos x="17" y="8"/>
                </a:cxn>
                <a:cxn ang="0">
                  <a:pos x="9" y="14"/>
                </a:cxn>
                <a:cxn ang="0">
                  <a:pos x="9" y="19"/>
                </a:cxn>
                <a:cxn ang="0">
                  <a:pos x="18" y="39"/>
                </a:cxn>
                <a:cxn ang="0">
                  <a:pos x="4" y="24"/>
                </a:cxn>
                <a:cxn ang="0">
                  <a:pos x="4" y="9"/>
                </a:cxn>
                <a:cxn ang="0">
                  <a:pos x="17" y="0"/>
                </a:cxn>
                <a:cxn ang="0">
                  <a:pos x="37" y="16"/>
                </a:cxn>
                <a:cxn ang="0">
                  <a:pos x="30" y="19"/>
                </a:cxn>
                <a:cxn ang="0">
                  <a:pos x="6" y="58"/>
                </a:cxn>
                <a:cxn ang="0">
                  <a:pos x="5" y="56"/>
                </a:cxn>
                <a:cxn ang="0">
                  <a:pos x="16" y="46"/>
                </a:cxn>
                <a:cxn ang="0">
                  <a:pos x="7" y="58"/>
                </a:cxn>
                <a:cxn ang="0">
                  <a:pos x="22" y="63"/>
                </a:cxn>
                <a:cxn ang="0">
                  <a:pos x="20" y="49"/>
                </a:cxn>
                <a:cxn ang="0">
                  <a:pos x="23" y="49"/>
                </a:cxn>
                <a:cxn ang="0">
                  <a:pos x="59" y="54"/>
                </a:cxn>
                <a:cxn ang="0">
                  <a:pos x="46" y="62"/>
                </a:cxn>
                <a:cxn ang="0">
                  <a:pos x="25" y="46"/>
                </a:cxn>
                <a:cxn ang="0">
                  <a:pos x="33" y="43"/>
                </a:cxn>
                <a:cxn ang="0">
                  <a:pos x="48" y="54"/>
                </a:cxn>
                <a:cxn ang="0">
                  <a:pos x="55" y="46"/>
                </a:cxn>
                <a:cxn ang="0">
                  <a:pos x="44" y="33"/>
                </a:cxn>
                <a:cxn ang="0">
                  <a:pos x="46" y="25"/>
                </a:cxn>
                <a:cxn ang="0">
                  <a:pos x="62" y="46"/>
                </a:cxn>
                <a:cxn ang="0">
                  <a:pos x="42" y="13"/>
                </a:cxn>
                <a:cxn ang="0">
                  <a:pos x="40" y="13"/>
                </a:cxn>
                <a:cxn ang="0">
                  <a:pos x="41" y="0"/>
                </a:cxn>
                <a:cxn ang="0">
                  <a:pos x="42" y="13"/>
                </a:cxn>
                <a:cxn ang="0">
                  <a:pos x="47" y="17"/>
                </a:cxn>
                <a:cxn ang="0">
                  <a:pos x="46" y="15"/>
                </a:cxn>
                <a:cxn ang="0">
                  <a:pos x="58" y="5"/>
                </a:cxn>
                <a:cxn ang="0">
                  <a:pos x="48" y="16"/>
                </a:cxn>
                <a:cxn ang="0">
                  <a:pos x="50" y="23"/>
                </a:cxn>
                <a:cxn ang="0">
                  <a:pos x="50" y="20"/>
                </a:cxn>
                <a:cxn ang="0">
                  <a:pos x="63" y="22"/>
                </a:cxn>
              </a:cxnLst>
              <a:rect l="0" t="0" r="r" b="b"/>
              <a:pathLst>
                <a:path w="63" h="63">
                  <a:moveTo>
                    <a:pt x="13" y="42"/>
                  </a:moveTo>
                  <a:cubicBezTo>
                    <a:pt x="1" y="42"/>
                    <a:pt x="1" y="42"/>
                    <a:pt x="1" y="42"/>
                  </a:cubicBezTo>
                  <a:cubicBezTo>
                    <a:pt x="0" y="42"/>
                    <a:pt x="0" y="42"/>
                    <a:pt x="0" y="41"/>
                  </a:cubicBezTo>
                  <a:cubicBezTo>
                    <a:pt x="0" y="40"/>
                    <a:pt x="0" y="40"/>
                    <a:pt x="1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40"/>
                    <a:pt x="14" y="40"/>
                    <a:pt x="14" y="41"/>
                  </a:cubicBezTo>
                  <a:cubicBezTo>
                    <a:pt x="14" y="42"/>
                    <a:pt x="14" y="42"/>
                    <a:pt x="13" y="42"/>
                  </a:cubicBezTo>
                  <a:close/>
                  <a:moveTo>
                    <a:pt x="30" y="19"/>
                  </a:moveTo>
                  <a:cubicBezTo>
                    <a:pt x="19" y="9"/>
                    <a:pt x="19" y="9"/>
                    <a:pt x="19" y="9"/>
                  </a:cubicBezTo>
                  <a:cubicBezTo>
                    <a:pt x="19" y="8"/>
                    <a:pt x="18" y="8"/>
                    <a:pt x="17" y="8"/>
                  </a:cubicBezTo>
                  <a:cubicBezTo>
                    <a:pt x="16" y="8"/>
                    <a:pt x="15" y="8"/>
                    <a:pt x="14" y="9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8" y="15"/>
                    <a:pt x="8" y="16"/>
                    <a:pt x="8" y="17"/>
                  </a:cubicBezTo>
                  <a:cubicBezTo>
                    <a:pt x="8" y="18"/>
                    <a:pt x="8" y="19"/>
                    <a:pt x="9" y="19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8"/>
                    <a:pt x="17" y="38"/>
                    <a:pt x="16" y="37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2" y="22"/>
                    <a:pt x="0" y="20"/>
                    <a:pt x="0" y="17"/>
                  </a:cubicBezTo>
                  <a:cubicBezTo>
                    <a:pt x="0" y="14"/>
                    <a:pt x="2" y="11"/>
                    <a:pt x="4" y="9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1" y="1"/>
                    <a:pt x="14" y="0"/>
                    <a:pt x="17" y="0"/>
                  </a:cubicBezTo>
                  <a:cubicBezTo>
                    <a:pt x="20" y="0"/>
                    <a:pt x="23" y="1"/>
                    <a:pt x="25" y="4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8" y="17"/>
                    <a:pt x="38" y="18"/>
                    <a:pt x="39" y="18"/>
                  </a:cubicBezTo>
                  <a:lnTo>
                    <a:pt x="30" y="19"/>
                  </a:lnTo>
                  <a:close/>
                  <a:moveTo>
                    <a:pt x="7" y="58"/>
                  </a:moveTo>
                  <a:cubicBezTo>
                    <a:pt x="6" y="58"/>
                    <a:pt x="6" y="58"/>
                    <a:pt x="6" y="58"/>
                  </a:cubicBezTo>
                  <a:cubicBezTo>
                    <a:pt x="6" y="58"/>
                    <a:pt x="5" y="58"/>
                    <a:pt x="5" y="58"/>
                  </a:cubicBezTo>
                  <a:cubicBezTo>
                    <a:pt x="5" y="57"/>
                    <a:pt x="5" y="56"/>
                    <a:pt x="5" y="56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6"/>
                    <a:pt x="16" y="46"/>
                    <a:pt x="16" y="46"/>
                  </a:cubicBezTo>
                  <a:cubicBezTo>
                    <a:pt x="17" y="47"/>
                    <a:pt x="17" y="47"/>
                    <a:pt x="16" y="48"/>
                  </a:cubicBezTo>
                  <a:lnTo>
                    <a:pt x="7" y="58"/>
                  </a:lnTo>
                  <a:close/>
                  <a:moveTo>
                    <a:pt x="23" y="62"/>
                  </a:moveTo>
                  <a:cubicBezTo>
                    <a:pt x="23" y="62"/>
                    <a:pt x="22" y="63"/>
                    <a:pt x="22" y="63"/>
                  </a:cubicBezTo>
                  <a:cubicBezTo>
                    <a:pt x="21" y="63"/>
                    <a:pt x="20" y="62"/>
                    <a:pt x="20" y="62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0" y="49"/>
                    <a:pt x="21" y="48"/>
                    <a:pt x="22" y="48"/>
                  </a:cubicBezTo>
                  <a:cubicBezTo>
                    <a:pt x="22" y="48"/>
                    <a:pt x="23" y="49"/>
                    <a:pt x="23" y="49"/>
                  </a:cubicBezTo>
                  <a:lnTo>
                    <a:pt x="23" y="62"/>
                  </a:lnTo>
                  <a:close/>
                  <a:moveTo>
                    <a:pt x="59" y="54"/>
                  </a:moveTo>
                  <a:cubicBezTo>
                    <a:pt x="54" y="59"/>
                    <a:pt x="54" y="59"/>
                    <a:pt x="54" y="59"/>
                  </a:cubicBezTo>
                  <a:cubicBezTo>
                    <a:pt x="51" y="61"/>
                    <a:pt x="49" y="62"/>
                    <a:pt x="46" y="62"/>
                  </a:cubicBezTo>
                  <a:cubicBezTo>
                    <a:pt x="43" y="62"/>
                    <a:pt x="40" y="61"/>
                    <a:pt x="38" y="59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5" y="46"/>
                    <a:pt x="24" y="45"/>
                    <a:pt x="24" y="44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5" y="55"/>
                    <a:pt x="47" y="55"/>
                    <a:pt x="48" y="5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55" y="48"/>
                    <a:pt x="55" y="47"/>
                    <a:pt x="55" y="46"/>
                  </a:cubicBezTo>
                  <a:cubicBezTo>
                    <a:pt x="55" y="45"/>
                    <a:pt x="55" y="44"/>
                    <a:pt x="54" y="43"/>
                  </a:cubicBezTo>
                  <a:cubicBezTo>
                    <a:pt x="44" y="33"/>
                    <a:pt x="44" y="33"/>
                    <a:pt x="44" y="33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5" y="24"/>
                    <a:pt x="46" y="25"/>
                    <a:pt x="46" y="25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61" y="40"/>
                    <a:pt x="62" y="43"/>
                    <a:pt x="62" y="46"/>
                  </a:cubicBezTo>
                  <a:cubicBezTo>
                    <a:pt x="62" y="49"/>
                    <a:pt x="61" y="52"/>
                    <a:pt x="59" y="54"/>
                  </a:cubicBezTo>
                  <a:close/>
                  <a:moveTo>
                    <a:pt x="42" y="13"/>
                  </a:moveTo>
                  <a:cubicBezTo>
                    <a:pt x="42" y="14"/>
                    <a:pt x="42" y="14"/>
                    <a:pt x="41" y="14"/>
                  </a:cubicBezTo>
                  <a:cubicBezTo>
                    <a:pt x="40" y="14"/>
                    <a:pt x="40" y="14"/>
                    <a:pt x="40" y="13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0"/>
                    <a:pt x="40" y="0"/>
                    <a:pt x="41" y="0"/>
                  </a:cubicBezTo>
                  <a:cubicBezTo>
                    <a:pt x="42" y="0"/>
                    <a:pt x="42" y="0"/>
                    <a:pt x="42" y="1"/>
                  </a:cubicBezTo>
                  <a:lnTo>
                    <a:pt x="42" y="13"/>
                  </a:lnTo>
                  <a:close/>
                  <a:moveTo>
                    <a:pt x="48" y="16"/>
                  </a:moveTo>
                  <a:cubicBezTo>
                    <a:pt x="48" y="17"/>
                    <a:pt x="47" y="17"/>
                    <a:pt x="47" y="17"/>
                  </a:cubicBezTo>
                  <a:cubicBezTo>
                    <a:pt x="47" y="17"/>
                    <a:pt x="47" y="17"/>
                    <a:pt x="46" y="16"/>
                  </a:cubicBezTo>
                  <a:cubicBezTo>
                    <a:pt x="46" y="16"/>
                    <a:pt x="46" y="15"/>
                    <a:pt x="46" y="1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4"/>
                    <a:pt x="57" y="4"/>
                    <a:pt x="58" y="5"/>
                  </a:cubicBezTo>
                  <a:cubicBezTo>
                    <a:pt x="58" y="5"/>
                    <a:pt x="58" y="6"/>
                    <a:pt x="58" y="7"/>
                  </a:cubicBezTo>
                  <a:lnTo>
                    <a:pt x="48" y="16"/>
                  </a:lnTo>
                  <a:close/>
                  <a:moveTo>
                    <a:pt x="62" y="23"/>
                  </a:moveTo>
                  <a:cubicBezTo>
                    <a:pt x="50" y="23"/>
                    <a:pt x="50" y="23"/>
                    <a:pt x="50" y="23"/>
                  </a:cubicBezTo>
                  <a:cubicBezTo>
                    <a:pt x="49" y="23"/>
                    <a:pt x="48" y="22"/>
                    <a:pt x="48" y="22"/>
                  </a:cubicBezTo>
                  <a:cubicBezTo>
                    <a:pt x="48" y="21"/>
                    <a:pt x="49" y="20"/>
                    <a:pt x="50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2" y="20"/>
                    <a:pt x="63" y="21"/>
                    <a:pt x="63" y="22"/>
                  </a:cubicBezTo>
                  <a:cubicBezTo>
                    <a:pt x="63" y="22"/>
                    <a:pt x="62" y="23"/>
                    <a:pt x="62" y="2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8" name="Group 60"/>
          <p:cNvGrpSpPr/>
          <p:nvPr/>
        </p:nvGrpSpPr>
        <p:grpSpPr>
          <a:xfrm>
            <a:off x="7926505" y="2043757"/>
            <a:ext cx="587673" cy="586387"/>
            <a:chOff x="5061496" y="2167244"/>
            <a:chExt cx="688192" cy="686686"/>
          </a:xfrm>
        </p:grpSpPr>
        <p:sp>
          <p:nvSpPr>
            <p:cNvPr id="29" name="Oval 9"/>
            <p:cNvSpPr>
              <a:spLocks noChangeArrowheads="1"/>
            </p:cNvSpPr>
            <p:nvPr/>
          </p:nvSpPr>
          <p:spPr bwMode="auto">
            <a:xfrm>
              <a:off x="5061496" y="2167244"/>
              <a:ext cx="688192" cy="686686"/>
            </a:xfrm>
            <a:prstGeom prst="ellipse">
              <a:avLst/>
            </a:prstGeom>
            <a:solidFill>
              <a:srgbClr val="E50117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Freeform 40"/>
            <p:cNvSpPr>
              <a:spLocks noEditPoints="1"/>
            </p:cNvSpPr>
            <p:nvPr/>
          </p:nvSpPr>
          <p:spPr bwMode="auto">
            <a:xfrm>
              <a:off x="5225925" y="2329599"/>
              <a:ext cx="359334" cy="361976"/>
            </a:xfrm>
            <a:custGeom>
              <a:avLst/>
              <a:gdLst/>
              <a:ahLst/>
              <a:cxnLst>
                <a:cxn ang="0">
                  <a:pos x="63" y="43"/>
                </a:cxn>
                <a:cxn ang="0">
                  <a:pos x="60" y="48"/>
                </a:cxn>
                <a:cxn ang="0">
                  <a:pos x="34" y="62"/>
                </a:cxn>
                <a:cxn ang="0">
                  <a:pos x="31" y="63"/>
                </a:cxn>
                <a:cxn ang="0">
                  <a:pos x="29" y="62"/>
                </a:cxn>
                <a:cxn ang="0">
                  <a:pos x="2" y="48"/>
                </a:cxn>
                <a:cxn ang="0">
                  <a:pos x="0" y="43"/>
                </a:cxn>
                <a:cxn ang="0">
                  <a:pos x="0" y="14"/>
                </a:cxn>
                <a:cxn ang="0">
                  <a:pos x="3" y="10"/>
                </a:cxn>
                <a:cxn ang="0">
                  <a:pos x="30" y="0"/>
                </a:cxn>
                <a:cxn ang="0">
                  <a:pos x="31" y="0"/>
                </a:cxn>
                <a:cxn ang="0">
                  <a:pos x="33" y="0"/>
                </a:cxn>
                <a:cxn ang="0">
                  <a:pos x="60" y="10"/>
                </a:cxn>
                <a:cxn ang="0">
                  <a:pos x="63" y="14"/>
                </a:cxn>
                <a:cxn ang="0">
                  <a:pos x="63" y="43"/>
                </a:cxn>
                <a:cxn ang="0">
                  <a:pos x="58" y="14"/>
                </a:cxn>
                <a:cxn ang="0">
                  <a:pos x="31" y="4"/>
                </a:cxn>
                <a:cxn ang="0">
                  <a:pos x="5" y="14"/>
                </a:cxn>
                <a:cxn ang="0">
                  <a:pos x="31" y="24"/>
                </a:cxn>
                <a:cxn ang="0">
                  <a:pos x="58" y="14"/>
                </a:cxn>
                <a:cxn ang="0">
                  <a:pos x="58" y="43"/>
                </a:cxn>
                <a:cxn ang="0">
                  <a:pos x="58" y="19"/>
                </a:cxn>
                <a:cxn ang="0">
                  <a:pos x="34" y="28"/>
                </a:cxn>
                <a:cxn ang="0">
                  <a:pos x="34" y="57"/>
                </a:cxn>
                <a:cxn ang="0">
                  <a:pos x="58" y="43"/>
                </a:cxn>
              </a:cxnLst>
              <a:rect l="0" t="0" r="r" b="b"/>
              <a:pathLst>
                <a:path w="63" h="63">
                  <a:moveTo>
                    <a:pt x="63" y="43"/>
                  </a:moveTo>
                  <a:cubicBezTo>
                    <a:pt x="63" y="45"/>
                    <a:pt x="62" y="47"/>
                    <a:pt x="60" y="48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3" y="63"/>
                    <a:pt x="32" y="63"/>
                    <a:pt x="31" y="63"/>
                  </a:cubicBezTo>
                  <a:cubicBezTo>
                    <a:pt x="31" y="63"/>
                    <a:pt x="30" y="63"/>
                    <a:pt x="29" y="62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1" y="47"/>
                    <a:pt x="0" y="45"/>
                    <a:pt x="0" y="4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2"/>
                    <a:pt x="1" y="10"/>
                    <a:pt x="3" y="1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1" y="0"/>
                    <a:pt x="31" y="0"/>
                  </a:cubicBezTo>
                  <a:cubicBezTo>
                    <a:pt x="32" y="0"/>
                    <a:pt x="32" y="0"/>
                    <a:pt x="33" y="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2" y="10"/>
                    <a:pt x="63" y="12"/>
                    <a:pt x="63" y="14"/>
                  </a:cubicBezTo>
                  <a:lnTo>
                    <a:pt x="63" y="43"/>
                  </a:lnTo>
                  <a:close/>
                  <a:moveTo>
                    <a:pt x="58" y="14"/>
                  </a:moveTo>
                  <a:cubicBezTo>
                    <a:pt x="31" y="4"/>
                    <a:pt x="31" y="4"/>
                    <a:pt x="31" y="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31" y="24"/>
                    <a:pt x="31" y="24"/>
                    <a:pt x="31" y="24"/>
                  </a:cubicBezTo>
                  <a:lnTo>
                    <a:pt x="58" y="14"/>
                  </a:lnTo>
                  <a:close/>
                  <a:moveTo>
                    <a:pt x="58" y="43"/>
                  </a:moveTo>
                  <a:cubicBezTo>
                    <a:pt x="58" y="19"/>
                    <a:pt x="58" y="19"/>
                    <a:pt x="58" y="19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57"/>
                    <a:pt x="34" y="57"/>
                    <a:pt x="34" y="57"/>
                  </a:cubicBezTo>
                  <a:lnTo>
                    <a:pt x="58" y="4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1" name="Group 72"/>
          <p:cNvGrpSpPr/>
          <p:nvPr/>
        </p:nvGrpSpPr>
        <p:grpSpPr>
          <a:xfrm>
            <a:off x="7927147" y="3072397"/>
            <a:ext cx="586386" cy="590244"/>
            <a:chOff x="2545155" y="2990965"/>
            <a:chExt cx="686686" cy="691203"/>
          </a:xfrm>
        </p:grpSpPr>
        <p:sp>
          <p:nvSpPr>
            <p:cNvPr id="32" name="Oval 8"/>
            <p:cNvSpPr>
              <a:spLocks noChangeArrowheads="1"/>
            </p:cNvSpPr>
            <p:nvPr/>
          </p:nvSpPr>
          <p:spPr bwMode="auto">
            <a:xfrm>
              <a:off x="2545155" y="2990965"/>
              <a:ext cx="686686" cy="691203"/>
            </a:xfrm>
            <a:prstGeom prst="ellipse">
              <a:avLst/>
            </a:prstGeom>
            <a:solidFill>
              <a:srgbClr val="E50117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" name="Freeform 107"/>
            <p:cNvSpPr>
              <a:spLocks noEditPoints="1"/>
            </p:cNvSpPr>
            <p:nvPr/>
          </p:nvSpPr>
          <p:spPr bwMode="auto">
            <a:xfrm>
              <a:off x="2707700" y="3153204"/>
              <a:ext cx="361596" cy="36672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4" name="Group 89"/>
          <p:cNvGrpSpPr/>
          <p:nvPr/>
        </p:nvGrpSpPr>
        <p:grpSpPr>
          <a:xfrm>
            <a:off x="609880" y="3072397"/>
            <a:ext cx="588958" cy="590244"/>
            <a:chOff x="5053967" y="3864381"/>
            <a:chExt cx="689697" cy="691203"/>
          </a:xfrm>
        </p:grpSpPr>
        <p:sp>
          <p:nvSpPr>
            <p:cNvPr id="35" name="Oval 12"/>
            <p:cNvSpPr>
              <a:spLocks noChangeArrowheads="1"/>
            </p:cNvSpPr>
            <p:nvPr/>
          </p:nvSpPr>
          <p:spPr bwMode="auto">
            <a:xfrm>
              <a:off x="5053967" y="3864381"/>
              <a:ext cx="689697" cy="691203"/>
            </a:xfrm>
            <a:prstGeom prst="ellipse">
              <a:avLst/>
            </a:prstGeom>
            <a:solidFill>
              <a:srgbClr val="E50117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6" name="Freeform 137"/>
            <p:cNvSpPr>
              <a:spLocks noEditPoints="1"/>
            </p:cNvSpPr>
            <p:nvPr/>
          </p:nvSpPr>
          <p:spPr bwMode="auto">
            <a:xfrm>
              <a:off x="5233992" y="4041203"/>
              <a:ext cx="329647" cy="337558"/>
            </a:xfrm>
            <a:custGeom>
              <a:avLst/>
              <a:gdLst/>
              <a:ahLst/>
              <a:cxnLst>
                <a:cxn ang="0">
                  <a:pos x="46" y="30"/>
                </a:cxn>
                <a:cxn ang="0">
                  <a:pos x="39" y="36"/>
                </a:cxn>
                <a:cxn ang="0">
                  <a:pos x="39" y="50"/>
                </a:cxn>
                <a:cxn ang="0">
                  <a:pos x="38" y="50"/>
                </a:cxn>
                <a:cxn ang="0">
                  <a:pos x="24" y="58"/>
                </a:cxn>
                <a:cxn ang="0">
                  <a:pos x="24" y="59"/>
                </a:cxn>
                <a:cxn ang="0">
                  <a:pos x="23" y="58"/>
                </a:cxn>
                <a:cxn ang="0">
                  <a:pos x="21" y="56"/>
                </a:cxn>
                <a:cxn ang="0">
                  <a:pos x="21" y="55"/>
                </a:cxn>
                <a:cxn ang="0">
                  <a:pos x="24" y="45"/>
                </a:cxn>
                <a:cxn ang="0">
                  <a:pos x="14" y="35"/>
                </a:cxn>
                <a:cxn ang="0">
                  <a:pos x="4" y="38"/>
                </a:cxn>
                <a:cxn ang="0">
                  <a:pos x="3" y="38"/>
                </a:cxn>
                <a:cxn ang="0">
                  <a:pos x="3" y="38"/>
                </a:cxn>
                <a:cxn ang="0">
                  <a:pos x="0" y="35"/>
                </a:cxn>
                <a:cxn ang="0">
                  <a:pos x="0" y="34"/>
                </a:cxn>
                <a:cxn ang="0">
                  <a:pos x="8" y="20"/>
                </a:cxn>
                <a:cxn ang="0">
                  <a:pos x="9" y="20"/>
                </a:cxn>
                <a:cxn ang="0">
                  <a:pos x="23" y="19"/>
                </a:cxn>
                <a:cxn ang="0">
                  <a:pos x="29" y="12"/>
                </a:cxn>
                <a:cxn ang="0">
                  <a:pos x="57" y="0"/>
                </a:cxn>
                <a:cxn ang="0">
                  <a:pos x="58" y="1"/>
                </a:cxn>
                <a:cxn ang="0">
                  <a:pos x="46" y="30"/>
                </a:cxn>
                <a:cxn ang="0">
                  <a:pos x="47" y="8"/>
                </a:cxn>
                <a:cxn ang="0">
                  <a:pos x="43" y="12"/>
                </a:cxn>
                <a:cxn ang="0">
                  <a:pos x="47" y="15"/>
                </a:cxn>
                <a:cxn ang="0">
                  <a:pos x="50" y="12"/>
                </a:cxn>
                <a:cxn ang="0">
                  <a:pos x="47" y="8"/>
                </a:cxn>
              </a:cxnLst>
              <a:rect l="0" t="0" r="r" b="b"/>
              <a:pathLst>
                <a:path w="58" h="59">
                  <a:moveTo>
                    <a:pt x="46" y="30"/>
                  </a:moveTo>
                  <a:cubicBezTo>
                    <a:pt x="44" y="32"/>
                    <a:pt x="42" y="34"/>
                    <a:pt x="39" y="36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39" y="50"/>
                    <a:pt x="39" y="50"/>
                    <a:pt x="38" y="50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58"/>
                    <a:pt x="23" y="58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0" y="55"/>
                    <a:pt x="21" y="5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4"/>
                    <a:pt x="0" y="3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9" y="20"/>
                    <a:pt x="9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5" y="17"/>
                    <a:pt x="27" y="14"/>
                    <a:pt x="29" y="12"/>
                  </a:cubicBezTo>
                  <a:cubicBezTo>
                    <a:pt x="38" y="3"/>
                    <a:pt x="45" y="0"/>
                    <a:pt x="57" y="0"/>
                  </a:cubicBezTo>
                  <a:cubicBezTo>
                    <a:pt x="58" y="0"/>
                    <a:pt x="58" y="1"/>
                    <a:pt x="58" y="1"/>
                  </a:cubicBezTo>
                  <a:cubicBezTo>
                    <a:pt x="58" y="13"/>
                    <a:pt x="55" y="21"/>
                    <a:pt x="46" y="30"/>
                  </a:cubicBezTo>
                  <a:close/>
                  <a:moveTo>
                    <a:pt x="47" y="8"/>
                  </a:moveTo>
                  <a:cubicBezTo>
                    <a:pt x="45" y="8"/>
                    <a:pt x="43" y="10"/>
                    <a:pt x="43" y="12"/>
                  </a:cubicBezTo>
                  <a:cubicBezTo>
                    <a:pt x="43" y="14"/>
                    <a:pt x="45" y="15"/>
                    <a:pt x="47" y="15"/>
                  </a:cubicBezTo>
                  <a:cubicBezTo>
                    <a:pt x="49" y="15"/>
                    <a:pt x="50" y="14"/>
                    <a:pt x="50" y="12"/>
                  </a:cubicBezTo>
                  <a:cubicBezTo>
                    <a:pt x="50" y="10"/>
                    <a:pt x="49" y="8"/>
                    <a:pt x="47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7" name="Group 64"/>
          <p:cNvGrpSpPr/>
          <p:nvPr/>
        </p:nvGrpSpPr>
        <p:grpSpPr>
          <a:xfrm rot="19223737">
            <a:off x="3505934" y="2168533"/>
            <a:ext cx="1790958" cy="1790958"/>
            <a:chOff x="3274424" y="1575559"/>
            <a:chExt cx="2253978" cy="2253978"/>
          </a:xfrm>
        </p:grpSpPr>
        <p:sp>
          <p:nvSpPr>
            <p:cNvPr id="38" name="Oval 57"/>
            <p:cNvSpPr/>
            <p:nvPr/>
          </p:nvSpPr>
          <p:spPr>
            <a:xfrm>
              <a:off x="3274424" y="1575559"/>
              <a:ext cx="2253978" cy="2253978"/>
            </a:xfrm>
            <a:prstGeom prst="ellipse">
              <a:avLst/>
            </a:prstGeom>
            <a:solidFill>
              <a:srgbClr val="E50117"/>
            </a:solidFill>
            <a:ln>
              <a:noFill/>
            </a:ln>
            <a:scene3d>
              <a:camera prst="isometricTopUp">
                <a:rot lat="21594000" lon="20400000" rev="0"/>
              </a:camera>
              <a:lightRig rig="threePt" dir="t"/>
            </a:scene3d>
            <a:sp3d extrusionH="381000">
              <a:bevelT w="0" h="0" prst="convex"/>
              <a:extrusionClr>
                <a:schemeClr val="accent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9" name="Oval 60"/>
            <p:cNvSpPr/>
            <p:nvPr/>
          </p:nvSpPr>
          <p:spPr>
            <a:xfrm>
              <a:off x="3558434" y="1859569"/>
              <a:ext cx="1685959" cy="16859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isometricTopUp">
                <a:rot lat="21594000" lon="20400000" rev="0"/>
              </a:camera>
              <a:lightRig rig="threePt" dir="t"/>
            </a:scene3d>
            <a:sp3d>
              <a:bevelT w="0" h="0" prst="convex"/>
              <a:extrusionClr>
                <a:schemeClr val="bg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0" name="Oval 61"/>
            <p:cNvSpPr/>
            <p:nvPr/>
          </p:nvSpPr>
          <p:spPr>
            <a:xfrm>
              <a:off x="3809122" y="2110257"/>
              <a:ext cx="1184583" cy="1184583"/>
            </a:xfrm>
            <a:prstGeom prst="ellipse">
              <a:avLst/>
            </a:prstGeom>
            <a:solidFill>
              <a:srgbClr val="E50117"/>
            </a:solidFill>
            <a:ln>
              <a:noFill/>
            </a:ln>
            <a:scene3d>
              <a:camera prst="isometricTopUp">
                <a:rot lat="21594000" lon="20400000" rev="0"/>
              </a:camera>
              <a:lightRig rig="threePt" dir="t"/>
            </a:scene3d>
            <a:sp3d>
              <a:bevelT w="0" h="0" prst="convex"/>
              <a:extrusionClr>
                <a:schemeClr val="bg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1" name="Oval 62"/>
            <p:cNvSpPr/>
            <p:nvPr/>
          </p:nvSpPr>
          <p:spPr>
            <a:xfrm>
              <a:off x="3970688" y="2271823"/>
              <a:ext cx="861450" cy="861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isometricTopUp">
                <a:rot lat="21594000" lon="20400000" rev="0"/>
              </a:camera>
              <a:lightRig rig="threePt" dir="t"/>
            </a:scene3d>
            <a:sp3d>
              <a:bevelT w="0" h="0" prst="convex"/>
              <a:extrusionClr>
                <a:schemeClr val="bg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42" name="Group 86"/>
          <p:cNvGrpSpPr/>
          <p:nvPr/>
        </p:nvGrpSpPr>
        <p:grpSpPr>
          <a:xfrm rot="8404606">
            <a:off x="4161617" y="2153046"/>
            <a:ext cx="1657522" cy="905512"/>
            <a:chOff x="3990975" y="2525713"/>
            <a:chExt cx="1697038" cy="927100"/>
          </a:xfrm>
          <a:solidFill>
            <a:srgbClr val="E50117"/>
          </a:solidFill>
        </p:grpSpPr>
        <p:sp>
          <p:nvSpPr>
            <p:cNvPr id="43" name="Freeform 17"/>
            <p:cNvSpPr/>
            <p:nvPr/>
          </p:nvSpPr>
          <p:spPr bwMode="auto">
            <a:xfrm>
              <a:off x="4016375" y="2970213"/>
              <a:ext cx="363538" cy="330200"/>
            </a:xfrm>
            <a:custGeom>
              <a:avLst/>
              <a:gdLst/>
              <a:ahLst/>
              <a:cxnLst>
                <a:cxn ang="0">
                  <a:pos x="236" y="0"/>
                </a:cxn>
                <a:cxn ang="0">
                  <a:pos x="271" y="128"/>
                </a:cxn>
                <a:cxn ang="0">
                  <a:pos x="236" y="0"/>
                </a:cxn>
              </a:cxnLst>
              <a:rect l="0" t="0" r="r" b="b"/>
              <a:pathLst>
                <a:path w="271" h="245">
                  <a:moveTo>
                    <a:pt x="236" y="0"/>
                  </a:moveTo>
                  <a:cubicBezTo>
                    <a:pt x="23" y="81"/>
                    <a:pt x="0" y="245"/>
                    <a:pt x="271" y="128"/>
                  </a:cubicBezTo>
                  <a:lnTo>
                    <a:pt x="23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7" name="Freeform 18"/>
            <p:cNvSpPr/>
            <p:nvPr/>
          </p:nvSpPr>
          <p:spPr bwMode="auto">
            <a:xfrm>
              <a:off x="3990975" y="2651125"/>
              <a:ext cx="404813" cy="327025"/>
            </a:xfrm>
            <a:custGeom>
              <a:avLst/>
              <a:gdLst/>
              <a:ahLst/>
              <a:cxnLst>
                <a:cxn ang="0">
                  <a:pos x="255" y="244"/>
                </a:cxn>
                <a:cxn ang="0">
                  <a:pos x="302" y="121"/>
                </a:cxn>
                <a:cxn ang="0">
                  <a:pos x="255" y="244"/>
                </a:cxn>
              </a:cxnLst>
              <a:rect l="0" t="0" r="r" b="b"/>
              <a:pathLst>
                <a:path w="302" h="244">
                  <a:moveTo>
                    <a:pt x="255" y="244"/>
                  </a:moveTo>
                  <a:cubicBezTo>
                    <a:pt x="0" y="106"/>
                    <a:pt x="50" y="0"/>
                    <a:pt x="302" y="121"/>
                  </a:cubicBezTo>
                  <a:lnTo>
                    <a:pt x="255" y="24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8" name="Freeform 19"/>
            <p:cNvSpPr/>
            <p:nvPr/>
          </p:nvSpPr>
          <p:spPr bwMode="auto">
            <a:xfrm>
              <a:off x="5297488" y="3011488"/>
              <a:ext cx="390525" cy="41275"/>
            </a:xfrm>
            <a:custGeom>
              <a:avLst/>
              <a:gdLst/>
              <a:ahLst/>
              <a:cxnLst>
                <a:cxn ang="0">
                  <a:pos x="73" y="2"/>
                </a:cxn>
                <a:cxn ang="0">
                  <a:pos x="0" y="8"/>
                </a:cxn>
                <a:cxn ang="0">
                  <a:pos x="72" y="21"/>
                </a:cxn>
                <a:cxn ang="0">
                  <a:pos x="291" y="27"/>
                </a:cxn>
                <a:cxn ang="0">
                  <a:pos x="292" y="24"/>
                </a:cxn>
                <a:cxn ang="0">
                  <a:pos x="73" y="2"/>
                </a:cxn>
              </a:cxnLst>
              <a:rect l="0" t="0" r="r" b="b"/>
              <a:pathLst>
                <a:path w="292" h="30">
                  <a:moveTo>
                    <a:pt x="73" y="2"/>
                  </a:moveTo>
                  <a:cubicBezTo>
                    <a:pt x="33" y="0"/>
                    <a:pt x="1" y="2"/>
                    <a:pt x="0" y="8"/>
                  </a:cubicBezTo>
                  <a:cubicBezTo>
                    <a:pt x="0" y="13"/>
                    <a:pt x="32" y="19"/>
                    <a:pt x="72" y="21"/>
                  </a:cubicBezTo>
                  <a:cubicBezTo>
                    <a:pt x="100" y="22"/>
                    <a:pt x="279" y="30"/>
                    <a:pt x="291" y="27"/>
                  </a:cubicBezTo>
                  <a:cubicBezTo>
                    <a:pt x="292" y="26"/>
                    <a:pt x="292" y="26"/>
                    <a:pt x="292" y="24"/>
                  </a:cubicBezTo>
                  <a:cubicBezTo>
                    <a:pt x="280" y="21"/>
                    <a:pt x="101" y="3"/>
                    <a:pt x="73" y="2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9" name="Freeform 21"/>
            <p:cNvSpPr/>
            <p:nvPr/>
          </p:nvSpPr>
          <p:spPr bwMode="auto">
            <a:xfrm>
              <a:off x="4333875" y="2951163"/>
              <a:ext cx="1028700" cy="134938"/>
            </a:xfrm>
            <a:custGeom>
              <a:avLst/>
              <a:gdLst/>
              <a:ahLst/>
              <a:cxnLst>
                <a:cxn ang="0">
                  <a:pos x="768" y="10"/>
                </a:cxn>
                <a:cxn ang="0">
                  <a:pos x="0" y="9"/>
                </a:cxn>
                <a:cxn ang="0">
                  <a:pos x="0" y="26"/>
                </a:cxn>
                <a:cxn ang="0">
                  <a:pos x="763" y="100"/>
                </a:cxn>
                <a:cxn ang="0">
                  <a:pos x="768" y="10"/>
                </a:cxn>
              </a:cxnLst>
              <a:rect l="0" t="0" r="r" b="b"/>
              <a:pathLst>
                <a:path w="768" h="100">
                  <a:moveTo>
                    <a:pt x="768" y="10"/>
                  </a:moveTo>
                  <a:cubicBezTo>
                    <a:pt x="512" y="0"/>
                    <a:pt x="257" y="0"/>
                    <a:pt x="0" y="9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254" y="60"/>
                    <a:pt x="508" y="85"/>
                    <a:pt x="763" y="100"/>
                  </a:cubicBezTo>
                  <a:lnTo>
                    <a:pt x="768" y="1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0" name="Freeform 22"/>
            <p:cNvSpPr/>
            <p:nvPr/>
          </p:nvSpPr>
          <p:spPr bwMode="auto">
            <a:xfrm>
              <a:off x="5111750" y="2957513"/>
              <a:ext cx="307975" cy="128588"/>
            </a:xfrm>
            <a:custGeom>
              <a:avLst/>
              <a:gdLst/>
              <a:ahLst/>
              <a:cxnLst>
                <a:cxn ang="0">
                  <a:pos x="187" y="5"/>
                </a:cxn>
                <a:cxn ang="0">
                  <a:pos x="10" y="0"/>
                </a:cxn>
                <a:cxn ang="0">
                  <a:pos x="0" y="82"/>
                </a:cxn>
                <a:cxn ang="0">
                  <a:pos x="182" y="95"/>
                </a:cxn>
                <a:cxn ang="0">
                  <a:pos x="187" y="5"/>
                </a:cxn>
              </a:cxnLst>
              <a:rect l="0" t="0" r="r" b="b"/>
              <a:pathLst>
                <a:path w="230" h="95">
                  <a:moveTo>
                    <a:pt x="187" y="5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4" y="14"/>
                    <a:pt x="40" y="66"/>
                    <a:pt x="0" y="82"/>
                  </a:cubicBezTo>
                  <a:cubicBezTo>
                    <a:pt x="182" y="95"/>
                    <a:pt x="182" y="95"/>
                    <a:pt x="182" y="95"/>
                  </a:cubicBezTo>
                  <a:cubicBezTo>
                    <a:pt x="230" y="85"/>
                    <a:pt x="228" y="17"/>
                    <a:pt x="187" y="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1" name="Freeform 23"/>
            <p:cNvSpPr/>
            <p:nvPr/>
          </p:nvSpPr>
          <p:spPr bwMode="auto">
            <a:xfrm>
              <a:off x="4324350" y="2525713"/>
              <a:ext cx="420688" cy="466725"/>
            </a:xfrm>
            <a:custGeom>
              <a:avLst/>
              <a:gdLst/>
              <a:ahLst/>
              <a:cxnLst>
                <a:cxn ang="0">
                  <a:pos x="314" y="348"/>
                </a:cxn>
                <a:cxn ang="0">
                  <a:pos x="0" y="334"/>
                </a:cxn>
                <a:cxn ang="0">
                  <a:pos x="314" y="348"/>
                </a:cxn>
              </a:cxnLst>
              <a:rect l="0" t="0" r="r" b="b"/>
              <a:pathLst>
                <a:path w="314" h="348">
                  <a:moveTo>
                    <a:pt x="314" y="348"/>
                  </a:moveTo>
                  <a:cubicBezTo>
                    <a:pt x="0" y="334"/>
                    <a:pt x="0" y="334"/>
                    <a:pt x="0" y="334"/>
                  </a:cubicBezTo>
                  <a:cubicBezTo>
                    <a:pt x="78" y="44"/>
                    <a:pt x="280" y="0"/>
                    <a:pt x="314" y="348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2" name="Freeform 24"/>
            <p:cNvSpPr/>
            <p:nvPr/>
          </p:nvSpPr>
          <p:spPr bwMode="auto">
            <a:xfrm>
              <a:off x="4324350" y="2974975"/>
              <a:ext cx="420688" cy="477838"/>
            </a:xfrm>
            <a:custGeom>
              <a:avLst/>
              <a:gdLst/>
              <a:ahLst/>
              <a:cxnLst>
                <a:cxn ang="0">
                  <a:pos x="314" y="14"/>
                </a:cxn>
                <a:cxn ang="0">
                  <a:pos x="0" y="0"/>
                </a:cxn>
                <a:cxn ang="0">
                  <a:pos x="314" y="14"/>
                </a:cxn>
              </a:cxnLst>
              <a:rect l="0" t="0" r="r" b="b"/>
              <a:pathLst>
                <a:path w="314" h="356">
                  <a:moveTo>
                    <a:pt x="314" y="1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9" y="296"/>
                    <a:pt x="247" y="356"/>
                    <a:pt x="314" y="1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55" name="Group 58"/>
          <p:cNvGrpSpPr/>
          <p:nvPr/>
        </p:nvGrpSpPr>
        <p:grpSpPr>
          <a:xfrm>
            <a:off x="1256948" y="3020701"/>
            <a:ext cx="2172053" cy="854686"/>
            <a:chOff x="7174424" y="1391504"/>
            <a:chExt cx="2172053" cy="854686"/>
          </a:xfrm>
        </p:grpSpPr>
        <p:sp>
          <p:nvSpPr>
            <p:cNvPr id="56" name="TextBox 67"/>
            <p:cNvSpPr txBox="1"/>
            <p:nvPr/>
          </p:nvSpPr>
          <p:spPr>
            <a:xfrm>
              <a:off x="7174425" y="1600395"/>
              <a:ext cx="2172052" cy="64579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1218565">
                <a:spcBef>
                  <a:spcPct val="20000"/>
                </a:spcBef>
                <a:defRPr/>
              </a:pPr>
              <a:r>
                <a:rPr lang="en-US" sz="105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您的内容打在这里，或者通过复制您的文本后，在此框中选择粘贴。您的内容打在这里，或者通过复制您的文本后，在此框中选择粘贴。</a:t>
              </a:r>
            </a:p>
          </p:txBody>
        </p:sp>
        <p:sp>
          <p:nvSpPr>
            <p:cNvPr id="57" name="Rectangle 69"/>
            <p:cNvSpPr/>
            <p:nvPr/>
          </p:nvSpPr>
          <p:spPr>
            <a:xfrm>
              <a:off x="7174424" y="1391504"/>
              <a:ext cx="1422400" cy="21526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4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单击此处添加名称</a:t>
              </a:r>
            </a:p>
          </p:txBody>
        </p:sp>
      </p:grpSp>
      <p:grpSp>
        <p:nvGrpSpPr>
          <p:cNvPr id="65" name="Group 58"/>
          <p:cNvGrpSpPr/>
          <p:nvPr/>
        </p:nvGrpSpPr>
        <p:grpSpPr>
          <a:xfrm>
            <a:off x="5638801" y="1990131"/>
            <a:ext cx="2172053" cy="854686"/>
            <a:chOff x="7174425" y="1391504"/>
            <a:chExt cx="2172053" cy="854686"/>
          </a:xfrm>
        </p:grpSpPr>
        <p:sp>
          <p:nvSpPr>
            <p:cNvPr id="67" name="TextBox 72"/>
            <p:cNvSpPr txBox="1"/>
            <p:nvPr/>
          </p:nvSpPr>
          <p:spPr>
            <a:xfrm>
              <a:off x="7174425" y="1600395"/>
              <a:ext cx="2172052" cy="64579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 defTabSz="1218565">
                <a:spcBef>
                  <a:spcPct val="20000"/>
                </a:spcBef>
                <a:defRPr/>
              </a:pPr>
              <a:r>
                <a:rPr lang="en-US" sz="105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您的内容打在这里，或者通过复制您的文本后，在此框中选择粘贴。您的内容打在这里，或者通过复制您的文本后，在此框中选择粘贴。</a:t>
              </a:r>
            </a:p>
          </p:txBody>
        </p:sp>
        <p:sp>
          <p:nvSpPr>
            <p:cNvPr id="69" name="Rectangle 73"/>
            <p:cNvSpPr/>
            <p:nvPr/>
          </p:nvSpPr>
          <p:spPr>
            <a:xfrm>
              <a:off x="7924078" y="1391504"/>
              <a:ext cx="1422400" cy="21526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en-US" sz="14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单击此处添加名称</a:t>
              </a:r>
            </a:p>
          </p:txBody>
        </p:sp>
      </p:grpSp>
      <p:grpSp>
        <p:nvGrpSpPr>
          <p:cNvPr id="71" name="Group 58"/>
          <p:cNvGrpSpPr/>
          <p:nvPr/>
        </p:nvGrpSpPr>
        <p:grpSpPr>
          <a:xfrm>
            <a:off x="5638801" y="3020701"/>
            <a:ext cx="2172053" cy="854686"/>
            <a:chOff x="7174425" y="1391504"/>
            <a:chExt cx="2172053" cy="854686"/>
          </a:xfrm>
        </p:grpSpPr>
        <p:sp>
          <p:nvSpPr>
            <p:cNvPr id="72" name="TextBox 79"/>
            <p:cNvSpPr txBox="1"/>
            <p:nvPr/>
          </p:nvSpPr>
          <p:spPr>
            <a:xfrm>
              <a:off x="7174425" y="1600395"/>
              <a:ext cx="2172052" cy="64579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 defTabSz="1218565">
                <a:spcBef>
                  <a:spcPct val="20000"/>
                </a:spcBef>
                <a:defRPr/>
              </a:pPr>
              <a:r>
                <a:rPr lang="en-US" sz="105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您的内容打在这里，或者通过复制您的文本后，在此框中选择粘贴。您的内容打在这里，或者通过复制您的文本后，在此框中选择粘贴。</a:t>
              </a:r>
            </a:p>
          </p:txBody>
        </p:sp>
        <p:sp>
          <p:nvSpPr>
            <p:cNvPr id="75" name="Rectangle 84"/>
            <p:cNvSpPr/>
            <p:nvPr/>
          </p:nvSpPr>
          <p:spPr>
            <a:xfrm>
              <a:off x="7924078" y="1391504"/>
              <a:ext cx="1422400" cy="21526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en-US" sz="14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单击此处添加名称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ush dir="d"/>
      </p:transition>
    </mc:Choice>
    <mc:Fallback xmlns="">
      <p:transition>
        <p:push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"/>
                            </p:stCondLst>
                            <p:childTnLst>
                              <p:par>
                                <p:cTn id="14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" presetClass="entr" presetSubtype="3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836295" y="297815"/>
            <a:ext cx="8318500" cy="264795"/>
          </a:xfrm>
          <a:prstGeom prst="rect">
            <a:avLst/>
          </a:prstGeom>
          <a:solidFill>
            <a:srgbClr val="E50117"/>
          </a:solidFill>
          <a:ln w="9" cap="flat">
            <a:noFill/>
            <a:prstDash val="solid"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37" tIns="45718" rIns="91437" bIns="45718" numCol="1" anchor="t" anchorCtr="0" compatLnSpc="1"/>
          <a:lstStyle/>
          <a:p>
            <a:endParaRPr lang="zh-CN" altLang="en-US" sz="1350">
              <a:solidFill>
                <a:schemeClr val="tx1"/>
              </a:solidFill>
            </a:endParaRPr>
          </a:p>
        </p:txBody>
      </p:sp>
      <p:grpSp>
        <p:nvGrpSpPr>
          <p:cNvPr id="2" name="小字"/>
          <p:cNvGrpSpPr/>
          <p:nvPr/>
        </p:nvGrpSpPr>
        <p:grpSpPr>
          <a:xfrm>
            <a:off x="926969" y="269518"/>
            <a:ext cx="6130865" cy="321945"/>
            <a:chOff x="1605513" y="667605"/>
            <a:chExt cx="6131661" cy="321870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3" name="TextBox 4"/>
            <p:cNvSpPr txBox="1"/>
            <p:nvPr/>
          </p:nvSpPr>
          <p:spPr>
            <a:xfrm>
              <a:off x="1605513" y="667605"/>
              <a:ext cx="2448272" cy="32187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l"/>
              <a:r>
                <a:rPr lang="en-US" altLang="zh-CN" sz="15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未来工作计划</a:t>
              </a: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7737174" y="801787"/>
              <a:ext cx="0" cy="72008"/>
            </a:xfrm>
            <a:prstGeom prst="line">
              <a:avLst/>
            </a:prstGeom>
            <a:ln>
              <a:solidFill>
                <a:schemeClr val="bg1">
                  <a:lumMod val="9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0" y="104869"/>
            <a:ext cx="650174" cy="650174"/>
          </a:xfrm>
          <a:prstGeom prst="rect">
            <a:avLst/>
          </a:prstGeom>
        </p:spPr>
      </p:pic>
      <p:sp>
        <p:nvSpPr>
          <p:cNvPr id="18447" name="Straight Connector 8"/>
          <p:cNvSpPr/>
          <p:nvPr/>
        </p:nvSpPr>
        <p:spPr>
          <a:xfrm>
            <a:off x="962475" y="3297688"/>
            <a:ext cx="3771900" cy="0"/>
          </a:xfrm>
          <a:prstGeom prst="line">
            <a:avLst/>
          </a:prstGeom>
          <a:ln w="12700" cap="flat" cmpd="sng">
            <a:solidFill>
              <a:srgbClr val="595959"/>
            </a:solidFill>
            <a:prstDash val="solid"/>
            <a:bevel/>
            <a:headEnd type="oval" w="med" len="med"/>
            <a:tailEnd type="oval" w="med" len="med"/>
          </a:ln>
        </p:spPr>
      </p:sp>
      <p:grpSp>
        <p:nvGrpSpPr>
          <p:cNvPr id="18448" name="组合 6"/>
          <p:cNvGrpSpPr/>
          <p:nvPr/>
        </p:nvGrpSpPr>
        <p:grpSpPr>
          <a:xfrm>
            <a:off x="2248350" y="3335788"/>
            <a:ext cx="2057400" cy="1076325"/>
            <a:chOff x="0" y="0"/>
            <a:chExt cx="2057400" cy="1075415"/>
          </a:xfr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2700000" scaled="0"/>
          </a:gradFill>
        </p:grpSpPr>
        <p:sp>
          <p:nvSpPr>
            <p:cNvPr id="16420" name="Rectangle 14"/>
            <p:cNvSpPr/>
            <p:nvPr/>
          </p:nvSpPr>
          <p:spPr>
            <a:xfrm>
              <a:off x="0" y="3852"/>
              <a:ext cx="214313" cy="1071563"/>
            </a:xfrm>
            <a:prstGeom prst="rect">
              <a:avLst/>
            </a:prstGeom>
            <a:grpFill/>
            <a:ln w="25400">
              <a:noFill/>
            </a:ln>
          </p:spPr>
          <p:txBody>
            <a:bodyPr lIns="68580" tIns="34290" rIns="68580" bIns="34290" anchor="ctr"/>
            <a:lstStyle/>
            <a:p>
              <a:pPr algn="ctr" eaLnBrk="1" hangingPunct="1"/>
              <a:endParaRPr lang="zh-CN" altLang="zh-CN" sz="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6421" name="Rectangle 15"/>
            <p:cNvSpPr/>
            <p:nvPr/>
          </p:nvSpPr>
          <p:spPr>
            <a:xfrm>
              <a:off x="300037" y="3852"/>
              <a:ext cx="214313" cy="428625"/>
            </a:xfrm>
            <a:prstGeom prst="rect">
              <a:avLst/>
            </a:prstGeom>
            <a:grpFill/>
            <a:ln w="25400">
              <a:noFill/>
            </a:ln>
          </p:spPr>
          <p:txBody>
            <a:bodyPr lIns="68580" tIns="34290" rIns="68580" bIns="34290" anchor="ctr"/>
            <a:lstStyle/>
            <a:p>
              <a:pPr algn="ctr" eaLnBrk="1" hangingPunct="1"/>
              <a:endParaRPr lang="zh-CN" altLang="zh-CN" sz="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6422" name="Rectangle 19"/>
            <p:cNvSpPr/>
            <p:nvPr/>
          </p:nvSpPr>
          <p:spPr>
            <a:xfrm>
              <a:off x="1543050" y="0"/>
              <a:ext cx="214313" cy="175302"/>
            </a:xfrm>
            <a:prstGeom prst="rect">
              <a:avLst/>
            </a:prstGeom>
            <a:grpFill/>
            <a:ln w="25400">
              <a:noFill/>
            </a:ln>
          </p:spPr>
          <p:txBody>
            <a:bodyPr lIns="68580" tIns="34290" rIns="68580" bIns="34290" anchor="ctr"/>
            <a:lstStyle/>
            <a:p>
              <a:pPr algn="ctr" eaLnBrk="1" hangingPunct="1"/>
              <a:endParaRPr lang="zh-CN" altLang="zh-CN" sz="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6423" name="Rectangle 20"/>
            <p:cNvSpPr/>
            <p:nvPr/>
          </p:nvSpPr>
          <p:spPr>
            <a:xfrm>
              <a:off x="1843087" y="0"/>
              <a:ext cx="214313" cy="89577"/>
            </a:xfrm>
            <a:prstGeom prst="rect">
              <a:avLst/>
            </a:prstGeom>
            <a:grpFill/>
            <a:ln w="25400">
              <a:noFill/>
            </a:ln>
          </p:spPr>
          <p:txBody>
            <a:bodyPr lIns="68580" tIns="34290" rIns="68580" bIns="34290" anchor="ctr"/>
            <a:lstStyle/>
            <a:p>
              <a:pPr algn="ctr" eaLnBrk="1" hangingPunct="1"/>
              <a:endParaRPr lang="zh-CN" altLang="zh-CN" sz="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grpSp>
        <p:nvGrpSpPr>
          <p:cNvPr id="18453" name="组合 11"/>
          <p:cNvGrpSpPr/>
          <p:nvPr/>
        </p:nvGrpSpPr>
        <p:grpSpPr>
          <a:xfrm>
            <a:off x="1048200" y="1583188"/>
            <a:ext cx="3581400" cy="1693862"/>
            <a:chOff x="0" y="0"/>
            <a:chExt cx="3581693" cy="1694273"/>
          </a:xfr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2700000" scaled="0"/>
          </a:gradFill>
        </p:grpSpPr>
        <p:sp>
          <p:nvSpPr>
            <p:cNvPr id="16412" name="Rectangle 9"/>
            <p:cNvSpPr/>
            <p:nvPr/>
          </p:nvSpPr>
          <p:spPr>
            <a:xfrm>
              <a:off x="0" y="0"/>
              <a:ext cx="214313" cy="1694273"/>
            </a:xfrm>
            <a:prstGeom prst="rect">
              <a:avLst/>
            </a:prstGeom>
            <a:grpFill/>
            <a:ln w="25400">
              <a:noFill/>
            </a:ln>
          </p:spPr>
          <p:txBody>
            <a:bodyPr lIns="68580" tIns="34290" rIns="68580" bIns="34290" anchor="ctr"/>
            <a:lstStyle/>
            <a:p>
              <a:pPr algn="ctr" eaLnBrk="1" hangingPunct="1"/>
              <a:endParaRPr lang="zh-CN" altLang="zh-CN" sz="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6413" name="Rectangle 10"/>
            <p:cNvSpPr/>
            <p:nvPr/>
          </p:nvSpPr>
          <p:spPr>
            <a:xfrm>
              <a:off x="300037" y="771525"/>
              <a:ext cx="214313" cy="918413"/>
            </a:xfrm>
            <a:prstGeom prst="rect">
              <a:avLst/>
            </a:prstGeom>
            <a:grpFill/>
            <a:ln w="25400">
              <a:noFill/>
            </a:ln>
          </p:spPr>
          <p:txBody>
            <a:bodyPr lIns="68580" tIns="34290" rIns="68580" bIns="34290" anchor="ctr"/>
            <a:lstStyle/>
            <a:p>
              <a:pPr algn="ctr" eaLnBrk="1" hangingPunct="1"/>
              <a:endParaRPr lang="zh-CN" altLang="zh-CN" sz="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6414" name="Rectangle 12"/>
            <p:cNvSpPr/>
            <p:nvPr/>
          </p:nvSpPr>
          <p:spPr>
            <a:xfrm>
              <a:off x="600075" y="342900"/>
              <a:ext cx="214313" cy="1347038"/>
            </a:xfrm>
            <a:prstGeom prst="rect">
              <a:avLst/>
            </a:prstGeom>
            <a:grpFill/>
            <a:ln w="25400">
              <a:noFill/>
            </a:ln>
          </p:spPr>
          <p:txBody>
            <a:bodyPr lIns="68580" tIns="34290" rIns="68580" bIns="34290" anchor="ctr"/>
            <a:lstStyle/>
            <a:p>
              <a:pPr algn="ctr" eaLnBrk="1" hangingPunct="1"/>
              <a:endParaRPr lang="zh-CN" altLang="zh-CN" sz="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6415" name="Rectangle 13"/>
            <p:cNvSpPr/>
            <p:nvPr/>
          </p:nvSpPr>
          <p:spPr>
            <a:xfrm>
              <a:off x="900273" y="557213"/>
              <a:ext cx="214313" cy="1132724"/>
            </a:xfrm>
            <a:prstGeom prst="rect">
              <a:avLst/>
            </a:prstGeom>
            <a:grpFill/>
            <a:ln w="25400">
              <a:noFill/>
            </a:ln>
          </p:spPr>
          <p:txBody>
            <a:bodyPr lIns="68580" tIns="34290" rIns="68580" bIns="34290" anchor="ctr"/>
            <a:lstStyle/>
            <a:p>
              <a:pPr algn="ctr" eaLnBrk="1" hangingPunct="1"/>
              <a:endParaRPr lang="zh-CN" altLang="zh-CN" sz="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6416" name="Rectangle 16"/>
            <p:cNvSpPr/>
            <p:nvPr/>
          </p:nvSpPr>
          <p:spPr>
            <a:xfrm>
              <a:off x="1837080" y="1457325"/>
              <a:ext cx="214313" cy="222394"/>
            </a:xfrm>
            <a:prstGeom prst="rect">
              <a:avLst/>
            </a:prstGeom>
            <a:grpFill/>
            <a:ln w="25400">
              <a:noFill/>
            </a:ln>
          </p:spPr>
          <p:txBody>
            <a:bodyPr lIns="68580" tIns="34290" rIns="68580" bIns="34290" anchor="ctr"/>
            <a:lstStyle/>
            <a:p>
              <a:pPr algn="ctr" eaLnBrk="1" hangingPunct="1"/>
              <a:endParaRPr lang="zh-CN" altLang="zh-CN" sz="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6417" name="Rectangle 17"/>
            <p:cNvSpPr/>
            <p:nvPr/>
          </p:nvSpPr>
          <p:spPr>
            <a:xfrm>
              <a:off x="2137117" y="1200150"/>
              <a:ext cx="214313" cy="485243"/>
            </a:xfrm>
            <a:prstGeom prst="rect">
              <a:avLst/>
            </a:prstGeom>
            <a:grpFill/>
            <a:ln w="25400">
              <a:noFill/>
            </a:ln>
          </p:spPr>
          <p:txBody>
            <a:bodyPr lIns="68580" tIns="34290" rIns="68580" bIns="34290" anchor="ctr"/>
            <a:lstStyle/>
            <a:p>
              <a:pPr algn="ctr" eaLnBrk="1" hangingPunct="1"/>
              <a:endParaRPr lang="zh-CN" altLang="zh-CN" sz="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6418" name="Rectangle 18"/>
            <p:cNvSpPr/>
            <p:nvPr/>
          </p:nvSpPr>
          <p:spPr>
            <a:xfrm>
              <a:off x="2437155" y="857250"/>
              <a:ext cx="214313" cy="828143"/>
            </a:xfrm>
            <a:prstGeom prst="rect">
              <a:avLst/>
            </a:prstGeom>
            <a:grpFill/>
            <a:ln w="25400">
              <a:noFill/>
            </a:ln>
          </p:spPr>
          <p:txBody>
            <a:bodyPr lIns="68580" tIns="34290" rIns="68580" bIns="34290" anchor="ctr"/>
            <a:lstStyle/>
            <a:p>
              <a:pPr algn="ctr" eaLnBrk="1" hangingPunct="1"/>
              <a:endParaRPr lang="zh-CN" altLang="zh-CN" sz="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6419" name="Rectangle 21"/>
            <p:cNvSpPr/>
            <p:nvPr/>
          </p:nvSpPr>
          <p:spPr>
            <a:xfrm>
              <a:off x="3367380" y="1157287"/>
              <a:ext cx="214313" cy="522431"/>
            </a:xfrm>
            <a:prstGeom prst="rect">
              <a:avLst/>
            </a:prstGeom>
            <a:grpFill/>
            <a:ln w="25400">
              <a:noFill/>
            </a:ln>
          </p:spPr>
          <p:txBody>
            <a:bodyPr lIns="68580" tIns="34290" rIns="68580" bIns="34290" anchor="ctr"/>
            <a:lstStyle/>
            <a:p>
              <a:pPr algn="ctr" eaLnBrk="1" hangingPunct="1"/>
              <a:endParaRPr lang="zh-CN" altLang="zh-CN" sz="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18462" name="TextBox 20"/>
          <p:cNvSpPr/>
          <p:nvPr/>
        </p:nvSpPr>
        <p:spPr>
          <a:xfrm>
            <a:off x="986288" y="1337125"/>
            <a:ext cx="346710" cy="19113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Open Sans" panose="020B0606030504020204" pitchFamily="2" charset="-122"/>
              </a:rPr>
              <a:t>75%</a:t>
            </a:r>
          </a:p>
        </p:txBody>
      </p:sp>
      <p:sp>
        <p:nvSpPr>
          <p:cNvPr id="18463" name="TextBox 21"/>
          <p:cNvSpPr/>
          <p:nvPr/>
        </p:nvSpPr>
        <p:spPr>
          <a:xfrm>
            <a:off x="1286325" y="2127700"/>
            <a:ext cx="346710" cy="19113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Open Sans" panose="020B0606030504020204" pitchFamily="2" charset="-122"/>
              </a:rPr>
              <a:t>55%</a:t>
            </a:r>
          </a:p>
        </p:txBody>
      </p:sp>
      <p:sp>
        <p:nvSpPr>
          <p:cNvPr id="18464" name="TextBox 22"/>
          <p:cNvSpPr/>
          <p:nvPr/>
        </p:nvSpPr>
        <p:spPr>
          <a:xfrm>
            <a:off x="1586363" y="1676850"/>
            <a:ext cx="346710" cy="19113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Open Sans" panose="020B0606030504020204" pitchFamily="2" charset="-122"/>
              </a:rPr>
              <a:t>63%</a:t>
            </a:r>
          </a:p>
        </p:txBody>
      </p:sp>
      <p:sp>
        <p:nvSpPr>
          <p:cNvPr id="18465" name="TextBox 23"/>
          <p:cNvSpPr/>
          <p:nvPr/>
        </p:nvSpPr>
        <p:spPr>
          <a:xfrm>
            <a:off x="1886400" y="1903863"/>
            <a:ext cx="346710" cy="19113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Open Sans" panose="020B0606030504020204" pitchFamily="2" charset="-122"/>
              </a:rPr>
              <a:t>57%</a:t>
            </a:r>
          </a:p>
        </p:txBody>
      </p:sp>
      <p:sp>
        <p:nvSpPr>
          <p:cNvPr id="18466" name="TextBox 24"/>
          <p:cNvSpPr/>
          <p:nvPr/>
        </p:nvSpPr>
        <p:spPr>
          <a:xfrm>
            <a:off x="2823026" y="2803975"/>
            <a:ext cx="346710" cy="19113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Open Sans" panose="020B0606030504020204" pitchFamily="2" charset="-122"/>
              </a:rPr>
              <a:t>18%</a:t>
            </a:r>
          </a:p>
        </p:txBody>
      </p:sp>
      <p:sp>
        <p:nvSpPr>
          <p:cNvPr id="18467" name="TextBox 25"/>
          <p:cNvSpPr/>
          <p:nvPr/>
        </p:nvSpPr>
        <p:spPr>
          <a:xfrm>
            <a:off x="3124650" y="2537275"/>
            <a:ext cx="346710" cy="19113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Open Sans" panose="020B0606030504020204" pitchFamily="2" charset="-122"/>
              </a:rPr>
              <a:t>23%</a:t>
            </a:r>
          </a:p>
        </p:txBody>
      </p:sp>
      <p:sp>
        <p:nvSpPr>
          <p:cNvPr id="18468" name="TextBox 26"/>
          <p:cNvSpPr/>
          <p:nvPr/>
        </p:nvSpPr>
        <p:spPr>
          <a:xfrm>
            <a:off x="3423101" y="2188025"/>
            <a:ext cx="346710" cy="19113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Open Sans" panose="020B0606030504020204" pitchFamily="2" charset="-122"/>
              </a:rPr>
              <a:t>43%</a:t>
            </a:r>
          </a:p>
        </p:txBody>
      </p:sp>
      <p:sp>
        <p:nvSpPr>
          <p:cNvPr id="18469" name="TextBox 27"/>
          <p:cNvSpPr/>
          <p:nvPr/>
        </p:nvSpPr>
        <p:spPr>
          <a:xfrm>
            <a:off x="4353375" y="2500763"/>
            <a:ext cx="346710" cy="19113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Open Sans" panose="020B0606030504020204" pitchFamily="2" charset="-122"/>
              </a:rPr>
              <a:t>21%</a:t>
            </a:r>
          </a:p>
        </p:txBody>
      </p:sp>
      <p:sp>
        <p:nvSpPr>
          <p:cNvPr id="18470" name="TextBox 28"/>
          <p:cNvSpPr/>
          <p:nvPr/>
        </p:nvSpPr>
        <p:spPr>
          <a:xfrm>
            <a:off x="2170563" y="4467675"/>
            <a:ext cx="390525" cy="19113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Open Sans" panose="020B0606030504020204" pitchFamily="2" charset="-122"/>
              </a:rPr>
              <a:t>-45%</a:t>
            </a:r>
          </a:p>
        </p:txBody>
      </p:sp>
      <p:sp>
        <p:nvSpPr>
          <p:cNvPr id="18471" name="TextBox 29"/>
          <p:cNvSpPr/>
          <p:nvPr/>
        </p:nvSpPr>
        <p:spPr>
          <a:xfrm>
            <a:off x="2470601" y="3812038"/>
            <a:ext cx="390525" cy="19113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Open Sans" panose="020B0606030504020204" pitchFamily="2" charset="-122"/>
              </a:rPr>
              <a:t>-23%</a:t>
            </a:r>
          </a:p>
        </p:txBody>
      </p:sp>
      <p:sp>
        <p:nvSpPr>
          <p:cNvPr id="18472" name="TextBox 30"/>
          <p:cNvSpPr/>
          <p:nvPr/>
        </p:nvSpPr>
        <p:spPr>
          <a:xfrm>
            <a:off x="3713613" y="3550100"/>
            <a:ext cx="390525" cy="19113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Open Sans" panose="020B0606030504020204" pitchFamily="2" charset="-122"/>
              </a:rPr>
              <a:t>-12%</a:t>
            </a:r>
          </a:p>
        </p:txBody>
      </p:sp>
      <p:sp>
        <p:nvSpPr>
          <p:cNvPr id="18473" name="TextBox 31"/>
          <p:cNvSpPr/>
          <p:nvPr/>
        </p:nvSpPr>
        <p:spPr>
          <a:xfrm>
            <a:off x="4013651" y="3461200"/>
            <a:ext cx="390525" cy="19113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Open Sans" panose="020B0606030504020204" pitchFamily="2" charset="-122"/>
              </a:rPr>
              <a:t>-05%</a:t>
            </a:r>
          </a:p>
        </p:txBody>
      </p:sp>
      <p:sp>
        <p:nvSpPr>
          <p:cNvPr id="18474" name="Rectangle 42"/>
          <p:cNvSpPr/>
          <p:nvPr/>
        </p:nvSpPr>
        <p:spPr>
          <a:xfrm>
            <a:off x="5118551" y="1626050"/>
            <a:ext cx="190500" cy="190500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2700000" scaled="0"/>
          </a:gradFill>
          <a:ln w="25400">
            <a:noFill/>
          </a:ln>
        </p:spPr>
        <p:txBody>
          <a:bodyPr lIns="68580" tIns="34290" rIns="68580" bIns="34290" anchor="ctr"/>
          <a:lstStyle/>
          <a:p>
            <a:pPr algn="ctr" eaLnBrk="1" hangingPunct="1"/>
            <a:r>
              <a:rPr lang="en-US" altLang="zh-CN" sz="11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Arial Unicode MS" panose="020B0604020202020204" charset="-122"/>
              </a:rPr>
              <a:t>+</a:t>
            </a:r>
          </a:p>
        </p:txBody>
      </p:sp>
      <p:sp>
        <p:nvSpPr>
          <p:cNvPr id="18475" name="Rectangle 40"/>
          <p:cNvSpPr/>
          <p:nvPr/>
        </p:nvSpPr>
        <p:spPr>
          <a:xfrm>
            <a:off x="5118551" y="2586488"/>
            <a:ext cx="190500" cy="190500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2700000" scaled="0"/>
          </a:gradFill>
          <a:ln w="25400">
            <a:noFill/>
          </a:ln>
        </p:spPr>
        <p:txBody>
          <a:bodyPr lIns="68580" tIns="34290" rIns="68580" bIns="34290" anchor="ctr"/>
          <a:lstStyle/>
          <a:p>
            <a:pPr algn="ctr" eaLnBrk="1" hangingPunct="1"/>
            <a:r>
              <a:rPr lang="en-US" altLang="zh-CN" sz="11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Arial Unicode MS" panose="020B0604020202020204" charset="-122"/>
              </a:rPr>
              <a:t>+</a:t>
            </a:r>
          </a:p>
        </p:txBody>
      </p:sp>
      <p:sp>
        <p:nvSpPr>
          <p:cNvPr id="18476" name="Rectangle 38"/>
          <p:cNvSpPr/>
          <p:nvPr/>
        </p:nvSpPr>
        <p:spPr>
          <a:xfrm>
            <a:off x="5118551" y="3529463"/>
            <a:ext cx="190500" cy="192087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2700000" scaled="0"/>
          </a:gradFill>
          <a:ln w="25400">
            <a:noFill/>
          </a:ln>
        </p:spPr>
        <p:txBody>
          <a:bodyPr lIns="68580" tIns="34290" rIns="68580" bIns="34290" anchor="ctr"/>
          <a:lstStyle/>
          <a:p>
            <a:pPr algn="ctr" eaLnBrk="1" hangingPunct="1"/>
            <a:r>
              <a:rPr lang="en-US" altLang="zh-CN" sz="11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Arial Unicode MS" panose="020B0604020202020204" charset="-122"/>
              </a:rPr>
              <a:t>-</a:t>
            </a:r>
          </a:p>
        </p:txBody>
      </p:sp>
      <p:sp>
        <p:nvSpPr>
          <p:cNvPr id="18477" name="Rectangle 4"/>
          <p:cNvSpPr/>
          <p:nvPr/>
        </p:nvSpPr>
        <p:spPr>
          <a:xfrm>
            <a:off x="5367788" y="1587950"/>
            <a:ext cx="3187700" cy="85280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1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在此处添加详细描述文本</a:t>
            </a:r>
            <a:r>
              <a:rPr lang="zh-CN" altLang="en-US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/>
            </a:r>
            <a:br>
              <a:rPr lang="zh-CN" altLang="en-US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</a:br>
            <a:r>
              <a:rPr lang="zh-CN" altLang="en-US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/>
            </a:r>
            <a:br>
              <a:rPr lang="zh-CN" altLang="en-US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</a:br>
            <a:r>
              <a:rPr lang="zh-CN" altLang="en-US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lang="en-US" altLang="zh-CN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200</a:t>
            </a:r>
            <a:r>
              <a:rPr lang="zh-CN" altLang="en-US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字以内，将每页幻灯片动态演示时间长度尽量控制在</a:t>
            </a:r>
            <a:r>
              <a:rPr lang="en-US" altLang="zh-CN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5</a:t>
            </a:r>
            <a:r>
              <a:rPr lang="zh-CN" altLang="en-US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分钟以内。</a:t>
            </a:r>
          </a:p>
        </p:txBody>
      </p:sp>
      <p:sp>
        <p:nvSpPr>
          <p:cNvPr id="18478" name="Rectangle 4"/>
          <p:cNvSpPr/>
          <p:nvPr/>
        </p:nvSpPr>
        <p:spPr>
          <a:xfrm>
            <a:off x="5367788" y="2562675"/>
            <a:ext cx="3187700" cy="85280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1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在此处添加详细描述文本</a:t>
            </a:r>
            <a:r>
              <a:rPr lang="zh-CN" altLang="en-US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/>
            </a:r>
            <a:br>
              <a:rPr lang="zh-CN" altLang="en-US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</a:br>
            <a:r>
              <a:rPr lang="zh-CN" altLang="en-US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/>
            </a:r>
            <a:br>
              <a:rPr lang="zh-CN" altLang="en-US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</a:br>
            <a:r>
              <a:rPr lang="zh-CN" altLang="en-US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lang="en-US" altLang="zh-CN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200</a:t>
            </a:r>
            <a:r>
              <a:rPr lang="zh-CN" altLang="en-US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字以内，将每页幻灯片动态演示时间长度尽量控制在</a:t>
            </a:r>
            <a:r>
              <a:rPr lang="en-US" altLang="zh-CN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5</a:t>
            </a:r>
            <a:r>
              <a:rPr lang="zh-CN" altLang="en-US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分钟以内。</a:t>
            </a:r>
          </a:p>
        </p:txBody>
      </p:sp>
      <p:sp>
        <p:nvSpPr>
          <p:cNvPr id="18479" name="Rectangle 4"/>
          <p:cNvSpPr/>
          <p:nvPr/>
        </p:nvSpPr>
        <p:spPr>
          <a:xfrm>
            <a:off x="5367788" y="3523113"/>
            <a:ext cx="3187700" cy="85280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1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在此处添加详细描述文本</a:t>
            </a:r>
            <a:r>
              <a:rPr lang="zh-CN" altLang="en-US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/>
            </a:r>
            <a:br>
              <a:rPr lang="zh-CN" altLang="en-US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</a:br>
            <a:r>
              <a:rPr lang="zh-CN" altLang="en-US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/>
            </a:r>
            <a:br>
              <a:rPr lang="zh-CN" altLang="en-US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</a:br>
            <a:r>
              <a:rPr lang="zh-CN" altLang="en-US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lang="en-US" altLang="zh-CN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200</a:t>
            </a:r>
            <a:r>
              <a:rPr lang="zh-CN" altLang="en-US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字以内，将每页幻灯片动态演示时间长度尽量控制在</a:t>
            </a:r>
            <a:r>
              <a:rPr lang="en-US" altLang="zh-CN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5</a:t>
            </a:r>
            <a:r>
              <a:rPr lang="zh-CN" altLang="en-US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分钟以内。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ush dir="d"/>
      </p:transition>
    </mc:Choice>
    <mc:Fallback xmlns="">
      <p:transition>
        <p:push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outVertical)">
                                      <p:cBhvr>
                                        <p:cTn id="16" dur="5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20" dur="3700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23" dur="37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2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8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8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7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8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8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78" dur="500"/>
                                        <p:tgtEl>
                                          <p:spTgt spid="18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8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83" dur="500"/>
                                        <p:tgtEl>
                                          <p:spTgt spid="18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8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88" dur="500"/>
                                        <p:tgtEl>
                                          <p:spTgt spid="18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200"/>
                            </p:stCondLst>
                            <p:childTnLst>
                              <p:par>
                                <p:cTn id="9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8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8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8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8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8462" grpId="0" bldLvl="0"/>
      <p:bldP spid="18463" grpId="0" bldLvl="0"/>
      <p:bldP spid="18464" grpId="0" bldLvl="0"/>
      <p:bldP spid="18465" grpId="0" bldLvl="0"/>
      <p:bldP spid="18466" grpId="0" bldLvl="0"/>
      <p:bldP spid="18467" grpId="0" bldLvl="0"/>
      <p:bldP spid="18468" grpId="0" bldLvl="0"/>
      <p:bldP spid="18469" grpId="0" bldLvl="0"/>
      <p:bldP spid="18470" grpId="0" bldLvl="0"/>
      <p:bldP spid="18471" grpId="0" bldLvl="0"/>
      <p:bldP spid="18472" grpId="0" bldLvl="0"/>
      <p:bldP spid="18473" grpId="0" bldLvl="0"/>
      <p:bldP spid="18474" grpId="0" bldLvl="0" animBg="1"/>
      <p:bldP spid="18475" grpId="0" bldLvl="0" animBg="1"/>
      <p:bldP spid="18476" grpId="0" bldLvl="0" animBg="1"/>
      <p:bldP spid="18477" grpId="0" bldLvl="0"/>
      <p:bldP spid="18478" grpId="0" bldLvl="0"/>
      <p:bldP spid="18479" grpId="0" bldLvl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836295" y="297815"/>
            <a:ext cx="8318500" cy="264795"/>
          </a:xfrm>
          <a:prstGeom prst="rect">
            <a:avLst/>
          </a:prstGeom>
          <a:solidFill>
            <a:srgbClr val="E50117"/>
          </a:solidFill>
          <a:ln w="9" cap="flat">
            <a:noFill/>
            <a:prstDash val="solid"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37" tIns="45718" rIns="91437" bIns="45718" numCol="1" anchor="t" anchorCtr="0" compatLnSpc="1"/>
          <a:lstStyle/>
          <a:p>
            <a:endParaRPr lang="zh-CN" altLang="en-US" sz="1350">
              <a:solidFill>
                <a:schemeClr val="tx1"/>
              </a:solidFill>
            </a:endParaRPr>
          </a:p>
        </p:txBody>
      </p:sp>
      <p:grpSp>
        <p:nvGrpSpPr>
          <p:cNvPr id="2" name="小字"/>
          <p:cNvGrpSpPr/>
          <p:nvPr/>
        </p:nvGrpSpPr>
        <p:grpSpPr>
          <a:xfrm>
            <a:off x="926969" y="269518"/>
            <a:ext cx="6130865" cy="321945"/>
            <a:chOff x="1605513" y="667605"/>
            <a:chExt cx="6131661" cy="321870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3" name="TextBox 4"/>
            <p:cNvSpPr txBox="1"/>
            <p:nvPr/>
          </p:nvSpPr>
          <p:spPr>
            <a:xfrm>
              <a:off x="1605513" y="667605"/>
              <a:ext cx="2448272" cy="32187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l"/>
              <a:r>
                <a:rPr lang="en-US" altLang="zh-CN" sz="15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未来工作计划</a:t>
              </a: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7737174" y="801787"/>
              <a:ext cx="0" cy="72008"/>
            </a:xfrm>
            <a:prstGeom prst="line">
              <a:avLst/>
            </a:prstGeom>
            <a:ln>
              <a:solidFill>
                <a:schemeClr val="bg1">
                  <a:lumMod val="9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0" y="104869"/>
            <a:ext cx="650174" cy="650174"/>
          </a:xfrm>
          <a:prstGeom prst="rect">
            <a:avLst/>
          </a:prstGeom>
        </p:spPr>
      </p:pic>
      <p:sp>
        <p:nvSpPr>
          <p:cNvPr id="6" name="椭圆 5"/>
          <p:cNvSpPr/>
          <p:nvPr/>
        </p:nvSpPr>
        <p:spPr>
          <a:xfrm>
            <a:off x="1487321" y="2607826"/>
            <a:ext cx="1701949" cy="1701949"/>
          </a:xfrm>
          <a:prstGeom prst="ellipse">
            <a:avLst/>
          </a:prstGeom>
          <a:solidFill>
            <a:srgbClr val="E501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/>
          </a:p>
        </p:txBody>
      </p:sp>
      <p:sp>
        <p:nvSpPr>
          <p:cNvPr id="7" name="TextBox 8"/>
          <p:cNvSpPr txBox="1"/>
          <p:nvPr/>
        </p:nvSpPr>
        <p:spPr>
          <a:xfrm>
            <a:off x="1635152" y="3384704"/>
            <a:ext cx="1370960" cy="2305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1500" b="1" dirty="0">
                <a:solidFill>
                  <a:schemeClr val="bg1"/>
                </a:solidFill>
              </a:rPr>
              <a:t>此处添加标题</a:t>
            </a:r>
          </a:p>
        </p:txBody>
      </p:sp>
      <p:sp>
        <p:nvSpPr>
          <p:cNvPr id="8" name="椭圆 7"/>
          <p:cNvSpPr/>
          <p:nvPr/>
        </p:nvSpPr>
        <p:spPr>
          <a:xfrm>
            <a:off x="1528998" y="1175908"/>
            <a:ext cx="1660272" cy="1660272"/>
          </a:xfrm>
          <a:prstGeom prst="ellipse">
            <a:avLst/>
          </a:prstGeom>
          <a:solidFill>
            <a:srgbClr val="E501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KSO_Shape"/>
          <p:cNvSpPr/>
          <p:nvPr/>
        </p:nvSpPr>
        <p:spPr bwMode="auto">
          <a:xfrm>
            <a:off x="1772410" y="1676288"/>
            <a:ext cx="1101011" cy="768873"/>
          </a:xfrm>
          <a:custGeom>
            <a:avLst/>
            <a:gdLst>
              <a:gd name="T0" fmla="*/ 1733867 w 2074863"/>
              <a:gd name="T1" fmla="*/ 579834 h 1449388"/>
              <a:gd name="T2" fmla="*/ 1791884 w 2074863"/>
              <a:gd name="T3" fmla="*/ 600246 h 1449388"/>
              <a:gd name="T4" fmla="*/ 1794804 w 2074863"/>
              <a:gd name="T5" fmla="*/ 538648 h 1449388"/>
              <a:gd name="T6" fmla="*/ 510830 w 2074863"/>
              <a:gd name="T7" fmla="*/ 162256 h 1449388"/>
              <a:gd name="T8" fmla="*/ 492893 w 2074863"/>
              <a:gd name="T9" fmla="*/ 222976 h 1449388"/>
              <a:gd name="T10" fmla="*/ 438718 w 2074863"/>
              <a:gd name="T11" fmla="*/ 188484 h 1449388"/>
              <a:gd name="T12" fmla="*/ 1598128 w 2074863"/>
              <a:gd name="T13" fmla="*/ 142089 h 1449388"/>
              <a:gd name="T14" fmla="*/ 1885296 w 2074863"/>
              <a:gd name="T15" fmla="*/ 549583 h 1449388"/>
              <a:gd name="T16" fmla="*/ 1586087 w 2074863"/>
              <a:gd name="T17" fmla="*/ 450078 h 1449388"/>
              <a:gd name="T18" fmla="*/ 486453 w 2074863"/>
              <a:gd name="T19" fmla="*/ 72185 h 1449388"/>
              <a:gd name="T20" fmla="*/ 151219 w 2074863"/>
              <a:gd name="T21" fmla="*/ 357281 h 1449388"/>
              <a:gd name="T22" fmla="*/ 295879 w 2074863"/>
              <a:gd name="T23" fmla="*/ 407592 h 1449388"/>
              <a:gd name="T24" fmla="*/ 486453 w 2074863"/>
              <a:gd name="T25" fmla="*/ 72185 h 1449388"/>
              <a:gd name="T26" fmla="*/ 681762 w 2074863"/>
              <a:gd name="T27" fmla="*/ 209994 h 1449388"/>
              <a:gd name="T28" fmla="*/ 910960 w 2074863"/>
              <a:gd name="T29" fmla="*/ 275617 h 1449388"/>
              <a:gd name="T30" fmla="*/ 1184248 w 2074863"/>
              <a:gd name="T31" fmla="*/ 351448 h 1449388"/>
              <a:gd name="T32" fmla="*/ 1396319 w 2074863"/>
              <a:gd name="T33" fmla="*/ 332855 h 1449388"/>
              <a:gd name="T34" fmla="*/ 1606205 w 2074863"/>
              <a:gd name="T35" fmla="*/ 562536 h 1449388"/>
              <a:gd name="T36" fmla="*/ 1640821 w 2074863"/>
              <a:gd name="T37" fmla="*/ 739718 h 1449388"/>
              <a:gd name="T38" fmla="*/ 1379558 w 2074863"/>
              <a:gd name="T39" fmla="*/ 843985 h 1449388"/>
              <a:gd name="T40" fmla="*/ 1124853 w 2074863"/>
              <a:gd name="T41" fmla="*/ 641283 h 1449388"/>
              <a:gd name="T42" fmla="*/ 720387 w 2074863"/>
              <a:gd name="T43" fmla="*/ 519516 h 1449388"/>
              <a:gd name="T44" fmla="*/ 653705 w 2074863"/>
              <a:gd name="T45" fmla="*/ 311345 h 1449388"/>
              <a:gd name="T46" fmla="*/ 325395 w 2074863"/>
              <a:gd name="T47" fmla="*/ 480871 h 1449388"/>
              <a:gd name="T48" fmla="*/ 435438 w 2074863"/>
              <a:gd name="T49" fmla="*/ 683574 h 1449388"/>
              <a:gd name="T50" fmla="*/ 530543 w 2074863"/>
              <a:gd name="T51" fmla="*/ 794768 h 1449388"/>
              <a:gd name="T52" fmla="*/ 611436 w 2074863"/>
              <a:gd name="T53" fmla="*/ 890286 h 1449388"/>
              <a:gd name="T54" fmla="*/ 688686 w 2074863"/>
              <a:gd name="T55" fmla="*/ 1001480 h 1449388"/>
              <a:gd name="T56" fmla="*/ 800188 w 2074863"/>
              <a:gd name="T57" fmla="*/ 1230068 h 1449388"/>
              <a:gd name="T58" fmla="*/ 913511 w 2074863"/>
              <a:gd name="T59" fmla="*/ 1255588 h 1449388"/>
              <a:gd name="T60" fmla="*/ 768486 w 2074863"/>
              <a:gd name="T61" fmla="*/ 1063458 h 1449388"/>
              <a:gd name="T62" fmla="*/ 798730 w 2074863"/>
              <a:gd name="T63" fmla="*/ 1022261 h 1449388"/>
              <a:gd name="T64" fmla="*/ 1047604 w 2074863"/>
              <a:gd name="T65" fmla="*/ 1245015 h 1449388"/>
              <a:gd name="T66" fmla="*/ 1112465 w 2074863"/>
              <a:gd name="T67" fmla="*/ 1184496 h 1449388"/>
              <a:gd name="T68" fmla="*/ 841727 w 2074863"/>
              <a:gd name="T69" fmla="*/ 896119 h 1449388"/>
              <a:gd name="T70" fmla="*/ 886182 w 2074863"/>
              <a:gd name="T71" fmla="*/ 868047 h 1449388"/>
              <a:gd name="T72" fmla="*/ 1205383 w 2074863"/>
              <a:gd name="T73" fmla="*/ 1138195 h 1449388"/>
              <a:gd name="T74" fmla="*/ 1202468 w 2074863"/>
              <a:gd name="T75" fmla="*/ 1026636 h 1449388"/>
              <a:gd name="T76" fmla="*/ 955779 w 2074863"/>
              <a:gd name="T77" fmla="*/ 749197 h 1449388"/>
              <a:gd name="T78" fmla="*/ 1006793 w 2074863"/>
              <a:gd name="T79" fmla="*/ 736437 h 1449388"/>
              <a:gd name="T80" fmla="*/ 1311053 w 2074863"/>
              <a:gd name="T81" fmla="*/ 1001480 h 1449388"/>
              <a:gd name="T82" fmla="*/ 1303037 w 2074863"/>
              <a:gd name="T83" fmla="*/ 890286 h 1449388"/>
              <a:gd name="T84" fmla="*/ 1310325 w 2074863"/>
              <a:gd name="T85" fmla="*/ 838516 h 1449388"/>
              <a:gd name="T86" fmla="*/ 1409802 w 2074863"/>
              <a:gd name="T87" fmla="*/ 919087 h 1449388"/>
              <a:gd name="T88" fmla="*/ 1378829 w 2074863"/>
              <a:gd name="T89" fmla="*/ 1028094 h 1449388"/>
              <a:gd name="T90" fmla="*/ 1306317 w 2074863"/>
              <a:gd name="T91" fmla="*/ 1123248 h 1449388"/>
              <a:gd name="T92" fmla="*/ 1210119 w 2074863"/>
              <a:gd name="T93" fmla="*/ 1205641 h 1449388"/>
              <a:gd name="T94" fmla="*/ 1113922 w 2074863"/>
              <a:gd name="T95" fmla="*/ 1290222 h 1449388"/>
              <a:gd name="T96" fmla="*/ 1016631 w 2074863"/>
              <a:gd name="T97" fmla="*/ 1300795 h 1449388"/>
              <a:gd name="T98" fmla="*/ 897478 w 2074863"/>
              <a:gd name="T99" fmla="*/ 1327044 h 1449388"/>
              <a:gd name="T100" fmla="*/ 625648 w 2074863"/>
              <a:gd name="T101" fmla="*/ 1160798 h 1449388"/>
              <a:gd name="T102" fmla="*/ 491918 w 2074863"/>
              <a:gd name="T103" fmla="*/ 1202360 h 1449388"/>
              <a:gd name="T104" fmla="*/ 458760 w 2074863"/>
              <a:gd name="T105" fmla="*/ 1134550 h 1449388"/>
              <a:gd name="T106" fmla="*/ 365477 w 2074863"/>
              <a:gd name="T107" fmla="*/ 1057260 h 1449388"/>
              <a:gd name="T108" fmla="*/ 317378 w 2074863"/>
              <a:gd name="T109" fmla="*/ 969763 h 1449388"/>
              <a:gd name="T110" fmla="*/ 233206 w 2074863"/>
              <a:gd name="T111" fmla="*/ 865131 h 1449388"/>
              <a:gd name="T112" fmla="*/ 268916 w 2074863"/>
              <a:gd name="T113" fmla="*/ 733520 h 1449388"/>
              <a:gd name="T114" fmla="*/ 186565 w 2074863"/>
              <a:gd name="T115" fmla="*/ 647845 h 1449388"/>
              <a:gd name="T116" fmla="*/ 1822 w 2074863"/>
              <a:gd name="T117" fmla="*/ 438580 h 1449388"/>
              <a:gd name="T118" fmla="*/ 272923 w 2074863"/>
              <a:gd name="T119" fmla="*/ 139996 h 144938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074863" h="1449388">
                <a:moveTo>
                  <a:pt x="1923841" y="577723"/>
                </a:moveTo>
                <a:lnTo>
                  <a:pt x="1919867" y="578517"/>
                </a:lnTo>
                <a:lnTo>
                  <a:pt x="1915893" y="579312"/>
                </a:lnTo>
                <a:lnTo>
                  <a:pt x="1911919" y="580503"/>
                </a:lnTo>
                <a:lnTo>
                  <a:pt x="1907944" y="582488"/>
                </a:lnTo>
                <a:lnTo>
                  <a:pt x="1904765" y="584871"/>
                </a:lnTo>
                <a:lnTo>
                  <a:pt x="1901983" y="586857"/>
                </a:lnTo>
                <a:lnTo>
                  <a:pt x="1898804" y="589636"/>
                </a:lnTo>
                <a:lnTo>
                  <a:pt x="1896022" y="592813"/>
                </a:lnTo>
                <a:lnTo>
                  <a:pt x="1893240" y="595593"/>
                </a:lnTo>
                <a:lnTo>
                  <a:pt x="1891253" y="599167"/>
                </a:lnTo>
                <a:lnTo>
                  <a:pt x="1889663" y="602741"/>
                </a:lnTo>
                <a:lnTo>
                  <a:pt x="1888471" y="606712"/>
                </a:lnTo>
                <a:lnTo>
                  <a:pt x="1887278" y="610683"/>
                </a:lnTo>
                <a:lnTo>
                  <a:pt x="1886483" y="615051"/>
                </a:lnTo>
                <a:lnTo>
                  <a:pt x="1886483" y="619419"/>
                </a:lnTo>
                <a:lnTo>
                  <a:pt x="1886483" y="623390"/>
                </a:lnTo>
                <a:lnTo>
                  <a:pt x="1887278" y="627758"/>
                </a:lnTo>
                <a:lnTo>
                  <a:pt x="1888471" y="631729"/>
                </a:lnTo>
                <a:lnTo>
                  <a:pt x="1889663" y="635303"/>
                </a:lnTo>
                <a:lnTo>
                  <a:pt x="1891253" y="639274"/>
                </a:lnTo>
                <a:lnTo>
                  <a:pt x="1893240" y="642451"/>
                </a:lnTo>
                <a:lnTo>
                  <a:pt x="1896022" y="646025"/>
                </a:lnTo>
                <a:lnTo>
                  <a:pt x="1898804" y="648805"/>
                </a:lnTo>
                <a:lnTo>
                  <a:pt x="1901983" y="651188"/>
                </a:lnTo>
                <a:lnTo>
                  <a:pt x="1904765" y="653967"/>
                </a:lnTo>
                <a:lnTo>
                  <a:pt x="1907944" y="655953"/>
                </a:lnTo>
                <a:lnTo>
                  <a:pt x="1911919" y="657541"/>
                </a:lnTo>
                <a:lnTo>
                  <a:pt x="1915893" y="659130"/>
                </a:lnTo>
                <a:lnTo>
                  <a:pt x="1919867" y="660321"/>
                </a:lnTo>
                <a:lnTo>
                  <a:pt x="1923841" y="660718"/>
                </a:lnTo>
                <a:lnTo>
                  <a:pt x="1928213" y="661115"/>
                </a:lnTo>
                <a:lnTo>
                  <a:pt x="1932585" y="660718"/>
                </a:lnTo>
                <a:lnTo>
                  <a:pt x="1936956" y="660321"/>
                </a:lnTo>
                <a:lnTo>
                  <a:pt x="1940533" y="659130"/>
                </a:lnTo>
                <a:lnTo>
                  <a:pt x="1944508" y="657541"/>
                </a:lnTo>
                <a:lnTo>
                  <a:pt x="1948084" y="655953"/>
                </a:lnTo>
                <a:lnTo>
                  <a:pt x="1951661" y="653967"/>
                </a:lnTo>
                <a:lnTo>
                  <a:pt x="1954841" y="651188"/>
                </a:lnTo>
                <a:lnTo>
                  <a:pt x="1958020" y="648805"/>
                </a:lnTo>
                <a:lnTo>
                  <a:pt x="1960405" y="646025"/>
                </a:lnTo>
                <a:lnTo>
                  <a:pt x="1963187" y="642451"/>
                </a:lnTo>
                <a:lnTo>
                  <a:pt x="1965174" y="639274"/>
                </a:lnTo>
                <a:lnTo>
                  <a:pt x="1966763" y="635303"/>
                </a:lnTo>
                <a:lnTo>
                  <a:pt x="1967956" y="631729"/>
                </a:lnTo>
                <a:lnTo>
                  <a:pt x="1969148" y="627758"/>
                </a:lnTo>
                <a:lnTo>
                  <a:pt x="1969943" y="623390"/>
                </a:lnTo>
                <a:lnTo>
                  <a:pt x="1970340" y="619419"/>
                </a:lnTo>
                <a:lnTo>
                  <a:pt x="1969943" y="615051"/>
                </a:lnTo>
                <a:lnTo>
                  <a:pt x="1969148" y="610683"/>
                </a:lnTo>
                <a:lnTo>
                  <a:pt x="1967956" y="606712"/>
                </a:lnTo>
                <a:lnTo>
                  <a:pt x="1966763" y="602741"/>
                </a:lnTo>
                <a:lnTo>
                  <a:pt x="1965174" y="599167"/>
                </a:lnTo>
                <a:lnTo>
                  <a:pt x="1963187" y="595593"/>
                </a:lnTo>
                <a:lnTo>
                  <a:pt x="1960405" y="592813"/>
                </a:lnTo>
                <a:lnTo>
                  <a:pt x="1958020" y="589636"/>
                </a:lnTo>
                <a:lnTo>
                  <a:pt x="1954841" y="586857"/>
                </a:lnTo>
                <a:lnTo>
                  <a:pt x="1951661" y="584871"/>
                </a:lnTo>
                <a:lnTo>
                  <a:pt x="1948084" y="582488"/>
                </a:lnTo>
                <a:lnTo>
                  <a:pt x="1944508" y="580503"/>
                </a:lnTo>
                <a:lnTo>
                  <a:pt x="1940533" y="579312"/>
                </a:lnTo>
                <a:lnTo>
                  <a:pt x="1936956" y="578517"/>
                </a:lnTo>
                <a:lnTo>
                  <a:pt x="1932585" y="577723"/>
                </a:lnTo>
                <a:lnTo>
                  <a:pt x="1928213" y="577723"/>
                </a:lnTo>
                <a:lnTo>
                  <a:pt x="1923841" y="577723"/>
                </a:lnTo>
                <a:close/>
                <a:moveTo>
                  <a:pt x="519301" y="160338"/>
                </a:moveTo>
                <a:lnTo>
                  <a:pt x="523687" y="160338"/>
                </a:lnTo>
                <a:lnTo>
                  <a:pt x="528072" y="160729"/>
                </a:lnTo>
                <a:lnTo>
                  <a:pt x="532059" y="161512"/>
                </a:lnTo>
                <a:lnTo>
                  <a:pt x="536445" y="162687"/>
                </a:lnTo>
                <a:lnTo>
                  <a:pt x="540033" y="163861"/>
                </a:lnTo>
                <a:lnTo>
                  <a:pt x="544020" y="166210"/>
                </a:lnTo>
                <a:lnTo>
                  <a:pt x="547209" y="168558"/>
                </a:lnTo>
                <a:lnTo>
                  <a:pt x="550399" y="170907"/>
                </a:lnTo>
                <a:lnTo>
                  <a:pt x="553588" y="174038"/>
                </a:lnTo>
                <a:lnTo>
                  <a:pt x="556379" y="176778"/>
                </a:lnTo>
                <a:lnTo>
                  <a:pt x="558771" y="180693"/>
                </a:lnTo>
                <a:lnTo>
                  <a:pt x="560366" y="183824"/>
                </a:lnTo>
                <a:lnTo>
                  <a:pt x="562359" y="188130"/>
                </a:lnTo>
                <a:lnTo>
                  <a:pt x="563954" y="192436"/>
                </a:lnTo>
                <a:lnTo>
                  <a:pt x="564752" y="196350"/>
                </a:lnTo>
                <a:lnTo>
                  <a:pt x="565150" y="201048"/>
                </a:lnTo>
                <a:lnTo>
                  <a:pt x="565150" y="205353"/>
                </a:lnTo>
                <a:lnTo>
                  <a:pt x="564752" y="209268"/>
                </a:lnTo>
                <a:lnTo>
                  <a:pt x="563954" y="213574"/>
                </a:lnTo>
                <a:lnTo>
                  <a:pt x="562758" y="217488"/>
                </a:lnTo>
                <a:lnTo>
                  <a:pt x="560765" y="221402"/>
                </a:lnTo>
                <a:lnTo>
                  <a:pt x="558771" y="224925"/>
                </a:lnTo>
                <a:lnTo>
                  <a:pt x="556778" y="228448"/>
                </a:lnTo>
                <a:lnTo>
                  <a:pt x="553987" y="231188"/>
                </a:lnTo>
                <a:lnTo>
                  <a:pt x="551196" y="234711"/>
                </a:lnTo>
                <a:lnTo>
                  <a:pt x="547608" y="237060"/>
                </a:lnTo>
                <a:lnTo>
                  <a:pt x="544418" y="239800"/>
                </a:lnTo>
                <a:lnTo>
                  <a:pt x="540431" y="241366"/>
                </a:lnTo>
                <a:lnTo>
                  <a:pt x="536843" y="242932"/>
                </a:lnTo>
                <a:lnTo>
                  <a:pt x="532458" y="244497"/>
                </a:lnTo>
                <a:lnTo>
                  <a:pt x="528072" y="245672"/>
                </a:lnTo>
                <a:lnTo>
                  <a:pt x="523687" y="246063"/>
                </a:lnTo>
                <a:lnTo>
                  <a:pt x="518902" y="246063"/>
                </a:lnTo>
                <a:lnTo>
                  <a:pt x="514915" y="245672"/>
                </a:lnTo>
                <a:lnTo>
                  <a:pt x="510530" y="244497"/>
                </a:lnTo>
                <a:lnTo>
                  <a:pt x="506543" y="243323"/>
                </a:lnTo>
                <a:lnTo>
                  <a:pt x="502955" y="241757"/>
                </a:lnTo>
                <a:lnTo>
                  <a:pt x="498968" y="239800"/>
                </a:lnTo>
                <a:lnTo>
                  <a:pt x="495778" y="237451"/>
                </a:lnTo>
                <a:lnTo>
                  <a:pt x="492190" y="235103"/>
                </a:lnTo>
                <a:lnTo>
                  <a:pt x="489399" y="232363"/>
                </a:lnTo>
                <a:lnTo>
                  <a:pt x="486210" y="228840"/>
                </a:lnTo>
                <a:lnTo>
                  <a:pt x="484216" y="225708"/>
                </a:lnTo>
                <a:lnTo>
                  <a:pt x="482223" y="221794"/>
                </a:lnTo>
                <a:lnTo>
                  <a:pt x="480628" y="217879"/>
                </a:lnTo>
                <a:lnTo>
                  <a:pt x="479033" y="213965"/>
                </a:lnTo>
                <a:lnTo>
                  <a:pt x="478236" y="209268"/>
                </a:lnTo>
                <a:lnTo>
                  <a:pt x="477837" y="205353"/>
                </a:lnTo>
                <a:lnTo>
                  <a:pt x="477837" y="200656"/>
                </a:lnTo>
                <a:lnTo>
                  <a:pt x="478236" y="196350"/>
                </a:lnTo>
                <a:lnTo>
                  <a:pt x="479033" y="192436"/>
                </a:lnTo>
                <a:lnTo>
                  <a:pt x="480628" y="188522"/>
                </a:lnTo>
                <a:lnTo>
                  <a:pt x="481824" y="184607"/>
                </a:lnTo>
                <a:lnTo>
                  <a:pt x="483818" y="181084"/>
                </a:lnTo>
                <a:lnTo>
                  <a:pt x="486210" y="177561"/>
                </a:lnTo>
                <a:lnTo>
                  <a:pt x="489001" y="174430"/>
                </a:lnTo>
                <a:lnTo>
                  <a:pt x="491791" y="171298"/>
                </a:lnTo>
                <a:lnTo>
                  <a:pt x="494981" y="168558"/>
                </a:lnTo>
                <a:lnTo>
                  <a:pt x="498569" y="166601"/>
                </a:lnTo>
                <a:lnTo>
                  <a:pt x="502157" y="164252"/>
                </a:lnTo>
                <a:lnTo>
                  <a:pt x="506144" y="162687"/>
                </a:lnTo>
                <a:lnTo>
                  <a:pt x="510530" y="161512"/>
                </a:lnTo>
                <a:lnTo>
                  <a:pt x="514915" y="160729"/>
                </a:lnTo>
                <a:lnTo>
                  <a:pt x="519301" y="160338"/>
                </a:lnTo>
                <a:close/>
                <a:moveTo>
                  <a:pt x="1699693" y="111125"/>
                </a:moveTo>
                <a:lnTo>
                  <a:pt x="1718770" y="131377"/>
                </a:lnTo>
                <a:lnTo>
                  <a:pt x="1740628" y="154806"/>
                </a:lnTo>
                <a:lnTo>
                  <a:pt x="1768448" y="186178"/>
                </a:lnTo>
                <a:lnTo>
                  <a:pt x="1784345" y="204842"/>
                </a:lnTo>
                <a:lnTo>
                  <a:pt x="1801832" y="224697"/>
                </a:lnTo>
                <a:lnTo>
                  <a:pt x="1819318" y="246538"/>
                </a:lnTo>
                <a:lnTo>
                  <a:pt x="1838395" y="269173"/>
                </a:lnTo>
                <a:lnTo>
                  <a:pt x="1857471" y="293793"/>
                </a:lnTo>
                <a:lnTo>
                  <a:pt x="1877343" y="318811"/>
                </a:lnTo>
                <a:lnTo>
                  <a:pt x="1897611" y="345417"/>
                </a:lnTo>
                <a:lnTo>
                  <a:pt x="1917483" y="372420"/>
                </a:lnTo>
                <a:lnTo>
                  <a:pt x="1936956" y="400217"/>
                </a:lnTo>
                <a:lnTo>
                  <a:pt x="1954841" y="426823"/>
                </a:lnTo>
                <a:lnTo>
                  <a:pt x="1971930" y="453032"/>
                </a:lnTo>
                <a:lnTo>
                  <a:pt x="1987032" y="478050"/>
                </a:lnTo>
                <a:lnTo>
                  <a:pt x="2001339" y="501479"/>
                </a:lnTo>
                <a:lnTo>
                  <a:pt x="2014057" y="524511"/>
                </a:lnTo>
                <a:lnTo>
                  <a:pt x="2025980" y="545558"/>
                </a:lnTo>
                <a:lnTo>
                  <a:pt x="2036313" y="565016"/>
                </a:lnTo>
                <a:lnTo>
                  <a:pt x="2045454" y="582488"/>
                </a:lnTo>
                <a:lnTo>
                  <a:pt x="2053402" y="598770"/>
                </a:lnTo>
                <a:lnTo>
                  <a:pt x="2065325" y="623787"/>
                </a:lnTo>
                <a:lnTo>
                  <a:pt x="2072479" y="640069"/>
                </a:lnTo>
                <a:lnTo>
                  <a:pt x="2074863" y="646025"/>
                </a:lnTo>
                <a:lnTo>
                  <a:pt x="1870189" y="796925"/>
                </a:lnTo>
                <a:lnTo>
                  <a:pt x="1867407" y="789380"/>
                </a:lnTo>
                <a:lnTo>
                  <a:pt x="1859856" y="767142"/>
                </a:lnTo>
                <a:lnTo>
                  <a:pt x="1854689" y="751258"/>
                </a:lnTo>
                <a:lnTo>
                  <a:pt x="1847933" y="733388"/>
                </a:lnTo>
                <a:lnTo>
                  <a:pt x="1839985" y="712342"/>
                </a:lnTo>
                <a:lnTo>
                  <a:pt x="1830844" y="690104"/>
                </a:lnTo>
                <a:lnTo>
                  <a:pt x="1820908" y="666278"/>
                </a:lnTo>
                <a:lnTo>
                  <a:pt x="1809383" y="640466"/>
                </a:lnTo>
                <a:lnTo>
                  <a:pt x="1797063" y="614257"/>
                </a:lnTo>
                <a:lnTo>
                  <a:pt x="1783550" y="586857"/>
                </a:lnTo>
                <a:lnTo>
                  <a:pt x="1768845" y="559059"/>
                </a:lnTo>
                <a:lnTo>
                  <a:pt x="1753346" y="531262"/>
                </a:lnTo>
                <a:lnTo>
                  <a:pt x="1744602" y="517363"/>
                </a:lnTo>
                <a:lnTo>
                  <a:pt x="1736256" y="503862"/>
                </a:lnTo>
                <a:lnTo>
                  <a:pt x="1727513" y="490360"/>
                </a:lnTo>
                <a:lnTo>
                  <a:pt x="1718770" y="476859"/>
                </a:lnTo>
                <a:lnTo>
                  <a:pt x="1709232" y="463357"/>
                </a:lnTo>
                <a:lnTo>
                  <a:pt x="1700091" y="450650"/>
                </a:lnTo>
                <a:lnTo>
                  <a:pt x="1690552" y="438339"/>
                </a:lnTo>
                <a:lnTo>
                  <a:pt x="1681014" y="426029"/>
                </a:lnTo>
                <a:lnTo>
                  <a:pt x="1661938" y="403394"/>
                </a:lnTo>
                <a:lnTo>
                  <a:pt x="1643259" y="381951"/>
                </a:lnTo>
                <a:lnTo>
                  <a:pt x="1624977" y="362095"/>
                </a:lnTo>
                <a:lnTo>
                  <a:pt x="1606696" y="343431"/>
                </a:lnTo>
                <a:lnTo>
                  <a:pt x="1590004" y="327150"/>
                </a:lnTo>
                <a:lnTo>
                  <a:pt x="1573312" y="311663"/>
                </a:lnTo>
                <a:lnTo>
                  <a:pt x="1558210" y="298559"/>
                </a:lnTo>
                <a:lnTo>
                  <a:pt x="1544697" y="287042"/>
                </a:lnTo>
                <a:lnTo>
                  <a:pt x="1532377" y="276718"/>
                </a:lnTo>
                <a:lnTo>
                  <a:pt x="1522044" y="268776"/>
                </a:lnTo>
                <a:lnTo>
                  <a:pt x="1506942" y="257657"/>
                </a:lnTo>
                <a:lnTo>
                  <a:pt x="1501775" y="254083"/>
                </a:lnTo>
                <a:lnTo>
                  <a:pt x="1699693" y="111125"/>
                </a:lnTo>
                <a:close/>
                <a:moveTo>
                  <a:pt x="529828" y="78646"/>
                </a:moveTo>
                <a:lnTo>
                  <a:pt x="511572" y="88179"/>
                </a:lnTo>
                <a:lnTo>
                  <a:pt x="489347" y="100889"/>
                </a:lnTo>
                <a:lnTo>
                  <a:pt x="476647" y="108436"/>
                </a:lnTo>
                <a:lnTo>
                  <a:pt x="463153" y="116777"/>
                </a:lnTo>
                <a:lnTo>
                  <a:pt x="448865" y="126310"/>
                </a:lnTo>
                <a:lnTo>
                  <a:pt x="433784" y="136240"/>
                </a:lnTo>
                <a:lnTo>
                  <a:pt x="417512" y="147759"/>
                </a:lnTo>
                <a:lnTo>
                  <a:pt x="401637" y="159675"/>
                </a:lnTo>
                <a:lnTo>
                  <a:pt x="384175" y="172783"/>
                </a:lnTo>
                <a:lnTo>
                  <a:pt x="367109" y="186288"/>
                </a:lnTo>
                <a:lnTo>
                  <a:pt x="349250" y="200984"/>
                </a:lnTo>
                <a:lnTo>
                  <a:pt x="331787" y="216475"/>
                </a:lnTo>
                <a:lnTo>
                  <a:pt x="313531" y="233157"/>
                </a:lnTo>
                <a:lnTo>
                  <a:pt x="294878" y="250634"/>
                </a:lnTo>
                <a:lnTo>
                  <a:pt x="277019" y="268905"/>
                </a:lnTo>
                <a:lnTo>
                  <a:pt x="259159" y="287177"/>
                </a:lnTo>
                <a:lnTo>
                  <a:pt x="225028" y="322528"/>
                </a:lnTo>
                <a:lnTo>
                  <a:pt x="193278" y="356687"/>
                </a:lnTo>
                <a:lnTo>
                  <a:pt x="164703" y="389257"/>
                </a:lnTo>
                <a:lnTo>
                  <a:pt x="138906" y="419445"/>
                </a:lnTo>
                <a:lnTo>
                  <a:pt x="116284" y="446057"/>
                </a:lnTo>
                <a:lnTo>
                  <a:pt x="97234" y="469095"/>
                </a:lnTo>
                <a:lnTo>
                  <a:pt x="82550" y="488161"/>
                </a:lnTo>
                <a:lnTo>
                  <a:pt x="205184" y="612882"/>
                </a:lnTo>
                <a:lnTo>
                  <a:pt x="213915" y="597391"/>
                </a:lnTo>
                <a:lnTo>
                  <a:pt x="224631" y="581106"/>
                </a:lnTo>
                <a:lnTo>
                  <a:pt x="236934" y="562437"/>
                </a:lnTo>
                <a:lnTo>
                  <a:pt x="250428" y="542974"/>
                </a:lnTo>
                <a:lnTo>
                  <a:pt x="256381" y="531456"/>
                </a:lnTo>
                <a:lnTo>
                  <a:pt x="260350" y="524306"/>
                </a:lnTo>
                <a:lnTo>
                  <a:pt x="265112" y="515965"/>
                </a:lnTo>
                <a:lnTo>
                  <a:pt x="270669" y="507623"/>
                </a:lnTo>
                <a:lnTo>
                  <a:pt x="277019" y="498885"/>
                </a:lnTo>
                <a:lnTo>
                  <a:pt x="284162" y="488558"/>
                </a:lnTo>
                <a:lnTo>
                  <a:pt x="292100" y="478628"/>
                </a:lnTo>
                <a:lnTo>
                  <a:pt x="301228" y="467506"/>
                </a:lnTo>
                <a:lnTo>
                  <a:pt x="311547" y="456385"/>
                </a:lnTo>
                <a:lnTo>
                  <a:pt x="322262" y="444071"/>
                </a:lnTo>
                <a:lnTo>
                  <a:pt x="334565" y="431758"/>
                </a:lnTo>
                <a:lnTo>
                  <a:pt x="348059" y="418650"/>
                </a:lnTo>
                <a:lnTo>
                  <a:pt x="362347" y="405543"/>
                </a:lnTo>
                <a:lnTo>
                  <a:pt x="378619" y="391641"/>
                </a:lnTo>
                <a:lnTo>
                  <a:pt x="395684" y="377739"/>
                </a:lnTo>
                <a:lnTo>
                  <a:pt x="413147" y="362248"/>
                </a:lnTo>
                <a:lnTo>
                  <a:pt x="430609" y="347154"/>
                </a:lnTo>
                <a:lnTo>
                  <a:pt x="448469" y="332855"/>
                </a:lnTo>
                <a:lnTo>
                  <a:pt x="466328" y="318953"/>
                </a:lnTo>
                <a:lnTo>
                  <a:pt x="484188" y="305448"/>
                </a:lnTo>
                <a:lnTo>
                  <a:pt x="502047" y="292737"/>
                </a:lnTo>
                <a:lnTo>
                  <a:pt x="519510" y="280821"/>
                </a:lnTo>
                <a:lnTo>
                  <a:pt x="536972" y="268905"/>
                </a:lnTo>
                <a:lnTo>
                  <a:pt x="553641" y="257784"/>
                </a:lnTo>
                <a:lnTo>
                  <a:pt x="570310" y="247457"/>
                </a:lnTo>
                <a:lnTo>
                  <a:pt x="601663" y="228391"/>
                </a:lnTo>
                <a:lnTo>
                  <a:pt x="629841" y="212106"/>
                </a:lnTo>
                <a:lnTo>
                  <a:pt x="654050" y="198601"/>
                </a:lnTo>
                <a:lnTo>
                  <a:pt x="529828" y="78646"/>
                </a:lnTo>
                <a:close/>
                <a:moveTo>
                  <a:pt x="537766" y="0"/>
                </a:moveTo>
                <a:lnTo>
                  <a:pt x="542925" y="794"/>
                </a:lnTo>
                <a:lnTo>
                  <a:pt x="548085" y="2383"/>
                </a:lnTo>
                <a:lnTo>
                  <a:pt x="552450" y="4369"/>
                </a:lnTo>
                <a:lnTo>
                  <a:pt x="557213" y="6752"/>
                </a:lnTo>
                <a:lnTo>
                  <a:pt x="561181" y="10327"/>
                </a:lnTo>
                <a:lnTo>
                  <a:pt x="738981" y="181521"/>
                </a:lnTo>
                <a:lnTo>
                  <a:pt x="741760" y="185096"/>
                </a:lnTo>
                <a:lnTo>
                  <a:pt x="744538" y="188274"/>
                </a:lnTo>
                <a:lnTo>
                  <a:pt x="746522" y="192246"/>
                </a:lnTo>
                <a:lnTo>
                  <a:pt x="748110" y="195820"/>
                </a:lnTo>
                <a:lnTo>
                  <a:pt x="748903" y="200190"/>
                </a:lnTo>
                <a:lnTo>
                  <a:pt x="749697" y="204162"/>
                </a:lnTo>
                <a:lnTo>
                  <a:pt x="749697" y="208531"/>
                </a:lnTo>
                <a:lnTo>
                  <a:pt x="749300" y="213297"/>
                </a:lnTo>
                <a:lnTo>
                  <a:pt x="748506" y="217269"/>
                </a:lnTo>
                <a:lnTo>
                  <a:pt x="746919" y="221241"/>
                </a:lnTo>
                <a:lnTo>
                  <a:pt x="745331" y="224816"/>
                </a:lnTo>
                <a:lnTo>
                  <a:pt x="742553" y="228788"/>
                </a:lnTo>
                <a:lnTo>
                  <a:pt x="740172" y="231568"/>
                </a:lnTo>
                <a:lnTo>
                  <a:pt x="736600" y="234746"/>
                </a:lnTo>
                <a:lnTo>
                  <a:pt x="733425" y="237129"/>
                </a:lnTo>
                <a:lnTo>
                  <a:pt x="729456" y="239512"/>
                </a:lnTo>
                <a:lnTo>
                  <a:pt x="722710" y="242690"/>
                </a:lnTo>
                <a:lnTo>
                  <a:pt x="705247" y="251429"/>
                </a:lnTo>
                <a:lnTo>
                  <a:pt x="776685" y="295915"/>
                </a:lnTo>
                <a:lnTo>
                  <a:pt x="813594" y="318953"/>
                </a:lnTo>
                <a:lnTo>
                  <a:pt x="843756" y="338416"/>
                </a:lnTo>
                <a:lnTo>
                  <a:pt x="855266" y="332458"/>
                </a:lnTo>
                <a:lnTo>
                  <a:pt x="867569" y="326500"/>
                </a:lnTo>
                <a:lnTo>
                  <a:pt x="879872" y="321733"/>
                </a:lnTo>
                <a:lnTo>
                  <a:pt x="892175" y="317364"/>
                </a:lnTo>
                <a:lnTo>
                  <a:pt x="905669" y="312995"/>
                </a:lnTo>
                <a:lnTo>
                  <a:pt x="919163" y="309817"/>
                </a:lnTo>
                <a:lnTo>
                  <a:pt x="933847" y="307037"/>
                </a:lnTo>
                <a:lnTo>
                  <a:pt x="948135" y="304256"/>
                </a:lnTo>
                <a:lnTo>
                  <a:pt x="970756" y="301873"/>
                </a:lnTo>
                <a:lnTo>
                  <a:pt x="992188" y="300284"/>
                </a:lnTo>
                <a:lnTo>
                  <a:pt x="1013222" y="299093"/>
                </a:lnTo>
                <a:lnTo>
                  <a:pt x="1033066" y="298696"/>
                </a:lnTo>
                <a:lnTo>
                  <a:pt x="1052513" y="299490"/>
                </a:lnTo>
                <a:lnTo>
                  <a:pt x="1070769" y="301079"/>
                </a:lnTo>
                <a:lnTo>
                  <a:pt x="1088231" y="302668"/>
                </a:lnTo>
                <a:lnTo>
                  <a:pt x="1105297" y="305051"/>
                </a:lnTo>
                <a:lnTo>
                  <a:pt x="1121172" y="308228"/>
                </a:lnTo>
                <a:lnTo>
                  <a:pt x="1137047" y="311803"/>
                </a:lnTo>
                <a:lnTo>
                  <a:pt x="1151731" y="315775"/>
                </a:lnTo>
                <a:lnTo>
                  <a:pt x="1165622" y="320542"/>
                </a:lnTo>
                <a:lnTo>
                  <a:pt x="1179116" y="324911"/>
                </a:lnTo>
                <a:lnTo>
                  <a:pt x="1191816" y="329677"/>
                </a:lnTo>
                <a:lnTo>
                  <a:pt x="1203722" y="335238"/>
                </a:lnTo>
                <a:lnTo>
                  <a:pt x="1215231" y="340004"/>
                </a:lnTo>
                <a:lnTo>
                  <a:pt x="1226741" y="345565"/>
                </a:lnTo>
                <a:lnTo>
                  <a:pt x="1237060" y="351126"/>
                </a:lnTo>
                <a:lnTo>
                  <a:pt x="1256506" y="362645"/>
                </a:lnTo>
                <a:lnTo>
                  <a:pt x="1274366" y="372972"/>
                </a:lnTo>
                <a:lnTo>
                  <a:pt x="1289844" y="382902"/>
                </a:lnTo>
                <a:lnTo>
                  <a:pt x="1304131" y="391641"/>
                </a:lnTo>
                <a:lnTo>
                  <a:pt x="1310878" y="395613"/>
                </a:lnTo>
                <a:lnTo>
                  <a:pt x="1317228" y="398790"/>
                </a:lnTo>
                <a:lnTo>
                  <a:pt x="1323578" y="401968"/>
                </a:lnTo>
                <a:lnTo>
                  <a:pt x="1329135" y="403954"/>
                </a:lnTo>
                <a:lnTo>
                  <a:pt x="1334691" y="405543"/>
                </a:lnTo>
                <a:lnTo>
                  <a:pt x="1340247" y="406337"/>
                </a:lnTo>
                <a:lnTo>
                  <a:pt x="1345406" y="407132"/>
                </a:lnTo>
                <a:lnTo>
                  <a:pt x="1351360" y="407132"/>
                </a:lnTo>
                <a:lnTo>
                  <a:pt x="1358106" y="406734"/>
                </a:lnTo>
                <a:lnTo>
                  <a:pt x="1364853" y="406337"/>
                </a:lnTo>
                <a:lnTo>
                  <a:pt x="1379538" y="404351"/>
                </a:lnTo>
                <a:lnTo>
                  <a:pt x="1395810" y="401173"/>
                </a:lnTo>
                <a:lnTo>
                  <a:pt x="1412081" y="397201"/>
                </a:lnTo>
                <a:lnTo>
                  <a:pt x="1429544" y="392832"/>
                </a:lnTo>
                <a:lnTo>
                  <a:pt x="1446610" y="387669"/>
                </a:lnTo>
                <a:lnTo>
                  <a:pt x="1463675" y="382505"/>
                </a:lnTo>
                <a:lnTo>
                  <a:pt x="1494631" y="371781"/>
                </a:lnTo>
                <a:lnTo>
                  <a:pt x="1520825" y="362645"/>
                </a:lnTo>
                <a:lnTo>
                  <a:pt x="1545035" y="353112"/>
                </a:lnTo>
                <a:lnTo>
                  <a:pt x="1550988" y="357481"/>
                </a:lnTo>
                <a:lnTo>
                  <a:pt x="1557338" y="363439"/>
                </a:lnTo>
                <a:lnTo>
                  <a:pt x="1566069" y="371383"/>
                </a:lnTo>
                <a:lnTo>
                  <a:pt x="1577578" y="382108"/>
                </a:lnTo>
                <a:lnTo>
                  <a:pt x="1589881" y="395215"/>
                </a:lnTo>
                <a:lnTo>
                  <a:pt x="1604963" y="410309"/>
                </a:lnTo>
                <a:lnTo>
                  <a:pt x="1620838" y="428183"/>
                </a:lnTo>
                <a:lnTo>
                  <a:pt x="1638697" y="449235"/>
                </a:lnTo>
                <a:lnTo>
                  <a:pt x="1656953" y="472670"/>
                </a:lnTo>
                <a:lnTo>
                  <a:pt x="1666875" y="485380"/>
                </a:lnTo>
                <a:lnTo>
                  <a:pt x="1676400" y="498885"/>
                </a:lnTo>
                <a:lnTo>
                  <a:pt x="1686719" y="512787"/>
                </a:lnTo>
                <a:lnTo>
                  <a:pt x="1696641" y="527881"/>
                </a:lnTo>
                <a:lnTo>
                  <a:pt x="1707356" y="542974"/>
                </a:lnTo>
                <a:lnTo>
                  <a:pt x="1717675" y="559657"/>
                </a:lnTo>
                <a:lnTo>
                  <a:pt x="1727994" y="576339"/>
                </a:lnTo>
                <a:lnTo>
                  <a:pt x="1738710" y="594213"/>
                </a:lnTo>
                <a:lnTo>
                  <a:pt x="1749425" y="612882"/>
                </a:lnTo>
                <a:lnTo>
                  <a:pt x="1760141" y="632345"/>
                </a:lnTo>
                <a:lnTo>
                  <a:pt x="1770460" y="651808"/>
                </a:lnTo>
                <a:lnTo>
                  <a:pt x="1781175" y="672859"/>
                </a:lnTo>
                <a:lnTo>
                  <a:pt x="1802606" y="715360"/>
                </a:lnTo>
                <a:lnTo>
                  <a:pt x="1810544" y="731645"/>
                </a:lnTo>
                <a:lnTo>
                  <a:pt x="1813322" y="739192"/>
                </a:lnTo>
                <a:lnTo>
                  <a:pt x="1816100" y="745944"/>
                </a:lnTo>
                <a:lnTo>
                  <a:pt x="1817688" y="752300"/>
                </a:lnTo>
                <a:lnTo>
                  <a:pt x="1818878" y="758258"/>
                </a:lnTo>
                <a:lnTo>
                  <a:pt x="1819275" y="764216"/>
                </a:lnTo>
                <a:lnTo>
                  <a:pt x="1819275" y="769379"/>
                </a:lnTo>
                <a:lnTo>
                  <a:pt x="1818481" y="774543"/>
                </a:lnTo>
                <a:lnTo>
                  <a:pt x="1816497" y="778912"/>
                </a:lnTo>
                <a:lnTo>
                  <a:pt x="1814116" y="783679"/>
                </a:lnTo>
                <a:lnTo>
                  <a:pt x="1810544" y="788445"/>
                </a:lnTo>
                <a:lnTo>
                  <a:pt x="1805781" y="792417"/>
                </a:lnTo>
                <a:lnTo>
                  <a:pt x="1801019" y="796786"/>
                </a:lnTo>
                <a:lnTo>
                  <a:pt x="1794272" y="801155"/>
                </a:lnTo>
                <a:lnTo>
                  <a:pt x="1787128" y="805922"/>
                </a:lnTo>
                <a:lnTo>
                  <a:pt x="1778397" y="810688"/>
                </a:lnTo>
                <a:lnTo>
                  <a:pt x="1769269" y="815852"/>
                </a:lnTo>
                <a:lnTo>
                  <a:pt x="1747044" y="826179"/>
                </a:lnTo>
                <a:lnTo>
                  <a:pt x="1720056" y="838492"/>
                </a:lnTo>
                <a:lnTo>
                  <a:pt x="1687910" y="852394"/>
                </a:lnTo>
                <a:lnTo>
                  <a:pt x="1650206" y="868680"/>
                </a:lnTo>
                <a:lnTo>
                  <a:pt x="1607741" y="888142"/>
                </a:lnTo>
                <a:lnTo>
                  <a:pt x="1568450" y="905619"/>
                </a:lnTo>
                <a:lnTo>
                  <a:pt x="1553766" y="911975"/>
                </a:lnTo>
                <a:lnTo>
                  <a:pt x="1541463" y="916344"/>
                </a:lnTo>
                <a:lnTo>
                  <a:pt x="1531144" y="919521"/>
                </a:lnTo>
                <a:lnTo>
                  <a:pt x="1526778" y="920713"/>
                </a:lnTo>
                <a:lnTo>
                  <a:pt x="1522810" y="921507"/>
                </a:lnTo>
                <a:lnTo>
                  <a:pt x="1518841" y="921905"/>
                </a:lnTo>
                <a:lnTo>
                  <a:pt x="1514872" y="921905"/>
                </a:lnTo>
                <a:lnTo>
                  <a:pt x="1511697" y="921507"/>
                </a:lnTo>
                <a:lnTo>
                  <a:pt x="1508522" y="921110"/>
                </a:lnTo>
                <a:lnTo>
                  <a:pt x="1505347" y="920316"/>
                </a:lnTo>
                <a:lnTo>
                  <a:pt x="1502569" y="919521"/>
                </a:lnTo>
                <a:lnTo>
                  <a:pt x="1496219" y="916344"/>
                </a:lnTo>
                <a:lnTo>
                  <a:pt x="1489869" y="912769"/>
                </a:lnTo>
                <a:lnTo>
                  <a:pt x="1482328" y="907605"/>
                </a:lnTo>
                <a:lnTo>
                  <a:pt x="1472803" y="902045"/>
                </a:lnTo>
                <a:lnTo>
                  <a:pt x="1462485" y="895689"/>
                </a:lnTo>
                <a:lnTo>
                  <a:pt x="1449785" y="888540"/>
                </a:lnTo>
                <a:lnTo>
                  <a:pt x="1433910" y="880993"/>
                </a:lnTo>
                <a:lnTo>
                  <a:pt x="1425178" y="876624"/>
                </a:lnTo>
                <a:lnTo>
                  <a:pt x="1415653" y="870666"/>
                </a:lnTo>
                <a:lnTo>
                  <a:pt x="1404541" y="863516"/>
                </a:lnTo>
                <a:lnTo>
                  <a:pt x="1393428" y="854778"/>
                </a:lnTo>
                <a:lnTo>
                  <a:pt x="1381522" y="845642"/>
                </a:lnTo>
                <a:lnTo>
                  <a:pt x="1368822" y="834917"/>
                </a:lnTo>
                <a:lnTo>
                  <a:pt x="1355725" y="823796"/>
                </a:lnTo>
                <a:lnTo>
                  <a:pt x="1342231" y="811483"/>
                </a:lnTo>
                <a:lnTo>
                  <a:pt x="1314053" y="785267"/>
                </a:lnTo>
                <a:lnTo>
                  <a:pt x="1284288" y="757463"/>
                </a:lnTo>
                <a:lnTo>
                  <a:pt x="1254522" y="728468"/>
                </a:lnTo>
                <a:lnTo>
                  <a:pt x="1225153" y="698677"/>
                </a:lnTo>
                <a:lnTo>
                  <a:pt x="1167606" y="642275"/>
                </a:lnTo>
                <a:lnTo>
                  <a:pt x="1141016" y="616457"/>
                </a:lnTo>
                <a:lnTo>
                  <a:pt x="1116806" y="593816"/>
                </a:lnTo>
                <a:lnTo>
                  <a:pt x="1105694" y="583886"/>
                </a:lnTo>
                <a:lnTo>
                  <a:pt x="1094978" y="574751"/>
                </a:lnTo>
                <a:lnTo>
                  <a:pt x="1085453" y="567204"/>
                </a:lnTo>
                <a:lnTo>
                  <a:pt x="1077119" y="560451"/>
                </a:lnTo>
                <a:lnTo>
                  <a:pt x="1069181" y="554890"/>
                </a:lnTo>
                <a:lnTo>
                  <a:pt x="1062435" y="551316"/>
                </a:lnTo>
                <a:lnTo>
                  <a:pt x="1056878" y="548535"/>
                </a:lnTo>
                <a:lnTo>
                  <a:pt x="1054100" y="547741"/>
                </a:lnTo>
                <a:lnTo>
                  <a:pt x="1052116" y="547741"/>
                </a:lnTo>
                <a:lnTo>
                  <a:pt x="1042591" y="547741"/>
                </a:lnTo>
                <a:lnTo>
                  <a:pt x="1028700" y="548535"/>
                </a:lnTo>
                <a:lnTo>
                  <a:pt x="992585" y="550918"/>
                </a:lnTo>
                <a:lnTo>
                  <a:pt x="949325" y="553302"/>
                </a:lnTo>
                <a:lnTo>
                  <a:pt x="902494" y="556479"/>
                </a:lnTo>
                <a:lnTo>
                  <a:pt x="820341" y="562835"/>
                </a:lnTo>
                <a:lnTo>
                  <a:pt x="784622" y="566012"/>
                </a:lnTo>
                <a:lnTo>
                  <a:pt x="760810" y="542180"/>
                </a:lnTo>
                <a:lnTo>
                  <a:pt x="755650" y="532250"/>
                </a:lnTo>
                <a:lnTo>
                  <a:pt x="752078" y="521526"/>
                </a:lnTo>
                <a:lnTo>
                  <a:pt x="748506" y="511596"/>
                </a:lnTo>
                <a:lnTo>
                  <a:pt x="746522" y="500871"/>
                </a:lnTo>
                <a:lnTo>
                  <a:pt x="745331" y="490544"/>
                </a:lnTo>
                <a:lnTo>
                  <a:pt x="744935" y="480217"/>
                </a:lnTo>
                <a:lnTo>
                  <a:pt x="745728" y="470287"/>
                </a:lnTo>
                <a:lnTo>
                  <a:pt x="746919" y="459959"/>
                </a:lnTo>
                <a:lnTo>
                  <a:pt x="748903" y="450029"/>
                </a:lnTo>
                <a:lnTo>
                  <a:pt x="752078" y="440099"/>
                </a:lnTo>
                <a:lnTo>
                  <a:pt x="755650" y="430566"/>
                </a:lnTo>
                <a:lnTo>
                  <a:pt x="760016" y="420636"/>
                </a:lnTo>
                <a:lnTo>
                  <a:pt x="765175" y="411501"/>
                </a:lnTo>
                <a:lnTo>
                  <a:pt x="771128" y="402365"/>
                </a:lnTo>
                <a:lnTo>
                  <a:pt x="777875" y="393229"/>
                </a:lnTo>
                <a:lnTo>
                  <a:pt x="785019" y="384888"/>
                </a:lnTo>
                <a:lnTo>
                  <a:pt x="749697" y="362645"/>
                </a:lnTo>
                <a:lnTo>
                  <a:pt x="711994" y="339210"/>
                </a:lnTo>
                <a:lnTo>
                  <a:pt x="648494" y="300682"/>
                </a:lnTo>
                <a:lnTo>
                  <a:pt x="635000" y="307037"/>
                </a:lnTo>
                <a:lnTo>
                  <a:pt x="617538" y="316172"/>
                </a:lnTo>
                <a:lnTo>
                  <a:pt x="596503" y="327691"/>
                </a:lnTo>
                <a:lnTo>
                  <a:pt x="572294" y="341593"/>
                </a:lnTo>
                <a:lnTo>
                  <a:pt x="545306" y="357879"/>
                </a:lnTo>
                <a:lnTo>
                  <a:pt x="531019" y="367014"/>
                </a:lnTo>
                <a:lnTo>
                  <a:pt x="516335" y="377341"/>
                </a:lnTo>
                <a:lnTo>
                  <a:pt x="500856" y="387669"/>
                </a:lnTo>
                <a:lnTo>
                  <a:pt x="484585" y="399187"/>
                </a:lnTo>
                <a:lnTo>
                  <a:pt x="467915" y="411501"/>
                </a:lnTo>
                <a:lnTo>
                  <a:pt x="450850" y="424211"/>
                </a:lnTo>
                <a:lnTo>
                  <a:pt x="438150" y="434141"/>
                </a:lnTo>
                <a:lnTo>
                  <a:pt x="432990" y="439702"/>
                </a:lnTo>
                <a:lnTo>
                  <a:pt x="415131" y="456782"/>
                </a:lnTo>
                <a:lnTo>
                  <a:pt x="398859" y="473464"/>
                </a:lnTo>
                <a:lnTo>
                  <a:pt x="382984" y="490544"/>
                </a:lnTo>
                <a:lnTo>
                  <a:pt x="368300" y="506829"/>
                </a:lnTo>
                <a:lnTo>
                  <a:pt x="354409" y="523909"/>
                </a:lnTo>
                <a:lnTo>
                  <a:pt x="341312" y="539797"/>
                </a:lnTo>
                <a:lnTo>
                  <a:pt x="329009" y="555685"/>
                </a:lnTo>
                <a:lnTo>
                  <a:pt x="317500" y="570779"/>
                </a:lnTo>
                <a:lnTo>
                  <a:pt x="387350" y="732042"/>
                </a:lnTo>
                <a:lnTo>
                  <a:pt x="401240" y="724098"/>
                </a:lnTo>
                <a:lnTo>
                  <a:pt x="406400" y="721318"/>
                </a:lnTo>
                <a:lnTo>
                  <a:pt x="413147" y="720523"/>
                </a:lnTo>
                <a:lnTo>
                  <a:pt x="419497" y="719729"/>
                </a:lnTo>
                <a:lnTo>
                  <a:pt x="425053" y="719729"/>
                </a:lnTo>
                <a:lnTo>
                  <a:pt x="430609" y="720523"/>
                </a:lnTo>
                <a:lnTo>
                  <a:pt x="436165" y="721715"/>
                </a:lnTo>
                <a:lnTo>
                  <a:pt x="441325" y="722907"/>
                </a:lnTo>
                <a:lnTo>
                  <a:pt x="446484" y="724495"/>
                </a:lnTo>
                <a:lnTo>
                  <a:pt x="450850" y="726482"/>
                </a:lnTo>
                <a:lnTo>
                  <a:pt x="455215" y="729262"/>
                </a:lnTo>
                <a:lnTo>
                  <a:pt x="459581" y="731645"/>
                </a:lnTo>
                <a:lnTo>
                  <a:pt x="463550" y="734823"/>
                </a:lnTo>
                <a:lnTo>
                  <a:pt x="467519" y="738000"/>
                </a:lnTo>
                <a:lnTo>
                  <a:pt x="474265" y="744753"/>
                </a:lnTo>
                <a:lnTo>
                  <a:pt x="481013" y="752300"/>
                </a:lnTo>
                <a:lnTo>
                  <a:pt x="486966" y="759846"/>
                </a:lnTo>
                <a:lnTo>
                  <a:pt x="492125" y="768188"/>
                </a:lnTo>
                <a:lnTo>
                  <a:pt x="502047" y="783281"/>
                </a:lnTo>
                <a:lnTo>
                  <a:pt x="506413" y="790034"/>
                </a:lnTo>
                <a:lnTo>
                  <a:pt x="510778" y="795992"/>
                </a:lnTo>
                <a:lnTo>
                  <a:pt x="515541" y="800361"/>
                </a:lnTo>
                <a:lnTo>
                  <a:pt x="517525" y="802744"/>
                </a:lnTo>
                <a:lnTo>
                  <a:pt x="519510" y="803936"/>
                </a:lnTo>
                <a:lnTo>
                  <a:pt x="525860" y="807511"/>
                </a:lnTo>
                <a:lnTo>
                  <a:pt x="531416" y="811483"/>
                </a:lnTo>
                <a:lnTo>
                  <a:pt x="536972" y="815852"/>
                </a:lnTo>
                <a:lnTo>
                  <a:pt x="541735" y="819427"/>
                </a:lnTo>
                <a:lnTo>
                  <a:pt x="550466" y="827371"/>
                </a:lnTo>
                <a:lnTo>
                  <a:pt x="558006" y="834917"/>
                </a:lnTo>
                <a:lnTo>
                  <a:pt x="564356" y="843259"/>
                </a:lnTo>
                <a:lnTo>
                  <a:pt x="569516" y="850806"/>
                </a:lnTo>
                <a:lnTo>
                  <a:pt x="573881" y="858352"/>
                </a:lnTo>
                <a:lnTo>
                  <a:pt x="577850" y="865899"/>
                </a:lnTo>
                <a:lnTo>
                  <a:pt x="584597" y="879404"/>
                </a:lnTo>
                <a:lnTo>
                  <a:pt x="587375" y="885759"/>
                </a:lnTo>
                <a:lnTo>
                  <a:pt x="590550" y="891717"/>
                </a:lnTo>
                <a:lnTo>
                  <a:pt x="594122" y="896881"/>
                </a:lnTo>
                <a:lnTo>
                  <a:pt x="598091" y="901250"/>
                </a:lnTo>
                <a:lnTo>
                  <a:pt x="602456" y="905619"/>
                </a:lnTo>
                <a:lnTo>
                  <a:pt x="604838" y="907208"/>
                </a:lnTo>
                <a:lnTo>
                  <a:pt x="607616" y="908797"/>
                </a:lnTo>
                <a:lnTo>
                  <a:pt x="613569" y="912372"/>
                </a:lnTo>
                <a:lnTo>
                  <a:pt x="618728" y="915549"/>
                </a:lnTo>
                <a:lnTo>
                  <a:pt x="624285" y="919124"/>
                </a:lnTo>
                <a:lnTo>
                  <a:pt x="629047" y="922699"/>
                </a:lnTo>
                <a:lnTo>
                  <a:pt x="633413" y="926274"/>
                </a:lnTo>
                <a:lnTo>
                  <a:pt x="637778" y="929849"/>
                </a:lnTo>
                <a:lnTo>
                  <a:pt x="645319" y="938190"/>
                </a:lnTo>
                <a:lnTo>
                  <a:pt x="651669" y="946134"/>
                </a:lnTo>
                <a:lnTo>
                  <a:pt x="657622" y="954078"/>
                </a:lnTo>
                <a:lnTo>
                  <a:pt x="661988" y="962022"/>
                </a:lnTo>
                <a:lnTo>
                  <a:pt x="665956" y="969966"/>
                </a:lnTo>
                <a:lnTo>
                  <a:pt x="669528" y="977116"/>
                </a:lnTo>
                <a:lnTo>
                  <a:pt x="671910" y="983868"/>
                </a:lnTo>
                <a:lnTo>
                  <a:pt x="673894" y="990223"/>
                </a:lnTo>
                <a:lnTo>
                  <a:pt x="675085" y="995784"/>
                </a:lnTo>
                <a:lnTo>
                  <a:pt x="677069" y="1003331"/>
                </a:lnTo>
                <a:lnTo>
                  <a:pt x="677466" y="1006509"/>
                </a:lnTo>
                <a:lnTo>
                  <a:pt x="681038" y="1008892"/>
                </a:lnTo>
                <a:lnTo>
                  <a:pt x="691356" y="1016439"/>
                </a:lnTo>
                <a:lnTo>
                  <a:pt x="698103" y="1021999"/>
                </a:lnTo>
                <a:lnTo>
                  <a:pt x="705644" y="1028752"/>
                </a:lnTo>
                <a:lnTo>
                  <a:pt x="713185" y="1036299"/>
                </a:lnTo>
                <a:lnTo>
                  <a:pt x="721519" y="1045037"/>
                </a:lnTo>
                <a:lnTo>
                  <a:pt x="729456" y="1055364"/>
                </a:lnTo>
                <a:lnTo>
                  <a:pt x="733425" y="1060925"/>
                </a:lnTo>
                <a:lnTo>
                  <a:pt x="737394" y="1066486"/>
                </a:lnTo>
                <a:lnTo>
                  <a:pt x="740966" y="1072047"/>
                </a:lnTo>
                <a:lnTo>
                  <a:pt x="744538" y="1078005"/>
                </a:lnTo>
                <a:lnTo>
                  <a:pt x="747316" y="1084757"/>
                </a:lnTo>
                <a:lnTo>
                  <a:pt x="750094" y="1091112"/>
                </a:lnTo>
                <a:lnTo>
                  <a:pt x="753269" y="1097865"/>
                </a:lnTo>
                <a:lnTo>
                  <a:pt x="755253" y="1105014"/>
                </a:lnTo>
                <a:lnTo>
                  <a:pt x="757635" y="1112164"/>
                </a:lnTo>
                <a:lnTo>
                  <a:pt x="759222" y="1120108"/>
                </a:lnTo>
                <a:lnTo>
                  <a:pt x="760016" y="1128052"/>
                </a:lnTo>
                <a:lnTo>
                  <a:pt x="760810" y="1135599"/>
                </a:lnTo>
                <a:lnTo>
                  <a:pt x="760810" y="1143940"/>
                </a:lnTo>
                <a:lnTo>
                  <a:pt x="760413" y="1152281"/>
                </a:lnTo>
                <a:lnTo>
                  <a:pt x="760016" y="1157048"/>
                </a:lnTo>
                <a:lnTo>
                  <a:pt x="759222" y="1162211"/>
                </a:lnTo>
                <a:lnTo>
                  <a:pt x="756841" y="1171347"/>
                </a:lnTo>
                <a:lnTo>
                  <a:pt x="753666" y="1181277"/>
                </a:lnTo>
                <a:lnTo>
                  <a:pt x="749697" y="1190016"/>
                </a:lnTo>
                <a:lnTo>
                  <a:pt x="744935" y="1199151"/>
                </a:lnTo>
                <a:lnTo>
                  <a:pt x="739378" y="1207492"/>
                </a:lnTo>
                <a:lnTo>
                  <a:pt x="733028" y="1216628"/>
                </a:lnTo>
                <a:lnTo>
                  <a:pt x="726281" y="1224572"/>
                </a:lnTo>
                <a:lnTo>
                  <a:pt x="864394" y="1334200"/>
                </a:lnTo>
                <a:lnTo>
                  <a:pt x="871538" y="1340158"/>
                </a:lnTo>
                <a:lnTo>
                  <a:pt x="871935" y="1340555"/>
                </a:lnTo>
                <a:lnTo>
                  <a:pt x="872728" y="1340555"/>
                </a:lnTo>
                <a:lnTo>
                  <a:pt x="891381" y="1356046"/>
                </a:lnTo>
                <a:lnTo>
                  <a:pt x="908050" y="1369153"/>
                </a:lnTo>
                <a:lnTo>
                  <a:pt x="915194" y="1374317"/>
                </a:lnTo>
                <a:lnTo>
                  <a:pt x="921941" y="1379083"/>
                </a:lnTo>
                <a:lnTo>
                  <a:pt x="927894" y="1382658"/>
                </a:lnTo>
                <a:lnTo>
                  <a:pt x="933847" y="1386233"/>
                </a:lnTo>
                <a:lnTo>
                  <a:pt x="939006" y="1388219"/>
                </a:lnTo>
                <a:lnTo>
                  <a:pt x="944563" y="1389808"/>
                </a:lnTo>
                <a:lnTo>
                  <a:pt x="949722" y="1390205"/>
                </a:lnTo>
                <a:lnTo>
                  <a:pt x="954881" y="1390205"/>
                </a:lnTo>
                <a:lnTo>
                  <a:pt x="960041" y="1389411"/>
                </a:lnTo>
                <a:lnTo>
                  <a:pt x="965200" y="1387822"/>
                </a:lnTo>
                <a:lnTo>
                  <a:pt x="971153" y="1385041"/>
                </a:lnTo>
                <a:lnTo>
                  <a:pt x="977106" y="1381467"/>
                </a:lnTo>
                <a:lnTo>
                  <a:pt x="983456" y="1376700"/>
                </a:lnTo>
                <a:lnTo>
                  <a:pt x="990203" y="1371934"/>
                </a:lnTo>
                <a:lnTo>
                  <a:pt x="994966" y="1367962"/>
                </a:lnTo>
                <a:lnTo>
                  <a:pt x="998538" y="1364387"/>
                </a:lnTo>
                <a:lnTo>
                  <a:pt x="1002506" y="1360415"/>
                </a:lnTo>
                <a:lnTo>
                  <a:pt x="1005285" y="1356443"/>
                </a:lnTo>
                <a:lnTo>
                  <a:pt x="1008063" y="1353265"/>
                </a:lnTo>
                <a:lnTo>
                  <a:pt x="1009650" y="1349691"/>
                </a:lnTo>
                <a:lnTo>
                  <a:pt x="1010841" y="1346513"/>
                </a:lnTo>
                <a:lnTo>
                  <a:pt x="1011238" y="1343732"/>
                </a:lnTo>
                <a:lnTo>
                  <a:pt x="1011238" y="1341746"/>
                </a:lnTo>
                <a:lnTo>
                  <a:pt x="1010841" y="1339760"/>
                </a:lnTo>
                <a:lnTo>
                  <a:pt x="1009650" y="1336980"/>
                </a:lnTo>
                <a:lnTo>
                  <a:pt x="1008460" y="1334994"/>
                </a:lnTo>
                <a:lnTo>
                  <a:pt x="1007269" y="1334200"/>
                </a:lnTo>
                <a:lnTo>
                  <a:pt x="972344" y="1296466"/>
                </a:lnTo>
                <a:lnTo>
                  <a:pt x="846138" y="1173333"/>
                </a:lnTo>
                <a:lnTo>
                  <a:pt x="843756" y="1170950"/>
                </a:lnTo>
                <a:lnTo>
                  <a:pt x="841772" y="1168169"/>
                </a:lnTo>
                <a:lnTo>
                  <a:pt x="839788" y="1164992"/>
                </a:lnTo>
                <a:lnTo>
                  <a:pt x="838200" y="1162211"/>
                </a:lnTo>
                <a:lnTo>
                  <a:pt x="837010" y="1158637"/>
                </a:lnTo>
                <a:lnTo>
                  <a:pt x="836216" y="1155856"/>
                </a:lnTo>
                <a:lnTo>
                  <a:pt x="835819" y="1152281"/>
                </a:lnTo>
                <a:lnTo>
                  <a:pt x="835422" y="1149104"/>
                </a:lnTo>
                <a:lnTo>
                  <a:pt x="835819" y="1145529"/>
                </a:lnTo>
                <a:lnTo>
                  <a:pt x="836216" y="1142351"/>
                </a:lnTo>
                <a:lnTo>
                  <a:pt x="836613" y="1138777"/>
                </a:lnTo>
                <a:lnTo>
                  <a:pt x="837803" y="1135996"/>
                </a:lnTo>
                <a:lnTo>
                  <a:pt x="839391" y="1132421"/>
                </a:lnTo>
                <a:lnTo>
                  <a:pt x="840978" y="1129641"/>
                </a:lnTo>
                <a:lnTo>
                  <a:pt x="842963" y="1126861"/>
                </a:lnTo>
                <a:lnTo>
                  <a:pt x="845741" y="1124080"/>
                </a:lnTo>
                <a:lnTo>
                  <a:pt x="848122" y="1121697"/>
                </a:lnTo>
                <a:lnTo>
                  <a:pt x="850900" y="1119314"/>
                </a:lnTo>
                <a:lnTo>
                  <a:pt x="854075" y="1117725"/>
                </a:lnTo>
                <a:lnTo>
                  <a:pt x="856853" y="1116136"/>
                </a:lnTo>
                <a:lnTo>
                  <a:pt x="860028" y="1115342"/>
                </a:lnTo>
                <a:lnTo>
                  <a:pt x="863203" y="1114547"/>
                </a:lnTo>
                <a:lnTo>
                  <a:pt x="866775" y="1113753"/>
                </a:lnTo>
                <a:lnTo>
                  <a:pt x="869950" y="1113753"/>
                </a:lnTo>
                <a:lnTo>
                  <a:pt x="873522" y="1113753"/>
                </a:lnTo>
                <a:lnTo>
                  <a:pt x="876697" y="1114150"/>
                </a:lnTo>
                <a:lnTo>
                  <a:pt x="879872" y="1114944"/>
                </a:lnTo>
                <a:lnTo>
                  <a:pt x="883047" y="1116136"/>
                </a:lnTo>
                <a:lnTo>
                  <a:pt x="886222" y="1117328"/>
                </a:lnTo>
                <a:lnTo>
                  <a:pt x="889000" y="1118916"/>
                </a:lnTo>
                <a:lnTo>
                  <a:pt x="891778" y="1121300"/>
                </a:lnTo>
                <a:lnTo>
                  <a:pt x="894953" y="1123286"/>
                </a:lnTo>
                <a:lnTo>
                  <a:pt x="1063625" y="1287330"/>
                </a:lnTo>
                <a:lnTo>
                  <a:pt x="1063625" y="1286933"/>
                </a:lnTo>
                <a:lnTo>
                  <a:pt x="1071563" y="1294877"/>
                </a:lnTo>
                <a:lnTo>
                  <a:pt x="1073944" y="1298054"/>
                </a:lnTo>
                <a:lnTo>
                  <a:pt x="1092200" y="1315531"/>
                </a:lnTo>
                <a:lnTo>
                  <a:pt x="1110060" y="1332611"/>
                </a:lnTo>
                <a:lnTo>
                  <a:pt x="1117203" y="1339760"/>
                </a:lnTo>
                <a:lnTo>
                  <a:pt x="1123950" y="1345718"/>
                </a:lnTo>
                <a:lnTo>
                  <a:pt x="1130300" y="1350485"/>
                </a:lnTo>
                <a:lnTo>
                  <a:pt x="1135460" y="1354060"/>
                </a:lnTo>
                <a:lnTo>
                  <a:pt x="1141016" y="1356443"/>
                </a:lnTo>
                <a:lnTo>
                  <a:pt x="1145778" y="1358429"/>
                </a:lnTo>
                <a:lnTo>
                  <a:pt x="1150938" y="1359223"/>
                </a:lnTo>
                <a:lnTo>
                  <a:pt x="1155303" y="1358826"/>
                </a:lnTo>
                <a:lnTo>
                  <a:pt x="1160066" y="1357635"/>
                </a:lnTo>
                <a:lnTo>
                  <a:pt x="1164828" y="1354854"/>
                </a:lnTo>
                <a:lnTo>
                  <a:pt x="1169591" y="1351677"/>
                </a:lnTo>
                <a:lnTo>
                  <a:pt x="1175147" y="1347307"/>
                </a:lnTo>
                <a:lnTo>
                  <a:pt x="1181100" y="1341746"/>
                </a:lnTo>
                <a:lnTo>
                  <a:pt x="1187847" y="1335788"/>
                </a:lnTo>
                <a:lnTo>
                  <a:pt x="1193403" y="1330228"/>
                </a:lnTo>
                <a:lnTo>
                  <a:pt x="1198166" y="1324667"/>
                </a:lnTo>
                <a:lnTo>
                  <a:pt x="1201738" y="1319106"/>
                </a:lnTo>
                <a:lnTo>
                  <a:pt x="1205310" y="1313942"/>
                </a:lnTo>
                <a:lnTo>
                  <a:pt x="1207294" y="1309176"/>
                </a:lnTo>
                <a:lnTo>
                  <a:pt x="1209278" y="1304807"/>
                </a:lnTo>
                <a:lnTo>
                  <a:pt x="1210469" y="1300835"/>
                </a:lnTo>
                <a:lnTo>
                  <a:pt x="1211263" y="1297260"/>
                </a:lnTo>
                <a:lnTo>
                  <a:pt x="1211660" y="1293288"/>
                </a:lnTo>
                <a:lnTo>
                  <a:pt x="1211660" y="1290507"/>
                </a:lnTo>
                <a:lnTo>
                  <a:pt x="1211263" y="1287330"/>
                </a:lnTo>
                <a:lnTo>
                  <a:pt x="1210072" y="1284947"/>
                </a:lnTo>
                <a:lnTo>
                  <a:pt x="1208485" y="1280180"/>
                </a:lnTo>
                <a:lnTo>
                  <a:pt x="1206897" y="1277400"/>
                </a:lnTo>
                <a:lnTo>
                  <a:pt x="1161653" y="1233310"/>
                </a:lnTo>
                <a:lnTo>
                  <a:pt x="1159272" y="1230530"/>
                </a:lnTo>
                <a:lnTo>
                  <a:pt x="1156494" y="1227352"/>
                </a:lnTo>
                <a:lnTo>
                  <a:pt x="1154906" y="1224175"/>
                </a:lnTo>
                <a:lnTo>
                  <a:pt x="1153319" y="1220600"/>
                </a:lnTo>
                <a:lnTo>
                  <a:pt x="927894" y="1004920"/>
                </a:lnTo>
                <a:lnTo>
                  <a:pt x="925116" y="1002139"/>
                </a:lnTo>
                <a:lnTo>
                  <a:pt x="923131" y="999359"/>
                </a:lnTo>
                <a:lnTo>
                  <a:pt x="921544" y="996181"/>
                </a:lnTo>
                <a:lnTo>
                  <a:pt x="919560" y="993401"/>
                </a:lnTo>
                <a:lnTo>
                  <a:pt x="918369" y="989826"/>
                </a:lnTo>
                <a:lnTo>
                  <a:pt x="917575" y="986648"/>
                </a:lnTo>
                <a:lnTo>
                  <a:pt x="917178" y="983074"/>
                </a:lnTo>
                <a:lnTo>
                  <a:pt x="916781" y="979896"/>
                </a:lnTo>
                <a:lnTo>
                  <a:pt x="916781" y="976321"/>
                </a:lnTo>
                <a:lnTo>
                  <a:pt x="917178" y="973144"/>
                </a:lnTo>
                <a:lnTo>
                  <a:pt x="917972" y="969569"/>
                </a:lnTo>
                <a:lnTo>
                  <a:pt x="919163" y="966391"/>
                </a:lnTo>
                <a:lnTo>
                  <a:pt x="920750" y="962816"/>
                </a:lnTo>
                <a:lnTo>
                  <a:pt x="922338" y="960036"/>
                </a:lnTo>
                <a:lnTo>
                  <a:pt x="924322" y="956858"/>
                </a:lnTo>
                <a:lnTo>
                  <a:pt x="927100" y="954078"/>
                </a:lnTo>
                <a:lnTo>
                  <a:pt x="929481" y="952092"/>
                </a:lnTo>
                <a:lnTo>
                  <a:pt x="932260" y="949311"/>
                </a:lnTo>
                <a:lnTo>
                  <a:pt x="935435" y="947723"/>
                </a:lnTo>
                <a:lnTo>
                  <a:pt x="938213" y="946134"/>
                </a:lnTo>
                <a:lnTo>
                  <a:pt x="941785" y="944942"/>
                </a:lnTo>
                <a:lnTo>
                  <a:pt x="944960" y="944148"/>
                </a:lnTo>
                <a:lnTo>
                  <a:pt x="948531" y="943353"/>
                </a:lnTo>
                <a:lnTo>
                  <a:pt x="951706" y="942956"/>
                </a:lnTo>
                <a:lnTo>
                  <a:pt x="955278" y="942956"/>
                </a:lnTo>
                <a:lnTo>
                  <a:pt x="958453" y="943353"/>
                </a:lnTo>
                <a:lnTo>
                  <a:pt x="962025" y="944545"/>
                </a:lnTo>
                <a:lnTo>
                  <a:pt x="965200" y="945737"/>
                </a:lnTo>
                <a:lnTo>
                  <a:pt x="968772" y="946928"/>
                </a:lnTo>
                <a:lnTo>
                  <a:pt x="971550" y="948517"/>
                </a:lnTo>
                <a:lnTo>
                  <a:pt x="974725" y="950900"/>
                </a:lnTo>
                <a:lnTo>
                  <a:pt x="977503" y="953284"/>
                </a:lnTo>
                <a:lnTo>
                  <a:pt x="1214041" y="1179291"/>
                </a:lnTo>
                <a:lnTo>
                  <a:pt x="1216819" y="1182469"/>
                </a:lnTo>
                <a:lnTo>
                  <a:pt x="1235472" y="1199946"/>
                </a:lnTo>
                <a:lnTo>
                  <a:pt x="1254125" y="1217422"/>
                </a:lnTo>
                <a:lnTo>
                  <a:pt x="1262063" y="1224572"/>
                </a:lnTo>
                <a:lnTo>
                  <a:pt x="1268810" y="1230530"/>
                </a:lnTo>
                <a:lnTo>
                  <a:pt x="1275556" y="1235694"/>
                </a:lnTo>
                <a:lnTo>
                  <a:pt x="1281510" y="1239269"/>
                </a:lnTo>
                <a:lnTo>
                  <a:pt x="1287066" y="1242049"/>
                </a:lnTo>
                <a:lnTo>
                  <a:pt x="1292622" y="1244035"/>
                </a:lnTo>
                <a:lnTo>
                  <a:pt x="1297385" y="1244432"/>
                </a:lnTo>
                <a:lnTo>
                  <a:pt x="1299766" y="1244432"/>
                </a:lnTo>
                <a:lnTo>
                  <a:pt x="1302147" y="1244035"/>
                </a:lnTo>
                <a:lnTo>
                  <a:pt x="1307306" y="1242843"/>
                </a:lnTo>
                <a:lnTo>
                  <a:pt x="1312863" y="1240063"/>
                </a:lnTo>
                <a:lnTo>
                  <a:pt x="1317625" y="1236885"/>
                </a:lnTo>
                <a:lnTo>
                  <a:pt x="1323578" y="1232516"/>
                </a:lnTo>
                <a:lnTo>
                  <a:pt x="1329928" y="1226955"/>
                </a:lnTo>
                <a:lnTo>
                  <a:pt x="1336675" y="1220600"/>
                </a:lnTo>
                <a:lnTo>
                  <a:pt x="1343422" y="1213848"/>
                </a:lnTo>
                <a:lnTo>
                  <a:pt x="1348978" y="1207492"/>
                </a:lnTo>
                <a:lnTo>
                  <a:pt x="1352947" y="1201932"/>
                </a:lnTo>
                <a:lnTo>
                  <a:pt x="1356122" y="1196371"/>
                </a:lnTo>
                <a:lnTo>
                  <a:pt x="1358503" y="1191207"/>
                </a:lnTo>
                <a:lnTo>
                  <a:pt x="1360488" y="1186044"/>
                </a:lnTo>
                <a:lnTo>
                  <a:pt x="1361281" y="1182072"/>
                </a:lnTo>
                <a:lnTo>
                  <a:pt x="1361678" y="1178099"/>
                </a:lnTo>
                <a:lnTo>
                  <a:pt x="1361281" y="1174922"/>
                </a:lnTo>
                <a:lnTo>
                  <a:pt x="1360885" y="1171744"/>
                </a:lnTo>
                <a:lnTo>
                  <a:pt x="1359694" y="1168964"/>
                </a:lnTo>
                <a:lnTo>
                  <a:pt x="1359297" y="1166581"/>
                </a:lnTo>
                <a:lnTo>
                  <a:pt x="1357710" y="1164197"/>
                </a:lnTo>
                <a:lnTo>
                  <a:pt x="1356916" y="1163006"/>
                </a:lnTo>
                <a:lnTo>
                  <a:pt x="1309688" y="1118519"/>
                </a:lnTo>
                <a:lnTo>
                  <a:pt x="1307703" y="1116533"/>
                </a:lnTo>
                <a:lnTo>
                  <a:pt x="1306116" y="1114150"/>
                </a:lnTo>
                <a:lnTo>
                  <a:pt x="1302544" y="1108986"/>
                </a:lnTo>
                <a:lnTo>
                  <a:pt x="1299369" y="1105412"/>
                </a:lnTo>
                <a:lnTo>
                  <a:pt x="1279128" y="1084757"/>
                </a:lnTo>
                <a:lnTo>
                  <a:pt x="1278335" y="1084360"/>
                </a:lnTo>
                <a:lnTo>
                  <a:pt x="1048941" y="854778"/>
                </a:lnTo>
                <a:lnTo>
                  <a:pt x="1046163" y="851997"/>
                </a:lnTo>
                <a:lnTo>
                  <a:pt x="1044178" y="849217"/>
                </a:lnTo>
                <a:lnTo>
                  <a:pt x="1042591" y="846039"/>
                </a:lnTo>
                <a:lnTo>
                  <a:pt x="1041003" y="843259"/>
                </a:lnTo>
                <a:lnTo>
                  <a:pt x="1039813" y="839684"/>
                </a:lnTo>
                <a:lnTo>
                  <a:pt x="1039019" y="836506"/>
                </a:lnTo>
                <a:lnTo>
                  <a:pt x="1038622" y="832931"/>
                </a:lnTo>
                <a:lnTo>
                  <a:pt x="1038622" y="829754"/>
                </a:lnTo>
                <a:lnTo>
                  <a:pt x="1038622" y="826179"/>
                </a:lnTo>
                <a:lnTo>
                  <a:pt x="1039019" y="823001"/>
                </a:lnTo>
                <a:lnTo>
                  <a:pt x="1039813" y="819427"/>
                </a:lnTo>
                <a:lnTo>
                  <a:pt x="1041003" y="816249"/>
                </a:lnTo>
                <a:lnTo>
                  <a:pt x="1042591" y="813071"/>
                </a:lnTo>
                <a:lnTo>
                  <a:pt x="1044178" y="810291"/>
                </a:lnTo>
                <a:lnTo>
                  <a:pt x="1046163" y="807113"/>
                </a:lnTo>
                <a:lnTo>
                  <a:pt x="1048941" y="804730"/>
                </a:lnTo>
                <a:lnTo>
                  <a:pt x="1051719" y="802347"/>
                </a:lnTo>
                <a:lnTo>
                  <a:pt x="1054100" y="799964"/>
                </a:lnTo>
                <a:lnTo>
                  <a:pt x="1057672" y="798375"/>
                </a:lnTo>
                <a:lnTo>
                  <a:pt x="1060450" y="796786"/>
                </a:lnTo>
                <a:lnTo>
                  <a:pt x="1064022" y="795595"/>
                </a:lnTo>
                <a:lnTo>
                  <a:pt x="1067197" y="794800"/>
                </a:lnTo>
                <a:lnTo>
                  <a:pt x="1070769" y="794006"/>
                </a:lnTo>
                <a:lnTo>
                  <a:pt x="1073944" y="794006"/>
                </a:lnTo>
                <a:lnTo>
                  <a:pt x="1077516" y="794006"/>
                </a:lnTo>
                <a:lnTo>
                  <a:pt x="1080691" y="794800"/>
                </a:lnTo>
                <a:lnTo>
                  <a:pt x="1084263" y="795595"/>
                </a:lnTo>
                <a:lnTo>
                  <a:pt x="1087041" y="796786"/>
                </a:lnTo>
                <a:lnTo>
                  <a:pt x="1090613" y="798375"/>
                </a:lnTo>
                <a:lnTo>
                  <a:pt x="1093391" y="799964"/>
                </a:lnTo>
                <a:lnTo>
                  <a:pt x="1096566" y="802347"/>
                </a:lnTo>
                <a:lnTo>
                  <a:pt x="1098947" y="804730"/>
                </a:lnTo>
                <a:lnTo>
                  <a:pt x="1328738" y="1034313"/>
                </a:lnTo>
                <a:lnTo>
                  <a:pt x="1331119" y="1037093"/>
                </a:lnTo>
                <a:lnTo>
                  <a:pt x="1349375" y="1055364"/>
                </a:lnTo>
                <a:lnTo>
                  <a:pt x="1364456" y="1070061"/>
                </a:lnTo>
                <a:lnTo>
                  <a:pt x="1371600" y="1076813"/>
                </a:lnTo>
                <a:lnTo>
                  <a:pt x="1378347" y="1083168"/>
                </a:lnTo>
                <a:lnTo>
                  <a:pt x="1385094" y="1088729"/>
                </a:lnTo>
                <a:lnTo>
                  <a:pt x="1391444" y="1093496"/>
                </a:lnTo>
                <a:lnTo>
                  <a:pt x="1397397" y="1096673"/>
                </a:lnTo>
                <a:lnTo>
                  <a:pt x="1400175" y="1097865"/>
                </a:lnTo>
                <a:lnTo>
                  <a:pt x="1402953" y="1098659"/>
                </a:lnTo>
                <a:lnTo>
                  <a:pt x="1404541" y="1099056"/>
                </a:lnTo>
                <a:lnTo>
                  <a:pt x="1407716" y="1099851"/>
                </a:lnTo>
                <a:lnTo>
                  <a:pt x="1410891" y="1099056"/>
                </a:lnTo>
                <a:lnTo>
                  <a:pt x="1415653" y="1098262"/>
                </a:lnTo>
                <a:lnTo>
                  <a:pt x="1421210" y="1095879"/>
                </a:lnTo>
                <a:lnTo>
                  <a:pt x="1424385" y="1093893"/>
                </a:lnTo>
                <a:lnTo>
                  <a:pt x="1427956" y="1091112"/>
                </a:lnTo>
                <a:lnTo>
                  <a:pt x="1431528" y="1088729"/>
                </a:lnTo>
                <a:lnTo>
                  <a:pt x="1435894" y="1084757"/>
                </a:lnTo>
                <a:lnTo>
                  <a:pt x="1440260" y="1081182"/>
                </a:lnTo>
                <a:lnTo>
                  <a:pt x="1445419" y="1076019"/>
                </a:lnTo>
                <a:lnTo>
                  <a:pt x="1452166" y="1068869"/>
                </a:lnTo>
                <a:lnTo>
                  <a:pt x="1457325" y="1062514"/>
                </a:lnTo>
                <a:lnTo>
                  <a:pt x="1461294" y="1056159"/>
                </a:lnTo>
                <a:lnTo>
                  <a:pt x="1464866" y="1050201"/>
                </a:lnTo>
                <a:lnTo>
                  <a:pt x="1466850" y="1044640"/>
                </a:lnTo>
                <a:lnTo>
                  <a:pt x="1468835" y="1039873"/>
                </a:lnTo>
                <a:lnTo>
                  <a:pt x="1469628" y="1035504"/>
                </a:lnTo>
                <a:lnTo>
                  <a:pt x="1470025" y="1031135"/>
                </a:lnTo>
                <a:lnTo>
                  <a:pt x="1469628" y="1027560"/>
                </a:lnTo>
                <a:lnTo>
                  <a:pt x="1469231" y="1024383"/>
                </a:lnTo>
                <a:lnTo>
                  <a:pt x="1468041" y="1021602"/>
                </a:lnTo>
                <a:lnTo>
                  <a:pt x="1467247" y="1019616"/>
                </a:lnTo>
                <a:lnTo>
                  <a:pt x="1465660" y="1016041"/>
                </a:lnTo>
                <a:lnTo>
                  <a:pt x="1464866" y="1015247"/>
                </a:lnTo>
                <a:lnTo>
                  <a:pt x="1419225" y="969966"/>
                </a:lnTo>
                <a:lnTo>
                  <a:pt x="1416844" y="967583"/>
                </a:lnTo>
                <a:lnTo>
                  <a:pt x="1414860" y="964802"/>
                </a:lnTo>
                <a:lnTo>
                  <a:pt x="1412478" y="961625"/>
                </a:lnTo>
                <a:lnTo>
                  <a:pt x="1411288" y="958447"/>
                </a:lnTo>
                <a:lnTo>
                  <a:pt x="1410097" y="955270"/>
                </a:lnTo>
                <a:lnTo>
                  <a:pt x="1409303" y="952092"/>
                </a:lnTo>
                <a:lnTo>
                  <a:pt x="1408906" y="948517"/>
                </a:lnTo>
                <a:lnTo>
                  <a:pt x="1408510" y="945339"/>
                </a:lnTo>
                <a:lnTo>
                  <a:pt x="1408906" y="941765"/>
                </a:lnTo>
                <a:lnTo>
                  <a:pt x="1409303" y="938587"/>
                </a:lnTo>
                <a:lnTo>
                  <a:pt x="1410097" y="935012"/>
                </a:lnTo>
                <a:lnTo>
                  <a:pt x="1410891" y="931835"/>
                </a:lnTo>
                <a:lnTo>
                  <a:pt x="1412478" y="928657"/>
                </a:lnTo>
                <a:lnTo>
                  <a:pt x="1414463" y="925479"/>
                </a:lnTo>
                <a:lnTo>
                  <a:pt x="1416447" y="922302"/>
                </a:lnTo>
                <a:lnTo>
                  <a:pt x="1418828" y="919919"/>
                </a:lnTo>
                <a:lnTo>
                  <a:pt x="1421606" y="917535"/>
                </a:lnTo>
                <a:lnTo>
                  <a:pt x="1424385" y="915152"/>
                </a:lnTo>
                <a:lnTo>
                  <a:pt x="1427163" y="913563"/>
                </a:lnTo>
                <a:lnTo>
                  <a:pt x="1430338" y="911975"/>
                </a:lnTo>
                <a:lnTo>
                  <a:pt x="1433513" y="910783"/>
                </a:lnTo>
                <a:lnTo>
                  <a:pt x="1437085" y="909989"/>
                </a:lnTo>
                <a:lnTo>
                  <a:pt x="1440260" y="909194"/>
                </a:lnTo>
                <a:lnTo>
                  <a:pt x="1443831" y="909194"/>
                </a:lnTo>
                <a:lnTo>
                  <a:pt x="1447006" y="909194"/>
                </a:lnTo>
                <a:lnTo>
                  <a:pt x="1450578" y="909989"/>
                </a:lnTo>
                <a:lnTo>
                  <a:pt x="1453753" y="910783"/>
                </a:lnTo>
                <a:lnTo>
                  <a:pt x="1457325" y="911975"/>
                </a:lnTo>
                <a:lnTo>
                  <a:pt x="1460103" y="913166"/>
                </a:lnTo>
                <a:lnTo>
                  <a:pt x="1463278" y="914755"/>
                </a:lnTo>
                <a:lnTo>
                  <a:pt x="1466056" y="917138"/>
                </a:lnTo>
                <a:lnTo>
                  <a:pt x="1469231" y="919521"/>
                </a:lnTo>
                <a:lnTo>
                  <a:pt x="1516460" y="966391"/>
                </a:lnTo>
                <a:lnTo>
                  <a:pt x="1520825" y="971952"/>
                </a:lnTo>
                <a:lnTo>
                  <a:pt x="1525191" y="978307"/>
                </a:lnTo>
                <a:lnTo>
                  <a:pt x="1528763" y="985060"/>
                </a:lnTo>
                <a:lnTo>
                  <a:pt x="1532731" y="993004"/>
                </a:lnTo>
                <a:lnTo>
                  <a:pt x="1535510" y="1001345"/>
                </a:lnTo>
                <a:lnTo>
                  <a:pt x="1538288" y="1010481"/>
                </a:lnTo>
                <a:lnTo>
                  <a:pt x="1539875" y="1020411"/>
                </a:lnTo>
                <a:lnTo>
                  <a:pt x="1540272" y="1025574"/>
                </a:lnTo>
                <a:lnTo>
                  <a:pt x="1540272" y="1030738"/>
                </a:lnTo>
                <a:lnTo>
                  <a:pt x="1540272" y="1035901"/>
                </a:lnTo>
                <a:lnTo>
                  <a:pt x="1539875" y="1041462"/>
                </a:lnTo>
                <a:lnTo>
                  <a:pt x="1539478" y="1047023"/>
                </a:lnTo>
                <a:lnTo>
                  <a:pt x="1538685" y="1052981"/>
                </a:lnTo>
                <a:lnTo>
                  <a:pt x="1537494" y="1058145"/>
                </a:lnTo>
                <a:lnTo>
                  <a:pt x="1535510" y="1064103"/>
                </a:lnTo>
                <a:lnTo>
                  <a:pt x="1533525" y="1070061"/>
                </a:lnTo>
                <a:lnTo>
                  <a:pt x="1531144" y="1076416"/>
                </a:lnTo>
                <a:lnTo>
                  <a:pt x="1527969" y="1082374"/>
                </a:lnTo>
                <a:lnTo>
                  <a:pt x="1525191" y="1088729"/>
                </a:lnTo>
                <a:lnTo>
                  <a:pt x="1521222" y="1094687"/>
                </a:lnTo>
                <a:lnTo>
                  <a:pt x="1517253" y="1101042"/>
                </a:lnTo>
                <a:lnTo>
                  <a:pt x="1512491" y="1107398"/>
                </a:lnTo>
                <a:lnTo>
                  <a:pt x="1507331" y="1113753"/>
                </a:lnTo>
                <a:lnTo>
                  <a:pt x="1501775" y="1120108"/>
                </a:lnTo>
                <a:lnTo>
                  <a:pt x="1495822" y="1126066"/>
                </a:lnTo>
                <a:lnTo>
                  <a:pt x="1485900" y="1135599"/>
                </a:lnTo>
                <a:lnTo>
                  <a:pt x="1479550" y="1141160"/>
                </a:lnTo>
                <a:lnTo>
                  <a:pt x="1472010" y="1147118"/>
                </a:lnTo>
                <a:lnTo>
                  <a:pt x="1463675" y="1152679"/>
                </a:lnTo>
                <a:lnTo>
                  <a:pt x="1453753" y="1158239"/>
                </a:lnTo>
                <a:lnTo>
                  <a:pt x="1448991" y="1161020"/>
                </a:lnTo>
                <a:lnTo>
                  <a:pt x="1443435" y="1163403"/>
                </a:lnTo>
                <a:lnTo>
                  <a:pt x="1437878" y="1165389"/>
                </a:lnTo>
                <a:lnTo>
                  <a:pt x="1432322" y="1166978"/>
                </a:lnTo>
                <a:lnTo>
                  <a:pt x="1432719" y="1172539"/>
                </a:lnTo>
                <a:lnTo>
                  <a:pt x="1432719" y="1178497"/>
                </a:lnTo>
                <a:lnTo>
                  <a:pt x="1432719" y="1184852"/>
                </a:lnTo>
                <a:lnTo>
                  <a:pt x="1432322" y="1190810"/>
                </a:lnTo>
                <a:lnTo>
                  <a:pt x="1431131" y="1197165"/>
                </a:lnTo>
                <a:lnTo>
                  <a:pt x="1429941" y="1203520"/>
                </a:lnTo>
                <a:lnTo>
                  <a:pt x="1427956" y="1210273"/>
                </a:lnTo>
                <a:lnTo>
                  <a:pt x="1425575" y="1217025"/>
                </a:lnTo>
                <a:lnTo>
                  <a:pt x="1422797" y="1223778"/>
                </a:lnTo>
                <a:lnTo>
                  <a:pt x="1419225" y="1230530"/>
                </a:lnTo>
                <a:lnTo>
                  <a:pt x="1415653" y="1237283"/>
                </a:lnTo>
                <a:lnTo>
                  <a:pt x="1410891" y="1244432"/>
                </a:lnTo>
                <a:lnTo>
                  <a:pt x="1405731" y="1251185"/>
                </a:lnTo>
                <a:lnTo>
                  <a:pt x="1399778" y="1258334"/>
                </a:lnTo>
                <a:lnTo>
                  <a:pt x="1393428" y="1265484"/>
                </a:lnTo>
                <a:lnTo>
                  <a:pt x="1386285" y="1272633"/>
                </a:lnTo>
                <a:lnTo>
                  <a:pt x="1379935" y="1278194"/>
                </a:lnTo>
                <a:lnTo>
                  <a:pt x="1374378" y="1283755"/>
                </a:lnTo>
                <a:lnTo>
                  <a:pt x="1368028" y="1288124"/>
                </a:lnTo>
                <a:lnTo>
                  <a:pt x="1362075" y="1292891"/>
                </a:lnTo>
                <a:lnTo>
                  <a:pt x="1356519" y="1296863"/>
                </a:lnTo>
                <a:lnTo>
                  <a:pt x="1350566" y="1300040"/>
                </a:lnTo>
                <a:lnTo>
                  <a:pt x="1345010" y="1303615"/>
                </a:lnTo>
                <a:lnTo>
                  <a:pt x="1339453" y="1305998"/>
                </a:lnTo>
                <a:lnTo>
                  <a:pt x="1334294" y="1308382"/>
                </a:lnTo>
                <a:lnTo>
                  <a:pt x="1328738" y="1310765"/>
                </a:lnTo>
                <a:lnTo>
                  <a:pt x="1323181" y="1312354"/>
                </a:lnTo>
                <a:lnTo>
                  <a:pt x="1318022" y="1313545"/>
                </a:lnTo>
                <a:lnTo>
                  <a:pt x="1312863" y="1314737"/>
                </a:lnTo>
                <a:lnTo>
                  <a:pt x="1307703" y="1315134"/>
                </a:lnTo>
                <a:lnTo>
                  <a:pt x="1302544" y="1315531"/>
                </a:lnTo>
                <a:lnTo>
                  <a:pt x="1297781" y="1315928"/>
                </a:lnTo>
                <a:lnTo>
                  <a:pt x="1293019" y="1315531"/>
                </a:lnTo>
                <a:lnTo>
                  <a:pt x="1288256" y="1315134"/>
                </a:lnTo>
                <a:lnTo>
                  <a:pt x="1279128" y="1313545"/>
                </a:lnTo>
                <a:lnTo>
                  <a:pt x="1276747" y="1322284"/>
                </a:lnTo>
                <a:lnTo>
                  <a:pt x="1273969" y="1331022"/>
                </a:lnTo>
                <a:lnTo>
                  <a:pt x="1270000" y="1339760"/>
                </a:lnTo>
                <a:lnTo>
                  <a:pt x="1265635" y="1348499"/>
                </a:lnTo>
                <a:lnTo>
                  <a:pt x="1260078" y="1358032"/>
                </a:lnTo>
                <a:lnTo>
                  <a:pt x="1253331" y="1366770"/>
                </a:lnTo>
                <a:lnTo>
                  <a:pt x="1245394" y="1375906"/>
                </a:lnTo>
                <a:lnTo>
                  <a:pt x="1236266" y="1385439"/>
                </a:lnTo>
                <a:lnTo>
                  <a:pt x="1230313" y="1391397"/>
                </a:lnTo>
                <a:lnTo>
                  <a:pt x="1224756" y="1396163"/>
                </a:lnTo>
                <a:lnTo>
                  <a:pt x="1219200" y="1401327"/>
                </a:lnTo>
                <a:lnTo>
                  <a:pt x="1213247" y="1405696"/>
                </a:lnTo>
                <a:lnTo>
                  <a:pt x="1207691" y="1409271"/>
                </a:lnTo>
                <a:lnTo>
                  <a:pt x="1202135" y="1413243"/>
                </a:lnTo>
                <a:lnTo>
                  <a:pt x="1196578" y="1416023"/>
                </a:lnTo>
                <a:lnTo>
                  <a:pt x="1191419" y="1419201"/>
                </a:lnTo>
                <a:lnTo>
                  <a:pt x="1185863" y="1421584"/>
                </a:lnTo>
                <a:lnTo>
                  <a:pt x="1180703" y="1423173"/>
                </a:lnTo>
                <a:lnTo>
                  <a:pt x="1175544" y="1425159"/>
                </a:lnTo>
                <a:lnTo>
                  <a:pt x="1170781" y="1426748"/>
                </a:lnTo>
                <a:lnTo>
                  <a:pt x="1165622" y="1427542"/>
                </a:lnTo>
                <a:lnTo>
                  <a:pt x="1160463" y="1428336"/>
                </a:lnTo>
                <a:lnTo>
                  <a:pt x="1155700" y="1428734"/>
                </a:lnTo>
                <a:lnTo>
                  <a:pt x="1150938" y="1428734"/>
                </a:lnTo>
                <a:lnTo>
                  <a:pt x="1144588" y="1428734"/>
                </a:lnTo>
                <a:lnTo>
                  <a:pt x="1137841" y="1427939"/>
                </a:lnTo>
                <a:lnTo>
                  <a:pt x="1131491" y="1426748"/>
                </a:lnTo>
                <a:lnTo>
                  <a:pt x="1125538" y="1425159"/>
                </a:lnTo>
                <a:lnTo>
                  <a:pt x="1119188" y="1422776"/>
                </a:lnTo>
                <a:lnTo>
                  <a:pt x="1113235" y="1420392"/>
                </a:lnTo>
                <a:lnTo>
                  <a:pt x="1107281" y="1417215"/>
                </a:lnTo>
                <a:lnTo>
                  <a:pt x="1101725" y="1414037"/>
                </a:lnTo>
                <a:lnTo>
                  <a:pt x="1096566" y="1410462"/>
                </a:lnTo>
                <a:lnTo>
                  <a:pt x="1090613" y="1406888"/>
                </a:lnTo>
                <a:lnTo>
                  <a:pt x="1079897" y="1398943"/>
                </a:lnTo>
                <a:lnTo>
                  <a:pt x="1069975" y="1390205"/>
                </a:lnTo>
                <a:lnTo>
                  <a:pt x="1059656" y="1381069"/>
                </a:lnTo>
                <a:lnTo>
                  <a:pt x="1056878" y="1385836"/>
                </a:lnTo>
                <a:lnTo>
                  <a:pt x="1053703" y="1390205"/>
                </a:lnTo>
                <a:lnTo>
                  <a:pt x="1050131" y="1394971"/>
                </a:lnTo>
                <a:lnTo>
                  <a:pt x="1046163" y="1399738"/>
                </a:lnTo>
                <a:lnTo>
                  <a:pt x="1042194" y="1404107"/>
                </a:lnTo>
                <a:lnTo>
                  <a:pt x="1037431" y="1408874"/>
                </a:lnTo>
                <a:lnTo>
                  <a:pt x="1032669" y="1413640"/>
                </a:lnTo>
                <a:lnTo>
                  <a:pt x="1027113" y="1417612"/>
                </a:lnTo>
                <a:lnTo>
                  <a:pt x="1016794" y="1425953"/>
                </a:lnTo>
                <a:lnTo>
                  <a:pt x="1006475" y="1432706"/>
                </a:lnTo>
                <a:lnTo>
                  <a:pt x="996553" y="1437869"/>
                </a:lnTo>
                <a:lnTo>
                  <a:pt x="986631" y="1442238"/>
                </a:lnTo>
                <a:lnTo>
                  <a:pt x="977503" y="1445813"/>
                </a:lnTo>
                <a:lnTo>
                  <a:pt x="968772" y="1447799"/>
                </a:lnTo>
                <a:lnTo>
                  <a:pt x="959644" y="1448991"/>
                </a:lnTo>
                <a:lnTo>
                  <a:pt x="950913" y="1449388"/>
                </a:lnTo>
                <a:lnTo>
                  <a:pt x="944166" y="1449388"/>
                </a:lnTo>
                <a:lnTo>
                  <a:pt x="937419" y="1448594"/>
                </a:lnTo>
                <a:lnTo>
                  <a:pt x="930672" y="1447402"/>
                </a:lnTo>
                <a:lnTo>
                  <a:pt x="923925" y="1445416"/>
                </a:lnTo>
                <a:lnTo>
                  <a:pt x="917575" y="1443033"/>
                </a:lnTo>
                <a:lnTo>
                  <a:pt x="911225" y="1440650"/>
                </a:lnTo>
                <a:lnTo>
                  <a:pt x="905272" y="1437472"/>
                </a:lnTo>
                <a:lnTo>
                  <a:pt x="898922" y="1434294"/>
                </a:lnTo>
                <a:lnTo>
                  <a:pt x="893366" y="1430720"/>
                </a:lnTo>
                <a:lnTo>
                  <a:pt x="887810" y="1427145"/>
                </a:lnTo>
                <a:lnTo>
                  <a:pt x="876300" y="1419201"/>
                </a:lnTo>
                <a:lnTo>
                  <a:pt x="865188" y="1410462"/>
                </a:lnTo>
                <a:lnTo>
                  <a:pt x="854472" y="1402121"/>
                </a:lnTo>
                <a:lnTo>
                  <a:pt x="837803" y="1388616"/>
                </a:lnTo>
                <a:lnTo>
                  <a:pt x="835422" y="1386630"/>
                </a:lnTo>
                <a:lnTo>
                  <a:pt x="681435" y="1264689"/>
                </a:lnTo>
                <a:lnTo>
                  <a:pt x="673497" y="1270647"/>
                </a:lnTo>
                <a:lnTo>
                  <a:pt x="665560" y="1275414"/>
                </a:lnTo>
                <a:lnTo>
                  <a:pt x="649685" y="1285741"/>
                </a:lnTo>
                <a:lnTo>
                  <a:pt x="633016" y="1294480"/>
                </a:lnTo>
                <a:lnTo>
                  <a:pt x="617538" y="1302026"/>
                </a:lnTo>
                <a:lnTo>
                  <a:pt x="602456" y="1308382"/>
                </a:lnTo>
                <a:lnTo>
                  <a:pt x="588963" y="1313148"/>
                </a:lnTo>
                <a:lnTo>
                  <a:pt x="576660" y="1317120"/>
                </a:lnTo>
                <a:lnTo>
                  <a:pt x="571103" y="1318312"/>
                </a:lnTo>
                <a:lnTo>
                  <a:pt x="565944" y="1319106"/>
                </a:lnTo>
                <a:lnTo>
                  <a:pt x="561975" y="1319503"/>
                </a:lnTo>
                <a:lnTo>
                  <a:pt x="557610" y="1319503"/>
                </a:lnTo>
                <a:lnTo>
                  <a:pt x="553641" y="1319106"/>
                </a:lnTo>
                <a:lnTo>
                  <a:pt x="550069" y="1318312"/>
                </a:lnTo>
                <a:lnTo>
                  <a:pt x="546497" y="1317517"/>
                </a:lnTo>
                <a:lnTo>
                  <a:pt x="543719" y="1315531"/>
                </a:lnTo>
                <a:lnTo>
                  <a:pt x="540941" y="1313942"/>
                </a:lnTo>
                <a:lnTo>
                  <a:pt x="538163" y="1312354"/>
                </a:lnTo>
                <a:lnTo>
                  <a:pt x="535781" y="1309970"/>
                </a:lnTo>
                <a:lnTo>
                  <a:pt x="533003" y="1307587"/>
                </a:lnTo>
                <a:lnTo>
                  <a:pt x="529431" y="1302026"/>
                </a:lnTo>
                <a:lnTo>
                  <a:pt x="525860" y="1296466"/>
                </a:lnTo>
                <a:lnTo>
                  <a:pt x="523478" y="1290507"/>
                </a:lnTo>
                <a:lnTo>
                  <a:pt x="521891" y="1284152"/>
                </a:lnTo>
                <a:lnTo>
                  <a:pt x="519906" y="1278194"/>
                </a:lnTo>
                <a:lnTo>
                  <a:pt x="518716" y="1272236"/>
                </a:lnTo>
                <a:lnTo>
                  <a:pt x="518319" y="1267073"/>
                </a:lnTo>
                <a:lnTo>
                  <a:pt x="517525" y="1259526"/>
                </a:lnTo>
                <a:lnTo>
                  <a:pt x="517525" y="1256745"/>
                </a:lnTo>
                <a:lnTo>
                  <a:pt x="517525" y="1255554"/>
                </a:lnTo>
                <a:lnTo>
                  <a:pt x="516731" y="1252376"/>
                </a:lnTo>
                <a:lnTo>
                  <a:pt x="515541" y="1248007"/>
                </a:lnTo>
                <a:lnTo>
                  <a:pt x="514350" y="1245624"/>
                </a:lnTo>
                <a:lnTo>
                  <a:pt x="512366" y="1243638"/>
                </a:lnTo>
                <a:lnTo>
                  <a:pt x="509985" y="1240857"/>
                </a:lnTo>
                <a:lnTo>
                  <a:pt x="507603" y="1239269"/>
                </a:lnTo>
                <a:lnTo>
                  <a:pt x="504031" y="1237283"/>
                </a:lnTo>
                <a:lnTo>
                  <a:pt x="499666" y="1236091"/>
                </a:lnTo>
                <a:lnTo>
                  <a:pt x="495300" y="1235296"/>
                </a:lnTo>
                <a:lnTo>
                  <a:pt x="489744" y="1234502"/>
                </a:lnTo>
                <a:lnTo>
                  <a:pt x="483394" y="1234502"/>
                </a:lnTo>
                <a:lnTo>
                  <a:pt x="475853" y="1235694"/>
                </a:lnTo>
                <a:lnTo>
                  <a:pt x="471884" y="1236091"/>
                </a:lnTo>
                <a:lnTo>
                  <a:pt x="467915" y="1235694"/>
                </a:lnTo>
                <a:lnTo>
                  <a:pt x="463947" y="1234105"/>
                </a:lnTo>
                <a:lnTo>
                  <a:pt x="459978" y="1232119"/>
                </a:lnTo>
                <a:lnTo>
                  <a:pt x="455612" y="1229736"/>
                </a:lnTo>
                <a:lnTo>
                  <a:pt x="451247" y="1226558"/>
                </a:lnTo>
                <a:lnTo>
                  <a:pt x="447278" y="1222983"/>
                </a:lnTo>
                <a:lnTo>
                  <a:pt x="442912" y="1219011"/>
                </a:lnTo>
                <a:lnTo>
                  <a:pt x="439340" y="1214245"/>
                </a:lnTo>
                <a:lnTo>
                  <a:pt x="434975" y="1209876"/>
                </a:lnTo>
                <a:lnTo>
                  <a:pt x="427037" y="1199151"/>
                </a:lnTo>
                <a:lnTo>
                  <a:pt x="419100" y="1187235"/>
                </a:lnTo>
                <a:lnTo>
                  <a:pt x="411559" y="1175716"/>
                </a:lnTo>
                <a:lnTo>
                  <a:pt x="404415" y="1163800"/>
                </a:lnTo>
                <a:lnTo>
                  <a:pt x="398065" y="1151884"/>
                </a:lnTo>
                <a:lnTo>
                  <a:pt x="388144" y="1130833"/>
                </a:lnTo>
                <a:lnTo>
                  <a:pt x="381000" y="1116136"/>
                </a:lnTo>
                <a:lnTo>
                  <a:pt x="379015" y="1110575"/>
                </a:lnTo>
                <a:lnTo>
                  <a:pt x="379015" y="1108589"/>
                </a:lnTo>
                <a:lnTo>
                  <a:pt x="379015" y="1102631"/>
                </a:lnTo>
                <a:lnTo>
                  <a:pt x="379015" y="1099056"/>
                </a:lnTo>
                <a:lnTo>
                  <a:pt x="378619" y="1094687"/>
                </a:lnTo>
                <a:lnTo>
                  <a:pt x="377428" y="1089921"/>
                </a:lnTo>
                <a:lnTo>
                  <a:pt x="375840" y="1085154"/>
                </a:lnTo>
                <a:lnTo>
                  <a:pt x="374253" y="1080388"/>
                </a:lnTo>
                <a:lnTo>
                  <a:pt x="371872" y="1075622"/>
                </a:lnTo>
                <a:lnTo>
                  <a:pt x="368300" y="1070855"/>
                </a:lnTo>
                <a:lnTo>
                  <a:pt x="363934" y="1066883"/>
                </a:lnTo>
                <a:lnTo>
                  <a:pt x="361553" y="1064500"/>
                </a:lnTo>
                <a:lnTo>
                  <a:pt x="359172" y="1062514"/>
                </a:lnTo>
                <a:lnTo>
                  <a:pt x="355997" y="1060925"/>
                </a:lnTo>
                <a:lnTo>
                  <a:pt x="352822" y="1059336"/>
                </a:lnTo>
                <a:lnTo>
                  <a:pt x="349250" y="1057747"/>
                </a:lnTo>
                <a:lnTo>
                  <a:pt x="345678" y="1056556"/>
                </a:lnTo>
                <a:lnTo>
                  <a:pt x="341312" y="1055761"/>
                </a:lnTo>
                <a:lnTo>
                  <a:pt x="336947" y="1054967"/>
                </a:lnTo>
                <a:lnTo>
                  <a:pt x="332581" y="1054173"/>
                </a:lnTo>
                <a:lnTo>
                  <a:pt x="328215" y="1052981"/>
                </a:lnTo>
                <a:lnTo>
                  <a:pt x="323453" y="1050598"/>
                </a:lnTo>
                <a:lnTo>
                  <a:pt x="319484" y="1048612"/>
                </a:lnTo>
                <a:lnTo>
                  <a:pt x="315119" y="1046229"/>
                </a:lnTo>
                <a:lnTo>
                  <a:pt x="311150" y="1043051"/>
                </a:lnTo>
                <a:lnTo>
                  <a:pt x="307181" y="1039476"/>
                </a:lnTo>
                <a:lnTo>
                  <a:pt x="303212" y="1035504"/>
                </a:lnTo>
                <a:lnTo>
                  <a:pt x="299640" y="1031532"/>
                </a:lnTo>
                <a:lnTo>
                  <a:pt x="295672" y="1027163"/>
                </a:lnTo>
                <a:lnTo>
                  <a:pt x="288528" y="1017233"/>
                </a:lnTo>
                <a:lnTo>
                  <a:pt x="281781" y="1006906"/>
                </a:lnTo>
                <a:lnTo>
                  <a:pt x="275431" y="994990"/>
                </a:lnTo>
                <a:lnTo>
                  <a:pt x="269081" y="982676"/>
                </a:lnTo>
                <a:lnTo>
                  <a:pt x="263922" y="969569"/>
                </a:lnTo>
                <a:lnTo>
                  <a:pt x="258762" y="956064"/>
                </a:lnTo>
                <a:lnTo>
                  <a:pt x="254000" y="942559"/>
                </a:lnTo>
                <a:lnTo>
                  <a:pt x="250031" y="928657"/>
                </a:lnTo>
                <a:lnTo>
                  <a:pt x="246062" y="914755"/>
                </a:lnTo>
                <a:lnTo>
                  <a:pt x="242887" y="901250"/>
                </a:lnTo>
                <a:lnTo>
                  <a:pt x="239712" y="888142"/>
                </a:lnTo>
                <a:lnTo>
                  <a:pt x="239315" y="884568"/>
                </a:lnTo>
                <a:lnTo>
                  <a:pt x="238919" y="880993"/>
                </a:lnTo>
                <a:lnTo>
                  <a:pt x="239315" y="877418"/>
                </a:lnTo>
                <a:lnTo>
                  <a:pt x="239712" y="873843"/>
                </a:lnTo>
                <a:lnTo>
                  <a:pt x="240109" y="870268"/>
                </a:lnTo>
                <a:lnTo>
                  <a:pt x="240903" y="866296"/>
                </a:lnTo>
                <a:lnTo>
                  <a:pt x="244078" y="859147"/>
                </a:lnTo>
                <a:lnTo>
                  <a:pt x="247253" y="851600"/>
                </a:lnTo>
                <a:lnTo>
                  <a:pt x="252015" y="844053"/>
                </a:lnTo>
                <a:lnTo>
                  <a:pt x="257572" y="836506"/>
                </a:lnTo>
                <a:lnTo>
                  <a:pt x="263525" y="828959"/>
                </a:lnTo>
                <a:lnTo>
                  <a:pt x="270272" y="821015"/>
                </a:lnTo>
                <a:lnTo>
                  <a:pt x="277415" y="813469"/>
                </a:lnTo>
                <a:lnTo>
                  <a:pt x="284956" y="806319"/>
                </a:lnTo>
                <a:lnTo>
                  <a:pt x="292894" y="799169"/>
                </a:lnTo>
                <a:lnTo>
                  <a:pt x="301228" y="792020"/>
                </a:lnTo>
                <a:lnTo>
                  <a:pt x="309562" y="784870"/>
                </a:lnTo>
                <a:lnTo>
                  <a:pt x="327422" y="771762"/>
                </a:lnTo>
                <a:lnTo>
                  <a:pt x="271065" y="641480"/>
                </a:lnTo>
                <a:lnTo>
                  <a:pt x="259953" y="660546"/>
                </a:lnTo>
                <a:lnTo>
                  <a:pt x="252015" y="674448"/>
                </a:lnTo>
                <a:lnTo>
                  <a:pt x="245665" y="687159"/>
                </a:lnTo>
                <a:lnTo>
                  <a:pt x="243681" y="690733"/>
                </a:lnTo>
                <a:lnTo>
                  <a:pt x="240903" y="694308"/>
                </a:lnTo>
                <a:lnTo>
                  <a:pt x="238125" y="697486"/>
                </a:lnTo>
                <a:lnTo>
                  <a:pt x="234950" y="700266"/>
                </a:lnTo>
                <a:lnTo>
                  <a:pt x="231378" y="702649"/>
                </a:lnTo>
                <a:lnTo>
                  <a:pt x="227409" y="704635"/>
                </a:lnTo>
                <a:lnTo>
                  <a:pt x="223837" y="705827"/>
                </a:lnTo>
                <a:lnTo>
                  <a:pt x="219472" y="707019"/>
                </a:lnTo>
                <a:lnTo>
                  <a:pt x="213519" y="707416"/>
                </a:lnTo>
                <a:lnTo>
                  <a:pt x="209947" y="707416"/>
                </a:lnTo>
                <a:lnTo>
                  <a:pt x="206375" y="707019"/>
                </a:lnTo>
                <a:lnTo>
                  <a:pt x="203200" y="705827"/>
                </a:lnTo>
                <a:lnTo>
                  <a:pt x="199628" y="704635"/>
                </a:lnTo>
                <a:lnTo>
                  <a:pt x="196850" y="703047"/>
                </a:lnTo>
                <a:lnTo>
                  <a:pt x="193675" y="701458"/>
                </a:lnTo>
                <a:lnTo>
                  <a:pt x="190897" y="699075"/>
                </a:lnTo>
                <a:lnTo>
                  <a:pt x="188119" y="696691"/>
                </a:lnTo>
                <a:lnTo>
                  <a:pt x="9922" y="515568"/>
                </a:lnTo>
                <a:lnTo>
                  <a:pt x="7937" y="513184"/>
                </a:lnTo>
                <a:lnTo>
                  <a:pt x="5953" y="510801"/>
                </a:lnTo>
                <a:lnTo>
                  <a:pt x="3969" y="508021"/>
                </a:lnTo>
                <a:lnTo>
                  <a:pt x="2778" y="505240"/>
                </a:lnTo>
                <a:lnTo>
                  <a:pt x="1587" y="502063"/>
                </a:lnTo>
                <a:lnTo>
                  <a:pt x="794" y="499282"/>
                </a:lnTo>
                <a:lnTo>
                  <a:pt x="397" y="496105"/>
                </a:lnTo>
                <a:lnTo>
                  <a:pt x="0" y="493324"/>
                </a:lnTo>
                <a:lnTo>
                  <a:pt x="0" y="490147"/>
                </a:lnTo>
                <a:lnTo>
                  <a:pt x="0" y="486969"/>
                </a:lnTo>
                <a:lnTo>
                  <a:pt x="397" y="484189"/>
                </a:lnTo>
                <a:lnTo>
                  <a:pt x="1190" y="481011"/>
                </a:lnTo>
                <a:lnTo>
                  <a:pt x="1984" y="477833"/>
                </a:lnTo>
                <a:lnTo>
                  <a:pt x="3175" y="475053"/>
                </a:lnTo>
                <a:lnTo>
                  <a:pt x="4762" y="472273"/>
                </a:lnTo>
                <a:lnTo>
                  <a:pt x="7144" y="469889"/>
                </a:lnTo>
                <a:lnTo>
                  <a:pt x="12700" y="461548"/>
                </a:lnTo>
                <a:lnTo>
                  <a:pt x="26987" y="444071"/>
                </a:lnTo>
                <a:lnTo>
                  <a:pt x="48419" y="417062"/>
                </a:lnTo>
                <a:lnTo>
                  <a:pt x="76597" y="382902"/>
                </a:lnTo>
                <a:lnTo>
                  <a:pt x="92869" y="363439"/>
                </a:lnTo>
                <a:lnTo>
                  <a:pt x="111125" y="342785"/>
                </a:lnTo>
                <a:lnTo>
                  <a:pt x="130572" y="320939"/>
                </a:lnTo>
                <a:lnTo>
                  <a:pt x="151209" y="297901"/>
                </a:lnTo>
                <a:lnTo>
                  <a:pt x="173037" y="274069"/>
                </a:lnTo>
                <a:lnTo>
                  <a:pt x="196453" y="249840"/>
                </a:lnTo>
                <a:lnTo>
                  <a:pt x="220265" y="224816"/>
                </a:lnTo>
                <a:lnTo>
                  <a:pt x="245269" y="200190"/>
                </a:lnTo>
                <a:lnTo>
                  <a:pt x="258365" y="187479"/>
                </a:lnTo>
                <a:lnTo>
                  <a:pt x="271462" y="175166"/>
                </a:lnTo>
                <a:lnTo>
                  <a:pt x="284162" y="163647"/>
                </a:lnTo>
                <a:lnTo>
                  <a:pt x="297259" y="152525"/>
                </a:lnTo>
                <a:lnTo>
                  <a:pt x="321865" y="131474"/>
                </a:lnTo>
                <a:lnTo>
                  <a:pt x="346472" y="112011"/>
                </a:lnTo>
                <a:lnTo>
                  <a:pt x="369887" y="94137"/>
                </a:lnTo>
                <a:lnTo>
                  <a:pt x="392906" y="78646"/>
                </a:lnTo>
                <a:lnTo>
                  <a:pt x="413940" y="64347"/>
                </a:lnTo>
                <a:lnTo>
                  <a:pt x="434181" y="51239"/>
                </a:lnTo>
                <a:lnTo>
                  <a:pt x="452040" y="40117"/>
                </a:lnTo>
                <a:lnTo>
                  <a:pt x="469106" y="30584"/>
                </a:lnTo>
                <a:lnTo>
                  <a:pt x="483791" y="22640"/>
                </a:lnTo>
                <a:lnTo>
                  <a:pt x="496491" y="15888"/>
                </a:lnTo>
                <a:lnTo>
                  <a:pt x="514747" y="6752"/>
                </a:lnTo>
                <a:lnTo>
                  <a:pt x="522685" y="3178"/>
                </a:lnTo>
                <a:lnTo>
                  <a:pt x="527447" y="1192"/>
                </a:lnTo>
                <a:lnTo>
                  <a:pt x="532606" y="397"/>
                </a:lnTo>
                <a:lnTo>
                  <a:pt x="53776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35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539549" y="1348904"/>
            <a:ext cx="360056" cy="360158"/>
          </a:xfrm>
          <a:prstGeom prst="ellipse">
            <a:avLst/>
          </a:prstGeom>
          <a:solidFill>
            <a:srgbClr val="E501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50" dirty="0">
                <a:latin typeface="Impact MT Std" pitchFamily="34" charset="0"/>
                <a:ea typeface="微软雅黑" panose="020B0503020204020204" charset="-122"/>
              </a:rPr>
              <a:t>1</a:t>
            </a:r>
            <a:endParaRPr lang="zh-CN" altLang="en-US" sz="1350" dirty="0">
              <a:latin typeface="Impact MT Std" pitchFamily="34" charset="0"/>
              <a:ea typeface="微软雅黑" panose="020B050302020402020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3972403" y="1505096"/>
            <a:ext cx="75527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47"/>
          <p:cNvSpPr>
            <a:spLocks noChangeArrowheads="1"/>
          </p:cNvSpPr>
          <p:nvPr/>
        </p:nvSpPr>
        <p:spPr bwMode="auto">
          <a:xfrm>
            <a:off x="4727681" y="1311682"/>
            <a:ext cx="3180782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tx1"/>
                </a:solidFill>
              </a:rPr>
              <a:t>您的内容打在这里，或者通过复制您的文本后，在此框中选择粘贴，并选择只保留文字。</a:t>
            </a:r>
            <a:endParaRPr lang="zh-CN" altLang="en-US" sz="1050" dirty="0">
              <a:solidFill>
                <a:schemeClr val="tx1"/>
              </a:solidFill>
              <a:sym typeface="微软雅黑" panose="020B050302020402020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539549" y="1851742"/>
            <a:ext cx="360056" cy="360158"/>
          </a:xfrm>
          <a:prstGeom prst="ellipse">
            <a:avLst/>
          </a:prstGeom>
          <a:solidFill>
            <a:srgbClr val="E501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50" dirty="0">
                <a:latin typeface="Impact MT Std" pitchFamily="34" charset="0"/>
                <a:ea typeface="微软雅黑" panose="020B0503020204020204" charset="-122"/>
              </a:rPr>
              <a:t>2</a:t>
            </a:r>
            <a:endParaRPr lang="zh-CN" altLang="en-US" sz="1350" dirty="0">
              <a:latin typeface="Impact MT Std" pitchFamily="34" charset="0"/>
              <a:ea typeface="微软雅黑" panose="020B0503020204020204" charset="-122"/>
            </a:endParaRPr>
          </a:p>
        </p:txBody>
      </p:sp>
      <p:cxnSp>
        <p:nvCxnSpPr>
          <p:cNvPr id="65" name="直接连接符 64"/>
          <p:cNvCxnSpPr/>
          <p:nvPr/>
        </p:nvCxnSpPr>
        <p:spPr>
          <a:xfrm>
            <a:off x="3972403" y="2007935"/>
            <a:ext cx="75527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矩形 47"/>
          <p:cNvSpPr>
            <a:spLocks noChangeArrowheads="1"/>
          </p:cNvSpPr>
          <p:nvPr/>
        </p:nvSpPr>
        <p:spPr bwMode="auto">
          <a:xfrm>
            <a:off x="4727681" y="1757354"/>
            <a:ext cx="3180782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tx1"/>
                </a:solidFill>
              </a:rPr>
              <a:t>您的内容打在这里，或者通过复制您的文本后，在此框中选择粘贴，并选择只保留文字。</a:t>
            </a:r>
            <a:endParaRPr lang="zh-CN" altLang="en-US" sz="1050" dirty="0">
              <a:solidFill>
                <a:schemeClr val="tx1"/>
              </a:solidFill>
              <a:sym typeface="微软雅黑" panose="020B0503020204020204" charset="-122"/>
            </a:endParaRPr>
          </a:p>
        </p:txBody>
      </p:sp>
      <p:sp>
        <p:nvSpPr>
          <p:cNvPr id="67" name="椭圆 66"/>
          <p:cNvSpPr/>
          <p:nvPr/>
        </p:nvSpPr>
        <p:spPr>
          <a:xfrm>
            <a:off x="3539549" y="2358383"/>
            <a:ext cx="360056" cy="360158"/>
          </a:xfrm>
          <a:prstGeom prst="ellipse">
            <a:avLst/>
          </a:prstGeom>
          <a:solidFill>
            <a:srgbClr val="E501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50" dirty="0">
                <a:latin typeface="Impact MT Std" pitchFamily="34" charset="0"/>
                <a:ea typeface="微软雅黑" panose="020B0503020204020204" charset="-122"/>
              </a:rPr>
              <a:t>3</a:t>
            </a:r>
            <a:endParaRPr lang="zh-CN" altLang="en-US" sz="1350" dirty="0">
              <a:latin typeface="Impact MT Std" pitchFamily="34" charset="0"/>
              <a:ea typeface="微软雅黑" panose="020B0503020204020204" charset="-122"/>
            </a:endParaRPr>
          </a:p>
        </p:txBody>
      </p:sp>
      <p:cxnSp>
        <p:nvCxnSpPr>
          <p:cNvPr id="68" name="直接连接符 67"/>
          <p:cNvCxnSpPr/>
          <p:nvPr/>
        </p:nvCxnSpPr>
        <p:spPr>
          <a:xfrm>
            <a:off x="3972403" y="2514576"/>
            <a:ext cx="75527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矩形 68"/>
          <p:cNvSpPr>
            <a:spLocks noChangeArrowheads="1"/>
          </p:cNvSpPr>
          <p:nvPr/>
        </p:nvSpPr>
        <p:spPr bwMode="auto">
          <a:xfrm>
            <a:off x="4727681" y="2311265"/>
            <a:ext cx="3180782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tx1"/>
                </a:solidFill>
              </a:rPr>
              <a:t>您的内容打在这里，或者通过复制您的文本后，在此框中选择粘贴，并选择只保留文字。</a:t>
            </a:r>
            <a:endParaRPr lang="zh-CN" altLang="en-US" sz="1050" dirty="0">
              <a:solidFill>
                <a:schemeClr val="tx1"/>
              </a:solidFill>
              <a:sym typeface="微软雅黑" panose="020B0503020204020204" charset="-122"/>
            </a:endParaRPr>
          </a:p>
        </p:txBody>
      </p:sp>
      <p:sp>
        <p:nvSpPr>
          <p:cNvPr id="70" name="椭圆 69"/>
          <p:cNvSpPr/>
          <p:nvPr/>
        </p:nvSpPr>
        <p:spPr>
          <a:xfrm>
            <a:off x="3539549" y="2867959"/>
            <a:ext cx="360056" cy="360158"/>
          </a:xfrm>
          <a:prstGeom prst="ellipse">
            <a:avLst/>
          </a:prstGeom>
          <a:solidFill>
            <a:srgbClr val="E501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50" dirty="0">
                <a:latin typeface="Impact MT Std" pitchFamily="34" charset="0"/>
                <a:ea typeface="微软雅黑" panose="020B0503020204020204" charset="-122"/>
              </a:rPr>
              <a:t>4</a:t>
            </a:r>
            <a:endParaRPr lang="zh-CN" altLang="en-US" sz="1350" dirty="0">
              <a:latin typeface="Impact MT Std" pitchFamily="34" charset="0"/>
              <a:ea typeface="微软雅黑" panose="020B0503020204020204" charset="-122"/>
            </a:endParaRPr>
          </a:p>
        </p:txBody>
      </p:sp>
      <p:cxnSp>
        <p:nvCxnSpPr>
          <p:cNvPr id="71" name="直接连接符 70"/>
          <p:cNvCxnSpPr/>
          <p:nvPr/>
        </p:nvCxnSpPr>
        <p:spPr>
          <a:xfrm>
            <a:off x="3972403" y="2957546"/>
            <a:ext cx="75527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矩形 47"/>
          <p:cNvSpPr>
            <a:spLocks noChangeArrowheads="1"/>
          </p:cNvSpPr>
          <p:nvPr/>
        </p:nvSpPr>
        <p:spPr bwMode="auto">
          <a:xfrm>
            <a:off x="4727681" y="2846812"/>
            <a:ext cx="3180782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tx1"/>
                </a:solidFill>
              </a:rPr>
              <a:t>您的内容打在这里，或者通过复制您的文本后，在此框中选择粘贴，并选择只保留文字。</a:t>
            </a:r>
            <a:endParaRPr lang="zh-CN" altLang="en-US" sz="1050" dirty="0">
              <a:solidFill>
                <a:schemeClr val="tx1"/>
              </a:solidFill>
              <a:sym typeface="微软雅黑" panose="020B0503020204020204" charset="-122"/>
            </a:endParaRPr>
          </a:p>
        </p:txBody>
      </p:sp>
      <p:sp>
        <p:nvSpPr>
          <p:cNvPr id="73" name="椭圆 72"/>
          <p:cNvSpPr/>
          <p:nvPr/>
        </p:nvSpPr>
        <p:spPr>
          <a:xfrm>
            <a:off x="3539549" y="3377534"/>
            <a:ext cx="360056" cy="360158"/>
          </a:xfrm>
          <a:prstGeom prst="ellipse">
            <a:avLst/>
          </a:prstGeom>
          <a:solidFill>
            <a:srgbClr val="E501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50" dirty="0">
                <a:latin typeface="Impact MT Std" pitchFamily="34" charset="0"/>
                <a:ea typeface="微软雅黑" panose="020B0503020204020204" charset="-122"/>
              </a:rPr>
              <a:t>5</a:t>
            </a:r>
            <a:endParaRPr lang="zh-CN" altLang="en-US" sz="1350" dirty="0">
              <a:latin typeface="Impact MT Std" pitchFamily="34" charset="0"/>
              <a:ea typeface="微软雅黑" panose="020B0503020204020204" charset="-122"/>
            </a:endParaRPr>
          </a:p>
        </p:txBody>
      </p:sp>
      <p:cxnSp>
        <p:nvCxnSpPr>
          <p:cNvPr id="74" name="直接连接符 73"/>
          <p:cNvCxnSpPr/>
          <p:nvPr/>
        </p:nvCxnSpPr>
        <p:spPr>
          <a:xfrm>
            <a:off x="3972403" y="3533727"/>
            <a:ext cx="75527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矩形 47"/>
          <p:cNvSpPr>
            <a:spLocks noChangeArrowheads="1"/>
          </p:cNvSpPr>
          <p:nvPr/>
        </p:nvSpPr>
        <p:spPr bwMode="auto">
          <a:xfrm>
            <a:off x="4727682" y="3352540"/>
            <a:ext cx="3180782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tx1"/>
                </a:solidFill>
              </a:rPr>
              <a:t>在您的内容打在这里，或者通过复制您的文本后，在此框中选择粘贴，并选择只保留文字。</a:t>
            </a:r>
            <a:endParaRPr lang="zh-CN" altLang="en-US" sz="1050" dirty="0">
              <a:solidFill>
                <a:schemeClr val="tx1"/>
              </a:solidFill>
              <a:sym typeface="微软雅黑" panose="020B0503020204020204" charset="-122"/>
            </a:endParaRPr>
          </a:p>
        </p:txBody>
      </p:sp>
      <p:sp>
        <p:nvSpPr>
          <p:cNvPr id="76" name="椭圆 75"/>
          <p:cNvSpPr/>
          <p:nvPr/>
        </p:nvSpPr>
        <p:spPr>
          <a:xfrm>
            <a:off x="3539549" y="3849964"/>
            <a:ext cx="360056" cy="360158"/>
          </a:xfrm>
          <a:prstGeom prst="ellipse">
            <a:avLst/>
          </a:prstGeom>
          <a:solidFill>
            <a:srgbClr val="E501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50" dirty="0">
                <a:latin typeface="Impact MT Std" pitchFamily="34" charset="0"/>
                <a:ea typeface="微软雅黑" panose="020B0503020204020204" charset="-122"/>
              </a:rPr>
              <a:t>6</a:t>
            </a:r>
            <a:endParaRPr lang="zh-CN" altLang="en-US" sz="1350" dirty="0">
              <a:latin typeface="Impact MT Std" pitchFamily="34" charset="0"/>
              <a:ea typeface="微软雅黑" panose="020B0503020204020204" charset="-122"/>
            </a:endParaRPr>
          </a:p>
        </p:txBody>
      </p:sp>
      <p:cxnSp>
        <p:nvCxnSpPr>
          <p:cNvPr id="77" name="直接连接符 76"/>
          <p:cNvCxnSpPr/>
          <p:nvPr/>
        </p:nvCxnSpPr>
        <p:spPr>
          <a:xfrm>
            <a:off x="3972403" y="4006157"/>
            <a:ext cx="75527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矩形 47"/>
          <p:cNvSpPr>
            <a:spLocks noChangeArrowheads="1"/>
          </p:cNvSpPr>
          <p:nvPr/>
        </p:nvSpPr>
        <p:spPr bwMode="auto">
          <a:xfrm>
            <a:off x="4727682" y="3824969"/>
            <a:ext cx="3180782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tx1"/>
                </a:solidFill>
              </a:rPr>
              <a:t>在您的内容打在这里，或者通过复制您的文本后，在此框中选择粘贴，并选择只保留文字。</a:t>
            </a:r>
            <a:endParaRPr lang="zh-CN" altLang="en-US" sz="1050" dirty="0">
              <a:solidFill>
                <a:schemeClr val="tx1"/>
              </a:solidFill>
              <a:sym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ush dir="d"/>
      </p:transition>
    </mc:Choice>
    <mc:Fallback xmlns="">
      <p:transition>
        <p:push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"/>
                            </p:stCondLst>
                            <p:childTnLst>
                              <p:par>
                                <p:cTn id="14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00"/>
                            </p:stCondLst>
                            <p:childTnLst>
                              <p:par>
                                <p:cTn id="22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52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52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7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2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7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2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4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7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2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4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7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2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6" dur="4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7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200"/>
                            </p:stCondLst>
                            <p:childTnLst>
                              <p:par>
                                <p:cTn id="9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4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7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200"/>
                            </p:stCondLst>
                            <p:childTnLst>
                              <p:par>
                                <p:cTn id="10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8" dur="4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6" grpId="0" bldLvl="0" animBg="1"/>
      <p:bldP spid="7" grpId="0"/>
      <p:bldP spid="8" grpId="0" bldLvl="0" animBg="1"/>
      <p:bldP spid="9" grpId="0" bldLvl="0" animBg="1"/>
      <p:bldP spid="12" grpId="0" bldLvl="0" animBg="1"/>
      <p:bldP spid="15" grpId="0"/>
      <p:bldP spid="17" grpId="0" bldLvl="0" animBg="1"/>
      <p:bldP spid="66" grpId="0"/>
      <p:bldP spid="67" grpId="0" bldLvl="0" animBg="1"/>
      <p:bldP spid="69" grpId="0"/>
      <p:bldP spid="70" grpId="0" bldLvl="0" animBg="1"/>
      <p:bldP spid="72" grpId="0"/>
      <p:bldP spid="73" grpId="0" bldLvl="0" animBg="1"/>
      <p:bldP spid="75" grpId="0"/>
      <p:bldP spid="76" grpId="0" bldLvl="0" animBg="1"/>
      <p:bldP spid="7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385" y="2481580"/>
            <a:ext cx="9184005" cy="2663190"/>
          </a:xfrm>
          <a:prstGeom prst="rect">
            <a:avLst/>
          </a:prstGeom>
        </p:spPr>
      </p:pic>
      <p:pic>
        <p:nvPicPr>
          <p:cNvPr id="2" name="图片 1" descr="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385" y="-44450"/>
            <a:ext cx="9184005" cy="160972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664431" y="2650987"/>
            <a:ext cx="3774498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solidFill>
                  <a:srgbClr val="E50117"/>
                </a:solidFill>
                <a:latin typeface="微软雅黑" panose="020B0503020204020204" charset="-122"/>
                <a:ea typeface="微软雅黑" panose="020B0503020204020204" charset="-122"/>
              </a:rPr>
              <a:t>祖国妈妈生日快乐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457387" y="3245889"/>
            <a:ext cx="2188586" cy="321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500" b="1" dirty="0" smtClean="0">
                <a:solidFill>
                  <a:srgbClr val="E50117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1949.10.1—2018.10.1</a:t>
            </a:r>
            <a:endParaRPr lang="zh-CN" altLang="en-US" sz="1500" b="1" dirty="0">
              <a:solidFill>
                <a:srgbClr val="E50117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994343" y="3002364"/>
            <a:ext cx="3114674" cy="275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200" dirty="0">
                <a:latin typeface="华文细黑" panose="02010600040101010101" pitchFamily="2" charset="-122"/>
                <a:ea typeface="华文细黑" panose="02010600040101010101" pitchFamily="2" charset="-122"/>
              </a:rPr>
              <a:t>Happy Birthday To My Mother Of </a:t>
            </a:r>
            <a:r>
              <a:rPr lang="zh-CN" altLang="en-US" sz="1200" dirty="0">
                <a:latin typeface="华文细黑" panose="02010600040101010101" pitchFamily="2" charset="-122"/>
                <a:ea typeface="华文细黑" panose="02010600040101010101" pitchFamily="2" charset="-122"/>
              </a:rPr>
              <a:t>China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304"/>
          <a:stretch>
            <a:fillRect/>
          </a:stretch>
        </p:blipFill>
        <p:spPr>
          <a:xfrm>
            <a:off x="2218596" y="261864"/>
            <a:ext cx="4666168" cy="26998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ush dir="d"/>
      </p:transition>
    </mc:Choice>
    <mc:Fallback xmlns="">
      <p:transition>
        <p:push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067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385" y="2481580"/>
            <a:ext cx="9184005" cy="2663190"/>
          </a:xfrm>
          <a:prstGeom prst="rect">
            <a:avLst/>
          </a:prstGeom>
        </p:spPr>
      </p:pic>
      <p:pic>
        <p:nvPicPr>
          <p:cNvPr id="7" name="图片 6" descr="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385" y="-44450"/>
            <a:ext cx="9184005" cy="1609725"/>
          </a:xfrm>
          <a:prstGeom prst="rect">
            <a:avLst/>
          </a:prstGeom>
        </p:spPr>
      </p:pic>
      <p:sp>
        <p:nvSpPr>
          <p:cNvPr id="8" name="文本框 6"/>
          <p:cNvSpPr txBox="1"/>
          <p:nvPr/>
        </p:nvSpPr>
        <p:spPr>
          <a:xfrm>
            <a:off x="2989530" y="1819397"/>
            <a:ext cx="3166051" cy="763270"/>
          </a:xfrm>
          <a:prstGeom prst="rect">
            <a:avLst/>
          </a:prstGeom>
          <a:noFill/>
        </p:spPr>
        <p:txBody>
          <a:bodyPr wrap="square" lIns="91417" tIns="45708" rIns="91417" bIns="45708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3500" b="1" dirty="0">
                <a:solidFill>
                  <a:srgbClr val="E50117"/>
                </a:solidFill>
                <a:latin typeface="微软雅黑" panose="020B0503020204020204" charset="-122"/>
                <a:ea typeface="微软雅黑" panose="020B0503020204020204" charset="-122"/>
              </a:rPr>
              <a:t>第一章</a:t>
            </a:r>
          </a:p>
        </p:txBody>
      </p:sp>
      <p:sp>
        <p:nvSpPr>
          <p:cNvPr id="9" name="文本框 6"/>
          <p:cNvSpPr txBox="1"/>
          <p:nvPr/>
        </p:nvSpPr>
        <p:spPr>
          <a:xfrm>
            <a:off x="2731056" y="2440305"/>
            <a:ext cx="3683000" cy="782320"/>
          </a:xfrm>
          <a:prstGeom prst="rect">
            <a:avLst/>
          </a:prstGeom>
          <a:noFill/>
        </p:spPr>
        <p:txBody>
          <a:bodyPr wrap="square" lIns="91417" tIns="45708" rIns="91417" bIns="45708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3600" b="1" dirty="0">
                <a:solidFill>
                  <a:srgbClr val="E50117"/>
                </a:solidFill>
                <a:latin typeface="微软雅黑" panose="020B0503020204020204" charset="-122"/>
                <a:ea typeface="微软雅黑" panose="020B0503020204020204" charset="-122"/>
              </a:rPr>
              <a:t>基本工作概述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737610" y="643890"/>
            <a:ext cx="1670050" cy="1527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ush dir="d"/>
      </p:transition>
    </mc:Choice>
    <mc:Fallback xmlns="">
      <p:transition>
        <p:push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836295" y="297815"/>
            <a:ext cx="8318500" cy="264795"/>
          </a:xfrm>
          <a:prstGeom prst="rect">
            <a:avLst/>
          </a:prstGeom>
          <a:solidFill>
            <a:srgbClr val="E50117"/>
          </a:solidFill>
          <a:ln w="9" cap="flat">
            <a:noFill/>
            <a:prstDash val="solid"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37" tIns="45718" rIns="91437" bIns="45718" numCol="1" anchor="t" anchorCtr="0" compatLnSpc="1"/>
          <a:lstStyle/>
          <a:p>
            <a:endParaRPr lang="zh-CN" altLang="en-US" sz="1350">
              <a:solidFill>
                <a:schemeClr val="tx1"/>
              </a:solidFill>
            </a:endParaRPr>
          </a:p>
        </p:txBody>
      </p:sp>
      <p:grpSp>
        <p:nvGrpSpPr>
          <p:cNvPr id="2" name="小字"/>
          <p:cNvGrpSpPr/>
          <p:nvPr/>
        </p:nvGrpSpPr>
        <p:grpSpPr>
          <a:xfrm>
            <a:off x="926969" y="269518"/>
            <a:ext cx="6130865" cy="321945"/>
            <a:chOff x="1605513" y="667605"/>
            <a:chExt cx="6131661" cy="321870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3" name="TextBox 4"/>
            <p:cNvSpPr txBox="1"/>
            <p:nvPr/>
          </p:nvSpPr>
          <p:spPr>
            <a:xfrm>
              <a:off x="1605513" y="667605"/>
              <a:ext cx="2448272" cy="32187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l"/>
              <a:r>
                <a:rPr lang="en-US" altLang="zh-CN" sz="15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基本工作概述</a:t>
              </a: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7737174" y="801787"/>
              <a:ext cx="0" cy="72008"/>
            </a:xfrm>
            <a:prstGeom prst="line">
              <a:avLst/>
            </a:prstGeom>
            <a:ln>
              <a:solidFill>
                <a:schemeClr val="bg1">
                  <a:lumMod val="9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0" y="104869"/>
            <a:ext cx="650174" cy="650174"/>
          </a:xfrm>
          <a:prstGeom prst="rect">
            <a:avLst/>
          </a:prstGeom>
        </p:spPr>
      </p:pic>
      <p:sp>
        <p:nvSpPr>
          <p:cNvPr id="38" name="Freeform 7"/>
          <p:cNvSpPr/>
          <p:nvPr/>
        </p:nvSpPr>
        <p:spPr bwMode="auto">
          <a:xfrm>
            <a:off x="5973986" y="1363873"/>
            <a:ext cx="2290763" cy="1912938"/>
          </a:xfrm>
          <a:custGeom>
            <a:avLst/>
            <a:gdLst/>
            <a:ahLst/>
            <a:cxnLst>
              <a:cxn ang="0">
                <a:pos x="1443" y="0"/>
              </a:cxn>
              <a:cxn ang="0">
                <a:pos x="716" y="474"/>
              </a:cxn>
              <a:cxn ang="0">
                <a:pos x="0" y="1205"/>
              </a:cxn>
              <a:cxn ang="0">
                <a:pos x="726" y="737"/>
              </a:cxn>
              <a:cxn ang="0">
                <a:pos x="1443" y="0"/>
              </a:cxn>
            </a:cxnLst>
            <a:rect l="0" t="0" r="r" b="b"/>
            <a:pathLst>
              <a:path w="1443" h="1205">
                <a:moveTo>
                  <a:pt x="1443" y="0"/>
                </a:moveTo>
                <a:lnTo>
                  <a:pt x="716" y="474"/>
                </a:lnTo>
                <a:lnTo>
                  <a:pt x="0" y="1205"/>
                </a:lnTo>
                <a:lnTo>
                  <a:pt x="726" y="737"/>
                </a:lnTo>
                <a:lnTo>
                  <a:pt x="1443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1" name="Freeform 9"/>
          <p:cNvSpPr/>
          <p:nvPr/>
        </p:nvSpPr>
        <p:spPr bwMode="auto">
          <a:xfrm>
            <a:off x="4759547" y="1363873"/>
            <a:ext cx="2287588" cy="1912938"/>
          </a:xfrm>
          <a:custGeom>
            <a:avLst/>
            <a:gdLst/>
            <a:ahLst/>
            <a:cxnLst>
              <a:cxn ang="0">
                <a:pos x="1441" y="0"/>
              </a:cxn>
              <a:cxn ang="0">
                <a:pos x="715" y="474"/>
              </a:cxn>
              <a:cxn ang="0">
                <a:pos x="0" y="1205"/>
              </a:cxn>
              <a:cxn ang="0">
                <a:pos x="727" y="739"/>
              </a:cxn>
              <a:cxn ang="0">
                <a:pos x="1441" y="0"/>
              </a:cxn>
            </a:cxnLst>
            <a:rect l="0" t="0" r="r" b="b"/>
            <a:pathLst>
              <a:path w="1441" h="1205">
                <a:moveTo>
                  <a:pt x="1441" y="0"/>
                </a:moveTo>
                <a:lnTo>
                  <a:pt x="715" y="474"/>
                </a:lnTo>
                <a:lnTo>
                  <a:pt x="0" y="1205"/>
                </a:lnTo>
                <a:lnTo>
                  <a:pt x="727" y="739"/>
                </a:lnTo>
                <a:lnTo>
                  <a:pt x="1441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4" name="Freeform 11"/>
          <p:cNvSpPr/>
          <p:nvPr/>
        </p:nvSpPr>
        <p:spPr bwMode="auto">
          <a:xfrm>
            <a:off x="3535585" y="1365461"/>
            <a:ext cx="2286000" cy="1909763"/>
          </a:xfrm>
          <a:custGeom>
            <a:avLst/>
            <a:gdLst/>
            <a:ahLst/>
            <a:cxnLst>
              <a:cxn ang="0">
                <a:pos x="1440" y="0"/>
              </a:cxn>
              <a:cxn ang="0">
                <a:pos x="716" y="473"/>
              </a:cxn>
              <a:cxn ang="0">
                <a:pos x="0" y="1203"/>
              </a:cxn>
              <a:cxn ang="0">
                <a:pos x="726" y="737"/>
              </a:cxn>
              <a:cxn ang="0">
                <a:pos x="1440" y="0"/>
              </a:cxn>
            </a:cxnLst>
            <a:rect l="0" t="0" r="r" b="b"/>
            <a:pathLst>
              <a:path w="1440" h="1203">
                <a:moveTo>
                  <a:pt x="1440" y="0"/>
                </a:moveTo>
                <a:lnTo>
                  <a:pt x="716" y="473"/>
                </a:lnTo>
                <a:lnTo>
                  <a:pt x="0" y="1203"/>
                </a:lnTo>
                <a:lnTo>
                  <a:pt x="726" y="737"/>
                </a:lnTo>
                <a:lnTo>
                  <a:pt x="144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5" name="Freeform 13"/>
          <p:cNvSpPr/>
          <p:nvPr/>
        </p:nvSpPr>
        <p:spPr bwMode="auto">
          <a:xfrm>
            <a:off x="1098551" y="1363873"/>
            <a:ext cx="2287588" cy="1912938"/>
          </a:xfrm>
          <a:custGeom>
            <a:avLst/>
            <a:gdLst/>
            <a:ahLst/>
            <a:cxnLst>
              <a:cxn ang="0">
                <a:pos x="1441" y="0"/>
              </a:cxn>
              <a:cxn ang="0">
                <a:pos x="714" y="474"/>
              </a:cxn>
              <a:cxn ang="0">
                <a:pos x="0" y="1205"/>
              </a:cxn>
              <a:cxn ang="0">
                <a:pos x="727" y="737"/>
              </a:cxn>
              <a:cxn ang="0">
                <a:pos x="1441" y="0"/>
              </a:cxn>
            </a:cxnLst>
            <a:rect l="0" t="0" r="r" b="b"/>
            <a:pathLst>
              <a:path w="1441" h="1205">
                <a:moveTo>
                  <a:pt x="1441" y="0"/>
                </a:moveTo>
                <a:lnTo>
                  <a:pt x="714" y="474"/>
                </a:lnTo>
                <a:lnTo>
                  <a:pt x="0" y="1205"/>
                </a:lnTo>
                <a:lnTo>
                  <a:pt x="727" y="737"/>
                </a:lnTo>
                <a:lnTo>
                  <a:pt x="1441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6" name="Freeform 15"/>
          <p:cNvSpPr/>
          <p:nvPr/>
        </p:nvSpPr>
        <p:spPr bwMode="auto">
          <a:xfrm>
            <a:off x="2311622" y="1365461"/>
            <a:ext cx="2287588" cy="1909763"/>
          </a:xfrm>
          <a:custGeom>
            <a:avLst/>
            <a:gdLst/>
            <a:ahLst/>
            <a:cxnLst>
              <a:cxn ang="0">
                <a:pos x="1441" y="0"/>
              </a:cxn>
              <a:cxn ang="0">
                <a:pos x="714" y="472"/>
              </a:cxn>
              <a:cxn ang="0">
                <a:pos x="0" y="1203"/>
              </a:cxn>
              <a:cxn ang="0">
                <a:pos x="725" y="737"/>
              </a:cxn>
              <a:cxn ang="0">
                <a:pos x="1441" y="0"/>
              </a:cxn>
            </a:cxnLst>
            <a:rect l="0" t="0" r="r" b="b"/>
            <a:pathLst>
              <a:path w="1441" h="1203">
                <a:moveTo>
                  <a:pt x="1441" y="0"/>
                </a:moveTo>
                <a:lnTo>
                  <a:pt x="714" y="472"/>
                </a:lnTo>
                <a:lnTo>
                  <a:pt x="0" y="1203"/>
                </a:lnTo>
                <a:lnTo>
                  <a:pt x="725" y="737"/>
                </a:lnTo>
                <a:lnTo>
                  <a:pt x="1441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7" name="Group 43"/>
          <p:cNvGrpSpPr/>
          <p:nvPr/>
        </p:nvGrpSpPr>
        <p:grpSpPr>
          <a:xfrm>
            <a:off x="703264" y="1359905"/>
            <a:ext cx="1833563" cy="1920875"/>
            <a:chOff x="703263" y="1359455"/>
            <a:chExt cx="1833563" cy="1920875"/>
          </a:xfrm>
        </p:grpSpPr>
        <p:sp>
          <p:nvSpPr>
            <p:cNvPr id="48" name="Freeform 12"/>
            <p:cNvSpPr/>
            <p:nvPr/>
          </p:nvSpPr>
          <p:spPr bwMode="auto">
            <a:xfrm>
              <a:off x="703263" y="1359455"/>
              <a:ext cx="1833563" cy="1920875"/>
            </a:xfrm>
            <a:custGeom>
              <a:avLst/>
              <a:gdLst/>
              <a:ahLst/>
              <a:cxnLst>
                <a:cxn ang="0">
                  <a:pos x="213" y="1210"/>
                </a:cxn>
                <a:cxn ang="0">
                  <a:pos x="0" y="981"/>
                </a:cxn>
                <a:cxn ang="0">
                  <a:pos x="938" y="0"/>
                </a:cxn>
                <a:cxn ang="0">
                  <a:pos x="1155" y="216"/>
                </a:cxn>
                <a:cxn ang="0">
                  <a:pos x="213" y="1210"/>
                </a:cxn>
              </a:cxnLst>
              <a:rect l="0" t="0" r="r" b="b"/>
              <a:pathLst>
                <a:path w="1155" h="1210">
                  <a:moveTo>
                    <a:pt x="213" y="1210"/>
                  </a:moveTo>
                  <a:lnTo>
                    <a:pt x="0" y="981"/>
                  </a:lnTo>
                  <a:lnTo>
                    <a:pt x="938" y="0"/>
                  </a:lnTo>
                  <a:lnTo>
                    <a:pt x="1155" y="216"/>
                  </a:lnTo>
                  <a:lnTo>
                    <a:pt x="213" y="1210"/>
                  </a:lnTo>
                  <a:close/>
                </a:path>
              </a:pathLst>
            </a:custGeom>
            <a:solidFill>
              <a:srgbClr val="E50117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9" name="Text Placeholder 3"/>
            <p:cNvSpPr txBox="1"/>
            <p:nvPr/>
          </p:nvSpPr>
          <p:spPr>
            <a:xfrm rot="18790397">
              <a:off x="860176" y="2253227"/>
              <a:ext cx="1422400" cy="215265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ctr" defTabSz="1218565">
                <a:spcBef>
                  <a:spcPct val="20000"/>
                </a:spcBef>
                <a:defRPr/>
              </a:pPr>
              <a:r>
                <a:rPr lang="en-US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单击此处添加名称</a:t>
              </a:r>
            </a:p>
          </p:txBody>
        </p:sp>
      </p:grpSp>
      <p:grpSp>
        <p:nvGrpSpPr>
          <p:cNvPr id="50" name="Group 44"/>
          <p:cNvGrpSpPr/>
          <p:nvPr/>
        </p:nvGrpSpPr>
        <p:grpSpPr>
          <a:xfrm>
            <a:off x="1935386" y="1359112"/>
            <a:ext cx="1830388" cy="1922463"/>
            <a:chOff x="1935385" y="1358661"/>
            <a:chExt cx="1830388" cy="1922463"/>
          </a:xfrm>
        </p:grpSpPr>
        <p:sp>
          <p:nvSpPr>
            <p:cNvPr id="51" name="Freeform 14"/>
            <p:cNvSpPr/>
            <p:nvPr/>
          </p:nvSpPr>
          <p:spPr bwMode="auto">
            <a:xfrm>
              <a:off x="1935385" y="1358661"/>
              <a:ext cx="1830388" cy="1922463"/>
            </a:xfrm>
            <a:custGeom>
              <a:avLst/>
              <a:gdLst/>
              <a:ahLst/>
              <a:cxnLst>
                <a:cxn ang="0">
                  <a:pos x="211" y="1211"/>
                </a:cxn>
                <a:cxn ang="0">
                  <a:pos x="0" y="981"/>
                </a:cxn>
                <a:cxn ang="0">
                  <a:pos x="936" y="0"/>
                </a:cxn>
                <a:cxn ang="0">
                  <a:pos x="1153" y="218"/>
                </a:cxn>
                <a:cxn ang="0">
                  <a:pos x="211" y="1211"/>
                </a:cxn>
              </a:cxnLst>
              <a:rect l="0" t="0" r="r" b="b"/>
              <a:pathLst>
                <a:path w="1153" h="1211">
                  <a:moveTo>
                    <a:pt x="211" y="1211"/>
                  </a:moveTo>
                  <a:lnTo>
                    <a:pt x="0" y="981"/>
                  </a:lnTo>
                  <a:lnTo>
                    <a:pt x="936" y="0"/>
                  </a:lnTo>
                  <a:lnTo>
                    <a:pt x="1153" y="218"/>
                  </a:lnTo>
                  <a:lnTo>
                    <a:pt x="211" y="1211"/>
                  </a:lnTo>
                  <a:close/>
                </a:path>
              </a:pathLst>
            </a:cu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2700000" scaled="0"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2" name="Text Placeholder 3"/>
            <p:cNvSpPr txBox="1"/>
            <p:nvPr/>
          </p:nvSpPr>
          <p:spPr>
            <a:xfrm rot="18790397">
              <a:off x="2073919" y="2253225"/>
              <a:ext cx="1422400" cy="215265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ctr" defTabSz="1218565">
                <a:spcBef>
                  <a:spcPct val="20000"/>
                </a:spcBef>
                <a:defRPr/>
              </a:pPr>
              <a:r>
                <a:rPr lang="en-US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单击此处添加名称</a:t>
              </a:r>
            </a:p>
          </p:txBody>
        </p:sp>
      </p:grpSp>
      <p:grpSp>
        <p:nvGrpSpPr>
          <p:cNvPr id="53" name="Group 45"/>
          <p:cNvGrpSpPr/>
          <p:nvPr/>
        </p:nvGrpSpPr>
        <p:grpSpPr>
          <a:xfrm>
            <a:off x="3160936" y="1359905"/>
            <a:ext cx="1831975" cy="1920875"/>
            <a:chOff x="3160935" y="1359455"/>
            <a:chExt cx="1831975" cy="1920875"/>
          </a:xfrm>
        </p:grpSpPr>
        <p:sp>
          <p:nvSpPr>
            <p:cNvPr id="54" name="Freeform 10"/>
            <p:cNvSpPr/>
            <p:nvPr/>
          </p:nvSpPr>
          <p:spPr bwMode="auto">
            <a:xfrm>
              <a:off x="3160935" y="1359455"/>
              <a:ext cx="1831975" cy="1920875"/>
            </a:xfrm>
            <a:custGeom>
              <a:avLst/>
              <a:gdLst/>
              <a:ahLst/>
              <a:cxnLst>
                <a:cxn ang="0">
                  <a:pos x="212" y="1210"/>
                </a:cxn>
                <a:cxn ang="0">
                  <a:pos x="0" y="981"/>
                </a:cxn>
                <a:cxn ang="0">
                  <a:pos x="936" y="0"/>
                </a:cxn>
                <a:cxn ang="0">
                  <a:pos x="1154" y="216"/>
                </a:cxn>
                <a:cxn ang="0">
                  <a:pos x="212" y="1210"/>
                </a:cxn>
              </a:cxnLst>
              <a:rect l="0" t="0" r="r" b="b"/>
              <a:pathLst>
                <a:path w="1154" h="1210">
                  <a:moveTo>
                    <a:pt x="212" y="1210"/>
                  </a:moveTo>
                  <a:lnTo>
                    <a:pt x="0" y="981"/>
                  </a:lnTo>
                  <a:lnTo>
                    <a:pt x="936" y="0"/>
                  </a:lnTo>
                  <a:lnTo>
                    <a:pt x="1154" y="216"/>
                  </a:lnTo>
                  <a:lnTo>
                    <a:pt x="212" y="1210"/>
                  </a:lnTo>
                  <a:close/>
                </a:path>
              </a:pathLst>
            </a:custGeom>
            <a:solidFill>
              <a:srgbClr val="E50117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5" name="Text Placeholder 3"/>
            <p:cNvSpPr txBox="1"/>
            <p:nvPr/>
          </p:nvSpPr>
          <p:spPr>
            <a:xfrm rot="18790397">
              <a:off x="3315910" y="2253226"/>
              <a:ext cx="1422400" cy="215265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ctr" defTabSz="1218565">
                <a:spcBef>
                  <a:spcPct val="20000"/>
                </a:spcBef>
                <a:defRPr/>
              </a:pPr>
              <a:r>
                <a:rPr lang="en-US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单击此处添加名称</a:t>
              </a:r>
            </a:p>
          </p:txBody>
        </p:sp>
      </p:grpSp>
      <p:grpSp>
        <p:nvGrpSpPr>
          <p:cNvPr id="56" name="Group 46"/>
          <p:cNvGrpSpPr/>
          <p:nvPr/>
        </p:nvGrpSpPr>
        <p:grpSpPr>
          <a:xfrm>
            <a:off x="4383310" y="1359905"/>
            <a:ext cx="1835150" cy="1920875"/>
            <a:chOff x="4383310" y="1359455"/>
            <a:chExt cx="1835150" cy="1920875"/>
          </a:xfrm>
        </p:grpSpPr>
        <p:sp>
          <p:nvSpPr>
            <p:cNvPr id="57" name="Freeform 8"/>
            <p:cNvSpPr/>
            <p:nvPr/>
          </p:nvSpPr>
          <p:spPr bwMode="auto">
            <a:xfrm>
              <a:off x="4383310" y="1359455"/>
              <a:ext cx="1835150" cy="1920875"/>
            </a:xfrm>
            <a:custGeom>
              <a:avLst/>
              <a:gdLst/>
              <a:ahLst/>
              <a:cxnLst>
                <a:cxn ang="0">
                  <a:pos x="211" y="1210"/>
                </a:cxn>
                <a:cxn ang="0">
                  <a:pos x="0" y="981"/>
                </a:cxn>
                <a:cxn ang="0">
                  <a:pos x="938" y="0"/>
                </a:cxn>
                <a:cxn ang="0">
                  <a:pos x="1156" y="216"/>
                </a:cxn>
                <a:cxn ang="0">
                  <a:pos x="211" y="1210"/>
                </a:cxn>
              </a:cxnLst>
              <a:rect l="0" t="0" r="r" b="b"/>
              <a:pathLst>
                <a:path w="1156" h="1210">
                  <a:moveTo>
                    <a:pt x="211" y="1210"/>
                  </a:moveTo>
                  <a:lnTo>
                    <a:pt x="0" y="981"/>
                  </a:lnTo>
                  <a:lnTo>
                    <a:pt x="938" y="0"/>
                  </a:lnTo>
                  <a:lnTo>
                    <a:pt x="1156" y="216"/>
                  </a:lnTo>
                  <a:lnTo>
                    <a:pt x="211" y="1210"/>
                  </a:lnTo>
                  <a:close/>
                </a:path>
              </a:pathLst>
            </a:cu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2700000" scaled="0"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8" name="Text Placeholder 3"/>
            <p:cNvSpPr txBox="1"/>
            <p:nvPr/>
          </p:nvSpPr>
          <p:spPr>
            <a:xfrm rot="18790397">
              <a:off x="4535110" y="2253227"/>
              <a:ext cx="1422400" cy="215265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ctr" defTabSz="1218565">
                <a:spcBef>
                  <a:spcPct val="20000"/>
                </a:spcBef>
                <a:defRPr/>
              </a:pPr>
              <a:r>
                <a:rPr lang="en-US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单击此处添加名称</a:t>
              </a:r>
            </a:p>
          </p:txBody>
        </p:sp>
      </p:grpSp>
      <p:grpSp>
        <p:nvGrpSpPr>
          <p:cNvPr id="59" name="Group 47"/>
          <p:cNvGrpSpPr/>
          <p:nvPr/>
        </p:nvGrpSpPr>
        <p:grpSpPr>
          <a:xfrm>
            <a:off x="5599336" y="1360698"/>
            <a:ext cx="1831975" cy="1919288"/>
            <a:chOff x="5599335" y="1360248"/>
            <a:chExt cx="1831975" cy="1919288"/>
          </a:xfrm>
        </p:grpSpPr>
        <p:sp>
          <p:nvSpPr>
            <p:cNvPr id="60" name="Freeform 6"/>
            <p:cNvSpPr/>
            <p:nvPr/>
          </p:nvSpPr>
          <p:spPr bwMode="auto">
            <a:xfrm>
              <a:off x="5599335" y="1360248"/>
              <a:ext cx="1831975" cy="1919288"/>
            </a:xfrm>
            <a:custGeom>
              <a:avLst/>
              <a:gdLst/>
              <a:ahLst/>
              <a:cxnLst>
                <a:cxn ang="0">
                  <a:pos x="212" y="1209"/>
                </a:cxn>
                <a:cxn ang="0">
                  <a:pos x="0" y="981"/>
                </a:cxn>
                <a:cxn ang="0">
                  <a:pos x="936" y="0"/>
                </a:cxn>
                <a:cxn ang="0">
                  <a:pos x="1154" y="216"/>
                </a:cxn>
                <a:cxn ang="0">
                  <a:pos x="212" y="1209"/>
                </a:cxn>
              </a:cxnLst>
              <a:rect l="0" t="0" r="r" b="b"/>
              <a:pathLst>
                <a:path w="1154" h="1209">
                  <a:moveTo>
                    <a:pt x="212" y="1209"/>
                  </a:moveTo>
                  <a:lnTo>
                    <a:pt x="0" y="981"/>
                  </a:lnTo>
                  <a:lnTo>
                    <a:pt x="936" y="0"/>
                  </a:lnTo>
                  <a:lnTo>
                    <a:pt x="1154" y="216"/>
                  </a:lnTo>
                  <a:lnTo>
                    <a:pt x="212" y="1209"/>
                  </a:lnTo>
                  <a:close/>
                </a:path>
              </a:pathLst>
            </a:custGeom>
            <a:solidFill>
              <a:srgbClr val="E50117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1" name="Text Placeholder 3"/>
            <p:cNvSpPr txBox="1"/>
            <p:nvPr/>
          </p:nvSpPr>
          <p:spPr>
            <a:xfrm rot="18790397">
              <a:off x="5762213" y="2144631"/>
              <a:ext cx="1540669" cy="21526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8565">
                <a:spcBef>
                  <a:spcPct val="20000"/>
                </a:spcBef>
                <a:defRPr/>
              </a:pPr>
              <a:r>
                <a:rPr lang="en-US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单击此处添加名称</a:t>
              </a:r>
            </a:p>
          </p:txBody>
        </p:sp>
      </p:grpSp>
      <p:grpSp>
        <p:nvGrpSpPr>
          <p:cNvPr id="62" name="Group 48"/>
          <p:cNvGrpSpPr/>
          <p:nvPr/>
        </p:nvGrpSpPr>
        <p:grpSpPr>
          <a:xfrm>
            <a:off x="6810596" y="1358317"/>
            <a:ext cx="1830388" cy="1924050"/>
            <a:chOff x="6810596" y="1357867"/>
            <a:chExt cx="1830388" cy="1924050"/>
          </a:xfrm>
        </p:grpSpPr>
        <p:sp>
          <p:nvSpPr>
            <p:cNvPr id="63" name="Freeform 5"/>
            <p:cNvSpPr/>
            <p:nvPr/>
          </p:nvSpPr>
          <p:spPr bwMode="auto">
            <a:xfrm>
              <a:off x="6810596" y="1357867"/>
              <a:ext cx="1830388" cy="1924050"/>
            </a:xfrm>
            <a:custGeom>
              <a:avLst/>
              <a:gdLst/>
              <a:ahLst/>
              <a:cxnLst>
                <a:cxn ang="0">
                  <a:pos x="211" y="1212"/>
                </a:cxn>
                <a:cxn ang="0">
                  <a:pos x="0" y="981"/>
                </a:cxn>
                <a:cxn ang="0">
                  <a:pos x="935" y="0"/>
                </a:cxn>
                <a:cxn ang="0">
                  <a:pos x="1153" y="216"/>
                </a:cxn>
                <a:cxn ang="0">
                  <a:pos x="211" y="1212"/>
                </a:cxn>
              </a:cxnLst>
              <a:rect l="0" t="0" r="r" b="b"/>
              <a:pathLst>
                <a:path w="1153" h="1212">
                  <a:moveTo>
                    <a:pt x="211" y="1212"/>
                  </a:moveTo>
                  <a:lnTo>
                    <a:pt x="0" y="981"/>
                  </a:lnTo>
                  <a:lnTo>
                    <a:pt x="935" y="0"/>
                  </a:lnTo>
                  <a:lnTo>
                    <a:pt x="1153" y="216"/>
                  </a:lnTo>
                  <a:lnTo>
                    <a:pt x="211" y="1212"/>
                  </a:lnTo>
                  <a:close/>
                </a:path>
              </a:pathLst>
            </a:cu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2700000" scaled="0"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4" name="Text Placeholder 3"/>
            <p:cNvSpPr txBox="1"/>
            <p:nvPr/>
          </p:nvSpPr>
          <p:spPr>
            <a:xfrm rot="18790397">
              <a:off x="7036339" y="2128439"/>
              <a:ext cx="1481614" cy="21526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8565">
                <a:spcBef>
                  <a:spcPct val="20000"/>
                </a:spcBef>
                <a:defRPr/>
              </a:pPr>
              <a:r>
                <a:rPr lang="en-US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单击此处添加名称</a:t>
              </a:r>
            </a:p>
          </p:txBody>
        </p:sp>
      </p:grpSp>
      <p:grpSp>
        <p:nvGrpSpPr>
          <p:cNvPr id="65" name="Group 25"/>
          <p:cNvGrpSpPr/>
          <p:nvPr/>
        </p:nvGrpSpPr>
        <p:grpSpPr>
          <a:xfrm>
            <a:off x="405080" y="3641336"/>
            <a:ext cx="1479104" cy="786246"/>
            <a:chOff x="764014" y="1586306"/>
            <a:chExt cx="1544637" cy="786246"/>
          </a:xfrm>
        </p:grpSpPr>
        <p:sp>
          <p:nvSpPr>
            <p:cNvPr id="66" name="Text Placeholder 3"/>
            <p:cNvSpPr txBox="1"/>
            <p:nvPr/>
          </p:nvSpPr>
          <p:spPr>
            <a:xfrm>
              <a:off x="1218027" y="1586306"/>
              <a:ext cx="636609" cy="18415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ctr" defTabSz="1218565">
                <a:spcBef>
                  <a:spcPct val="20000"/>
                </a:spcBef>
                <a:defRPr/>
              </a:pPr>
              <a:r>
                <a:rPr lang="en-US" sz="12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  <p:sp>
          <p:nvSpPr>
            <p:cNvPr id="67" name="Text Placeholder 3"/>
            <p:cNvSpPr txBox="1"/>
            <p:nvPr/>
          </p:nvSpPr>
          <p:spPr>
            <a:xfrm>
              <a:off x="764014" y="1695642"/>
              <a:ext cx="1544637" cy="676910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8565">
                <a:spcBef>
                  <a:spcPct val="20000"/>
                </a:spcBef>
                <a:defRPr/>
              </a:pPr>
              <a:r>
                <a:rPr 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There are many variations</a:t>
              </a:r>
            </a:p>
            <a:p>
              <a:pPr defTabSz="1218565">
                <a:spcBef>
                  <a:spcPct val="20000"/>
                </a:spcBef>
                <a:defRPr/>
              </a:pPr>
              <a:r>
                <a:rPr 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 of passages of lorem</a:t>
              </a:r>
            </a:p>
            <a:p>
              <a:pPr defTabSz="1218565">
                <a:spcBef>
                  <a:spcPct val="20000"/>
                </a:spcBef>
                <a:defRPr/>
              </a:pPr>
              <a:r>
                <a:rPr 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 ipsum available</a:t>
              </a:r>
            </a:p>
          </p:txBody>
        </p:sp>
      </p:grpSp>
      <p:grpSp>
        <p:nvGrpSpPr>
          <p:cNvPr id="68" name="Group 25"/>
          <p:cNvGrpSpPr/>
          <p:nvPr/>
        </p:nvGrpSpPr>
        <p:grpSpPr>
          <a:xfrm>
            <a:off x="1763658" y="3641336"/>
            <a:ext cx="1479104" cy="786246"/>
            <a:chOff x="764014" y="1586306"/>
            <a:chExt cx="1544637" cy="786246"/>
          </a:xfrm>
        </p:grpSpPr>
        <p:sp>
          <p:nvSpPr>
            <p:cNvPr id="69" name="Text Placeholder 3"/>
            <p:cNvSpPr txBox="1"/>
            <p:nvPr/>
          </p:nvSpPr>
          <p:spPr>
            <a:xfrm>
              <a:off x="1218027" y="1586306"/>
              <a:ext cx="636609" cy="18415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ctr" defTabSz="1218565">
                <a:spcBef>
                  <a:spcPct val="20000"/>
                </a:spcBef>
                <a:defRPr/>
              </a:pPr>
              <a:r>
                <a:rPr lang="en-US" sz="12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  <p:sp>
          <p:nvSpPr>
            <p:cNvPr id="70" name="Text Placeholder 3"/>
            <p:cNvSpPr txBox="1"/>
            <p:nvPr/>
          </p:nvSpPr>
          <p:spPr>
            <a:xfrm>
              <a:off x="764014" y="1695642"/>
              <a:ext cx="1544637" cy="676910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8565">
                <a:spcBef>
                  <a:spcPct val="20000"/>
                </a:spcBef>
                <a:defRPr/>
              </a:pPr>
              <a:r>
                <a:rPr 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There are many variations</a:t>
              </a:r>
            </a:p>
            <a:p>
              <a:pPr defTabSz="1218565">
                <a:spcBef>
                  <a:spcPct val="20000"/>
                </a:spcBef>
                <a:defRPr/>
              </a:pPr>
              <a:r>
                <a:rPr 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 of passages of lorem</a:t>
              </a:r>
            </a:p>
            <a:p>
              <a:pPr defTabSz="1218565">
                <a:spcBef>
                  <a:spcPct val="20000"/>
                </a:spcBef>
                <a:defRPr/>
              </a:pPr>
              <a:r>
                <a:rPr 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 ipsum available</a:t>
              </a:r>
            </a:p>
          </p:txBody>
        </p:sp>
      </p:grpSp>
      <p:grpSp>
        <p:nvGrpSpPr>
          <p:cNvPr id="71" name="Group 25"/>
          <p:cNvGrpSpPr/>
          <p:nvPr/>
        </p:nvGrpSpPr>
        <p:grpSpPr>
          <a:xfrm>
            <a:off x="3122236" y="3641336"/>
            <a:ext cx="1479104" cy="786246"/>
            <a:chOff x="764014" y="1586306"/>
            <a:chExt cx="1544637" cy="786246"/>
          </a:xfrm>
        </p:grpSpPr>
        <p:sp>
          <p:nvSpPr>
            <p:cNvPr id="72" name="Text Placeholder 3"/>
            <p:cNvSpPr txBox="1"/>
            <p:nvPr/>
          </p:nvSpPr>
          <p:spPr>
            <a:xfrm>
              <a:off x="1218027" y="1586306"/>
              <a:ext cx="636609" cy="18415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ctr" defTabSz="1218565">
                <a:spcBef>
                  <a:spcPct val="20000"/>
                </a:spcBef>
                <a:defRPr/>
              </a:pPr>
              <a:r>
                <a:rPr lang="en-US" sz="12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  <p:sp>
          <p:nvSpPr>
            <p:cNvPr id="73" name="Text Placeholder 3"/>
            <p:cNvSpPr txBox="1"/>
            <p:nvPr/>
          </p:nvSpPr>
          <p:spPr>
            <a:xfrm>
              <a:off x="764014" y="1695642"/>
              <a:ext cx="1544637" cy="676910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8565">
                <a:spcBef>
                  <a:spcPct val="20000"/>
                </a:spcBef>
                <a:defRPr/>
              </a:pPr>
              <a:r>
                <a:rPr 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There are many variations</a:t>
              </a:r>
            </a:p>
            <a:p>
              <a:pPr defTabSz="1218565">
                <a:spcBef>
                  <a:spcPct val="20000"/>
                </a:spcBef>
                <a:defRPr/>
              </a:pPr>
              <a:r>
                <a:rPr 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 of passages of lorem</a:t>
              </a:r>
            </a:p>
            <a:p>
              <a:pPr defTabSz="1218565">
                <a:spcBef>
                  <a:spcPct val="20000"/>
                </a:spcBef>
                <a:defRPr/>
              </a:pPr>
              <a:r>
                <a:rPr 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 ipsum available</a:t>
              </a:r>
            </a:p>
          </p:txBody>
        </p:sp>
      </p:grpSp>
      <p:grpSp>
        <p:nvGrpSpPr>
          <p:cNvPr id="74" name="Group 25"/>
          <p:cNvGrpSpPr/>
          <p:nvPr/>
        </p:nvGrpSpPr>
        <p:grpSpPr>
          <a:xfrm>
            <a:off x="4480814" y="3641336"/>
            <a:ext cx="1479104" cy="786246"/>
            <a:chOff x="764014" y="1586306"/>
            <a:chExt cx="1544637" cy="786246"/>
          </a:xfrm>
        </p:grpSpPr>
        <p:sp>
          <p:nvSpPr>
            <p:cNvPr id="75" name="Text Placeholder 3"/>
            <p:cNvSpPr txBox="1"/>
            <p:nvPr/>
          </p:nvSpPr>
          <p:spPr>
            <a:xfrm>
              <a:off x="1218027" y="1586306"/>
              <a:ext cx="636609" cy="18415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ctr" defTabSz="1218565">
                <a:spcBef>
                  <a:spcPct val="20000"/>
                </a:spcBef>
                <a:defRPr/>
              </a:pPr>
              <a:r>
                <a:rPr lang="en-US" sz="12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  <p:sp>
          <p:nvSpPr>
            <p:cNvPr id="76" name="Text Placeholder 3"/>
            <p:cNvSpPr txBox="1"/>
            <p:nvPr/>
          </p:nvSpPr>
          <p:spPr>
            <a:xfrm>
              <a:off x="764014" y="1695642"/>
              <a:ext cx="1544637" cy="676910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8565">
                <a:spcBef>
                  <a:spcPct val="20000"/>
                </a:spcBef>
                <a:defRPr/>
              </a:pPr>
              <a:r>
                <a:rPr 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There are many variations</a:t>
              </a:r>
            </a:p>
            <a:p>
              <a:pPr defTabSz="1218565">
                <a:spcBef>
                  <a:spcPct val="20000"/>
                </a:spcBef>
                <a:defRPr/>
              </a:pPr>
              <a:r>
                <a:rPr 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 of passages of lorem</a:t>
              </a:r>
            </a:p>
            <a:p>
              <a:pPr defTabSz="1218565">
                <a:spcBef>
                  <a:spcPct val="20000"/>
                </a:spcBef>
                <a:defRPr/>
              </a:pPr>
              <a:r>
                <a:rPr 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 ipsum available</a:t>
              </a:r>
            </a:p>
          </p:txBody>
        </p:sp>
      </p:grpSp>
      <p:grpSp>
        <p:nvGrpSpPr>
          <p:cNvPr id="77" name="Group 25"/>
          <p:cNvGrpSpPr/>
          <p:nvPr/>
        </p:nvGrpSpPr>
        <p:grpSpPr>
          <a:xfrm>
            <a:off x="5839392" y="3641336"/>
            <a:ext cx="1479104" cy="786246"/>
            <a:chOff x="764014" y="1586306"/>
            <a:chExt cx="1544637" cy="786246"/>
          </a:xfrm>
        </p:grpSpPr>
        <p:sp>
          <p:nvSpPr>
            <p:cNvPr id="78" name="Text Placeholder 3"/>
            <p:cNvSpPr txBox="1"/>
            <p:nvPr/>
          </p:nvSpPr>
          <p:spPr>
            <a:xfrm>
              <a:off x="1218027" y="1586306"/>
              <a:ext cx="636609" cy="18415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ctr" defTabSz="1218565">
                <a:spcBef>
                  <a:spcPct val="20000"/>
                </a:spcBef>
                <a:defRPr/>
              </a:pPr>
              <a:r>
                <a:rPr lang="en-US" sz="12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  <p:sp>
          <p:nvSpPr>
            <p:cNvPr id="79" name="Text Placeholder 3"/>
            <p:cNvSpPr txBox="1"/>
            <p:nvPr/>
          </p:nvSpPr>
          <p:spPr>
            <a:xfrm>
              <a:off x="764014" y="1695642"/>
              <a:ext cx="1544637" cy="676910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8565">
                <a:spcBef>
                  <a:spcPct val="20000"/>
                </a:spcBef>
                <a:defRPr/>
              </a:pPr>
              <a:r>
                <a:rPr 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There are many variations</a:t>
              </a:r>
            </a:p>
            <a:p>
              <a:pPr defTabSz="1218565">
                <a:spcBef>
                  <a:spcPct val="20000"/>
                </a:spcBef>
                <a:defRPr/>
              </a:pPr>
              <a:r>
                <a:rPr 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 of passages of lorem</a:t>
              </a:r>
            </a:p>
            <a:p>
              <a:pPr defTabSz="1218565">
                <a:spcBef>
                  <a:spcPct val="20000"/>
                </a:spcBef>
                <a:defRPr/>
              </a:pPr>
              <a:r>
                <a:rPr 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 ipsum available</a:t>
              </a:r>
            </a:p>
          </p:txBody>
        </p:sp>
      </p:grpSp>
      <p:grpSp>
        <p:nvGrpSpPr>
          <p:cNvPr id="80" name="Group 25"/>
          <p:cNvGrpSpPr/>
          <p:nvPr/>
        </p:nvGrpSpPr>
        <p:grpSpPr>
          <a:xfrm>
            <a:off x="7197970" y="3641336"/>
            <a:ext cx="1479104" cy="786246"/>
            <a:chOff x="764014" y="1586306"/>
            <a:chExt cx="1544637" cy="786246"/>
          </a:xfrm>
        </p:grpSpPr>
        <p:sp>
          <p:nvSpPr>
            <p:cNvPr id="81" name="Text Placeholder 3"/>
            <p:cNvSpPr txBox="1"/>
            <p:nvPr/>
          </p:nvSpPr>
          <p:spPr>
            <a:xfrm>
              <a:off x="1218027" y="1586306"/>
              <a:ext cx="636609" cy="18415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ctr" defTabSz="1218565">
                <a:spcBef>
                  <a:spcPct val="20000"/>
                </a:spcBef>
                <a:defRPr/>
              </a:pPr>
              <a:r>
                <a:rPr lang="en-US" sz="12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  <p:sp>
          <p:nvSpPr>
            <p:cNvPr id="82" name="Text Placeholder 3"/>
            <p:cNvSpPr txBox="1"/>
            <p:nvPr/>
          </p:nvSpPr>
          <p:spPr>
            <a:xfrm>
              <a:off x="764014" y="1695642"/>
              <a:ext cx="1544637" cy="676910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8565">
                <a:spcBef>
                  <a:spcPct val="20000"/>
                </a:spcBef>
                <a:defRPr/>
              </a:pPr>
              <a:r>
                <a:rPr 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There are many variations</a:t>
              </a:r>
            </a:p>
            <a:p>
              <a:pPr defTabSz="1218565">
                <a:spcBef>
                  <a:spcPct val="20000"/>
                </a:spcBef>
                <a:defRPr/>
              </a:pPr>
              <a:r>
                <a:rPr 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 of passages of lorem</a:t>
              </a:r>
            </a:p>
            <a:p>
              <a:pPr defTabSz="1218565">
                <a:spcBef>
                  <a:spcPct val="20000"/>
                </a:spcBef>
                <a:defRPr/>
              </a:pPr>
              <a:r>
                <a:rPr 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 ipsum available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ush dir="d"/>
      </p:transition>
    </mc:Choice>
    <mc:Fallback xmlns="">
      <p:transition>
        <p:push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7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2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7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2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7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200"/>
                            </p:stCondLst>
                            <p:childTnLst>
                              <p:par>
                                <p:cTn id="5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700"/>
                            </p:stCondLst>
                            <p:childTnLst>
                              <p:par>
                                <p:cTn id="6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200"/>
                            </p:stCondLst>
                            <p:childTnLst>
                              <p:par>
                                <p:cTn id="6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700"/>
                            </p:stCondLst>
                            <p:childTnLst>
                              <p:par>
                                <p:cTn id="7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200"/>
                            </p:stCondLst>
                            <p:childTnLst>
                              <p:par>
                                <p:cTn id="7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700"/>
                            </p:stCondLst>
                            <p:childTnLst>
                              <p:par>
                                <p:cTn id="7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38" grpId="0" bldLvl="0" animBg="1"/>
      <p:bldP spid="41" grpId="0" bldLvl="0" animBg="1"/>
      <p:bldP spid="44" grpId="0" bldLvl="0" animBg="1"/>
      <p:bldP spid="45" grpId="0" bldLvl="0" animBg="1"/>
      <p:bldP spid="46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836295" y="297815"/>
            <a:ext cx="8318500" cy="264795"/>
          </a:xfrm>
          <a:prstGeom prst="rect">
            <a:avLst/>
          </a:prstGeom>
          <a:solidFill>
            <a:srgbClr val="E50117"/>
          </a:solidFill>
          <a:ln w="9" cap="flat">
            <a:noFill/>
            <a:prstDash val="solid"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37" tIns="45718" rIns="91437" bIns="45718" numCol="1" anchor="t" anchorCtr="0" compatLnSpc="1"/>
          <a:lstStyle/>
          <a:p>
            <a:endParaRPr lang="zh-CN" altLang="en-US" sz="1350">
              <a:solidFill>
                <a:schemeClr val="tx1"/>
              </a:solidFill>
            </a:endParaRPr>
          </a:p>
        </p:txBody>
      </p:sp>
      <p:grpSp>
        <p:nvGrpSpPr>
          <p:cNvPr id="2" name="小字"/>
          <p:cNvGrpSpPr/>
          <p:nvPr/>
        </p:nvGrpSpPr>
        <p:grpSpPr>
          <a:xfrm>
            <a:off x="926969" y="269518"/>
            <a:ext cx="6130865" cy="321945"/>
            <a:chOff x="1605513" y="667605"/>
            <a:chExt cx="6131661" cy="321870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3" name="TextBox 4"/>
            <p:cNvSpPr txBox="1"/>
            <p:nvPr/>
          </p:nvSpPr>
          <p:spPr>
            <a:xfrm>
              <a:off x="1605513" y="667605"/>
              <a:ext cx="2448272" cy="32187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l"/>
              <a:r>
                <a:rPr lang="en-US" altLang="zh-CN" sz="15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基本工作概述</a:t>
              </a: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7737174" y="801787"/>
              <a:ext cx="0" cy="72008"/>
            </a:xfrm>
            <a:prstGeom prst="line">
              <a:avLst/>
            </a:prstGeom>
            <a:ln>
              <a:solidFill>
                <a:schemeClr val="bg1">
                  <a:lumMod val="9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0" y="104869"/>
            <a:ext cx="650174" cy="650174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3399143" y="1168044"/>
            <a:ext cx="488463" cy="842660"/>
            <a:chOff x="4532190" y="1556792"/>
            <a:chExt cx="651284" cy="1123547"/>
          </a:xfr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8900000" scaled="0"/>
          </a:gradFill>
        </p:grpSpPr>
        <p:cxnSp>
          <p:nvCxnSpPr>
            <p:cNvPr id="19" name="直接连接符 18"/>
            <p:cNvCxnSpPr/>
            <p:nvPr/>
          </p:nvCxnSpPr>
          <p:spPr>
            <a:xfrm>
              <a:off x="4858515" y="2064060"/>
              <a:ext cx="0" cy="616279"/>
            </a:xfrm>
            <a:prstGeom prst="line">
              <a:avLst/>
            </a:prstGeom>
            <a:grpFill/>
            <a:ln w="38100"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椭圆 19"/>
            <p:cNvSpPr/>
            <p:nvPr/>
          </p:nvSpPr>
          <p:spPr>
            <a:xfrm>
              <a:off x="4532190" y="1556792"/>
              <a:ext cx="651284" cy="65128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500" b="1" dirty="0"/>
                <a:t>01</a:t>
              </a:r>
              <a:endParaRPr lang="zh-CN" altLang="en-US" sz="1500" b="1" dirty="0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573542" y="1168044"/>
            <a:ext cx="488463" cy="842660"/>
            <a:chOff x="7432024" y="1556792"/>
            <a:chExt cx="651284" cy="1123547"/>
          </a:xfr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18900000" scaled="0"/>
          </a:gradFill>
        </p:grpSpPr>
        <p:cxnSp>
          <p:nvCxnSpPr>
            <p:cNvPr id="22" name="直接连接符 21"/>
            <p:cNvCxnSpPr/>
            <p:nvPr/>
          </p:nvCxnSpPr>
          <p:spPr>
            <a:xfrm>
              <a:off x="7758349" y="2064060"/>
              <a:ext cx="0" cy="616279"/>
            </a:xfrm>
            <a:prstGeom prst="line">
              <a:avLst/>
            </a:prstGeom>
            <a:grpFill/>
            <a:ln w="34925"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椭圆 22"/>
            <p:cNvSpPr/>
            <p:nvPr/>
          </p:nvSpPr>
          <p:spPr>
            <a:xfrm>
              <a:off x="7432024" y="1556792"/>
              <a:ext cx="651284" cy="65128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500" b="1" dirty="0"/>
                <a:t>02</a:t>
              </a:r>
              <a:endParaRPr lang="zh-CN" altLang="en-US" sz="1500" b="1" dirty="0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534355" y="1167649"/>
            <a:ext cx="488463" cy="842660"/>
            <a:chOff x="10045806" y="1557958"/>
            <a:chExt cx="651284" cy="1123547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10372131" y="2065226"/>
              <a:ext cx="0" cy="616279"/>
            </a:xfrm>
            <a:prstGeom prst="line">
              <a:avLst/>
            </a:prstGeom>
            <a:ln w="38100">
              <a:solidFill>
                <a:srgbClr val="B1010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椭圆 25"/>
            <p:cNvSpPr/>
            <p:nvPr/>
          </p:nvSpPr>
          <p:spPr>
            <a:xfrm>
              <a:off x="10045806" y="1557958"/>
              <a:ext cx="651284" cy="651284"/>
            </a:xfrm>
            <a:prstGeom prst="ellipse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500" b="1" dirty="0"/>
                <a:t>03</a:t>
              </a:r>
              <a:endParaRPr lang="zh-CN" altLang="en-US" sz="1500" b="1" dirty="0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818250" y="2010845"/>
            <a:ext cx="2359536" cy="604838"/>
            <a:chOff x="7757666" y="2680527"/>
            <a:chExt cx="3146048" cy="806450"/>
          </a:xfrm>
        </p:grpSpPr>
        <p:sp>
          <p:nvSpPr>
            <p:cNvPr id="28" name="圆角矩形 27"/>
            <p:cNvSpPr/>
            <p:nvPr/>
          </p:nvSpPr>
          <p:spPr>
            <a:xfrm>
              <a:off x="7757666" y="2680527"/>
              <a:ext cx="3146048" cy="806450"/>
            </a:xfrm>
            <a:prstGeom prst="roundRect">
              <a:avLst>
                <a:gd name="adj" fmla="val 50000"/>
              </a:avLst>
            </a:prstGeom>
            <a:solidFill>
              <a:srgbClr val="E50117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9" name="TextBox 13"/>
            <p:cNvSpPr txBox="1"/>
            <p:nvPr/>
          </p:nvSpPr>
          <p:spPr>
            <a:xfrm>
              <a:off x="8277181" y="2904920"/>
              <a:ext cx="2419909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sz="1350" b="1" dirty="0">
                  <a:latin typeface="微软雅黑" panose="020B0503020204020204" charset="-122"/>
                  <a:ea typeface="微软雅黑" panose="020B0503020204020204" charset="-122"/>
                </a:rPr>
                <a:t>单击此处添加标题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399143" y="2010845"/>
            <a:ext cx="2790300" cy="604838"/>
            <a:chOff x="4532190" y="2680527"/>
            <a:chExt cx="3720400" cy="806450"/>
          </a:xfrm>
        </p:grpSpPr>
        <p:sp>
          <p:nvSpPr>
            <p:cNvPr id="31" name="圆角矩形 30"/>
            <p:cNvSpPr/>
            <p:nvPr/>
          </p:nvSpPr>
          <p:spPr>
            <a:xfrm>
              <a:off x="4532190" y="2680527"/>
              <a:ext cx="3720400" cy="806450"/>
            </a:xfrm>
            <a:prstGeom prst="roundRect">
              <a:avLst>
                <a:gd name="adj" fmla="val 50000"/>
              </a:avLst>
            </a:prstGeom>
            <a:solidFill>
              <a:srgbClr val="E50117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TextBox 16"/>
            <p:cNvSpPr txBox="1"/>
            <p:nvPr/>
          </p:nvSpPr>
          <p:spPr>
            <a:xfrm>
              <a:off x="5663157" y="2904920"/>
              <a:ext cx="2250691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sz="1350" b="1" dirty="0">
                  <a:latin typeface="微软雅黑" panose="020B0503020204020204" charset="-122"/>
                  <a:ea typeface="微软雅黑" panose="020B0503020204020204" charset="-122"/>
                </a:rPr>
                <a:t>单击此处添加标题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953003" y="1843036"/>
            <a:ext cx="3150780" cy="954741"/>
            <a:chOff x="1270670" y="2447256"/>
            <a:chExt cx="4201040" cy="1272988"/>
          </a:xfrm>
        </p:grpSpPr>
        <p:grpSp>
          <p:nvGrpSpPr>
            <p:cNvPr id="34" name="组合 33"/>
            <p:cNvGrpSpPr/>
            <p:nvPr/>
          </p:nvGrpSpPr>
          <p:grpSpPr>
            <a:xfrm>
              <a:off x="1270670" y="2447256"/>
              <a:ext cx="4201040" cy="1272988"/>
              <a:chOff x="1246093" y="2792504"/>
              <a:chExt cx="6436659" cy="1272988"/>
            </a:xfr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grpSpPr>
          <p:sp>
            <p:nvSpPr>
              <p:cNvPr id="35" name="圆角矩形 34"/>
              <p:cNvSpPr/>
              <p:nvPr/>
            </p:nvSpPr>
            <p:spPr>
              <a:xfrm>
                <a:off x="1440041" y="3025587"/>
                <a:ext cx="6242711" cy="806823"/>
              </a:xfrm>
              <a:prstGeom prst="roundRect">
                <a:avLst>
                  <a:gd name="adj" fmla="val 50000"/>
                </a:avLst>
              </a:prstGeom>
              <a:solidFill>
                <a:srgbClr val="E50117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b="1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1246093" y="2792504"/>
                <a:ext cx="2023551" cy="1272988"/>
              </a:xfrm>
              <a:prstGeom prst="ellipse">
                <a:avLst/>
              </a:prstGeom>
              <a:solidFill>
                <a:srgbClr val="E5011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b="1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37" name="TextBox 19"/>
            <p:cNvSpPr txBox="1"/>
            <p:nvPr/>
          </p:nvSpPr>
          <p:spPr>
            <a:xfrm>
              <a:off x="2763565" y="2889561"/>
              <a:ext cx="2508219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sz="1350" b="1" dirty="0">
                  <a:latin typeface="微软雅黑" panose="020B0503020204020204" charset="-122"/>
                  <a:ea typeface="微软雅黑" panose="020B0503020204020204" charset="-122"/>
                </a:rPr>
                <a:t>单击此处添加标题</a:t>
              </a:r>
            </a:p>
          </p:txBody>
        </p:sp>
        <p:sp>
          <p:nvSpPr>
            <p:cNvPr id="38" name="Freeform 494"/>
            <p:cNvSpPr>
              <a:spLocks noEditPoints="1"/>
            </p:cNvSpPr>
            <p:nvPr/>
          </p:nvSpPr>
          <p:spPr bwMode="auto">
            <a:xfrm>
              <a:off x="1637986" y="2759033"/>
              <a:ext cx="586086" cy="661106"/>
            </a:xfrm>
            <a:custGeom>
              <a:avLst/>
              <a:gdLst>
                <a:gd name="T0" fmla="*/ 68 w 125"/>
                <a:gd name="T1" fmla="*/ 27 h 141"/>
                <a:gd name="T2" fmla="*/ 77 w 125"/>
                <a:gd name="T3" fmla="*/ 40 h 141"/>
                <a:gd name="T4" fmla="*/ 74 w 125"/>
                <a:gd name="T5" fmla="*/ 51 h 141"/>
                <a:gd name="T6" fmla="*/ 107 w 125"/>
                <a:gd name="T7" fmla="*/ 141 h 141"/>
                <a:gd name="T8" fmla="*/ 29 w 125"/>
                <a:gd name="T9" fmla="*/ 141 h 141"/>
                <a:gd name="T10" fmla="*/ 40 w 125"/>
                <a:gd name="T11" fmla="*/ 86 h 141"/>
                <a:gd name="T12" fmla="*/ 50 w 125"/>
                <a:gd name="T13" fmla="*/ 46 h 141"/>
                <a:gd name="T14" fmla="*/ 50 w 125"/>
                <a:gd name="T15" fmla="*/ 35 h 141"/>
                <a:gd name="T16" fmla="*/ 63 w 125"/>
                <a:gd name="T17" fmla="*/ 25 h 141"/>
                <a:gd name="T18" fmla="*/ 66 w 125"/>
                <a:gd name="T19" fmla="*/ 68 h 141"/>
                <a:gd name="T20" fmla="*/ 66 w 125"/>
                <a:gd name="T21" fmla="*/ 68 h 141"/>
                <a:gd name="T22" fmla="*/ 55 w 125"/>
                <a:gd name="T23" fmla="*/ 86 h 141"/>
                <a:gd name="T24" fmla="*/ 68 w 125"/>
                <a:gd name="T25" fmla="*/ 75 h 141"/>
                <a:gd name="T26" fmla="*/ 81 w 125"/>
                <a:gd name="T27" fmla="*/ 110 h 141"/>
                <a:gd name="T28" fmla="*/ 85 w 125"/>
                <a:gd name="T29" fmla="*/ 117 h 141"/>
                <a:gd name="T30" fmla="*/ 85 w 125"/>
                <a:gd name="T31" fmla="*/ 117 h 141"/>
                <a:gd name="T32" fmla="*/ 70 w 125"/>
                <a:gd name="T33" fmla="*/ 115 h 141"/>
                <a:gd name="T34" fmla="*/ 44 w 125"/>
                <a:gd name="T35" fmla="*/ 128 h 141"/>
                <a:gd name="T36" fmla="*/ 66 w 125"/>
                <a:gd name="T37" fmla="*/ 93 h 141"/>
                <a:gd name="T38" fmla="*/ 48 w 125"/>
                <a:gd name="T39" fmla="*/ 104 h 141"/>
                <a:gd name="T40" fmla="*/ 101 w 125"/>
                <a:gd name="T41" fmla="*/ 7 h 141"/>
                <a:gd name="T42" fmla="*/ 112 w 125"/>
                <a:gd name="T43" fmla="*/ 31 h 141"/>
                <a:gd name="T44" fmla="*/ 112 w 125"/>
                <a:gd name="T45" fmla="*/ 49 h 141"/>
                <a:gd name="T46" fmla="*/ 99 w 125"/>
                <a:gd name="T47" fmla="*/ 73 h 141"/>
                <a:gd name="T48" fmla="*/ 116 w 125"/>
                <a:gd name="T49" fmla="*/ 73 h 141"/>
                <a:gd name="T50" fmla="*/ 125 w 125"/>
                <a:gd name="T51" fmla="*/ 40 h 141"/>
                <a:gd name="T52" fmla="*/ 121 w 125"/>
                <a:gd name="T53" fmla="*/ 18 h 141"/>
                <a:gd name="T54" fmla="*/ 110 w 125"/>
                <a:gd name="T55" fmla="*/ 0 h 141"/>
                <a:gd name="T56" fmla="*/ 26 w 125"/>
                <a:gd name="T57" fmla="*/ 73 h 141"/>
                <a:gd name="T58" fmla="*/ 15 w 125"/>
                <a:gd name="T59" fmla="*/ 49 h 141"/>
                <a:gd name="T60" fmla="*/ 15 w 125"/>
                <a:gd name="T61" fmla="*/ 31 h 141"/>
                <a:gd name="T62" fmla="*/ 26 w 125"/>
                <a:gd name="T63" fmla="*/ 7 h 141"/>
                <a:gd name="T64" fmla="*/ 9 w 125"/>
                <a:gd name="T65" fmla="*/ 9 h 141"/>
                <a:gd name="T66" fmla="*/ 0 w 125"/>
                <a:gd name="T67" fmla="*/ 40 h 141"/>
                <a:gd name="T68" fmla="*/ 6 w 125"/>
                <a:gd name="T69" fmla="*/ 62 h 141"/>
                <a:gd name="T70" fmla="*/ 17 w 125"/>
                <a:gd name="T71" fmla="*/ 80 h 141"/>
                <a:gd name="T72" fmla="*/ 83 w 125"/>
                <a:gd name="T73" fmla="*/ 22 h 141"/>
                <a:gd name="T74" fmla="*/ 90 w 125"/>
                <a:gd name="T75" fmla="*/ 40 h 141"/>
                <a:gd name="T76" fmla="*/ 92 w 125"/>
                <a:gd name="T77" fmla="*/ 66 h 141"/>
                <a:gd name="T78" fmla="*/ 99 w 125"/>
                <a:gd name="T79" fmla="*/ 55 h 141"/>
                <a:gd name="T80" fmla="*/ 103 w 125"/>
                <a:gd name="T81" fmla="*/ 40 h 141"/>
                <a:gd name="T82" fmla="*/ 96 w 125"/>
                <a:gd name="T83" fmla="*/ 20 h 141"/>
                <a:gd name="T84" fmla="*/ 35 w 125"/>
                <a:gd name="T85" fmla="*/ 66 h 141"/>
                <a:gd name="T86" fmla="*/ 39 w 125"/>
                <a:gd name="T87" fmla="*/ 49 h 141"/>
                <a:gd name="T88" fmla="*/ 39 w 125"/>
                <a:gd name="T89" fmla="*/ 31 h 141"/>
                <a:gd name="T90" fmla="*/ 33 w 125"/>
                <a:gd name="T91" fmla="*/ 14 h 141"/>
                <a:gd name="T92" fmla="*/ 24 w 125"/>
                <a:gd name="T93" fmla="*/ 33 h 141"/>
                <a:gd name="T94" fmla="*/ 24 w 125"/>
                <a:gd name="T95" fmla="*/ 47 h 141"/>
                <a:gd name="T96" fmla="*/ 35 w 125"/>
                <a:gd name="T97" fmla="*/ 6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5" h="141">
                  <a:moveTo>
                    <a:pt x="63" y="25"/>
                  </a:moveTo>
                  <a:lnTo>
                    <a:pt x="63" y="25"/>
                  </a:lnTo>
                  <a:lnTo>
                    <a:pt x="68" y="27"/>
                  </a:lnTo>
                  <a:lnTo>
                    <a:pt x="74" y="29"/>
                  </a:lnTo>
                  <a:lnTo>
                    <a:pt x="77" y="35"/>
                  </a:lnTo>
                  <a:lnTo>
                    <a:pt x="77" y="40"/>
                  </a:lnTo>
                  <a:lnTo>
                    <a:pt x="77" y="40"/>
                  </a:lnTo>
                  <a:lnTo>
                    <a:pt x="77" y="46"/>
                  </a:lnTo>
                  <a:lnTo>
                    <a:pt x="74" y="51"/>
                  </a:lnTo>
                  <a:lnTo>
                    <a:pt x="86" y="86"/>
                  </a:lnTo>
                  <a:lnTo>
                    <a:pt x="103" y="132"/>
                  </a:lnTo>
                  <a:lnTo>
                    <a:pt x="107" y="141"/>
                  </a:lnTo>
                  <a:lnTo>
                    <a:pt x="97" y="141"/>
                  </a:lnTo>
                  <a:lnTo>
                    <a:pt x="97" y="141"/>
                  </a:lnTo>
                  <a:lnTo>
                    <a:pt x="29" y="141"/>
                  </a:lnTo>
                  <a:lnTo>
                    <a:pt x="20" y="141"/>
                  </a:lnTo>
                  <a:lnTo>
                    <a:pt x="24" y="132"/>
                  </a:lnTo>
                  <a:lnTo>
                    <a:pt x="40" y="86"/>
                  </a:lnTo>
                  <a:lnTo>
                    <a:pt x="53" y="51"/>
                  </a:lnTo>
                  <a:lnTo>
                    <a:pt x="53" y="51"/>
                  </a:lnTo>
                  <a:lnTo>
                    <a:pt x="50" y="46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50" y="35"/>
                  </a:lnTo>
                  <a:lnTo>
                    <a:pt x="53" y="29"/>
                  </a:lnTo>
                  <a:lnTo>
                    <a:pt x="57" y="27"/>
                  </a:lnTo>
                  <a:lnTo>
                    <a:pt x="63" y="25"/>
                  </a:lnTo>
                  <a:lnTo>
                    <a:pt x="63" y="25"/>
                  </a:lnTo>
                  <a:close/>
                  <a:moveTo>
                    <a:pt x="66" y="68"/>
                  </a:moveTo>
                  <a:lnTo>
                    <a:pt x="66" y="68"/>
                  </a:lnTo>
                  <a:lnTo>
                    <a:pt x="64" y="60"/>
                  </a:lnTo>
                  <a:lnTo>
                    <a:pt x="59" y="75"/>
                  </a:lnTo>
                  <a:lnTo>
                    <a:pt x="66" y="68"/>
                  </a:lnTo>
                  <a:lnTo>
                    <a:pt x="66" y="68"/>
                  </a:lnTo>
                  <a:close/>
                  <a:moveTo>
                    <a:pt x="68" y="75"/>
                  </a:moveTo>
                  <a:lnTo>
                    <a:pt x="55" y="86"/>
                  </a:lnTo>
                  <a:lnTo>
                    <a:pt x="74" y="86"/>
                  </a:lnTo>
                  <a:lnTo>
                    <a:pt x="68" y="75"/>
                  </a:lnTo>
                  <a:lnTo>
                    <a:pt x="68" y="75"/>
                  </a:lnTo>
                  <a:close/>
                  <a:moveTo>
                    <a:pt x="75" y="95"/>
                  </a:moveTo>
                  <a:lnTo>
                    <a:pt x="53" y="110"/>
                  </a:lnTo>
                  <a:lnTo>
                    <a:pt x="81" y="110"/>
                  </a:lnTo>
                  <a:lnTo>
                    <a:pt x="75" y="95"/>
                  </a:lnTo>
                  <a:lnTo>
                    <a:pt x="75" y="95"/>
                  </a:lnTo>
                  <a:close/>
                  <a:moveTo>
                    <a:pt x="85" y="117"/>
                  </a:moveTo>
                  <a:lnTo>
                    <a:pt x="61" y="128"/>
                  </a:lnTo>
                  <a:lnTo>
                    <a:pt x="88" y="128"/>
                  </a:lnTo>
                  <a:lnTo>
                    <a:pt x="85" y="117"/>
                  </a:lnTo>
                  <a:lnTo>
                    <a:pt x="85" y="117"/>
                  </a:lnTo>
                  <a:close/>
                  <a:moveTo>
                    <a:pt x="44" y="128"/>
                  </a:moveTo>
                  <a:lnTo>
                    <a:pt x="70" y="115"/>
                  </a:lnTo>
                  <a:lnTo>
                    <a:pt x="44" y="115"/>
                  </a:lnTo>
                  <a:lnTo>
                    <a:pt x="39" y="128"/>
                  </a:lnTo>
                  <a:lnTo>
                    <a:pt x="44" y="128"/>
                  </a:lnTo>
                  <a:lnTo>
                    <a:pt x="44" y="128"/>
                  </a:lnTo>
                  <a:close/>
                  <a:moveTo>
                    <a:pt x="48" y="104"/>
                  </a:moveTo>
                  <a:lnTo>
                    <a:pt x="66" y="93"/>
                  </a:lnTo>
                  <a:lnTo>
                    <a:pt x="52" y="93"/>
                  </a:lnTo>
                  <a:lnTo>
                    <a:pt x="48" y="104"/>
                  </a:lnTo>
                  <a:lnTo>
                    <a:pt x="48" y="104"/>
                  </a:lnTo>
                  <a:close/>
                  <a:moveTo>
                    <a:pt x="110" y="0"/>
                  </a:moveTo>
                  <a:lnTo>
                    <a:pt x="101" y="7"/>
                  </a:lnTo>
                  <a:lnTo>
                    <a:pt x="101" y="7"/>
                  </a:lnTo>
                  <a:lnTo>
                    <a:pt x="105" y="14"/>
                  </a:lnTo>
                  <a:lnTo>
                    <a:pt x="110" y="22"/>
                  </a:lnTo>
                  <a:lnTo>
                    <a:pt x="112" y="31"/>
                  </a:lnTo>
                  <a:lnTo>
                    <a:pt x="112" y="40"/>
                  </a:lnTo>
                  <a:lnTo>
                    <a:pt x="112" y="40"/>
                  </a:lnTo>
                  <a:lnTo>
                    <a:pt x="112" y="49"/>
                  </a:lnTo>
                  <a:lnTo>
                    <a:pt x="108" y="58"/>
                  </a:lnTo>
                  <a:lnTo>
                    <a:pt x="105" y="66"/>
                  </a:lnTo>
                  <a:lnTo>
                    <a:pt x="99" y="73"/>
                  </a:lnTo>
                  <a:lnTo>
                    <a:pt x="110" y="80"/>
                  </a:lnTo>
                  <a:lnTo>
                    <a:pt x="110" y="80"/>
                  </a:lnTo>
                  <a:lnTo>
                    <a:pt x="116" y="73"/>
                  </a:lnTo>
                  <a:lnTo>
                    <a:pt x="121" y="62"/>
                  </a:lnTo>
                  <a:lnTo>
                    <a:pt x="125" y="51"/>
                  </a:lnTo>
                  <a:lnTo>
                    <a:pt x="125" y="40"/>
                  </a:lnTo>
                  <a:lnTo>
                    <a:pt x="125" y="40"/>
                  </a:lnTo>
                  <a:lnTo>
                    <a:pt x="125" y="29"/>
                  </a:lnTo>
                  <a:lnTo>
                    <a:pt x="121" y="18"/>
                  </a:lnTo>
                  <a:lnTo>
                    <a:pt x="116" y="7"/>
                  </a:lnTo>
                  <a:lnTo>
                    <a:pt x="110" y="0"/>
                  </a:lnTo>
                  <a:lnTo>
                    <a:pt x="110" y="0"/>
                  </a:lnTo>
                  <a:close/>
                  <a:moveTo>
                    <a:pt x="17" y="80"/>
                  </a:moveTo>
                  <a:lnTo>
                    <a:pt x="26" y="73"/>
                  </a:lnTo>
                  <a:lnTo>
                    <a:pt x="26" y="73"/>
                  </a:lnTo>
                  <a:lnTo>
                    <a:pt x="20" y="66"/>
                  </a:lnTo>
                  <a:lnTo>
                    <a:pt x="17" y="58"/>
                  </a:lnTo>
                  <a:lnTo>
                    <a:pt x="15" y="49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5" y="31"/>
                  </a:lnTo>
                  <a:lnTo>
                    <a:pt x="17" y="22"/>
                  </a:lnTo>
                  <a:lnTo>
                    <a:pt x="20" y="14"/>
                  </a:lnTo>
                  <a:lnTo>
                    <a:pt x="26" y="7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9" y="9"/>
                  </a:lnTo>
                  <a:lnTo>
                    <a:pt x="6" y="18"/>
                  </a:lnTo>
                  <a:lnTo>
                    <a:pt x="2" y="29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2" y="51"/>
                  </a:lnTo>
                  <a:lnTo>
                    <a:pt x="6" y="62"/>
                  </a:lnTo>
                  <a:lnTo>
                    <a:pt x="9" y="71"/>
                  </a:lnTo>
                  <a:lnTo>
                    <a:pt x="17" y="80"/>
                  </a:lnTo>
                  <a:lnTo>
                    <a:pt x="17" y="80"/>
                  </a:lnTo>
                  <a:close/>
                  <a:moveTo>
                    <a:pt x="92" y="14"/>
                  </a:moveTo>
                  <a:lnTo>
                    <a:pt x="83" y="22"/>
                  </a:lnTo>
                  <a:lnTo>
                    <a:pt x="83" y="22"/>
                  </a:lnTo>
                  <a:lnTo>
                    <a:pt x="88" y="31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88" y="49"/>
                  </a:lnTo>
                  <a:lnTo>
                    <a:pt x="83" y="58"/>
                  </a:lnTo>
                  <a:lnTo>
                    <a:pt x="92" y="66"/>
                  </a:lnTo>
                  <a:lnTo>
                    <a:pt x="92" y="66"/>
                  </a:lnTo>
                  <a:lnTo>
                    <a:pt x="96" y="60"/>
                  </a:lnTo>
                  <a:lnTo>
                    <a:pt x="99" y="55"/>
                  </a:lnTo>
                  <a:lnTo>
                    <a:pt x="101" y="47"/>
                  </a:lnTo>
                  <a:lnTo>
                    <a:pt x="103" y="40"/>
                  </a:lnTo>
                  <a:lnTo>
                    <a:pt x="103" y="40"/>
                  </a:lnTo>
                  <a:lnTo>
                    <a:pt x="101" y="33"/>
                  </a:lnTo>
                  <a:lnTo>
                    <a:pt x="99" y="25"/>
                  </a:lnTo>
                  <a:lnTo>
                    <a:pt x="96" y="20"/>
                  </a:lnTo>
                  <a:lnTo>
                    <a:pt x="92" y="14"/>
                  </a:lnTo>
                  <a:lnTo>
                    <a:pt x="92" y="14"/>
                  </a:lnTo>
                  <a:close/>
                  <a:moveTo>
                    <a:pt x="35" y="66"/>
                  </a:moveTo>
                  <a:lnTo>
                    <a:pt x="44" y="58"/>
                  </a:lnTo>
                  <a:lnTo>
                    <a:pt x="44" y="58"/>
                  </a:lnTo>
                  <a:lnTo>
                    <a:pt x="39" y="49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9" y="31"/>
                  </a:lnTo>
                  <a:lnTo>
                    <a:pt x="44" y="22"/>
                  </a:lnTo>
                  <a:lnTo>
                    <a:pt x="33" y="14"/>
                  </a:lnTo>
                  <a:lnTo>
                    <a:pt x="33" y="14"/>
                  </a:lnTo>
                  <a:lnTo>
                    <a:pt x="29" y="20"/>
                  </a:lnTo>
                  <a:lnTo>
                    <a:pt x="26" y="25"/>
                  </a:lnTo>
                  <a:lnTo>
                    <a:pt x="24" y="33"/>
                  </a:lnTo>
                  <a:lnTo>
                    <a:pt x="24" y="40"/>
                  </a:lnTo>
                  <a:lnTo>
                    <a:pt x="24" y="40"/>
                  </a:lnTo>
                  <a:lnTo>
                    <a:pt x="24" y="47"/>
                  </a:lnTo>
                  <a:lnTo>
                    <a:pt x="28" y="55"/>
                  </a:lnTo>
                  <a:lnTo>
                    <a:pt x="29" y="60"/>
                  </a:lnTo>
                  <a:lnTo>
                    <a:pt x="35" y="66"/>
                  </a:lnTo>
                  <a:lnTo>
                    <a:pt x="35" y="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b="1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2072674" y="2820920"/>
            <a:ext cx="1814932" cy="1751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。输入您的内容或者通过右键复制粘贴您的内容。输入您的内容或者通过右键复制粘贴您的内容，并选择只保留文字。输入您的内容或者通过右键复制粘贴您的内容。输入您的内容或者通过右键复制粘贴您的内容。</a:t>
            </a:r>
          </a:p>
          <a:p>
            <a:pPr>
              <a:lnSpc>
                <a:spcPct val="120000"/>
              </a:lnSpc>
            </a:pPr>
            <a:endParaRPr lang="zh-CN" altLang="en-US" sz="9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4120455" y="2820920"/>
            <a:ext cx="1814932" cy="1751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。输入您的内容或者通过右键复制粘贴您的内容。输入您的内容或者通过右键复制粘贴您的内容，并选择只保留文字。输入您的内容或者通过右键复制粘贴您的内容。输入您的内容或者通过右键复制粘贴您的内容。</a:t>
            </a:r>
          </a:p>
          <a:p>
            <a:pPr>
              <a:lnSpc>
                <a:spcPct val="120000"/>
              </a:lnSpc>
            </a:pPr>
            <a:endParaRPr lang="zh-CN" altLang="en-US" sz="9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207886" y="2820920"/>
            <a:ext cx="1814932" cy="1751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。输入您的内容或者通过右键复制粘贴您的内容。输入您的内容或者通过右键复制粘贴您的内容，并选择只保留文字。输入您的内容或者通过右键复制粘贴您的内容。输入您的内容或者通过右键复制粘贴您的内容。</a:t>
            </a:r>
          </a:p>
          <a:p>
            <a:pPr>
              <a:lnSpc>
                <a:spcPct val="120000"/>
              </a:lnSpc>
            </a:pPr>
            <a:endParaRPr lang="zh-CN" altLang="en-US" sz="9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ush dir="d"/>
      </p:transition>
    </mc:Choice>
    <mc:Fallback xmlns="">
      <p:transition>
        <p:push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00"/>
                            </p:stCondLst>
                            <p:childTnLst>
                              <p:par>
                                <p:cTn id="2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00"/>
                            </p:stCondLst>
                            <p:childTnLst>
                              <p:par>
                                <p:cTn id="4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700"/>
                            </p:stCondLst>
                            <p:childTnLst>
                              <p:par>
                                <p:cTn id="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2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700"/>
                            </p:stCondLst>
                            <p:childTnLst>
                              <p:par>
                                <p:cTn id="5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39" grpId="0"/>
      <p:bldP spid="40" grpId="0"/>
      <p:bldP spid="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836295" y="297815"/>
            <a:ext cx="8318500" cy="264795"/>
          </a:xfrm>
          <a:prstGeom prst="rect">
            <a:avLst/>
          </a:prstGeom>
          <a:solidFill>
            <a:srgbClr val="E50117"/>
          </a:solidFill>
          <a:ln w="9" cap="flat">
            <a:noFill/>
            <a:prstDash val="solid"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37" tIns="45718" rIns="91437" bIns="45718" numCol="1" anchor="t" anchorCtr="0" compatLnSpc="1"/>
          <a:lstStyle/>
          <a:p>
            <a:endParaRPr lang="zh-CN" altLang="en-US" sz="1350">
              <a:solidFill>
                <a:schemeClr val="tx1"/>
              </a:solidFill>
            </a:endParaRPr>
          </a:p>
        </p:txBody>
      </p:sp>
      <p:grpSp>
        <p:nvGrpSpPr>
          <p:cNvPr id="2" name="小字"/>
          <p:cNvGrpSpPr/>
          <p:nvPr/>
        </p:nvGrpSpPr>
        <p:grpSpPr>
          <a:xfrm>
            <a:off x="926969" y="269518"/>
            <a:ext cx="6130865" cy="321945"/>
            <a:chOff x="1605513" y="667605"/>
            <a:chExt cx="6131661" cy="321870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3" name="TextBox 4"/>
            <p:cNvSpPr txBox="1"/>
            <p:nvPr/>
          </p:nvSpPr>
          <p:spPr>
            <a:xfrm>
              <a:off x="1605513" y="667605"/>
              <a:ext cx="2448272" cy="32187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l"/>
              <a:r>
                <a:rPr lang="en-US" altLang="zh-CN" sz="15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基本工作概述</a:t>
              </a: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7737174" y="801787"/>
              <a:ext cx="0" cy="72008"/>
            </a:xfrm>
            <a:prstGeom prst="line">
              <a:avLst/>
            </a:prstGeom>
            <a:ln>
              <a:solidFill>
                <a:schemeClr val="bg1">
                  <a:lumMod val="9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0" y="104869"/>
            <a:ext cx="650174" cy="650174"/>
          </a:xfrm>
          <a:prstGeom prst="rect">
            <a:avLst/>
          </a:prstGeom>
        </p:spPr>
      </p:pic>
      <p:cxnSp>
        <p:nvCxnSpPr>
          <p:cNvPr id="31" name="MH_Other_1"/>
          <p:cNvCxnSpPr/>
          <p:nvPr>
            <p:custDataLst>
              <p:tags r:id="rId1"/>
            </p:custDataLst>
          </p:nvPr>
        </p:nvCxnSpPr>
        <p:spPr>
          <a:xfrm>
            <a:off x="7094888" y="2066834"/>
            <a:ext cx="2059505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组合 31"/>
          <p:cNvGrpSpPr/>
          <p:nvPr/>
        </p:nvGrpSpPr>
        <p:grpSpPr>
          <a:xfrm>
            <a:off x="6677239" y="1625266"/>
            <a:ext cx="943610" cy="1690688"/>
            <a:chOff x="8825625" y="1743280"/>
            <a:chExt cx="1258146" cy="2254250"/>
          </a:xfrm>
          <a:solidFill>
            <a:srgbClr val="E50117"/>
          </a:solidFill>
        </p:grpSpPr>
        <p:sp>
          <p:nvSpPr>
            <p:cNvPr id="25" name="MH_SubTitle_3"/>
            <p:cNvSpPr/>
            <p:nvPr>
              <p:custDataLst>
                <p:tags r:id="rId9"/>
              </p:custDataLst>
            </p:nvPr>
          </p:nvSpPr>
          <p:spPr bwMode="auto">
            <a:xfrm rot="20700000">
              <a:off x="8825625" y="1743280"/>
              <a:ext cx="1087437" cy="2254250"/>
            </a:xfrm>
            <a:custGeom>
              <a:avLst/>
              <a:gdLst>
                <a:gd name="T0" fmla="*/ 0 w 1087280"/>
                <a:gd name="T1" fmla="*/ 0 h 2254625"/>
                <a:gd name="T2" fmla="*/ 1087280 w 1087280"/>
                <a:gd name="T3" fmla="*/ 2254625 h 2254625"/>
              </a:gdLst>
              <a:ahLst/>
              <a:cxnLst/>
              <a:rect l="T0" t="T1" r="T2" b="T3"/>
              <a:pathLst>
                <a:path w="1087280" h="2254625">
                  <a:moveTo>
                    <a:pt x="667816" y="412913"/>
                  </a:moveTo>
                  <a:lnTo>
                    <a:pt x="661379" y="407078"/>
                  </a:lnTo>
                  <a:lnTo>
                    <a:pt x="654942" y="401243"/>
                  </a:lnTo>
                  <a:lnTo>
                    <a:pt x="648230" y="396246"/>
                  </a:lnTo>
                  <a:lnTo>
                    <a:pt x="640959" y="391251"/>
                  </a:lnTo>
                  <a:lnTo>
                    <a:pt x="633691" y="386813"/>
                  </a:lnTo>
                  <a:lnTo>
                    <a:pt x="625865" y="382378"/>
                  </a:lnTo>
                  <a:lnTo>
                    <a:pt x="618041" y="378500"/>
                  </a:lnTo>
                  <a:lnTo>
                    <a:pt x="610775" y="374620"/>
                  </a:lnTo>
                  <a:lnTo>
                    <a:pt x="602117" y="371582"/>
                  </a:lnTo>
                  <a:lnTo>
                    <a:pt x="593739" y="368822"/>
                  </a:lnTo>
                  <a:lnTo>
                    <a:pt x="585641" y="366340"/>
                  </a:lnTo>
                  <a:lnTo>
                    <a:pt x="576430" y="364419"/>
                  </a:lnTo>
                  <a:lnTo>
                    <a:pt x="567778" y="363055"/>
                  </a:lnTo>
                  <a:lnTo>
                    <a:pt x="558569" y="361692"/>
                  </a:lnTo>
                  <a:lnTo>
                    <a:pt x="549362" y="360887"/>
                  </a:lnTo>
                  <a:lnTo>
                    <a:pt x="540436" y="360919"/>
                  </a:lnTo>
                  <a:lnTo>
                    <a:pt x="530953" y="360952"/>
                  </a:lnTo>
                  <a:lnTo>
                    <a:pt x="521472" y="361542"/>
                  </a:lnTo>
                  <a:lnTo>
                    <a:pt x="512831" y="362967"/>
                  </a:lnTo>
                  <a:lnTo>
                    <a:pt x="503911" y="364671"/>
                  </a:lnTo>
                  <a:lnTo>
                    <a:pt x="494992" y="366376"/>
                  </a:lnTo>
                  <a:lnTo>
                    <a:pt x="486913" y="368914"/>
                  </a:lnTo>
                  <a:lnTo>
                    <a:pt x="477998" y="371734"/>
                  </a:lnTo>
                  <a:lnTo>
                    <a:pt x="469923" y="375388"/>
                  </a:lnTo>
                  <a:lnTo>
                    <a:pt x="461847" y="379042"/>
                  </a:lnTo>
                  <a:lnTo>
                    <a:pt x="454330" y="382695"/>
                  </a:lnTo>
                  <a:lnTo>
                    <a:pt x="447095" y="387183"/>
                  </a:lnTo>
                  <a:lnTo>
                    <a:pt x="439581" y="391950"/>
                  </a:lnTo>
                  <a:lnTo>
                    <a:pt x="432628" y="397274"/>
                  </a:lnTo>
                  <a:lnTo>
                    <a:pt x="425395" y="402320"/>
                  </a:lnTo>
                  <a:lnTo>
                    <a:pt x="419001" y="408199"/>
                  </a:lnTo>
                  <a:lnTo>
                    <a:pt x="412887" y="414357"/>
                  </a:lnTo>
                  <a:lnTo>
                    <a:pt x="407052" y="420234"/>
                  </a:lnTo>
                  <a:lnTo>
                    <a:pt x="401218" y="426670"/>
                  </a:lnTo>
                  <a:lnTo>
                    <a:pt x="396224" y="433939"/>
                  </a:lnTo>
                  <a:lnTo>
                    <a:pt x="390950" y="440930"/>
                  </a:lnTo>
                  <a:lnTo>
                    <a:pt x="386515" y="448198"/>
                  </a:lnTo>
                  <a:lnTo>
                    <a:pt x="381801" y="455745"/>
                  </a:lnTo>
                  <a:lnTo>
                    <a:pt x="378202" y="463288"/>
                  </a:lnTo>
                  <a:lnTo>
                    <a:pt x="374606" y="471389"/>
                  </a:lnTo>
                  <a:lnTo>
                    <a:pt x="371010" y="479490"/>
                  </a:lnTo>
                  <a:lnTo>
                    <a:pt x="368532" y="488146"/>
                  </a:lnTo>
                  <a:lnTo>
                    <a:pt x="366051" y="496243"/>
                  </a:lnTo>
                  <a:lnTo>
                    <a:pt x="364133" y="505454"/>
                  </a:lnTo>
                  <a:lnTo>
                    <a:pt x="362770" y="514105"/>
                  </a:lnTo>
                  <a:lnTo>
                    <a:pt x="361129" y="523036"/>
                  </a:lnTo>
                  <a:lnTo>
                    <a:pt x="360884" y="532242"/>
                  </a:lnTo>
                  <a:lnTo>
                    <a:pt x="360919" y="541725"/>
                  </a:lnTo>
                  <a:lnTo>
                    <a:pt x="360952" y="550650"/>
                  </a:lnTo>
                  <a:lnTo>
                    <a:pt x="361823" y="559851"/>
                  </a:lnTo>
                  <a:lnTo>
                    <a:pt x="362973" y="569331"/>
                  </a:lnTo>
                  <a:lnTo>
                    <a:pt x="364400" y="577972"/>
                  </a:lnTo>
                  <a:lnTo>
                    <a:pt x="366942" y="586610"/>
                  </a:lnTo>
                  <a:lnTo>
                    <a:pt x="368926" y="595250"/>
                  </a:lnTo>
                  <a:lnTo>
                    <a:pt x="371746" y="603608"/>
                  </a:lnTo>
                  <a:lnTo>
                    <a:pt x="375402" y="611683"/>
                  </a:lnTo>
                  <a:lnTo>
                    <a:pt x="378777" y="619482"/>
                  </a:lnTo>
                  <a:lnTo>
                    <a:pt x="382711" y="627278"/>
                  </a:lnTo>
                  <a:lnTo>
                    <a:pt x="387202" y="635072"/>
                  </a:lnTo>
                  <a:lnTo>
                    <a:pt x="391692" y="642308"/>
                  </a:lnTo>
                  <a:lnTo>
                    <a:pt x="397017" y="649263"/>
                  </a:lnTo>
                  <a:lnTo>
                    <a:pt x="401784" y="656219"/>
                  </a:lnTo>
                  <a:lnTo>
                    <a:pt x="407665" y="662614"/>
                  </a:lnTo>
                  <a:lnTo>
                    <a:pt x="413824" y="668729"/>
                  </a:lnTo>
                  <a:lnTo>
                    <a:pt x="419983" y="674844"/>
                  </a:lnTo>
                  <a:lnTo>
                    <a:pt x="426419" y="680679"/>
                  </a:lnTo>
                  <a:lnTo>
                    <a:pt x="433689" y="685674"/>
                  </a:lnTo>
                  <a:lnTo>
                    <a:pt x="440682" y="690949"/>
                  </a:lnTo>
                  <a:lnTo>
                    <a:pt x="448230" y="695664"/>
                  </a:lnTo>
                  <a:lnTo>
                    <a:pt x="455496" y="699544"/>
                  </a:lnTo>
                  <a:lnTo>
                    <a:pt x="463320" y="703422"/>
                  </a:lnTo>
                  <a:lnTo>
                    <a:pt x="471422" y="707020"/>
                  </a:lnTo>
                  <a:lnTo>
                    <a:pt x="479524" y="710617"/>
                  </a:lnTo>
                  <a:lnTo>
                    <a:pt x="487902" y="713378"/>
                  </a:lnTo>
                  <a:lnTo>
                    <a:pt x="496836" y="715578"/>
                  </a:lnTo>
                  <a:lnTo>
                    <a:pt x="504931" y="717502"/>
                  </a:lnTo>
                  <a:lnTo>
                    <a:pt x="514143" y="719423"/>
                  </a:lnTo>
                  <a:lnTo>
                    <a:pt x="523070" y="719950"/>
                  </a:lnTo>
                  <a:lnTo>
                    <a:pt x="532558" y="721032"/>
                  </a:lnTo>
                  <a:lnTo>
                    <a:pt x="541763" y="721279"/>
                  </a:lnTo>
                  <a:lnTo>
                    <a:pt x="550966" y="720968"/>
                  </a:lnTo>
                  <a:lnTo>
                    <a:pt x="559889" y="720379"/>
                  </a:lnTo>
                  <a:lnTo>
                    <a:pt x="569089" y="718953"/>
                  </a:lnTo>
                  <a:lnTo>
                    <a:pt x="577730" y="717528"/>
                  </a:lnTo>
                  <a:lnTo>
                    <a:pt x="586647" y="715266"/>
                  </a:lnTo>
                  <a:lnTo>
                    <a:pt x="595006" y="713006"/>
                  </a:lnTo>
                  <a:lnTo>
                    <a:pt x="603363" y="710187"/>
                  </a:lnTo>
                  <a:lnTo>
                    <a:pt x="611719" y="706811"/>
                  </a:lnTo>
                  <a:lnTo>
                    <a:pt x="619514" y="702879"/>
                  </a:lnTo>
                  <a:lnTo>
                    <a:pt x="627032" y="699227"/>
                  </a:lnTo>
                  <a:lnTo>
                    <a:pt x="634825" y="694737"/>
                  </a:lnTo>
                  <a:lnTo>
                    <a:pt x="641780" y="689972"/>
                  </a:lnTo>
                  <a:lnTo>
                    <a:pt x="649293" y="685204"/>
                  </a:lnTo>
                  <a:lnTo>
                    <a:pt x="655967" y="679602"/>
                  </a:lnTo>
                  <a:lnTo>
                    <a:pt x="662640" y="674001"/>
                  </a:lnTo>
                  <a:lnTo>
                    <a:pt x="668756" y="668401"/>
                  </a:lnTo>
                  <a:lnTo>
                    <a:pt x="674590" y="661965"/>
                  </a:lnTo>
                  <a:lnTo>
                    <a:pt x="680143" y="655252"/>
                  </a:lnTo>
                  <a:lnTo>
                    <a:pt x="685697" y="648539"/>
                  </a:lnTo>
                  <a:lnTo>
                    <a:pt x="690411" y="640992"/>
                  </a:lnTo>
                  <a:lnTo>
                    <a:pt x="695405" y="633722"/>
                  </a:lnTo>
                  <a:lnTo>
                    <a:pt x="699561" y="626177"/>
                  </a:lnTo>
                  <a:lnTo>
                    <a:pt x="703159" y="618634"/>
                  </a:lnTo>
                  <a:lnTo>
                    <a:pt x="707035" y="610810"/>
                  </a:lnTo>
                  <a:lnTo>
                    <a:pt x="710351" y="602431"/>
                  </a:lnTo>
                  <a:lnTo>
                    <a:pt x="713388" y="593774"/>
                  </a:lnTo>
                  <a:lnTo>
                    <a:pt x="715588" y="585399"/>
                  </a:lnTo>
                  <a:lnTo>
                    <a:pt x="717509" y="576746"/>
                  </a:lnTo>
                  <a:lnTo>
                    <a:pt x="719149" y="567814"/>
                  </a:lnTo>
                  <a:lnTo>
                    <a:pt x="720232" y="558885"/>
                  </a:lnTo>
                  <a:lnTo>
                    <a:pt x="721035" y="549678"/>
                  </a:lnTo>
                  <a:lnTo>
                    <a:pt x="721280" y="540473"/>
                  </a:lnTo>
                  <a:lnTo>
                    <a:pt x="720967" y="531270"/>
                  </a:lnTo>
                  <a:lnTo>
                    <a:pt x="719817" y="521790"/>
                  </a:lnTo>
                  <a:lnTo>
                    <a:pt x="718948" y="513147"/>
                  </a:lnTo>
                  <a:lnTo>
                    <a:pt x="716962" y="503949"/>
                  </a:lnTo>
                  <a:lnTo>
                    <a:pt x="715535" y="495308"/>
                  </a:lnTo>
                  <a:lnTo>
                    <a:pt x="712715" y="486950"/>
                  </a:lnTo>
                  <a:lnTo>
                    <a:pt x="709895" y="478592"/>
                  </a:lnTo>
                  <a:lnTo>
                    <a:pt x="706796" y="469956"/>
                  </a:lnTo>
                  <a:lnTo>
                    <a:pt x="702584" y="462440"/>
                  </a:lnTo>
                  <a:lnTo>
                    <a:pt x="698650" y="454644"/>
                  </a:lnTo>
                  <a:lnTo>
                    <a:pt x="694719" y="447406"/>
                  </a:lnTo>
                  <a:lnTo>
                    <a:pt x="689950" y="439891"/>
                  </a:lnTo>
                  <a:lnTo>
                    <a:pt x="684902" y="432657"/>
                  </a:lnTo>
                  <a:lnTo>
                    <a:pt x="679577" y="425702"/>
                  </a:lnTo>
                  <a:lnTo>
                    <a:pt x="673696" y="419308"/>
                  </a:lnTo>
                  <a:lnTo>
                    <a:pt x="667816" y="412913"/>
                  </a:lnTo>
                  <a:close/>
                  <a:moveTo>
                    <a:pt x="539108" y="0"/>
                  </a:moveTo>
                  <a:lnTo>
                    <a:pt x="1081639" y="538663"/>
                  </a:lnTo>
                  <a:lnTo>
                    <a:pt x="1087280" y="2071033"/>
                  </a:lnTo>
                  <a:lnTo>
                    <a:pt x="1086784" y="2087770"/>
                  </a:lnTo>
                  <a:lnTo>
                    <a:pt x="1085446" y="2103115"/>
                  </a:lnTo>
                  <a:lnTo>
                    <a:pt x="1082988" y="2117349"/>
                  </a:lnTo>
                  <a:lnTo>
                    <a:pt x="1079690" y="2130748"/>
                  </a:lnTo>
                  <a:lnTo>
                    <a:pt x="1075552" y="2143314"/>
                  </a:lnTo>
                  <a:lnTo>
                    <a:pt x="1070853" y="2154766"/>
                  </a:lnTo>
                  <a:lnTo>
                    <a:pt x="1065593" y="2165662"/>
                  </a:lnTo>
                  <a:lnTo>
                    <a:pt x="1059494" y="2175724"/>
                  </a:lnTo>
                  <a:lnTo>
                    <a:pt x="1052835" y="2185231"/>
                  </a:lnTo>
                  <a:lnTo>
                    <a:pt x="1045892" y="2193344"/>
                  </a:lnTo>
                  <a:lnTo>
                    <a:pt x="1038389" y="2200901"/>
                  </a:lnTo>
                  <a:lnTo>
                    <a:pt x="1030884" y="2207900"/>
                  </a:lnTo>
                  <a:lnTo>
                    <a:pt x="1022819" y="2214343"/>
                  </a:lnTo>
                  <a:lnTo>
                    <a:pt x="1014472" y="2219950"/>
                  </a:lnTo>
                  <a:lnTo>
                    <a:pt x="1006123" y="2225000"/>
                  </a:lnTo>
                  <a:lnTo>
                    <a:pt x="997492" y="2229214"/>
                  </a:lnTo>
                  <a:lnTo>
                    <a:pt x="989419" y="2233426"/>
                  </a:lnTo>
                  <a:lnTo>
                    <a:pt x="980786" y="2237082"/>
                  </a:lnTo>
                  <a:lnTo>
                    <a:pt x="972708" y="2240178"/>
                  </a:lnTo>
                  <a:lnTo>
                    <a:pt x="964349" y="2242438"/>
                  </a:lnTo>
                  <a:lnTo>
                    <a:pt x="957105" y="2244695"/>
                  </a:lnTo>
                  <a:lnTo>
                    <a:pt x="949582" y="2246673"/>
                  </a:lnTo>
                  <a:lnTo>
                    <a:pt x="935646" y="2249511"/>
                  </a:lnTo>
                  <a:lnTo>
                    <a:pt x="924216" y="2250945"/>
                  </a:lnTo>
                  <a:lnTo>
                    <a:pt x="915572" y="2251812"/>
                  </a:lnTo>
                  <a:lnTo>
                    <a:pt x="907485" y="2252119"/>
                  </a:lnTo>
                  <a:lnTo>
                    <a:pt x="186205" y="2254625"/>
                  </a:lnTo>
                  <a:lnTo>
                    <a:pt x="170304" y="2253843"/>
                  </a:lnTo>
                  <a:lnTo>
                    <a:pt x="154680" y="2252782"/>
                  </a:lnTo>
                  <a:lnTo>
                    <a:pt x="140724" y="2250041"/>
                  </a:lnTo>
                  <a:lnTo>
                    <a:pt x="127326" y="2247298"/>
                  </a:lnTo>
                  <a:lnTo>
                    <a:pt x="114759" y="2243158"/>
                  </a:lnTo>
                  <a:lnTo>
                    <a:pt x="103028" y="2238736"/>
                  </a:lnTo>
                  <a:lnTo>
                    <a:pt x="92129" y="2232917"/>
                  </a:lnTo>
                  <a:lnTo>
                    <a:pt x="82345" y="2227093"/>
                  </a:lnTo>
                  <a:lnTo>
                    <a:pt x="73115" y="2220153"/>
                  </a:lnTo>
                  <a:lnTo>
                    <a:pt x="64723" y="2213488"/>
                  </a:lnTo>
                  <a:lnTo>
                    <a:pt x="57165" y="2205983"/>
                  </a:lnTo>
                  <a:lnTo>
                    <a:pt x="50442" y="2198197"/>
                  </a:lnTo>
                  <a:lnTo>
                    <a:pt x="43997" y="2190130"/>
                  </a:lnTo>
                  <a:lnTo>
                    <a:pt x="38388" y="2181782"/>
                  </a:lnTo>
                  <a:lnTo>
                    <a:pt x="33059" y="2173712"/>
                  </a:lnTo>
                  <a:lnTo>
                    <a:pt x="28565" y="2165360"/>
                  </a:lnTo>
                  <a:lnTo>
                    <a:pt x="24630" y="2157006"/>
                  </a:lnTo>
                  <a:lnTo>
                    <a:pt x="21250" y="2148092"/>
                  </a:lnTo>
                  <a:lnTo>
                    <a:pt x="18152" y="2140014"/>
                  </a:lnTo>
                  <a:lnTo>
                    <a:pt x="15334" y="2132215"/>
                  </a:lnTo>
                  <a:lnTo>
                    <a:pt x="13074" y="2124412"/>
                  </a:lnTo>
                  <a:lnTo>
                    <a:pt x="11372" y="2116609"/>
                  </a:lnTo>
                  <a:lnTo>
                    <a:pt x="8533" y="2103230"/>
                  </a:lnTo>
                  <a:lnTo>
                    <a:pt x="6816" y="2091522"/>
                  </a:lnTo>
                  <a:lnTo>
                    <a:pt x="6226" y="2082598"/>
                  </a:lnTo>
                  <a:lnTo>
                    <a:pt x="5641" y="2075348"/>
                  </a:lnTo>
                  <a:lnTo>
                    <a:pt x="0" y="542979"/>
                  </a:lnTo>
                  <a:lnTo>
                    <a:pt x="53910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81000" tIns="432000" rIns="81000" bIns="0" anchor="ctr"/>
            <a:lstStyle/>
            <a:p>
              <a:pPr algn="ctr" eaLnBrk="1" hangingPunct="1">
                <a:lnSpc>
                  <a:spcPct val="110000"/>
                </a:lnSpc>
              </a:pPr>
              <a:endParaRPr lang="da-DK" altLang="zh-CN" sz="1500" dirty="0">
                <a:solidFill>
                  <a:srgbClr val="FFFFFF"/>
                </a:solidFill>
                <a:ea typeface="微软雅黑" panose="020B0503020204020204" charset="-122"/>
              </a:endParaRPr>
            </a:p>
          </p:txBody>
        </p:sp>
        <p:sp>
          <p:nvSpPr>
            <p:cNvPr id="26" name="TextBox 25"/>
            <p:cNvSpPr txBox="1">
              <a:spLocks noChangeArrowheads="1"/>
            </p:cNvSpPr>
            <p:nvPr/>
          </p:nvSpPr>
          <p:spPr bwMode="auto">
            <a:xfrm rot="20646988">
              <a:off x="8991920" y="3042832"/>
              <a:ext cx="1091851" cy="73744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schemeClr val="bg1"/>
                  </a:solidFill>
                  <a:ea typeface="微软雅黑" panose="020B0503020204020204" charset="-122"/>
                </a:rPr>
                <a:t>添加</a:t>
              </a:r>
            </a:p>
            <a:p>
              <a:pPr algn="ctr"/>
              <a:r>
                <a:rPr lang="zh-CN" altLang="en-US" sz="1500" b="1" dirty="0">
                  <a:solidFill>
                    <a:schemeClr val="bg1"/>
                  </a:solidFill>
                  <a:ea typeface="微软雅黑" panose="020B0503020204020204" charset="-122"/>
                </a:rPr>
                <a:t>标题</a:t>
              </a:r>
            </a:p>
          </p:txBody>
        </p:sp>
        <p:grpSp>
          <p:nvGrpSpPr>
            <p:cNvPr id="27" name="Group 5"/>
            <p:cNvGrpSpPr>
              <a:grpSpLocks noChangeAspect="1"/>
            </p:cNvGrpSpPr>
            <p:nvPr/>
          </p:nvGrpSpPr>
          <p:grpSpPr bwMode="auto">
            <a:xfrm rot="20505290">
              <a:off x="9067193" y="2643335"/>
              <a:ext cx="591173" cy="324278"/>
              <a:chOff x="3618" y="2039"/>
              <a:chExt cx="443" cy="243"/>
            </a:xfrm>
            <a:grpFill/>
          </p:grpSpPr>
          <p:sp>
            <p:nvSpPr>
              <p:cNvPr id="29" name="Freeform 6"/>
              <p:cNvSpPr/>
              <p:nvPr/>
            </p:nvSpPr>
            <p:spPr bwMode="auto">
              <a:xfrm>
                <a:off x="3753" y="2039"/>
                <a:ext cx="163" cy="179"/>
              </a:xfrm>
              <a:custGeom>
                <a:avLst/>
                <a:gdLst>
                  <a:gd name="T0" fmla="*/ 0 w 69"/>
                  <a:gd name="T1" fmla="*/ 19 h 76"/>
                  <a:gd name="T2" fmla="*/ 0 w 69"/>
                  <a:gd name="T3" fmla="*/ 22 h 76"/>
                  <a:gd name="T4" fmla="*/ 33 w 69"/>
                  <a:gd name="T5" fmla="*/ 73 h 76"/>
                  <a:gd name="T6" fmla="*/ 27 w 69"/>
                  <a:gd name="T7" fmla="*/ 51 h 76"/>
                  <a:gd name="T8" fmla="*/ 35 w 69"/>
                  <a:gd name="T9" fmla="*/ 23 h 76"/>
                  <a:gd name="T10" fmla="*/ 43 w 69"/>
                  <a:gd name="T11" fmla="*/ 51 h 76"/>
                  <a:gd name="T12" fmla="*/ 37 w 69"/>
                  <a:gd name="T13" fmla="*/ 76 h 76"/>
                  <a:gd name="T14" fmla="*/ 36 w 69"/>
                  <a:gd name="T15" fmla="*/ 76 h 76"/>
                  <a:gd name="T16" fmla="*/ 69 w 69"/>
                  <a:gd name="T17" fmla="*/ 22 h 76"/>
                  <a:gd name="T18" fmla="*/ 69 w 69"/>
                  <a:gd name="T19" fmla="*/ 0 h 76"/>
                  <a:gd name="T20" fmla="*/ 33 w 69"/>
                  <a:gd name="T21" fmla="*/ 23 h 76"/>
                  <a:gd name="T22" fmla="*/ 0 w 69"/>
                  <a:gd name="T23" fmla="*/ 0 h 76"/>
                  <a:gd name="T24" fmla="*/ 0 w 69"/>
                  <a:gd name="T25" fmla="*/ 1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76">
                    <a:moveTo>
                      <a:pt x="0" y="19"/>
                    </a:moveTo>
                    <a:cubicBezTo>
                      <a:pt x="0" y="22"/>
                      <a:pt x="0" y="22"/>
                      <a:pt x="0" y="22"/>
                    </a:cubicBezTo>
                    <a:cubicBezTo>
                      <a:pt x="5" y="46"/>
                      <a:pt x="14" y="63"/>
                      <a:pt x="33" y="73"/>
                    </a:cubicBezTo>
                    <a:cubicBezTo>
                      <a:pt x="29" y="67"/>
                      <a:pt x="27" y="59"/>
                      <a:pt x="27" y="51"/>
                    </a:cubicBezTo>
                    <a:cubicBezTo>
                      <a:pt x="27" y="41"/>
                      <a:pt x="30" y="31"/>
                      <a:pt x="35" y="23"/>
                    </a:cubicBezTo>
                    <a:cubicBezTo>
                      <a:pt x="40" y="31"/>
                      <a:pt x="43" y="41"/>
                      <a:pt x="43" y="51"/>
                    </a:cubicBezTo>
                    <a:cubicBezTo>
                      <a:pt x="43" y="60"/>
                      <a:pt x="41" y="69"/>
                      <a:pt x="37" y="76"/>
                    </a:cubicBezTo>
                    <a:cubicBezTo>
                      <a:pt x="37" y="76"/>
                      <a:pt x="36" y="76"/>
                      <a:pt x="36" y="76"/>
                    </a:cubicBezTo>
                    <a:cubicBezTo>
                      <a:pt x="58" y="64"/>
                      <a:pt x="65" y="46"/>
                      <a:pt x="69" y="22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56" y="2"/>
                      <a:pt x="42" y="10"/>
                      <a:pt x="33" y="23"/>
                    </a:cubicBezTo>
                    <a:cubicBezTo>
                      <a:pt x="26" y="11"/>
                      <a:pt x="15" y="2"/>
                      <a:pt x="0" y="0"/>
                    </a:cubicBezTo>
                    <a:cubicBezTo>
                      <a:pt x="0" y="4"/>
                      <a:pt x="0" y="18"/>
                      <a:pt x="0" y="19"/>
                    </a:cubicBezTo>
                    <a:close/>
                  </a:path>
                </a:pathLst>
              </a:custGeom>
              <a:grpFill/>
              <a:ln w="0" cap="sq">
                <a:noFill/>
                <a:prstDash val="solid"/>
                <a:miter lim="800000"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30" name="Freeform 7"/>
              <p:cNvSpPr/>
              <p:nvPr/>
            </p:nvSpPr>
            <p:spPr bwMode="auto">
              <a:xfrm>
                <a:off x="3966" y="2041"/>
                <a:ext cx="95" cy="173"/>
              </a:xfrm>
              <a:custGeom>
                <a:avLst/>
                <a:gdLst>
                  <a:gd name="T0" fmla="*/ 0 w 40"/>
                  <a:gd name="T1" fmla="*/ 17 h 73"/>
                  <a:gd name="T2" fmla="*/ 0 w 40"/>
                  <a:gd name="T3" fmla="*/ 20 h 73"/>
                  <a:gd name="T4" fmla="*/ 33 w 40"/>
                  <a:gd name="T5" fmla="*/ 73 h 73"/>
                  <a:gd name="T6" fmla="*/ 40 w 40"/>
                  <a:gd name="T7" fmla="*/ 50 h 73"/>
                  <a:gd name="T8" fmla="*/ 0 w 40"/>
                  <a:gd name="T9" fmla="*/ 0 h 73"/>
                  <a:gd name="T10" fmla="*/ 0 w 40"/>
                  <a:gd name="T11" fmla="*/ 17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73">
                    <a:moveTo>
                      <a:pt x="0" y="17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46"/>
                      <a:pt x="12" y="63"/>
                      <a:pt x="33" y="73"/>
                    </a:cubicBezTo>
                    <a:cubicBezTo>
                      <a:pt x="37" y="66"/>
                      <a:pt x="40" y="59"/>
                      <a:pt x="40" y="50"/>
                    </a:cubicBezTo>
                    <a:cubicBezTo>
                      <a:pt x="40" y="25"/>
                      <a:pt x="22" y="4"/>
                      <a:pt x="0" y="0"/>
                    </a:cubicBezTo>
                    <a:cubicBezTo>
                      <a:pt x="0" y="4"/>
                      <a:pt x="0" y="10"/>
                      <a:pt x="0" y="17"/>
                    </a:cubicBezTo>
                    <a:close/>
                  </a:path>
                </a:pathLst>
              </a:custGeom>
              <a:grpFill/>
              <a:ln w="0" cap="sq">
                <a:noFill/>
                <a:prstDash val="solid"/>
                <a:miter lim="800000"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39" name="Freeform 8"/>
              <p:cNvSpPr/>
              <p:nvPr/>
            </p:nvSpPr>
            <p:spPr bwMode="auto">
              <a:xfrm>
                <a:off x="3618" y="2041"/>
                <a:ext cx="95" cy="180"/>
              </a:xfrm>
              <a:custGeom>
                <a:avLst/>
                <a:gdLst>
                  <a:gd name="T0" fmla="*/ 40 w 40"/>
                  <a:gd name="T1" fmla="*/ 21 h 76"/>
                  <a:gd name="T2" fmla="*/ 40 w 40"/>
                  <a:gd name="T3" fmla="*/ 0 h 76"/>
                  <a:gd name="T4" fmla="*/ 0 w 40"/>
                  <a:gd name="T5" fmla="*/ 50 h 76"/>
                  <a:gd name="T6" fmla="*/ 6 w 40"/>
                  <a:gd name="T7" fmla="*/ 76 h 76"/>
                  <a:gd name="T8" fmla="*/ 40 w 40"/>
                  <a:gd name="T9" fmla="*/ 21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76">
                    <a:moveTo>
                      <a:pt x="40" y="21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15" y="4"/>
                      <a:pt x="0" y="25"/>
                      <a:pt x="0" y="50"/>
                    </a:cubicBezTo>
                    <a:cubicBezTo>
                      <a:pt x="0" y="60"/>
                      <a:pt x="2" y="69"/>
                      <a:pt x="6" y="76"/>
                    </a:cubicBezTo>
                    <a:cubicBezTo>
                      <a:pt x="29" y="64"/>
                      <a:pt x="40" y="46"/>
                      <a:pt x="40" y="21"/>
                    </a:cubicBezTo>
                    <a:close/>
                  </a:path>
                </a:pathLst>
              </a:custGeom>
              <a:grpFill/>
              <a:ln w="0" cap="sq">
                <a:noFill/>
                <a:prstDash val="solid"/>
                <a:miter lim="800000"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40" name="Freeform 9"/>
              <p:cNvSpPr/>
              <p:nvPr/>
            </p:nvSpPr>
            <p:spPr bwMode="auto">
              <a:xfrm>
                <a:off x="3656" y="2157"/>
                <a:ext cx="159" cy="125"/>
              </a:xfrm>
              <a:custGeom>
                <a:avLst/>
                <a:gdLst>
                  <a:gd name="T0" fmla="*/ 34 w 67"/>
                  <a:gd name="T1" fmla="*/ 0 h 53"/>
                  <a:gd name="T2" fmla="*/ 0 w 67"/>
                  <a:gd name="T3" fmla="*/ 39 h 53"/>
                  <a:gd name="T4" fmla="*/ 34 w 67"/>
                  <a:gd name="T5" fmla="*/ 53 h 53"/>
                  <a:gd name="T6" fmla="*/ 67 w 67"/>
                  <a:gd name="T7" fmla="*/ 40 h 53"/>
                  <a:gd name="T8" fmla="*/ 34 w 67"/>
                  <a:gd name="T9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53">
                    <a:moveTo>
                      <a:pt x="34" y="0"/>
                    </a:moveTo>
                    <a:cubicBezTo>
                      <a:pt x="28" y="16"/>
                      <a:pt x="16" y="29"/>
                      <a:pt x="0" y="39"/>
                    </a:cubicBezTo>
                    <a:cubicBezTo>
                      <a:pt x="9" y="47"/>
                      <a:pt x="21" y="53"/>
                      <a:pt x="34" y="53"/>
                    </a:cubicBezTo>
                    <a:cubicBezTo>
                      <a:pt x="47" y="53"/>
                      <a:pt x="58" y="48"/>
                      <a:pt x="67" y="40"/>
                    </a:cubicBezTo>
                    <a:cubicBezTo>
                      <a:pt x="52" y="31"/>
                      <a:pt x="42" y="17"/>
                      <a:pt x="34" y="0"/>
                    </a:cubicBezTo>
                    <a:close/>
                  </a:path>
                </a:pathLst>
              </a:custGeom>
              <a:grpFill/>
              <a:ln w="0" cap="sq">
                <a:noFill/>
                <a:prstDash val="solid"/>
                <a:miter lim="800000"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49" name="Freeform 10"/>
              <p:cNvSpPr/>
              <p:nvPr/>
            </p:nvSpPr>
            <p:spPr bwMode="auto">
              <a:xfrm>
                <a:off x="3855" y="2155"/>
                <a:ext cx="161" cy="127"/>
              </a:xfrm>
              <a:custGeom>
                <a:avLst/>
                <a:gdLst>
                  <a:gd name="T0" fmla="*/ 36 w 68"/>
                  <a:gd name="T1" fmla="*/ 0 h 54"/>
                  <a:gd name="T2" fmla="*/ 0 w 68"/>
                  <a:gd name="T3" fmla="*/ 41 h 54"/>
                  <a:gd name="T4" fmla="*/ 34 w 68"/>
                  <a:gd name="T5" fmla="*/ 54 h 54"/>
                  <a:gd name="T6" fmla="*/ 68 w 68"/>
                  <a:gd name="T7" fmla="*/ 40 h 54"/>
                  <a:gd name="T8" fmla="*/ 36 w 68"/>
                  <a:gd name="T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54">
                    <a:moveTo>
                      <a:pt x="36" y="0"/>
                    </a:moveTo>
                    <a:cubicBezTo>
                      <a:pt x="29" y="17"/>
                      <a:pt x="17" y="30"/>
                      <a:pt x="0" y="41"/>
                    </a:cubicBezTo>
                    <a:cubicBezTo>
                      <a:pt x="9" y="49"/>
                      <a:pt x="21" y="54"/>
                      <a:pt x="34" y="54"/>
                    </a:cubicBezTo>
                    <a:cubicBezTo>
                      <a:pt x="47" y="54"/>
                      <a:pt x="59" y="48"/>
                      <a:pt x="68" y="40"/>
                    </a:cubicBezTo>
                    <a:cubicBezTo>
                      <a:pt x="54" y="30"/>
                      <a:pt x="43" y="17"/>
                      <a:pt x="36" y="0"/>
                    </a:cubicBezTo>
                    <a:close/>
                  </a:path>
                </a:pathLst>
              </a:custGeom>
              <a:grpFill/>
              <a:ln w="0" cap="sq">
                <a:noFill/>
                <a:prstDash val="solid"/>
                <a:miter lim="800000"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</p:grpSp>
      </p:grpSp>
      <p:cxnSp>
        <p:nvCxnSpPr>
          <p:cNvPr id="52" name="MH_Other_1"/>
          <p:cNvCxnSpPr/>
          <p:nvPr>
            <p:custDataLst>
              <p:tags r:id="rId2"/>
            </p:custDataLst>
          </p:nvPr>
        </p:nvCxnSpPr>
        <p:spPr>
          <a:xfrm>
            <a:off x="5354703" y="2066834"/>
            <a:ext cx="1740184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组合 54"/>
          <p:cNvGrpSpPr/>
          <p:nvPr/>
        </p:nvGrpSpPr>
        <p:grpSpPr>
          <a:xfrm>
            <a:off x="4946915" y="1625112"/>
            <a:ext cx="930059" cy="1690688"/>
            <a:chOff x="6440488" y="1743075"/>
            <a:chExt cx="1240078" cy="2254250"/>
          </a:xfrm>
          <a:solidFill>
            <a:srgbClr val="E50117"/>
          </a:solidFill>
        </p:grpSpPr>
        <p:sp>
          <p:nvSpPr>
            <p:cNvPr id="58" name="MH_SubTitle_3"/>
            <p:cNvSpPr/>
            <p:nvPr>
              <p:custDataLst>
                <p:tags r:id="rId8"/>
              </p:custDataLst>
            </p:nvPr>
          </p:nvSpPr>
          <p:spPr bwMode="auto">
            <a:xfrm rot="20700000">
              <a:off x="6440488" y="1743075"/>
              <a:ext cx="1087437" cy="2254250"/>
            </a:xfrm>
            <a:custGeom>
              <a:avLst/>
              <a:gdLst>
                <a:gd name="T0" fmla="*/ 0 w 1087280"/>
                <a:gd name="T1" fmla="*/ 0 h 2254625"/>
                <a:gd name="T2" fmla="*/ 1087280 w 1087280"/>
                <a:gd name="T3" fmla="*/ 2254625 h 2254625"/>
              </a:gdLst>
              <a:ahLst/>
              <a:cxnLst/>
              <a:rect l="T0" t="T1" r="T2" b="T3"/>
              <a:pathLst>
                <a:path w="1087280" h="2254625">
                  <a:moveTo>
                    <a:pt x="667816" y="412913"/>
                  </a:moveTo>
                  <a:lnTo>
                    <a:pt x="661379" y="407078"/>
                  </a:lnTo>
                  <a:lnTo>
                    <a:pt x="654942" y="401243"/>
                  </a:lnTo>
                  <a:lnTo>
                    <a:pt x="648230" y="396246"/>
                  </a:lnTo>
                  <a:lnTo>
                    <a:pt x="640959" y="391251"/>
                  </a:lnTo>
                  <a:lnTo>
                    <a:pt x="633691" y="386813"/>
                  </a:lnTo>
                  <a:lnTo>
                    <a:pt x="625865" y="382378"/>
                  </a:lnTo>
                  <a:lnTo>
                    <a:pt x="618041" y="378500"/>
                  </a:lnTo>
                  <a:lnTo>
                    <a:pt x="610775" y="374620"/>
                  </a:lnTo>
                  <a:lnTo>
                    <a:pt x="602117" y="371582"/>
                  </a:lnTo>
                  <a:lnTo>
                    <a:pt x="593739" y="368822"/>
                  </a:lnTo>
                  <a:lnTo>
                    <a:pt x="585641" y="366340"/>
                  </a:lnTo>
                  <a:lnTo>
                    <a:pt x="576430" y="364419"/>
                  </a:lnTo>
                  <a:lnTo>
                    <a:pt x="567778" y="363055"/>
                  </a:lnTo>
                  <a:lnTo>
                    <a:pt x="558569" y="361692"/>
                  </a:lnTo>
                  <a:lnTo>
                    <a:pt x="549362" y="360887"/>
                  </a:lnTo>
                  <a:lnTo>
                    <a:pt x="540436" y="360919"/>
                  </a:lnTo>
                  <a:lnTo>
                    <a:pt x="530953" y="360952"/>
                  </a:lnTo>
                  <a:lnTo>
                    <a:pt x="521472" y="361542"/>
                  </a:lnTo>
                  <a:lnTo>
                    <a:pt x="512831" y="362967"/>
                  </a:lnTo>
                  <a:lnTo>
                    <a:pt x="503911" y="364671"/>
                  </a:lnTo>
                  <a:lnTo>
                    <a:pt x="494992" y="366376"/>
                  </a:lnTo>
                  <a:lnTo>
                    <a:pt x="486913" y="368914"/>
                  </a:lnTo>
                  <a:lnTo>
                    <a:pt x="477998" y="371734"/>
                  </a:lnTo>
                  <a:lnTo>
                    <a:pt x="469923" y="375388"/>
                  </a:lnTo>
                  <a:lnTo>
                    <a:pt x="461847" y="379042"/>
                  </a:lnTo>
                  <a:lnTo>
                    <a:pt x="454330" y="382695"/>
                  </a:lnTo>
                  <a:lnTo>
                    <a:pt x="447095" y="387183"/>
                  </a:lnTo>
                  <a:lnTo>
                    <a:pt x="439581" y="391950"/>
                  </a:lnTo>
                  <a:lnTo>
                    <a:pt x="432628" y="397274"/>
                  </a:lnTo>
                  <a:lnTo>
                    <a:pt x="425395" y="402320"/>
                  </a:lnTo>
                  <a:lnTo>
                    <a:pt x="419001" y="408199"/>
                  </a:lnTo>
                  <a:lnTo>
                    <a:pt x="412887" y="414357"/>
                  </a:lnTo>
                  <a:lnTo>
                    <a:pt x="407052" y="420234"/>
                  </a:lnTo>
                  <a:lnTo>
                    <a:pt x="401218" y="426670"/>
                  </a:lnTo>
                  <a:lnTo>
                    <a:pt x="396224" y="433939"/>
                  </a:lnTo>
                  <a:lnTo>
                    <a:pt x="390950" y="440930"/>
                  </a:lnTo>
                  <a:lnTo>
                    <a:pt x="386515" y="448198"/>
                  </a:lnTo>
                  <a:lnTo>
                    <a:pt x="381801" y="455745"/>
                  </a:lnTo>
                  <a:lnTo>
                    <a:pt x="378202" y="463288"/>
                  </a:lnTo>
                  <a:lnTo>
                    <a:pt x="374606" y="471389"/>
                  </a:lnTo>
                  <a:lnTo>
                    <a:pt x="371010" y="479490"/>
                  </a:lnTo>
                  <a:lnTo>
                    <a:pt x="368532" y="488146"/>
                  </a:lnTo>
                  <a:lnTo>
                    <a:pt x="366051" y="496243"/>
                  </a:lnTo>
                  <a:lnTo>
                    <a:pt x="364133" y="505454"/>
                  </a:lnTo>
                  <a:lnTo>
                    <a:pt x="362770" y="514105"/>
                  </a:lnTo>
                  <a:lnTo>
                    <a:pt x="361129" y="523036"/>
                  </a:lnTo>
                  <a:lnTo>
                    <a:pt x="360884" y="532242"/>
                  </a:lnTo>
                  <a:lnTo>
                    <a:pt x="360919" y="541725"/>
                  </a:lnTo>
                  <a:lnTo>
                    <a:pt x="360952" y="550650"/>
                  </a:lnTo>
                  <a:lnTo>
                    <a:pt x="361823" y="559851"/>
                  </a:lnTo>
                  <a:lnTo>
                    <a:pt x="362973" y="569331"/>
                  </a:lnTo>
                  <a:lnTo>
                    <a:pt x="364400" y="577972"/>
                  </a:lnTo>
                  <a:lnTo>
                    <a:pt x="366942" y="586610"/>
                  </a:lnTo>
                  <a:lnTo>
                    <a:pt x="368926" y="595250"/>
                  </a:lnTo>
                  <a:lnTo>
                    <a:pt x="371746" y="603608"/>
                  </a:lnTo>
                  <a:lnTo>
                    <a:pt x="375402" y="611683"/>
                  </a:lnTo>
                  <a:lnTo>
                    <a:pt x="378777" y="619482"/>
                  </a:lnTo>
                  <a:lnTo>
                    <a:pt x="382711" y="627278"/>
                  </a:lnTo>
                  <a:lnTo>
                    <a:pt x="387202" y="635072"/>
                  </a:lnTo>
                  <a:lnTo>
                    <a:pt x="391692" y="642308"/>
                  </a:lnTo>
                  <a:lnTo>
                    <a:pt x="397017" y="649263"/>
                  </a:lnTo>
                  <a:lnTo>
                    <a:pt x="401784" y="656219"/>
                  </a:lnTo>
                  <a:lnTo>
                    <a:pt x="407665" y="662614"/>
                  </a:lnTo>
                  <a:lnTo>
                    <a:pt x="413824" y="668729"/>
                  </a:lnTo>
                  <a:lnTo>
                    <a:pt x="419983" y="674844"/>
                  </a:lnTo>
                  <a:lnTo>
                    <a:pt x="426419" y="680679"/>
                  </a:lnTo>
                  <a:lnTo>
                    <a:pt x="433689" y="685674"/>
                  </a:lnTo>
                  <a:lnTo>
                    <a:pt x="440682" y="690949"/>
                  </a:lnTo>
                  <a:lnTo>
                    <a:pt x="448230" y="695664"/>
                  </a:lnTo>
                  <a:lnTo>
                    <a:pt x="455496" y="699544"/>
                  </a:lnTo>
                  <a:lnTo>
                    <a:pt x="463320" y="703422"/>
                  </a:lnTo>
                  <a:lnTo>
                    <a:pt x="471422" y="707020"/>
                  </a:lnTo>
                  <a:lnTo>
                    <a:pt x="479524" y="710617"/>
                  </a:lnTo>
                  <a:lnTo>
                    <a:pt x="487902" y="713378"/>
                  </a:lnTo>
                  <a:lnTo>
                    <a:pt x="496836" y="715578"/>
                  </a:lnTo>
                  <a:lnTo>
                    <a:pt x="504931" y="717502"/>
                  </a:lnTo>
                  <a:lnTo>
                    <a:pt x="514143" y="719423"/>
                  </a:lnTo>
                  <a:lnTo>
                    <a:pt x="523070" y="719950"/>
                  </a:lnTo>
                  <a:lnTo>
                    <a:pt x="532558" y="721032"/>
                  </a:lnTo>
                  <a:lnTo>
                    <a:pt x="541763" y="721279"/>
                  </a:lnTo>
                  <a:lnTo>
                    <a:pt x="550966" y="720968"/>
                  </a:lnTo>
                  <a:lnTo>
                    <a:pt x="559889" y="720379"/>
                  </a:lnTo>
                  <a:lnTo>
                    <a:pt x="569089" y="718953"/>
                  </a:lnTo>
                  <a:lnTo>
                    <a:pt x="577730" y="717528"/>
                  </a:lnTo>
                  <a:lnTo>
                    <a:pt x="586647" y="715266"/>
                  </a:lnTo>
                  <a:lnTo>
                    <a:pt x="595006" y="713006"/>
                  </a:lnTo>
                  <a:lnTo>
                    <a:pt x="603363" y="710187"/>
                  </a:lnTo>
                  <a:lnTo>
                    <a:pt x="611719" y="706811"/>
                  </a:lnTo>
                  <a:lnTo>
                    <a:pt x="619514" y="702879"/>
                  </a:lnTo>
                  <a:lnTo>
                    <a:pt x="627032" y="699227"/>
                  </a:lnTo>
                  <a:lnTo>
                    <a:pt x="634825" y="694737"/>
                  </a:lnTo>
                  <a:lnTo>
                    <a:pt x="641780" y="689972"/>
                  </a:lnTo>
                  <a:lnTo>
                    <a:pt x="649293" y="685204"/>
                  </a:lnTo>
                  <a:lnTo>
                    <a:pt x="655967" y="679602"/>
                  </a:lnTo>
                  <a:lnTo>
                    <a:pt x="662640" y="674001"/>
                  </a:lnTo>
                  <a:lnTo>
                    <a:pt x="668756" y="668401"/>
                  </a:lnTo>
                  <a:lnTo>
                    <a:pt x="674590" y="661965"/>
                  </a:lnTo>
                  <a:lnTo>
                    <a:pt x="680143" y="655252"/>
                  </a:lnTo>
                  <a:lnTo>
                    <a:pt x="685697" y="648539"/>
                  </a:lnTo>
                  <a:lnTo>
                    <a:pt x="690411" y="640992"/>
                  </a:lnTo>
                  <a:lnTo>
                    <a:pt x="695405" y="633722"/>
                  </a:lnTo>
                  <a:lnTo>
                    <a:pt x="699561" y="626177"/>
                  </a:lnTo>
                  <a:lnTo>
                    <a:pt x="703159" y="618634"/>
                  </a:lnTo>
                  <a:lnTo>
                    <a:pt x="707035" y="610810"/>
                  </a:lnTo>
                  <a:lnTo>
                    <a:pt x="710351" y="602431"/>
                  </a:lnTo>
                  <a:lnTo>
                    <a:pt x="713388" y="593774"/>
                  </a:lnTo>
                  <a:lnTo>
                    <a:pt x="715588" y="585399"/>
                  </a:lnTo>
                  <a:lnTo>
                    <a:pt x="717509" y="576746"/>
                  </a:lnTo>
                  <a:lnTo>
                    <a:pt x="719149" y="567814"/>
                  </a:lnTo>
                  <a:lnTo>
                    <a:pt x="720232" y="558885"/>
                  </a:lnTo>
                  <a:lnTo>
                    <a:pt x="721035" y="549678"/>
                  </a:lnTo>
                  <a:lnTo>
                    <a:pt x="721280" y="540473"/>
                  </a:lnTo>
                  <a:lnTo>
                    <a:pt x="720967" y="531270"/>
                  </a:lnTo>
                  <a:lnTo>
                    <a:pt x="719817" y="521790"/>
                  </a:lnTo>
                  <a:lnTo>
                    <a:pt x="718948" y="513147"/>
                  </a:lnTo>
                  <a:lnTo>
                    <a:pt x="716962" y="503949"/>
                  </a:lnTo>
                  <a:lnTo>
                    <a:pt x="715535" y="495308"/>
                  </a:lnTo>
                  <a:lnTo>
                    <a:pt x="712715" y="486950"/>
                  </a:lnTo>
                  <a:lnTo>
                    <a:pt x="709895" y="478592"/>
                  </a:lnTo>
                  <a:lnTo>
                    <a:pt x="706796" y="469956"/>
                  </a:lnTo>
                  <a:lnTo>
                    <a:pt x="702584" y="462440"/>
                  </a:lnTo>
                  <a:lnTo>
                    <a:pt x="698650" y="454644"/>
                  </a:lnTo>
                  <a:lnTo>
                    <a:pt x="694719" y="447406"/>
                  </a:lnTo>
                  <a:lnTo>
                    <a:pt x="689950" y="439891"/>
                  </a:lnTo>
                  <a:lnTo>
                    <a:pt x="684902" y="432657"/>
                  </a:lnTo>
                  <a:lnTo>
                    <a:pt x="679577" y="425702"/>
                  </a:lnTo>
                  <a:lnTo>
                    <a:pt x="673696" y="419308"/>
                  </a:lnTo>
                  <a:lnTo>
                    <a:pt x="667816" y="412913"/>
                  </a:lnTo>
                  <a:close/>
                  <a:moveTo>
                    <a:pt x="539108" y="0"/>
                  </a:moveTo>
                  <a:lnTo>
                    <a:pt x="1081639" y="538663"/>
                  </a:lnTo>
                  <a:lnTo>
                    <a:pt x="1087280" y="2071033"/>
                  </a:lnTo>
                  <a:lnTo>
                    <a:pt x="1086784" y="2087770"/>
                  </a:lnTo>
                  <a:lnTo>
                    <a:pt x="1085446" y="2103115"/>
                  </a:lnTo>
                  <a:lnTo>
                    <a:pt x="1082988" y="2117349"/>
                  </a:lnTo>
                  <a:lnTo>
                    <a:pt x="1079690" y="2130748"/>
                  </a:lnTo>
                  <a:lnTo>
                    <a:pt x="1075552" y="2143314"/>
                  </a:lnTo>
                  <a:lnTo>
                    <a:pt x="1070853" y="2154766"/>
                  </a:lnTo>
                  <a:lnTo>
                    <a:pt x="1065593" y="2165662"/>
                  </a:lnTo>
                  <a:lnTo>
                    <a:pt x="1059494" y="2175724"/>
                  </a:lnTo>
                  <a:lnTo>
                    <a:pt x="1052835" y="2185231"/>
                  </a:lnTo>
                  <a:lnTo>
                    <a:pt x="1045892" y="2193344"/>
                  </a:lnTo>
                  <a:lnTo>
                    <a:pt x="1038389" y="2200901"/>
                  </a:lnTo>
                  <a:lnTo>
                    <a:pt x="1030884" y="2207900"/>
                  </a:lnTo>
                  <a:lnTo>
                    <a:pt x="1022819" y="2214343"/>
                  </a:lnTo>
                  <a:lnTo>
                    <a:pt x="1014472" y="2219950"/>
                  </a:lnTo>
                  <a:lnTo>
                    <a:pt x="1006123" y="2225000"/>
                  </a:lnTo>
                  <a:lnTo>
                    <a:pt x="997492" y="2229214"/>
                  </a:lnTo>
                  <a:lnTo>
                    <a:pt x="989419" y="2233426"/>
                  </a:lnTo>
                  <a:lnTo>
                    <a:pt x="980786" y="2237082"/>
                  </a:lnTo>
                  <a:lnTo>
                    <a:pt x="972708" y="2240178"/>
                  </a:lnTo>
                  <a:lnTo>
                    <a:pt x="964349" y="2242438"/>
                  </a:lnTo>
                  <a:lnTo>
                    <a:pt x="957105" y="2244695"/>
                  </a:lnTo>
                  <a:lnTo>
                    <a:pt x="949582" y="2246673"/>
                  </a:lnTo>
                  <a:lnTo>
                    <a:pt x="935646" y="2249511"/>
                  </a:lnTo>
                  <a:lnTo>
                    <a:pt x="924216" y="2250945"/>
                  </a:lnTo>
                  <a:lnTo>
                    <a:pt x="915572" y="2251812"/>
                  </a:lnTo>
                  <a:lnTo>
                    <a:pt x="907485" y="2252119"/>
                  </a:lnTo>
                  <a:lnTo>
                    <a:pt x="186205" y="2254625"/>
                  </a:lnTo>
                  <a:lnTo>
                    <a:pt x="170304" y="2253843"/>
                  </a:lnTo>
                  <a:lnTo>
                    <a:pt x="154680" y="2252782"/>
                  </a:lnTo>
                  <a:lnTo>
                    <a:pt x="140724" y="2250041"/>
                  </a:lnTo>
                  <a:lnTo>
                    <a:pt x="127326" y="2247298"/>
                  </a:lnTo>
                  <a:lnTo>
                    <a:pt x="114759" y="2243158"/>
                  </a:lnTo>
                  <a:lnTo>
                    <a:pt x="103028" y="2238736"/>
                  </a:lnTo>
                  <a:lnTo>
                    <a:pt x="92129" y="2232917"/>
                  </a:lnTo>
                  <a:lnTo>
                    <a:pt x="82345" y="2227093"/>
                  </a:lnTo>
                  <a:lnTo>
                    <a:pt x="73115" y="2220153"/>
                  </a:lnTo>
                  <a:lnTo>
                    <a:pt x="64723" y="2213488"/>
                  </a:lnTo>
                  <a:lnTo>
                    <a:pt x="57165" y="2205983"/>
                  </a:lnTo>
                  <a:lnTo>
                    <a:pt x="50442" y="2198197"/>
                  </a:lnTo>
                  <a:lnTo>
                    <a:pt x="43997" y="2190130"/>
                  </a:lnTo>
                  <a:lnTo>
                    <a:pt x="38388" y="2181782"/>
                  </a:lnTo>
                  <a:lnTo>
                    <a:pt x="33059" y="2173712"/>
                  </a:lnTo>
                  <a:lnTo>
                    <a:pt x="28565" y="2165360"/>
                  </a:lnTo>
                  <a:lnTo>
                    <a:pt x="24630" y="2157006"/>
                  </a:lnTo>
                  <a:lnTo>
                    <a:pt x="21250" y="2148092"/>
                  </a:lnTo>
                  <a:lnTo>
                    <a:pt x="18152" y="2140014"/>
                  </a:lnTo>
                  <a:lnTo>
                    <a:pt x="15334" y="2132215"/>
                  </a:lnTo>
                  <a:lnTo>
                    <a:pt x="13074" y="2124412"/>
                  </a:lnTo>
                  <a:lnTo>
                    <a:pt x="11372" y="2116609"/>
                  </a:lnTo>
                  <a:lnTo>
                    <a:pt x="8533" y="2103230"/>
                  </a:lnTo>
                  <a:lnTo>
                    <a:pt x="6816" y="2091522"/>
                  </a:lnTo>
                  <a:lnTo>
                    <a:pt x="6226" y="2082598"/>
                  </a:lnTo>
                  <a:lnTo>
                    <a:pt x="5641" y="2075348"/>
                  </a:lnTo>
                  <a:lnTo>
                    <a:pt x="0" y="542979"/>
                  </a:lnTo>
                  <a:lnTo>
                    <a:pt x="53910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81000" tIns="432000" rIns="81000" bIns="0" anchor="ctr"/>
            <a:lstStyle/>
            <a:p>
              <a:pPr algn="ctr" eaLnBrk="1" hangingPunct="1">
                <a:lnSpc>
                  <a:spcPct val="110000"/>
                </a:lnSpc>
              </a:pPr>
              <a:endParaRPr lang="da-DK" altLang="zh-CN" sz="1500" dirty="0">
                <a:solidFill>
                  <a:srgbClr val="FFFFFF"/>
                </a:solidFill>
                <a:ea typeface="微软雅黑" panose="020B0503020204020204" charset="-122"/>
              </a:endParaRPr>
            </a:p>
          </p:txBody>
        </p:sp>
        <p:sp>
          <p:nvSpPr>
            <p:cNvPr id="61" name="TextBox 25"/>
            <p:cNvSpPr txBox="1">
              <a:spLocks noChangeArrowheads="1"/>
            </p:cNvSpPr>
            <p:nvPr/>
          </p:nvSpPr>
          <p:spPr bwMode="auto">
            <a:xfrm rot="20646988">
              <a:off x="6583636" y="3037596"/>
              <a:ext cx="1096930" cy="73744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schemeClr val="bg1"/>
                  </a:solidFill>
                  <a:ea typeface="微软雅黑" panose="020B0503020204020204" charset="-122"/>
                </a:rPr>
                <a:t>添加</a:t>
              </a:r>
            </a:p>
            <a:p>
              <a:pPr algn="ctr"/>
              <a:r>
                <a:rPr lang="zh-CN" altLang="en-US" sz="1500" b="1" dirty="0">
                  <a:solidFill>
                    <a:schemeClr val="bg1"/>
                  </a:solidFill>
                  <a:ea typeface="微软雅黑" panose="020B0503020204020204" charset="-122"/>
                </a:rPr>
                <a:t>标题</a:t>
              </a:r>
            </a:p>
          </p:txBody>
        </p:sp>
        <p:grpSp>
          <p:nvGrpSpPr>
            <p:cNvPr id="62" name="Group 14"/>
            <p:cNvGrpSpPr>
              <a:grpSpLocks noChangeAspect="1"/>
            </p:cNvGrpSpPr>
            <p:nvPr/>
          </p:nvGrpSpPr>
          <p:grpSpPr bwMode="auto">
            <a:xfrm rot="20700000">
              <a:off x="6706095" y="2621715"/>
              <a:ext cx="432744" cy="379118"/>
              <a:chOff x="3668" y="2015"/>
              <a:chExt cx="347" cy="304"/>
            </a:xfrm>
            <a:grpFill/>
          </p:grpSpPr>
          <p:sp>
            <p:nvSpPr>
              <p:cNvPr id="63" name="Oval 15"/>
              <p:cNvSpPr>
                <a:spLocks noChangeArrowheads="1"/>
              </p:cNvSpPr>
              <p:nvPr/>
            </p:nvSpPr>
            <p:spPr bwMode="auto">
              <a:xfrm>
                <a:off x="3696" y="2036"/>
                <a:ext cx="61" cy="5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64" name="Freeform 16"/>
              <p:cNvSpPr/>
              <p:nvPr/>
            </p:nvSpPr>
            <p:spPr bwMode="auto">
              <a:xfrm>
                <a:off x="3668" y="2102"/>
                <a:ext cx="94" cy="187"/>
              </a:xfrm>
              <a:custGeom>
                <a:avLst/>
                <a:gdLst>
                  <a:gd name="T0" fmla="*/ 14 w 40"/>
                  <a:gd name="T1" fmla="*/ 0 h 79"/>
                  <a:gd name="T2" fmla="*/ 6 w 40"/>
                  <a:gd name="T3" fmla="*/ 13 h 79"/>
                  <a:gd name="T4" fmla="*/ 21 w 40"/>
                  <a:gd name="T5" fmla="*/ 22 h 79"/>
                  <a:gd name="T6" fmla="*/ 26 w 40"/>
                  <a:gd name="T7" fmla="*/ 37 h 79"/>
                  <a:gd name="T8" fmla="*/ 0 w 40"/>
                  <a:gd name="T9" fmla="*/ 66 h 79"/>
                  <a:gd name="T10" fmla="*/ 19 w 40"/>
                  <a:gd name="T11" fmla="*/ 79 h 79"/>
                  <a:gd name="T12" fmla="*/ 36 w 40"/>
                  <a:gd name="T13" fmla="*/ 42 h 79"/>
                  <a:gd name="T14" fmla="*/ 34 w 40"/>
                  <a:gd name="T15" fmla="*/ 17 h 79"/>
                  <a:gd name="T16" fmla="*/ 14 w 40"/>
                  <a:gd name="T17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" h="79">
                    <a:moveTo>
                      <a:pt x="14" y="0"/>
                    </a:moveTo>
                    <a:cubicBezTo>
                      <a:pt x="6" y="13"/>
                      <a:pt x="6" y="13"/>
                      <a:pt x="6" y="13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21" y="22"/>
                      <a:pt x="31" y="27"/>
                      <a:pt x="26" y="37"/>
                    </a:cubicBezTo>
                    <a:cubicBezTo>
                      <a:pt x="22" y="46"/>
                      <a:pt x="0" y="66"/>
                      <a:pt x="0" y="66"/>
                    </a:cubicBezTo>
                    <a:cubicBezTo>
                      <a:pt x="19" y="79"/>
                      <a:pt x="19" y="79"/>
                      <a:pt x="19" y="79"/>
                    </a:cubicBezTo>
                    <a:cubicBezTo>
                      <a:pt x="33" y="49"/>
                      <a:pt x="32" y="53"/>
                      <a:pt x="36" y="42"/>
                    </a:cubicBezTo>
                    <a:cubicBezTo>
                      <a:pt x="39" y="31"/>
                      <a:pt x="40" y="23"/>
                      <a:pt x="34" y="17"/>
                    </a:cubicBezTo>
                    <a:cubicBezTo>
                      <a:pt x="26" y="9"/>
                      <a:pt x="25" y="9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65" name="Freeform 17"/>
              <p:cNvSpPr/>
              <p:nvPr/>
            </p:nvSpPr>
            <p:spPr bwMode="auto">
              <a:xfrm>
                <a:off x="3741" y="2015"/>
                <a:ext cx="274" cy="304"/>
              </a:xfrm>
              <a:custGeom>
                <a:avLst/>
                <a:gdLst>
                  <a:gd name="T0" fmla="*/ 111 w 116"/>
                  <a:gd name="T1" fmla="*/ 34 h 129"/>
                  <a:gd name="T2" fmla="*/ 34 w 116"/>
                  <a:gd name="T3" fmla="*/ 21 h 129"/>
                  <a:gd name="T4" fmla="*/ 38 w 116"/>
                  <a:gd name="T5" fmla="*/ 12 h 129"/>
                  <a:gd name="T6" fmla="*/ 20 w 116"/>
                  <a:gd name="T7" fmla="*/ 7 h 129"/>
                  <a:gd name="T8" fmla="*/ 0 w 116"/>
                  <a:gd name="T9" fmla="*/ 42 h 129"/>
                  <a:gd name="T10" fmla="*/ 12 w 116"/>
                  <a:gd name="T11" fmla="*/ 49 h 129"/>
                  <a:gd name="T12" fmla="*/ 22 w 116"/>
                  <a:gd name="T13" fmla="*/ 38 h 129"/>
                  <a:gd name="T14" fmla="*/ 30 w 116"/>
                  <a:gd name="T15" fmla="*/ 35 h 129"/>
                  <a:gd name="T16" fmla="*/ 16 w 116"/>
                  <a:gd name="T17" fmla="*/ 56 h 129"/>
                  <a:gd name="T18" fmla="*/ 24 w 116"/>
                  <a:gd name="T19" fmla="*/ 63 h 129"/>
                  <a:gd name="T20" fmla="*/ 35 w 116"/>
                  <a:gd name="T21" fmla="*/ 51 h 129"/>
                  <a:gd name="T22" fmla="*/ 41 w 116"/>
                  <a:gd name="T23" fmla="*/ 51 h 129"/>
                  <a:gd name="T24" fmla="*/ 41 w 116"/>
                  <a:gd name="T25" fmla="*/ 63 h 129"/>
                  <a:gd name="T26" fmla="*/ 16 w 116"/>
                  <a:gd name="T27" fmla="*/ 63 h 129"/>
                  <a:gd name="T28" fmla="*/ 16 w 116"/>
                  <a:gd name="T29" fmla="*/ 72 h 129"/>
                  <a:gd name="T30" fmla="*/ 41 w 116"/>
                  <a:gd name="T31" fmla="*/ 72 h 129"/>
                  <a:gd name="T32" fmla="*/ 41 w 116"/>
                  <a:gd name="T33" fmla="*/ 93 h 129"/>
                  <a:gd name="T34" fmla="*/ 40 w 116"/>
                  <a:gd name="T35" fmla="*/ 93 h 129"/>
                  <a:gd name="T36" fmla="*/ 32 w 116"/>
                  <a:gd name="T37" fmla="*/ 90 h 129"/>
                  <a:gd name="T38" fmla="*/ 31 w 116"/>
                  <a:gd name="T39" fmla="*/ 77 h 129"/>
                  <a:gd name="T40" fmla="*/ 14 w 116"/>
                  <a:gd name="T41" fmla="*/ 77 h 129"/>
                  <a:gd name="T42" fmla="*/ 13 w 116"/>
                  <a:gd name="T43" fmla="*/ 77 h 129"/>
                  <a:gd name="T44" fmla="*/ 31 w 116"/>
                  <a:gd name="T45" fmla="*/ 105 h 129"/>
                  <a:gd name="T46" fmla="*/ 75 w 116"/>
                  <a:gd name="T47" fmla="*/ 94 h 129"/>
                  <a:gd name="T48" fmla="*/ 77 w 116"/>
                  <a:gd name="T49" fmla="*/ 103 h 129"/>
                  <a:gd name="T50" fmla="*/ 92 w 116"/>
                  <a:gd name="T51" fmla="*/ 97 h 129"/>
                  <a:gd name="T52" fmla="*/ 82 w 116"/>
                  <a:gd name="T53" fmla="*/ 73 h 129"/>
                  <a:gd name="T54" fmla="*/ 70 w 116"/>
                  <a:gd name="T55" fmla="*/ 77 h 129"/>
                  <a:gd name="T56" fmla="*/ 72 w 116"/>
                  <a:gd name="T57" fmla="*/ 85 h 129"/>
                  <a:gd name="T58" fmla="*/ 62 w 116"/>
                  <a:gd name="T59" fmla="*/ 90 h 129"/>
                  <a:gd name="T60" fmla="*/ 62 w 116"/>
                  <a:gd name="T61" fmla="*/ 72 h 129"/>
                  <a:gd name="T62" fmla="*/ 87 w 116"/>
                  <a:gd name="T63" fmla="*/ 72 h 129"/>
                  <a:gd name="T64" fmla="*/ 87 w 116"/>
                  <a:gd name="T65" fmla="*/ 63 h 129"/>
                  <a:gd name="T66" fmla="*/ 62 w 116"/>
                  <a:gd name="T67" fmla="*/ 63 h 129"/>
                  <a:gd name="T68" fmla="*/ 62 w 116"/>
                  <a:gd name="T69" fmla="*/ 51 h 129"/>
                  <a:gd name="T70" fmla="*/ 87 w 116"/>
                  <a:gd name="T71" fmla="*/ 51 h 129"/>
                  <a:gd name="T72" fmla="*/ 87 w 116"/>
                  <a:gd name="T73" fmla="*/ 42 h 129"/>
                  <a:gd name="T74" fmla="*/ 43 w 116"/>
                  <a:gd name="T75" fmla="*/ 42 h 129"/>
                  <a:gd name="T76" fmla="*/ 49 w 116"/>
                  <a:gd name="T77" fmla="*/ 33 h 129"/>
                  <a:gd name="T78" fmla="*/ 41 w 116"/>
                  <a:gd name="T79" fmla="*/ 31 h 129"/>
                  <a:gd name="T80" fmla="*/ 93 w 116"/>
                  <a:gd name="T81" fmla="*/ 40 h 129"/>
                  <a:gd name="T82" fmla="*/ 93 w 116"/>
                  <a:gd name="T83" fmla="*/ 92 h 129"/>
                  <a:gd name="T84" fmla="*/ 75 w 116"/>
                  <a:gd name="T85" fmla="*/ 108 h 129"/>
                  <a:gd name="T86" fmla="*/ 64 w 116"/>
                  <a:gd name="T87" fmla="*/ 105 h 129"/>
                  <a:gd name="T88" fmla="*/ 61 w 116"/>
                  <a:gd name="T89" fmla="*/ 116 h 129"/>
                  <a:gd name="T90" fmla="*/ 112 w 116"/>
                  <a:gd name="T91" fmla="*/ 93 h 129"/>
                  <a:gd name="T92" fmla="*/ 111 w 116"/>
                  <a:gd name="T93" fmla="*/ 3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16" h="129">
                    <a:moveTo>
                      <a:pt x="111" y="34"/>
                    </a:moveTo>
                    <a:cubicBezTo>
                      <a:pt x="111" y="34"/>
                      <a:pt x="107" y="0"/>
                      <a:pt x="34" y="21"/>
                    </a:cubicBezTo>
                    <a:cubicBezTo>
                      <a:pt x="37" y="16"/>
                      <a:pt x="38" y="12"/>
                      <a:pt x="38" y="12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7"/>
                      <a:pt x="13" y="31"/>
                      <a:pt x="0" y="42"/>
                    </a:cubicBezTo>
                    <a:cubicBezTo>
                      <a:pt x="0" y="42"/>
                      <a:pt x="12" y="50"/>
                      <a:pt x="12" y="49"/>
                    </a:cubicBezTo>
                    <a:cubicBezTo>
                      <a:pt x="16" y="46"/>
                      <a:pt x="19" y="42"/>
                      <a:pt x="22" y="38"/>
                    </a:cubicBezTo>
                    <a:cubicBezTo>
                      <a:pt x="25" y="37"/>
                      <a:pt x="28" y="36"/>
                      <a:pt x="30" y="35"/>
                    </a:cubicBezTo>
                    <a:cubicBezTo>
                      <a:pt x="27" y="41"/>
                      <a:pt x="22" y="50"/>
                      <a:pt x="16" y="56"/>
                    </a:cubicBezTo>
                    <a:cubicBezTo>
                      <a:pt x="24" y="63"/>
                      <a:pt x="24" y="63"/>
                      <a:pt x="24" y="63"/>
                    </a:cubicBezTo>
                    <a:cubicBezTo>
                      <a:pt x="24" y="63"/>
                      <a:pt x="29" y="58"/>
                      <a:pt x="35" y="51"/>
                    </a:cubicBezTo>
                    <a:cubicBezTo>
                      <a:pt x="41" y="51"/>
                      <a:pt x="41" y="51"/>
                      <a:pt x="41" y="51"/>
                    </a:cubicBezTo>
                    <a:cubicBezTo>
                      <a:pt x="41" y="63"/>
                      <a:pt x="41" y="63"/>
                      <a:pt x="41" y="63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41" y="72"/>
                      <a:pt x="41" y="72"/>
                      <a:pt x="41" y="72"/>
                    </a:cubicBezTo>
                    <a:cubicBezTo>
                      <a:pt x="41" y="93"/>
                      <a:pt x="41" y="93"/>
                      <a:pt x="41" y="93"/>
                    </a:cubicBezTo>
                    <a:cubicBezTo>
                      <a:pt x="41" y="93"/>
                      <a:pt x="41" y="93"/>
                      <a:pt x="40" y="93"/>
                    </a:cubicBezTo>
                    <a:cubicBezTo>
                      <a:pt x="38" y="93"/>
                      <a:pt x="33" y="92"/>
                      <a:pt x="32" y="90"/>
                    </a:cubicBezTo>
                    <a:cubicBezTo>
                      <a:pt x="29" y="86"/>
                      <a:pt x="31" y="80"/>
                      <a:pt x="31" y="77"/>
                    </a:cubicBezTo>
                    <a:cubicBezTo>
                      <a:pt x="14" y="77"/>
                      <a:pt x="14" y="77"/>
                      <a:pt x="14" y="77"/>
                    </a:cubicBezTo>
                    <a:cubicBezTo>
                      <a:pt x="13" y="77"/>
                      <a:pt x="13" y="77"/>
                      <a:pt x="13" y="77"/>
                    </a:cubicBezTo>
                    <a:cubicBezTo>
                      <a:pt x="13" y="77"/>
                      <a:pt x="6" y="106"/>
                      <a:pt x="31" y="105"/>
                    </a:cubicBezTo>
                    <a:cubicBezTo>
                      <a:pt x="55" y="106"/>
                      <a:pt x="68" y="99"/>
                      <a:pt x="75" y="94"/>
                    </a:cubicBezTo>
                    <a:cubicBezTo>
                      <a:pt x="77" y="103"/>
                      <a:pt x="77" y="103"/>
                      <a:pt x="77" y="103"/>
                    </a:cubicBezTo>
                    <a:cubicBezTo>
                      <a:pt x="92" y="97"/>
                      <a:pt x="92" y="97"/>
                      <a:pt x="92" y="97"/>
                    </a:cubicBezTo>
                    <a:cubicBezTo>
                      <a:pt x="82" y="73"/>
                      <a:pt x="82" y="73"/>
                      <a:pt x="82" y="73"/>
                    </a:cubicBezTo>
                    <a:cubicBezTo>
                      <a:pt x="70" y="77"/>
                      <a:pt x="70" y="77"/>
                      <a:pt x="70" y="77"/>
                    </a:cubicBezTo>
                    <a:cubicBezTo>
                      <a:pt x="72" y="85"/>
                      <a:pt x="72" y="85"/>
                      <a:pt x="72" y="85"/>
                    </a:cubicBezTo>
                    <a:cubicBezTo>
                      <a:pt x="69" y="87"/>
                      <a:pt x="66" y="89"/>
                      <a:pt x="62" y="90"/>
                    </a:cubicBezTo>
                    <a:cubicBezTo>
                      <a:pt x="62" y="72"/>
                      <a:pt x="62" y="72"/>
                      <a:pt x="62" y="72"/>
                    </a:cubicBezTo>
                    <a:cubicBezTo>
                      <a:pt x="87" y="72"/>
                      <a:pt x="87" y="72"/>
                      <a:pt x="87" y="72"/>
                    </a:cubicBezTo>
                    <a:cubicBezTo>
                      <a:pt x="87" y="63"/>
                      <a:pt x="87" y="63"/>
                      <a:pt x="87" y="63"/>
                    </a:cubicBezTo>
                    <a:cubicBezTo>
                      <a:pt x="62" y="63"/>
                      <a:pt x="62" y="63"/>
                      <a:pt x="62" y="63"/>
                    </a:cubicBezTo>
                    <a:cubicBezTo>
                      <a:pt x="62" y="51"/>
                      <a:pt x="62" y="51"/>
                      <a:pt x="62" y="51"/>
                    </a:cubicBezTo>
                    <a:cubicBezTo>
                      <a:pt x="87" y="51"/>
                      <a:pt x="87" y="51"/>
                      <a:pt x="87" y="51"/>
                    </a:cubicBezTo>
                    <a:cubicBezTo>
                      <a:pt x="87" y="42"/>
                      <a:pt x="87" y="42"/>
                      <a:pt x="87" y="42"/>
                    </a:cubicBezTo>
                    <a:cubicBezTo>
                      <a:pt x="43" y="42"/>
                      <a:pt x="43" y="42"/>
                      <a:pt x="43" y="42"/>
                    </a:cubicBezTo>
                    <a:cubicBezTo>
                      <a:pt x="46" y="39"/>
                      <a:pt x="49" y="35"/>
                      <a:pt x="49" y="33"/>
                    </a:cubicBezTo>
                    <a:cubicBezTo>
                      <a:pt x="41" y="31"/>
                      <a:pt x="41" y="31"/>
                      <a:pt x="41" y="31"/>
                    </a:cubicBezTo>
                    <a:cubicBezTo>
                      <a:pt x="75" y="19"/>
                      <a:pt x="93" y="21"/>
                      <a:pt x="93" y="40"/>
                    </a:cubicBezTo>
                    <a:cubicBezTo>
                      <a:pt x="93" y="92"/>
                      <a:pt x="93" y="92"/>
                      <a:pt x="93" y="92"/>
                    </a:cubicBezTo>
                    <a:cubicBezTo>
                      <a:pt x="93" y="92"/>
                      <a:pt x="95" y="109"/>
                      <a:pt x="75" y="108"/>
                    </a:cubicBezTo>
                    <a:cubicBezTo>
                      <a:pt x="64" y="105"/>
                      <a:pt x="64" y="105"/>
                      <a:pt x="64" y="105"/>
                    </a:cubicBezTo>
                    <a:cubicBezTo>
                      <a:pt x="61" y="116"/>
                      <a:pt x="61" y="116"/>
                      <a:pt x="61" y="116"/>
                    </a:cubicBezTo>
                    <a:cubicBezTo>
                      <a:pt x="61" y="116"/>
                      <a:pt x="108" y="129"/>
                      <a:pt x="112" y="93"/>
                    </a:cubicBezTo>
                    <a:cubicBezTo>
                      <a:pt x="116" y="57"/>
                      <a:pt x="111" y="34"/>
                      <a:pt x="111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</p:grpSp>
      </p:grpSp>
      <p:cxnSp>
        <p:nvCxnSpPr>
          <p:cNvPr id="66" name="MH_Other_2"/>
          <p:cNvCxnSpPr/>
          <p:nvPr>
            <p:custDataLst>
              <p:tags r:id="rId3"/>
            </p:custDataLst>
          </p:nvPr>
        </p:nvCxnSpPr>
        <p:spPr>
          <a:xfrm>
            <a:off x="3626011" y="2066834"/>
            <a:ext cx="1728692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组合 66"/>
          <p:cNvGrpSpPr/>
          <p:nvPr/>
        </p:nvGrpSpPr>
        <p:grpSpPr>
          <a:xfrm>
            <a:off x="3208336" y="1625113"/>
            <a:ext cx="852593" cy="1690688"/>
            <a:chOff x="4029075" y="1743075"/>
            <a:chExt cx="1136791" cy="2254250"/>
          </a:xfrm>
          <a:solidFill>
            <a:srgbClr val="E50117"/>
          </a:solidFill>
        </p:grpSpPr>
        <p:sp>
          <p:nvSpPr>
            <p:cNvPr id="68" name="MH_SubTitle_2"/>
            <p:cNvSpPr/>
            <p:nvPr>
              <p:custDataLst>
                <p:tags r:id="rId7"/>
              </p:custDataLst>
            </p:nvPr>
          </p:nvSpPr>
          <p:spPr bwMode="auto">
            <a:xfrm rot="-900000">
              <a:off x="4029075" y="1743075"/>
              <a:ext cx="1085850" cy="2254250"/>
            </a:xfrm>
            <a:custGeom>
              <a:avLst/>
              <a:gdLst>
                <a:gd name="T0" fmla="*/ 0 w 1087280"/>
                <a:gd name="T1" fmla="*/ 0 h 2254625"/>
                <a:gd name="T2" fmla="*/ 1087280 w 1087280"/>
                <a:gd name="T3" fmla="*/ 2254625 h 2254625"/>
              </a:gdLst>
              <a:ahLst/>
              <a:cxnLst/>
              <a:rect l="T0" t="T1" r="T2" b="T3"/>
              <a:pathLst>
                <a:path w="1087280" h="2254625">
                  <a:moveTo>
                    <a:pt x="667816" y="412913"/>
                  </a:moveTo>
                  <a:lnTo>
                    <a:pt x="661379" y="407078"/>
                  </a:lnTo>
                  <a:lnTo>
                    <a:pt x="654942" y="401243"/>
                  </a:lnTo>
                  <a:lnTo>
                    <a:pt x="648230" y="396246"/>
                  </a:lnTo>
                  <a:lnTo>
                    <a:pt x="640959" y="391251"/>
                  </a:lnTo>
                  <a:lnTo>
                    <a:pt x="633691" y="386813"/>
                  </a:lnTo>
                  <a:lnTo>
                    <a:pt x="625865" y="382378"/>
                  </a:lnTo>
                  <a:lnTo>
                    <a:pt x="618041" y="378500"/>
                  </a:lnTo>
                  <a:lnTo>
                    <a:pt x="610775" y="374620"/>
                  </a:lnTo>
                  <a:lnTo>
                    <a:pt x="602117" y="371582"/>
                  </a:lnTo>
                  <a:lnTo>
                    <a:pt x="593739" y="368822"/>
                  </a:lnTo>
                  <a:lnTo>
                    <a:pt x="585641" y="366340"/>
                  </a:lnTo>
                  <a:lnTo>
                    <a:pt x="576430" y="364419"/>
                  </a:lnTo>
                  <a:lnTo>
                    <a:pt x="567778" y="363055"/>
                  </a:lnTo>
                  <a:lnTo>
                    <a:pt x="558569" y="361692"/>
                  </a:lnTo>
                  <a:lnTo>
                    <a:pt x="549362" y="360887"/>
                  </a:lnTo>
                  <a:lnTo>
                    <a:pt x="540436" y="360919"/>
                  </a:lnTo>
                  <a:lnTo>
                    <a:pt x="530953" y="360952"/>
                  </a:lnTo>
                  <a:lnTo>
                    <a:pt x="521472" y="361542"/>
                  </a:lnTo>
                  <a:lnTo>
                    <a:pt x="512831" y="362967"/>
                  </a:lnTo>
                  <a:lnTo>
                    <a:pt x="503911" y="364671"/>
                  </a:lnTo>
                  <a:lnTo>
                    <a:pt x="494992" y="366376"/>
                  </a:lnTo>
                  <a:lnTo>
                    <a:pt x="486913" y="368914"/>
                  </a:lnTo>
                  <a:lnTo>
                    <a:pt x="477998" y="371734"/>
                  </a:lnTo>
                  <a:lnTo>
                    <a:pt x="469923" y="375388"/>
                  </a:lnTo>
                  <a:lnTo>
                    <a:pt x="461847" y="379042"/>
                  </a:lnTo>
                  <a:lnTo>
                    <a:pt x="454330" y="382695"/>
                  </a:lnTo>
                  <a:lnTo>
                    <a:pt x="447095" y="387183"/>
                  </a:lnTo>
                  <a:lnTo>
                    <a:pt x="439581" y="391950"/>
                  </a:lnTo>
                  <a:lnTo>
                    <a:pt x="432628" y="397274"/>
                  </a:lnTo>
                  <a:lnTo>
                    <a:pt x="425395" y="402320"/>
                  </a:lnTo>
                  <a:lnTo>
                    <a:pt x="419001" y="408199"/>
                  </a:lnTo>
                  <a:lnTo>
                    <a:pt x="412887" y="414357"/>
                  </a:lnTo>
                  <a:lnTo>
                    <a:pt x="407052" y="420234"/>
                  </a:lnTo>
                  <a:lnTo>
                    <a:pt x="401218" y="426670"/>
                  </a:lnTo>
                  <a:lnTo>
                    <a:pt x="396224" y="433939"/>
                  </a:lnTo>
                  <a:lnTo>
                    <a:pt x="390950" y="440930"/>
                  </a:lnTo>
                  <a:lnTo>
                    <a:pt x="386515" y="448198"/>
                  </a:lnTo>
                  <a:lnTo>
                    <a:pt x="381801" y="455745"/>
                  </a:lnTo>
                  <a:lnTo>
                    <a:pt x="378202" y="463288"/>
                  </a:lnTo>
                  <a:lnTo>
                    <a:pt x="374606" y="471389"/>
                  </a:lnTo>
                  <a:lnTo>
                    <a:pt x="371010" y="479490"/>
                  </a:lnTo>
                  <a:lnTo>
                    <a:pt x="368532" y="488146"/>
                  </a:lnTo>
                  <a:lnTo>
                    <a:pt x="366051" y="496243"/>
                  </a:lnTo>
                  <a:lnTo>
                    <a:pt x="364133" y="505454"/>
                  </a:lnTo>
                  <a:lnTo>
                    <a:pt x="362770" y="514105"/>
                  </a:lnTo>
                  <a:lnTo>
                    <a:pt x="361129" y="523036"/>
                  </a:lnTo>
                  <a:lnTo>
                    <a:pt x="360884" y="532242"/>
                  </a:lnTo>
                  <a:lnTo>
                    <a:pt x="360919" y="541725"/>
                  </a:lnTo>
                  <a:lnTo>
                    <a:pt x="360952" y="550650"/>
                  </a:lnTo>
                  <a:lnTo>
                    <a:pt x="361823" y="559851"/>
                  </a:lnTo>
                  <a:lnTo>
                    <a:pt x="362973" y="569331"/>
                  </a:lnTo>
                  <a:lnTo>
                    <a:pt x="364400" y="577972"/>
                  </a:lnTo>
                  <a:lnTo>
                    <a:pt x="366942" y="586610"/>
                  </a:lnTo>
                  <a:lnTo>
                    <a:pt x="368926" y="595250"/>
                  </a:lnTo>
                  <a:lnTo>
                    <a:pt x="371746" y="603608"/>
                  </a:lnTo>
                  <a:lnTo>
                    <a:pt x="375402" y="611683"/>
                  </a:lnTo>
                  <a:lnTo>
                    <a:pt x="378777" y="619482"/>
                  </a:lnTo>
                  <a:lnTo>
                    <a:pt x="382711" y="627278"/>
                  </a:lnTo>
                  <a:lnTo>
                    <a:pt x="387202" y="635072"/>
                  </a:lnTo>
                  <a:lnTo>
                    <a:pt x="391692" y="642308"/>
                  </a:lnTo>
                  <a:lnTo>
                    <a:pt x="397017" y="649263"/>
                  </a:lnTo>
                  <a:lnTo>
                    <a:pt x="401784" y="656219"/>
                  </a:lnTo>
                  <a:lnTo>
                    <a:pt x="407665" y="662614"/>
                  </a:lnTo>
                  <a:lnTo>
                    <a:pt x="413824" y="668729"/>
                  </a:lnTo>
                  <a:lnTo>
                    <a:pt x="419983" y="674844"/>
                  </a:lnTo>
                  <a:lnTo>
                    <a:pt x="426419" y="680679"/>
                  </a:lnTo>
                  <a:lnTo>
                    <a:pt x="433689" y="685674"/>
                  </a:lnTo>
                  <a:lnTo>
                    <a:pt x="440682" y="690949"/>
                  </a:lnTo>
                  <a:lnTo>
                    <a:pt x="448230" y="695664"/>
                  </a:lnTo>
                  <a:lnTo>
                    <a:pt x="455496" y="699544"/>
                  </a:lnTo>
                  <a:lnTo>
                    <a:pt x="463320" y="703422"/>
                  </a:lnTo>
                  <a:lnTo>
                    <a:pt x="471422" y="707020"/>
                  </a:lnTo>
                  <a:lnTo>
                    <a:pt x="479524" y="710617"/>
                  </a:lnTo>
                  <a:lnTo>
                    <a:pt x="487902" y="713378"/>
                  </a:lnTo>
                  <a:lnTo>
                    <a:pt x="496836" y="715578"/>
                  </a:lnTo>
                  <a:lnTo>
                    <a:pt x="504931" y="717502"/>
                  </a:lnTo>
                  <a:lnTo>
                    <a:pt x="514143" y="719423"/>
                  </a:lnTo>
                  <a:lnTo>
                    <a:pt x="523070" y="719950"/>
                  </a:lnTo>
                  <a:lnTo>
                    <a:pt x="532558" y="721032"/>
                  </a:lnTo>
                  <a:lnTo>
                    <a:pt x="541763" y="721279"/>
                  </a:lnTo>
                  <a:lnTo>
                    <a:pt x="550966" y="720968"/>
                  </a:lnTo>
                  <a:lnTo>
                    <a:pt x="559889" y="720379"/>
                  </a:lnTo>
                  <a:lnTo>
                    <a:pt x="569089" y="718953"/>
                  </a:lnTo>
                  <a:lnTo>
                    <a:pt x="577730" y="717528"/>
                  </a:lnTo>
                  <a:lnTo>
                    <a:pt x="586647" y="715266"/>
                  </a:lnTo>
                  <a:lnTo>
                    <a:pt x="595006" y="713006"/>
                  </a:lnTo>
                  <a:lnTo>
                    <a:pt x="603363" y="710187"/>
                  </a:lnTo>
                  <a:lnTo>
                    <a:pt x="611719" y="706811"/>
                  </a:lnTo>
                  <a:lnTo>
                    <a:pt x="619514" y="702879"/>
                  </a:lnTo>
                  <a:lnTo>
                    <a:pt x="627032" y="699227"/>
                  </a:lnTo>
                  <a:lnTo>
                    <a:pt x="634825" y="694737"/>
                  </a:lnTo>
                  <a:lnTo>
                    <a:pt x="641780" y="689972"/>
                  </a:lnTo>
                  <a:lnTo>
                    <a:pt x="649293" y="685204"/>
                  </a:lnTo>
                  <a:lnTo>
                    <a:pt x="655967" y="679602"/>
                  </a:lnTo>
                  <a:lnTo>
                    <a:pt x="662640" y="674001"/>
                  </a:lnTo>
                  <a:lnTo>
                    <a:pt x="668756" y="668401"/>
                  </a:lnTo>
                  <a:lnTo>
                    <a:pt x="674590" y="661965"/>
                  </a:lnTo>
                  <a:lnTo>
                    <a:pt x="680143" y="655252"/>
                  </a:lnTo>
                  <a:lnTo>
                    <a:pt x="685697" y="648539"/>
                  </a:lnTo>
                  <a:lnTo>
                    <a:pt x="690411" y="640992"/>
                  </a:lnTo>
                  <a:lnTo>
                    <a:pt x="695405" y="633722"/>
                  </a:lnTo>
                  <a:lnTo>
                    <a:pt x="699561" y="626177"/>
                  </a:lnTo>
                  <a:lnTo>
                    <a:pt x="703159" y="618634"/>
                  </a:lnTo>
                  <a:lnTo>
                    <a:pt x="707035" y="610810"/>
                  </a:lnTo>
                  <a:lnTo>
                    <a:pt x="710351" y="602431"/>
                  </a:lnTo>
                  <a:lnTo>
                    <a:pt x="713388" y="593774"/>
                  </a:lnTo>
                  <a:lnTo>
                    <a:pt x="715588" y="585399"/>
                  </a:lnTo>
                  <a:lnTo>
                    <a:pt x="717509" y="576746"/>
                  </a:lnTo>
                  <a:lnTo>
                    <a:pt x="719149" y="567814"/>
                  </a:lnTo>
                  <a:lnTo>
                    <a:pt x="720232" y="558885"/>
                  </a:lnTo>
                  <a:lnTo>
                    <a:pt x="721035" y="549678"/>
                  </a:lnTo>
                  <a:lnTo>
                    <a:pt x="721280" y="540473"/>
                  </a:lnTo>
                  <a:lnTo>
                    <a:pt x="720967" y="531270"/>
                  </a:lnTo>
                  <a:lnTo>
                    <a:pt x="719817" y="521790"/>
                  </a:lnTo>
                  <a:lnTo>
                    <a:pt x="718948" y="513147"/>
                  </a:lnTo>
                  <a:lnTo>
                    <a:pt x="716962" y="503949"/>
                  </a:lnTo>
                  <a:lnTo>
                    <a:pt x="715535" y="495308"/>
                  </a:lnTo>
                  <a:lnTo>
                    <a:pt x="712715" y="486950"/>
                  </a:lnTo>
                  <a:lnTo>
                    <a:pt x="709895" y="478592"/>
                  </a:lnTo>
                  <a:lnTo>
                    <a:pt x="706796" y="469956"/>
                  </a:lnTo>
                  <a:lnTo>
                    <a:pt x="702584" y="462440"/>
                  </a:lnTo>
                  <a:lnTo>
                    <a:pt x="698650" y="454644"/>
                  </a:lnTo>
                  <a:lnTo>
                    <a:pt x="694719" y="447406"/>
                  </a:lnTo>
                  <a:lnTo>
                    <a:pt x="689950" y="439891"/>
                  </a:lnTo>
                  <a:lnTo>
                    <a:pt x="684902" y="432657"/>
                  </a:lnTo>
                  <a:lnTo>
                    <a:pt x="679577" y="425702"/>
                  </a:lnTo>
                  <a:lnTo>
                    <a:pt x="673696" y="419308"/>
                  </a:lnTo>
                  <a:lnTo>
                    <a:pt x="667816" y="412913"/>
                  </a:lnTo>
                  <a:close/>
                  <a:moveTo>
                    <a:pt x="539108" y="0"/>
                  </a:moveTo>
                  <a:lnTo>
                    <a:pt x="1081639" y="538663"/>
                  </a:lnTo>
                  <a:lnTo>
                    <a:pt x="1087280" y="2071033"/>
                  </a:lnTo>
                  <a:lnTo>
                    <a:pt x="1086784" y="2087770"/>
                  </a:lnTo>
                  <a:lnTo>
                    <a:pt x="1085446" y="2103115"/>
                  </a:lnTo>
                  <a:lnTo>
                    <a:pt x="1082988" y="2117349"/>
                  </a:lnTo>
                  <a:lnTo>
                    <a:pt x="1079690" y="2130748"/>
                  </a:lnTo>
                  <a:lnTo>
                    <a:pt x="1075552" y="2143314"/>
                  </a:lnTo>
                  <a:lnTo>
                    <a:pt x="1070853" y="2154766"/>
                  </a:lnTo>
                  <a:lnTo>
                    <a:pt x="1065593" y="2165662"/>
                  </a:lnTo>
                  <a:lnTo>
                    <a:pt x="1059494" y="2175724"/>
                  </a:lnTo>
                  <a:lnTo>
                    <a:pt x="1052835" y="2185231"/>
                  </a:lnTo>
                  <a:lnTo>
                    <a:pt x="1045892" y="2193344"/>
                  </a:lnTo>
                  <a:lnTo>
                    <a:pt x="1038389" y="2200901"/>
                  </a:lnTo>
                  <a:lnTo>
                    <a:pt x="1030884" y="2207900"/>
                  </a:lnTo>
                  <a:lnTo>
                    <a:pt x="1022819" y="2214343"/>
                  </a:lnTo>
                  <a:lnTo>
                    <a:pt x="1014472" y="2219950"/>
                  </a:lnTo>
                  <a:lnTo>
                    <a:pt x="1006123" y="2225000"/>
                  </a:lnTo>
                  <a:lnTo>
                    <a:pt x="997492" y="2229214"/>
                  </a:lnTo>
                  <a:lnTo>
                    <a:pt x="989419" y="2233426"/>
                  </a:lnTo>
                  <a:lnTo>
                    <a:pt x="980786" y="2237082"/>
                  </a:lnTo>
                  <a:lnTo>
                    <a:pt x="972708" y="2240178"/>
                  </a:lnTo>
                  <a:lnTo>
                    <a:pt x="964349" y="2242438"/>
                  </a:lnTo>
                  <a:lnTo>
                    <a:pt x="957105" y="2244695"/>
                  </a:lnTo>
                  <a:lnTo>
                    <a:pt x="949582" y="2246673"/>
                  </a:lnTo>
                  <a:lnTo>
                    <a:pt x="935646" y="2249511"/>
                  </a:lnTo>
                  <a:lnTo>
                    <a:pt x="924216" y="2250945"/>
                  </a:lnTo>
                  <a:lnTo>
                    <a:pt x="915572" y="2251812"/>
                  </a:lnTo>
                  <a:lnTo>
                    <a:pt x="907485" y="2252119"/>
                  </a:lnTo>
                  <a:lnTo>
                    <a:pt x="186205" y="2254625"/>
                  </a:lnTo>
                  <a:lnTo>
                    <a:pt x="170304" y="2253843"/>
                  </a:lnTo>
                  <a:lnTo>
                    <a:pt x="154680" y="2252782"/>
                  </a:lnTo>
                  <a:lnTo>
                    <a:pt x="140724" y="2250041"/>
                  </a:lnTo>
                  <a:lnTo>
                    <a:pt x="127326" y="2247298"/>
                  </a:lnTo>
                  <a:lnTo>
                    <a:pt x="114759" y="2243158"/>
                  </a:lnTo>
                  <a:lnTo>
                    <a:pt x="103028" y="2238736"/>
                  </a:lnTo>
                  <a:lnTo>
                    <a:pt x="92129" y="2232917"/>
                  </a:lnTo>
                  <a:lnTo>
                    <a:pt x="82345" y="2227093"/>
                  </a:lnTo>
                  <a:lnTo>
                    <a:pt x="73115" y="2220153"/>
                  </a:lnTo>
                  <a:lnTo>
                    <a:pt x="64723" y="2213488"/>
                  </a:lnTo>
                  <a:lnTo>
                    <a:pt x="57165" y="2205983"/>
                  </a:lnTo>
                  <a:lnTo>
                    <a:pt x="50442" y="2198197"/>
                  </a:lnTo>
                  <a:lnTo>
                    <a:pt x="43997" y="2190130"/>
                  </a:lnTo>
                  <a:lnTo>
                    <a:pt x="38388" y="2181782"/>
                  </a:lnTo>
                  <a:lnTo>
                    <a:pt x="33059" y="2173712"/>
                  </a:lnTo>
                  <a:lnTo>
                    <a:pt x="28565" y="2165360"/>
                  </a:lnTo>
                  <a:lnTo>
                    <a:pt x="24630" y="2157006"/>
                  </a:lnTo>
                  <a:lnTo>
                    <a:pt x="21250" y="2148092"/>
                  </a:lnTo>
                  <a:lnTo>
                    <a:pt x="18152" y="2140014"/>
                  </a:lnTo>
                  <a:lnTo>
                    <a:pt x="15334" y="2132215"/>
                  </a:lnTo>
                  <a:lnTo>
                    <a:pt x="13074" y="2124412"/>
                  </a:lnTo>
                  <a:lnTo>
                    <a:pt x="11372" y="2116609"/>
                  </a:lnTo>
                  <a:lnTo>
                    <a:pt x="8533" y="2103230"/>
                  </a:lnTo>
                  <a:lnTo>
                    <a:pt x="6816" y="2091522"/>
                  </a:lnTo>
                  <a:lnTo>
                    <a:pt x="6226" y="2082598"/>
                  </a:lnTo>
                  <a:lnTo>
                    <a:pt x="5641" y="2075348"/>
                  </a:lnTo>
                  <a:lnTo>
                    <a:pt x="0" y="542979"/>
                  </a:lnTo>
                  <a:lnTo>
                    <a:pt x="53910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81000" tIns="432000" rIns="81000" bIns="0" anchor="ctr"/>
            <a:lstStyle/>
            <a:p>
              <a:pPr algn="ctr" eaLnBrk="1" hangingPunct="1">
                <a:lnSpc>
                  <a:spcPct val="110000"/>
                </a:lnSpc>
              </a:pPr>
              <a:endParaRPr lang="da-DK" altLang="zh-CN" sz="1500" dirty="0">
                <a:solidFill>
                  <a:srgbClr val="FFFFFF"/>
                </a:solidFill>
                <a:ea typeface="微软雅黑" panose="020B0503020204020204" charset="-122"/>
              </a:endParaRPr>
            </a:p>
          </p:txBody>
        </p:sp>
        <p:sp>
          <p:nvSpPr>
            <p:cNvPr id="69" name="KSO_Shape"/>
            <p:cNvSpPr/>
            <p:nvPr/>
          </p:nvSpPr>
          <p:spPr>
            <a:xfrm rot="20770490">
              <a:off x="4357392" y="2631675"/>
              <a:ext cx="457168" cy="371830"/>
            </a:xfrm>
            <a:custGeom>
              <a:avLst/>
              <a:gdLst/>
              <a:ahLst/>
              <a:cxnLst/>
              <a:rect l="l" t="t" r="r" b="b"/>
              <a:pathLst>
                <a:path w="684048" h="556307">
                  <a:moveTo>
                    <a:pt x="222901" y="383453"/>
                  </a:moveTo>
                  <a:cubicBezTo>
                    <a:pt x="218315" y="383977"/>
                    <a:pt x="213613" y="385281"/>
                    <a:pt x="209039" y="387420"/>
                  </a:cubicBezTo>
                  <a:cubicBezTo>
                    <a:pt x="190739" y="395979"/>
                    <a:pt x="181407" y="414680"/>
                    <a:pt x="188193" y="429191"/>
                  </a:cubicBezTo>
                  <a:cubicBezTo>
                    <a:pt x="194980" y="443702"/>
                    <a:pt x="215317" y="448527"/>
                    <a:pt x="233616" y="439969"/>
                  </a:cubicBezTo>
                  <a:cubicBezTo>
                    <a:pt x="251915" y="431410"/>
                    <a:pt x="261248" y="412709"/>
                    <a:pt x="254461" y="398198"/>
                  </a:cubicBezTo>
                  <a:cubicBezTo>
                    <a:pt x="249371" y="387315"/>
                    <a:pt x="236659" y="381879"/>
                    <a:pt x="222901" y="383453"/>
                  </a:cubicBezTo>
                  <a:close/>
                  <a:moveTo>
                    <a:pt x="284035" y="369073"/>
                  </a:moveTo>
                  <a:cubicBezTo>
                    <a:pt x="281538" y="368297"/>
                    <a:pt x="278657" y="368441"/>
                    <a:pt x="275985" y="369691"/>
                  </a:cubicBezTo>
                  <a:cubicBezTo>
                    <a:pt x="270641" y="372190"/>
                    <a:pt x="268154" y="378164"/>
                    <a:pt x="270432" y="383034"/>
                  </a:cubicBezTo>
                  <a:cubicBezTo>
                    <a:pt x="272710" y="387904"/>
                    <a:pt x="278888" y="389825"/>
                    <a:pt x="284233" y="387325"/>
                  </a:cubicBezTo>
                  <a:cubicBezTo>
                    <a:pt x="289577" y="384826"/>
                    <a:pt x="292063" y="378852"/>
                    <a:pt x="289785" y="373982"/>
                  </a:cubicBezTo>
                  <a:cubicBezTo>
                    <a:pt x="288647" y="371547"/>
                    <a:pt x="286533" y="369850"/>
                    <a:pt x="284035" y="369073"/>
                  </a:cubicBezTo>
                  <a:close/>
                  <a:moveTo>
                    <a:pt x="266604" y="297070"/>
                  </a:moveTo>
                  <a:cubicBezTo>
                    <a:pt x="319078" y="300338"/>
                    <a:pt x="362309" y="335548"/>
                    <a:pt x="367763" y="383070"/>
                  </a:cubicBezTo>
                  <a:cubicBezTo>
                    <a:pt x="373996" y="437381"/>
                    <a:pt x="328527" y="487207"/>
                    <a:pt x="266205" y="494360"/>
                  </a:cubicBezTo>
                  <a:cubicBezTo>
                    <a:pt x="203883" y="501513"/>
                    <a:pt x="148308" y="463284"/>
                    <a:pt x="142074" y="408972"/>
                  </a:cubicBezTo>
                  <a:cubicBezTo>
                    <a:pt x="135841" y="354661"/>
                    <a:pt x="181310" y="304835"/>
                    <a:pt x="243632" y="297682"/>
                  </a:cubicBezTo>
                  <a:cubicBezTo>
                    <a:pt x="251423" y="296788"/>
                    <a:pt x="259108" y="296603"/>
                    <a:pt x="266604" y="297070"/>
                  </a:cubicBezTo>
                  <a:close/>
                  <a:moveTo>
                    <a:pt x="297042" y="252387"/>
                  </a:moveTo>
                  <a:cubicBezTo>
                    <a:pt x="283618" y="252176"/>
                    <a:pt x="269820" y="252839"/>
                    <a:pt x="255793" y="254449"/>
                  </a:cubicBezTo>
                  <a:cubicBezTo>
                    <a:pt x="143583" y="267328"/>
                    <a:pt x="59288" y="335880"/>
                    <a:pt x="67516" y="407566"/>
                  </a:cubicBezTo>
                  <a:cubicBezTo>
                    <a:pt x="75743" y="479252"/>
                    <a:pt x="173377" y="526925"/>
                    <a:pt x="285587" y="514046"/>
                  </a:cubicBezTo>
                  <a:cubicBezTo>
                    <a:pt x="397797" y="501168"/>
                    <a:pt x="482091" y="432615"/>
                    <a:pt x="473864" y="360929"/>
                  </a:cubicBezTo>
                  <a:cubicBezTo>
                    <a:pt x="466665" y="298204"/>
                    <a:pt x="391015" y="253864"/>
                    <a:pt x="297042" y="252387"/>
                  </a:cubicBezTo>
                  <a:close/>
                  <a:moveTo>
                    <a:pt x="509416" y="97868"/>
                  </a:moveTo>
                  <a:cubicBezTo>
                    <a:pt x="544841" y="99182"/>
                    <a:pt x="588107" y="127580"/>
                    <a:pt x="590257" y="183051"/>
                  </a:cubicBezTo>
                  <a:cubicBezTo>
                    <a:pt x="592352" y="199448"/>
                    <a:pt x="588214" y="215684"/>
                    <a:pt x="579852" y="229407"/>
                  </a:cubicBezTo>
                  <a:lnTo>
                    <a:pt x="580228" y="229581"/>
                  </a:lnTo>
                  <a:cubicBezTo>
                    <a:pt x="580244" y="229743"/>
                    <a:pt x="580186" y="229872"/>
                    <a:pt x="580126" y="230000"/>
                  </a:cubicBezTo>
                  <a:lnTo>
                    <a:pt x="578707" y="232024"/>
                  </a:lnTo>
                  <a:cubicBezTo>
                    <a:pt x="578590" y="232839"/>
                    <a:pt x="578192" y="233485"/>
                    <a:pt x="577787" y="234126"/>
                  </a:cubicBezTo>
                  <a:lnTo>
                    <a:pt x="577385" y="233908"/>
                  </a:lnTo>
                  <a:cubicBezTo>
                    <a:pt x="572286" y="241165"/>
                    <a:pt x="563167" y="244302"/>
                    <a:pt x="554750" y="241632"/>
                  </a:cubicBezTo>
                  <a:lnTo>
                    <a:pt x="548315" y="238643"/>
                  </a:lnTo>
                  <a:cubicBezTo>
                    <a:pt x="539522" y="233101"/>
                    <a:pt x="536249" y="221620"/>
                    <a:pt x="540834" y="211750"/>
                  </a:cubicBezTo>
                  <a:lnTo>
                    <a:pt x="541088" y="211402"/>
                  </a:lnTo>
                  <a:lnTo>
                    <a:pt x="541243" y="211474"/>
                  </a:lnTo>
                  <a:cubicBezTo>
                    <a:pt x="549302" y="193084"/>
                    <a:pt x="546794" y="175359"/>
                    <a:pt x="541863" y="165391"/>
                  </a:cubicBezTo>
                  <a:cubicBezTo>
                    <a:pt x="534763" y="151042"/>
                    <a:pt x="514479" y="135118"/>
                    <a:pt x="480142" y="145181"/>
                  </a:cubicBezTo>
                  <a:lnTo>
                    <a:pt x="480025" y="144483"/>
                  </a:lnTo>
                  <a:cubicBezTo>
                    <a:pt x="471706" y="144624"/>
                    <a:pt x="464282" y="140887"/>
                    <a:pt x="461009" y="134412"/>
                  </a:cubicBezTo>
                  <a:lnTo>
                    <a:pt x="458966" y="128175"/>
                  </a:lnTo>
                  <a:cubicBezTo>
                    <a:pt x="457496" y="119354"/>
                    <a:pt x="463572" y="110158"/>
                    <a:pt x="473636" y="106144"/>
                  </a:cubicBezTo>
                  <a:lnTo>
                    <a:pt x="473571" y="105761"/>
                  </a:lnTo>
                  <a:cubicBezTo>
                    <a:pt x="485121" y="99922"/>
                    <a:pt x="497817" y="97438"/>
                    <a:pt x="509416" y="97868"/>
                  </a:cubicBezTo>
                  <a:close/>
                  <a:moveTo>
                    <a:pt x="286518" y="82088"/>
                  </a:moveTo>
                  <a:cubicBezTo>
                    <a:pt x="376738" y="91976"/>
                    <a:pt x="317665" y="163994"/>
                    <a:pt x="337363" y="184000"/>
                  </a:cubicBezTo>
                  <a:cubicBezTo>
                    <a:pt x="387081" y="179119"/>
                    <a:pt x="437510" y="146098"/>
                    <a:pt x="486517" y="169358"/>
                  </a:cubicBezTo>
                  <a:cubicBezTo>
                    <a:pt x="533076" y="203014"/>
                    <a:pt x="494312" y="233925"/>
                    <a:pt x="501054" y="264835"/>
                  </a:cubicBezTo>
                  <a:cubicBezTo>
                    <a:pt x="649340" y="323962"/>
                    <a:pt x="585744" y="409170"/>
                    <a:pt x="562675" y="436725"/>
                  </a:cubicBezTo>
                  <a:cubicBezTo>
                    <a:pt x="354965" y="648778"/>
                    <a:pt x="45454" y="533772"/>
                    <a:pt x="10807" y="435328"/>
                  </a:cubicBezTo>
                  <a:cubicBezTo>
                    <a:pt x="-41075" y="330306"/>
                    <a:pt x="100878" y="89491"/>
                    <a:pt x="286518" y="82088"/>
                  </a:cubicBezTo>
                  <a:close/>
                  <a:moveTo>
                    <a:pt x="489068" y="0"/>
                  </a:moveTo>
                  <a:cubicBezTo>
                    <a:pt x="596753" y="0"/>
                    <a:pt x="684048" y="87296"/>
                    <a:pt x="684048" y="194980"/>
                  </a:cubicBezTo>
                  <a:cubicBezTo>
                    <a:pt x="684048" y="216847"/>
                    <a:pt x="680448" y="237874"/>
                    <a:pt x="672966" y="257215"/>
                  </a:cubicBezTo>
                  <a:lnTo>
                    <a:pt x="672379" y="257003"/>
                  </a:lnTo>
                  <a:cubicBezTo>
                    <a:pt x="668967" y="265617"/>
                    <a:pt x="657523" y="269364"/>
                    <a:pt x="645725" y="265916"/>
                  </a:cubicBezTo>
                  <a:lnTo>
                    <a:pt x="637884" y="262819"/>
                  </a:lnTo>
                  <a:cubicBezTo>
                    <a:pt x="627530" y="257587"/>
                    <a:pt x="621785" y="247890"/>
                    <a:pt x="624308" y="239644"/>
                  </a:cubicBezTo>
                  <a:lnTo>
                    <a:pt x="623975" y="239524"/>
                  </a:lnTo>
                  <a:cubicBezTo>
                    <a:pt x="629260" y="225659"/>
                    <a:pt x="631774" y="210613"/>
                    <a:pt x="631774" y="194980"/>
                  </a:cubicBezTo>
                  <a:cubicBezTo>
                    <a:pt x="631774" y="116165"/>
                    <a:pt x="567883" y="52274"/>
                    <a:pt x="489068" y="52274"/>
                  </a:cubicBezTo>
                  <a:lnTo>
                    <a:pt x="469942" y="54202"/>
                  </a:lnTo>
                  <a:lnTo>
                    <a:pt x="469951" y="54239"/>
                  </a:lnTo>
                  <a:cubicBezTo>
                    <a:pt x="469861" y="54366"/>
                    <a:pt x="469744" y="54397"/>
                    <a:pt x="469627" y="54427"/>
                  </a:cubicBezTo>
                  <a:cubicBezTo>
                    <a:pt x="460634" y="56697"/>
                    <a:pt x="450861" y="49439"/>
                    <a:pt x="446718" y="37636"/>
                  </a:cubicBezTo>
                  <a:lnTo>
                    <a:pt x="444619" y="29323"/>
                  </a:lnTo>
                  <a:cubicBezTo>
                    <a:pt x="442667" y="16995"/>
                    <a:pt x="447797" y="5987"/>
                    <a:pt x="456757" y="3699"/>
                  </a:cubicBezTo>
                  <a:lnTo>
                    <a:pt x="456661" y="3267"/>
                  </a:lnTo>
                  <a:cubicBezTo>
                    <a:pt x="467135" y="923"/>
                    <a:pt x="477994" y="0"/>
                    <a:pt x="48906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rgbClr val="FFFFFF"/>
                </a:solidFill>
              </a:endParaRPr>
            </a:p>
          </p:txBody>
        </p:sp>
        <p:sp>
          <p:nvSpPr>
            <p:cNvPr id="70" name="TextBox 25"/>
            <p:cNvSpPr txBox="1">
              <a:spLocks noChangeArrowheads="1"/>
            </p:cNvSpPr>
            <p:nvPr/>
          </p:nvSpPr>
          <p:spPr bwMode="auto">
            <a:xfrm rot="20646988">
              <a:off x="4352164" y="3122661"/>
              <a:ext cx="813702" cy="73744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schemeClr val="bg1"/>
                  </a:solidFill>
                  <a:ea typeface="微软雅黑" panose="020B0503020204020204" charset="-122"/>
                </a:rPr>
                <a:t>添加标题</a:t>
              </a:r>
            </a:p>
          </p:txBody>
        </p:sp>
      </p:grpSp>
      <p:cxnSp>
        <p:nvCxnSpPr>
          <p:cNvPr id="71" name="MH_Other_3"/>
          <p:cNvCxnSpPr/>
          <p:nvPr>
            <p:custDataLst>
              <p:tags r:id="rId4"/>
            </p:custDataLst>
          </p:nvPr>
        </p:nvCxnSpPr>
        <p:spPr>
          <a:xfrm>
            <a:off x="1849312" y="2066834"/>
            <a:ext cx="1776698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组合 71"/>
          <p:cNvGrpSpPr/>
          <p:nvPr/>
        </p:nvGrpSpPr>
        <p:grpSpPr>
          <a:xfrm>
            <a:off x="1441523" y="1625113"/>
            <a:ext cx="833201" cy="1690688"/>
            <a:chOff x="1616075" y="1743075"/>
            <a:chExt cx="1110934" cy="2254250"/>
          </a:xfrm>
          <a:solidFill>
            <a:srgbClr val="E50117"/>
          </a:solidFill>
        </p:grpSpPr>
        <p:sp>
          <p:nvSpPr>
            <p:cNvPr id="73" name="MH_SubTitle_1"/>
            <p:cNvSpPr/>
            <p:nvPr>
              <p:custDataLst>
                <p:tags r:id="rId6"/>
              </p:custDataLst>
            </p:nvPr>
          </p:nvSpPr>
          <p:spPr bwMode="auto">
            <a:xfrm rot="-900000">
              <a:off x="1616075" y="1743075"/>
              <a:ext cx="1087438" cy="2254250"/>
            </a:xfrm>
            <a:custGeom>
              <a:avLst/>
              <a:gdLst>
                <a:gd name="T0" fmla="*/ 0 w 1087280"/>
                <a:gd name="T1" fmla="*/ 0 h 2254625"/>
                <a:gd name="T2" fmla="*/ 1087280 w 1087280"/>
                <a:gd name="T3" fmla="*/ 2254625 h 2254625"/>
              </a:gdLst>
              <a:ahLst/>
              <a:cxnLst/>
              <a:rect l="T0" t="T1" r="T2" b="T3"/>
              <a:pathLst>
                <a:path w="1087280" h="2254625">
                  <a:moveTo>
                    <a:pt x="667816" y="412913"/>
                  </a:moveTo>
                  <a:lnTo>
                    <a:pt x="661379" y="407078"/>
                  </a:lnTo>
                  <a:lnTo>
                    <a:pt x="654942" y="401243"/>
                  </a:lnTo>
                  <a:lnTo>
                    <a:pt x="648230" y="396246"/>
                  </a:lnTo>
                  <a:lnTo>
                    <a:pt x="640959" y="391251"/>
                  </a:lnTo>
                  <a:lnTo>
                    <a:pt x="633691" y="386813"/>
                  </a:lnTo>
                  <a:lnTo>
                    <a:pt x="625865" y="382378"/>
                  </a:lnTo>
                  <a:lnTo>
                    <a:pt x="618041" y="378500"/>
                  </a:lnTo>
                  <a:lnTo>
                    <a:pt x="610775" y="374620"/>
                  </a:lnTo>
                  <a:lnTo>
                    <a:pt x="602117" y="371582"/>
                  </a:lnTo>
                  <a:lnTo>
                    <a:pt x="593739" y="368822"/>
                  </a:lnTo>
                  <a:lnTo>
                    <a:pt x="585641" y="366340"/>
                  </a:lnTo>
                  <a:lnTo>
                    <a:pt x="576430" y="364419"/>
                  </a:lnTo>
                  <a:lnTo>
                    <a:pt x="567778" y="363055"/>
                  </a:lnTo>
                  <a:lnTo>
                    <a:pt x="558569" y="361692"/>
                  </a:lnTo>
                  <a:lnTo>
                    <a:pt x="549362" y="360887"/>
                  </a:lnTo>
                  <a:lnTo>
                    <a:pt x="540436" y="360919"/>
                  </a:lnTo>
                  <a:lnTo>
                    <a:pt x="530953" y="360952"/>
                  </a:lnTo>
                  <a:lnTo>
                    <a:pt x="521472" y="361542"/>
                  </a:lnTo>
                  <a:lnTo>
                    <a:pt x="512831" y="362967"/>
                  </a:lnTo>
                  <a:lnTo>
                    <a:pt x="503911" y="364671"/>
                  </a:lnTo>
                  <a:lnTo>
                    <a:pt x="494992" y="366376"/>
                  </a:lnTo>
                  <a:lnTo>
                    <a:pt x="486913" y="368914"/>
                  </a:lnTo>
                  <a:lnTo>
                    <a:pt x="477998" y="371734"/>
                  </a:lnTo>
                  <a:lnTo>
                    <a:pt x="469923" y="375388"/>
                  </a:lnTo>
                  <a:lnTo>
                    <a:pt x="461847" y="379042"/>
                  </a:lnTo>
                  <a:lnTo>
                    <a:pt x="454330" y="382695"/>
                  </a:lnTo>
                  <a:lnTo>
                    <a:pt x="447095" y="387183"/>
                  </a:lnTo>
                  <a:lnTo>
                    <a:pt x="439581" y="391950"/>
                  </a:lnTo>
                  <a:lnTo>
                    <a:pt x="432628" y="397274"/>
                  </a:lnTo>
                  <a:lnTo>
                    <a:pt x="425395" y="402320"/>
                  </a:lnTo>
                  <a:lnTo>
                    <a:pt x="419001" y="408199"/>
                  </a:lnTo>
                  <a:lnTo>
                    <a:pt x="412887" y="414357"/>
                  </a:lnTo>
                  <a:lnTo>
                    <a:pt x="407052" y="420234"/>
                  </a:lnTo>
                  <a:lnTo>
                    <a:pt x="401218" y="426670"/>
                  </a:lnTo>
                  <a:lnTo>
                    <a:pt x="396224" y="433939"/>
                  </a:lnTo>
                  <a:lnTo>
                    <a:pt x="390950" y="440930"/>
                  </a:lnTo>
                  <a:lnTo>
                    <a:pt x="386515" y="448198"/>
                  </a:lnTo>
                  <a:lnTo>
                    <a:pt x="381801" y="455745"/>
                  </a:lnTo>
                  <a:lnTo>
                    <a:pt x="378202" y="463288"/>
                  </a:lnTo>
                  <a:lnTo>
                    <a:pt x="374606" y="471389"/>
                  </a:lnTo>
                  <a:lnTo>
                    <a:pt x="371010" y="479490"/>
                  </a:lnTo>
                  <a:lnTo>
                    <a:pt x="368532" y="488146"/>
                  </a:lnTo>
                  <a:lnTo>
                    <a:pt x="366051" y="496243"/>
                  </a:lnTo>
                  <a:lnTo>
                    <a:pt x="364133" y="505454"/>
                  </a:lnTo>
                  <a:lnTo>
                    <a:pt x="362770" y="514105"/>
                  </a:lnTo>
                  <a:lnTo>
                    <a:pt x="361129" y="523036"/>
                  </a:lnTo>
                  <a:lnTo>
                    <a:pt x="360884" y="532242"/>
                  </a:lnTo>
                  <a:lnTo>
                    <a:pt x="360919" y="541725"/>
                  </a:lnTo>
                  <a:lnTo>
                    <a:pt x="360952" y="550650"/>
                  </a:lnTo>
                  <a:lnTo>
                    <a:pt x="361823" y="559851"/>
                  </a:lnTo>
                  <a:lnTo>
                    <a:pt x="362973" y="569331"/>
                  </a:lnTo>
                  <a:lnTo>
                    <a:pt x="364400" y="577972"/>
                  </a:lnTo>
                  <a:lnTo>
                    <a:pt x="366942" y="586610"/>
                  </a:lnTo>
                  <a:lnTo>
                    <a:pt x="368926" y="595250"/>
                  </a:lnTo>
                  <a:lnTo>
                    <a:pt x="371746" y="603608"/>
                  </a:lnTo>
                  <a:lnTo>
                    <a:pt x="375402" y="611683"/>
                  </a:lnTo>
                  <a:lnTo>
                    <a:pt x="378777" y="619482"/>
                  </a:lnTo>
                  <a:lnTo>
                    <a:pt x="382711" y="627278"/>
                  </a:lnTo>
                  <a:lnTo>
                    <a:pt x="387202" y="635072"/>
                  </a:lnTo>
                  <a:lnTo>
                    <a:pt x="391692" y="642308"/>
                  </a:lnTo>
                  <a:lnTo>
                    <a:pt x="397017" y="649263"/>
                  </a:lnTo>
                  <a:lnTo>
                    <a:pt x="401784" y="656219"/>
                  </a:lnTo>
                  <a:lnTo>
                    <a:pt x="407665" y="662614"/>
                  </a:lnTo>
                  <a:lnTo>
                    <a:pt x="413824" y="668729"/>
                  </a:lnTo>
                  <a:lnTo>
                    <a:pt x="419983" y="674844"/>
                  </a:lnTo>
                  <a:lnTo>
                    <a:pt x="426419" y="680679"/>
                  </a:lnTo>
                  <a:lnTo>
                    <a:pt x="433689" y="685674"/>
                  </a:lnTo>
                  <a:lnTo>
                    <a:pt x="440682" y="690949"/>
                  </a:lnTo>
                  <a:lnTo>
                    <a:pt x="448230" y="695664"/>
                  </a:lnTo>
                  <a:lnTo>
                    <a:pt x="455496" y="699544"/>
                  </a:lnTo>
                  <a:lnTo>
                    <a:pt x="463320" y="703422"/>
                  </a:lnTo>
                  <a:lnTo>
                    <a:pt x="471422" y="707020"/>
                  </a:lnTo>
                  <a:lnTo>
                    <a:pt x="479524" y="710617"/>
                  </a:lnTo>
                  <a:lnTo>
                    <a:pt x="487902" y="713378"/>
                  </a:lnTo>
                  <a:lnTo>
                    <a:pt x="496836" y="715578"/>
                  </a:lnTo>
                  <a:lnTo>
                    <a:pt x="504931" y="717502"/>
                  </a:lnTo>
                  <a:lnTo>
                    <a:pt x="514143" y="719423"/>
                  </a:lnTo>
                  <a:lnTo>
                    <a:pt x="523070" y="719950"/>
                  </a:lnTo>
                  <a:lnTo>
                    <a:pt x="532558" y="721032"/>
                  </a:lnTo>
                  <a:lnTo>
                    <a:pt x="541763" y="721279"/>
                  </a:lnTo>
                  <a:lnTo>
                    <a:pt x="550966" y="720968"/>
                  </a:lnTo>
                  <a:lnTo>
                    <a:pt x="559889" y="720379"/>
                  </a:lnTo>
                  <a:lnTo>
                    <a:pt x="569089" y="718953"/>
                  </a:lnTo>
                  <a:lnTo>
                    <a:pt x="577730" y="717528"/>
                  </a:lnTo>
                  <a:lnTo>
                    <a:pt x="586647" y="715266"/>
                  </a:lnTo>
                  <a:lnTo>
                    <a:pt x="595006" y="713006"/>
                  </a:lnTo>
                  <a:lnTo>
                    <a:pt x="603363" y="710187"/>
                  </a:lnTo>
                  <a:lnTo>
                    <a:pt x="611719" y="706811"/>
                  </a:lnTo>
                  <a:lnTo>
                    <a:pt x="619514" y="702879"/>
                  </a:lnTo>
                  <a:lnTo>
                    <a:pt x="627032" y="699227"/>
                  </a:lnTo>
                  <a:lnTo>
                    <a:pt x="634825" y="694737"/>
                  </a:lnTo>
                  <a:lnTo>
                    <a:pt x="641780" y="689972"/>
                  </a:lnTo>
                  <a:lnTo>
                    <a:pt x="649293" y="685204"/>
                  </a:lnTo>
                  <a:lnTo>
                    <a:pt x="655967" y="679602"/>
                  </a:lnTo>
                  <a:lnTo>
                    <a:pt x="662640" y="674001"/>
                  </a:lnTo>
                  <a:lnTo>
                    <a:pt x="668756" y="668401"/>
                  </a:lnTo>
                  <a:lnTo>
                    <a:pt x="674590" y="661965"/>
                  </a:lnTo>
                  <a:lnTo>
                    <a:pt x="680143" y="655252"/>
                  </a:lnTo>
                  <a:lnTo>
                    <a:pt x="685697" y="648539"/>
                  </a:lnTo>
                  <a:lnTo>
                    <a:pt x="690411" y="640992"/>
                  </a:lnTo>
                  <a:lnTo>
                    <a:pt x="695405" y="633722"/>
                  </a:lnTo>
                  <a:lnTo>
                    <a:pt x="699561" y="626177"/>
                  </a:lnTo>
                  <a:lnTo>
                    <a:pt x="703159" y="618634"/>
                  </a:lnTo>
                  <a:lnTo>
                    <a:pt x="707035" y="610810"/>
                  </a:lnTo>
                  <a:lnTo>
                    <a:pt x="710351" y="602431"/>
                  </a:lnTo>
                  <a:lnTo>
                    <a:pt x="713388" y="593774"/>
                  </a:lnTo>
                  <a:lnTo>
                    <a:pt x="715588" y="585399"/>
                  </a:lnTo>
                  <a:lnTo>
                    <a:pt x="717509" y="576746"/>
                  </a:lnTo>
                  <a:lnTo>
                    <a:pt x="719149" y="567814"/>
                  </a:lnTo>
                  <a:lnTo>
                    <a:pt x="720232" y="558885"/>
                  </a:lnTo>
                  <a:lnTo>
                    <a:pt x="721035" y="549678"/>
                  </a:lnTo>
                  <a:lnTo>
                    <a:pt x="721280" y="540473"/>
                  </a:lnTo>
                  <a:lnTo>
                    <a:pt x="720967" y="531270"/>
                  </a:lnTo>
                  <a:lnTo>
                    <a:pt x="719817" y="521790"/>
                  </a:lnTo>
                  <a:lnTo>
                    <a:pt x="718948" y="513147"/>
                  </a:lnTo>
                  <a:lnTo>
                    <a:pt x="716962" y="503949"/>
                  </a:lnTo>
                  <a:lnTo>
                    <a:pt x="715535" y="495308"/>
                  </a:lnTo>
                  <a:lnTo>
                    <a:pt x="712715" y="486950"/>
                  </a:lnTo>
                  <a:lnTo>
                    <a:pt x="709895" y="478592"/>
                  </a:lnTo>
                  <a:lnTo>
                    <a:pt x="706796" y="469956"/>
                  </a:lnTo>
                  <a:lnTo>
                    <a:pt x="702584" y="462440"/>
                  </a:lnTo>
                  <a:lnTo>
                    <a:pt x="698650" y="454644"/>
                  </a:lnTo>
                  <a:lnTo>
                    <a:pt x="694719" y="447406"/>
                  </a:lnTo>
                  <a:lnTo>
                    <a:pt x="689950" y="439891"/>
                  </a:lnTo>
                  <a:lnTo>
                    <a:pt x="684902" y="432657"/>
                  </a:lnTo>
                  <a:lnTo>
                    <a:pt x="679577" y="425702"/>
                  </a:lnTo>
                  <a:lnTo>
                    <a:pt x="673696" y="419308"/>
                  </a:lnTo>
                  <a:lnTo>
                    <a:pt x="667816" y="412913"/>
                  </a:lnTo>
                  <a:close/>
                  <a:moveTo>
                    <a:pt x="539108" y="0"/>
                  </a:moveTo>
                  <a:lnTo>
                    <a:pt x="1081639" y="538663"/>
                  </a:lnTo>
                  <a:lnTo>
                    <a:pt x="1087280" y="2071033"/>
                  </a:lnTo>
                  <a:lnTo>
                    <a:pt x="1086784" y="2087770"/>
                  </a:lnTo>
                  <a:lnTo>
                    <a:pt x="1085446" y="2103115"/>
                  </a:lnTo>
                  <a:lnTo>
                    <a:pt x="1082988" y="2117349"/>
                  </a:lnTo>
                  <a:lnTo>
                    <a:pt x="1079690" y="2130748"/>
                  </a:lnTo>
                  <a:lnTo>
                    <a:pt x="1075552" y="2143314"/>
                  </a:lnTo>
                  <a:lnTo>
                    <a:pt x="1070853" y="2154766"/>
                  </a:lnTo>
                  <a:lnTo>
                    <a:pt x="1065593" y="2165662"/>
                  </a:lnTo>
                  <a:lnTo>
                    <a:pt x="1059494" y="2175724"/>
                  </a:lnTo>
                  <a:lnTo>
                    <a:pt x="1052835" y="2185231"/>
                  </a:lnTo>
                  <a:lnTo>
                    <a:pt x="1045892" y="2193344"/>
                  </a:lnTo>
                  <a:lnTo>
                    <a:pt x="1038389" y="2200901"/>
                  </a:lnTo>
                  <a:lnTo>
                    <a:pt x="1030884" y="2207900"/>
                  </a:lnTo>
                  <a:lnTo>
                    <a:pt x="1022819" y="2214343"/>
                  </a:lnTo>
                  <a:lnTo>
                    <a:pt x="1014472" y="2219950"/>
                  </a:lnTo>
                  <a:lnTo>
                    <a:pt x="1006123" y="2225000"/>
                  </a:lnTo>
                  <a:lnTo>
                    <a:pt x="997492" y="2229214"/>
                  </a:lnTo>
                  <a:lnTo>
                    <a:pt x="989419" y="2233426"/>
                  </a:lnTo>
                  <a:lnTo>
                    <a:pt x="980786" y="2237082"/>
                  </a:lnTo>
                  <a:lnTo>
                    <a:pt x="972708" y="2240178"/>
                  </a:lnTo>
                  <a:lnTo>
                    <a:pt x="964349" y="2242438"/>
                  </a:lnTo>
                  <a:lnTo>
                    <a:pt x="957105" y="2244695"/>
                  </a:lnTo>
                  <a:lnTo>
                    <a:pt x="949582" y="2246673"/>
                  </a:lnTo>
                  <a:lnTo>
                    <a:pt x="935646" y="2249511"/>
                  </a:lnTo>
                  <a:lnTo>
                    <a:pt x="924216" y="2250945"/>
                  </a:lnTo>
                  <a:lnTo>
                    <a:pt x="915572" y="2251812"/>
                  </a:lnTo>
                  <a:lnTo>
                    <a:pt x="907485" y="2252119"/>
                  </a:lnTo>
                  <a:lnTo>
                    <a:pt x="186205" y="2254625"/>
                  </a:lnTo>
                  <a:lnTo>
                    <a:pt x="170304" y="2253843"/>
                  </a:lnTo>
                  <a:lnTo>
                    <a:pt x="154680" y="2252782"/>
                  </a:lnTo>
                  <a:lnTo>
                    <a:pt x="140724" y="2250041"/>
                  </a:lnTo>
                  <a:lnTo>
                    <a:pt x="127326" y="2247298"/>
                  </a:lnTo>
                  <a:lnTo>
                    <a:pt x="114759" y="2243158"/>
                  </a:lnTo>
                  <a:lnTo>
                    <a:pt x="103028" y="2238736"/>
                  </a:lnTo>
                  <a:lnTo>
                    <a:pt x="92129" y="2232917"/>
                  </a:lnTo>
                  <a:lnTo>
                    <a:pt x="82345" y="2227093"/>
                  </a:lnTo>
                  <a:lnTo>
                    <a:pt x="73115" y="2220153"/>
                  </a:lnTo>
                  <a:lnTo>
                    <a:pt x="64723" y="2213488"/>
                  </a:lnTo>
                  <a:lnTo>
                    <a:pt x="57165" y="2205983"/>
                  </a:lnTo>
                  <a:lnTo>
                    <a:pt x="50442" y="2198197"/>
                  </a:lnTo>
                  <a:lnTo>
                    <a:pt x="43997" y="2190130"/>
                  </a:lnTo>
                  <a:lnTo>
                    <a:pt x="38388" y="2181782"/>
                  </a:lnTo>
                  <a:lnTo>
                    <a:pt x="33059" y="2173712"/>
                  </a:lnTo>
                  <a:lnTo>
                    <a:pt x="28565" y="2165360"/>
                  </a:lnTo>
                  <a:lnTo>
                    <a:pt x="24630" y="2157006"/>
                  </a:lnTo>
                  <a:lnTo>
                    <a:pt x="21250" y="2148092"/>
                  </a:lnTo>
                  <a:lnTo>
                    <a:pt x="18152" y="2140014"/>
                  </a:lnTo>
                  <a:lnTo>
                    <a:pt x="15334" y="2132215"/>
                  </a:lnTo>
                  <a:lnTo>
                    <a:pt x="13074" y="2124412"/>
                  </a:lnTo>
                  <a:lnTo>
                    <a:pt x="11372" y="2116609"/>
                  </a:lnTo>
                  <a:lnTo>
                    <a:pt x="8533" y="2103230"/>
                  </a:lnTo>
                  <a:lnTo>
                    <a:pt x="6816" y="2091522"/>
                  </a:lnTo>
                  <a:lnTo>
                    <a:pt x="6226" y="2082598"/>
                  </a:lnTo>
                  <a:lnTo>
                    <a:pt x="5641" y="2075348"/>
                  </a:lnTo>
                  <a:lnTo>
                    <a:pt x="0" y="542979"/>
                  </a:lnTo>
                  <a:lnTo>
                    <a:pt x="53910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81000" tIns="432000" rIns="81000" bIns="0" anchor="ctr"/>
            <a:lstStyle/>
            <a:p>
              <a:pPr algn="ctr" eaLnBrk="1" hangingPunct="1">
                <a:lnSpc>
                  <a:spcPct val="110000"/>
                </a:lnSpc>
              </a:pPr>
              <a:endParaRPr lang="da-DK" altLang="zh-CN" sz="1500" dirty="0">
                <a:solidFill>
                  <a:srgbClr val="FFFFFF"/>
                </a:solidFill>
                <a:ea typeface="微软雅黑" panose="020B0503020204020204" charset="-122"/>
              </a:endParaRPr>
            </a:p>
          </p:txBody>
        </p:sp>
        <p:sp>
          <p:nvSpPr>
            <p:cNvPr id="74" name="TextBox 25"/>
            <p:cNvSpPr txBox="1">
              <a:spLocks noChangeArrowheads="1"/>
            </p:cNvSpPr>
            <p:nvPr/>
          </p:nvSpPr>
          <p:spPr bwMode="auto">
            <a:xfrm rot="20646988">
              <a:off x="1913308" y="3128805"/>
              <a:ext cx="813701" cy="73744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schemeClr val="bg1"/>
                  </a:solidFill>
                  <a:ea typeface="微软雅黑" panose="020B0503020204020204" charset="-122"/>
                </a:rPr>
                <a:t>添加标题</a:t>
              </a:r>
            </a:p>
          </p:txBody>
        </p:sp>
        <p:sp>
          <p:nvSpPr>
            <p:cNvPr id="75" name="KSO_Shape"/>
            <p:cNvSpPr/>
            <p:nvPr/>
          </p:nvSpPr>
          <p:spPr>
            <a:xfrm rot="20873852">
              <a:off x="1927809" y="2689432"/>
              <a:ext cx="397166" cy="370026"/>
            </a:xfrm>
            <a:custGeom>
              <a:avLst/>
              <a:gdLst/>
              <a:ahLst/>
              <a:cxnLst/>
              <a:rect l="l" t="t" r="r" b="b"/>
              <a:pathLst>
                <a:path w="969654" h="903534">
                  <a:moveTo>
                    <a:pt x="813088" y="487443"/>
                  </a:moveTo>
                  <a:cubicBezTo>
                    <a:pt x="793206" y="487443"/>
                    <a:pt x="777088" y="503561"/>
                    <a:pt x="777088" y="523443"/>
                  </a:cubicBezTo>
                  <a:cubicBezTo>
                    <a:pt x="777088" y="543325"/>
                    <a:pt x="793206" y="559443"/>
                    <a:pt x="813088" y="559443"/>
                  </a:cubicBezTo>
                  <a:cubicBezTo>
                    <a:pt x="832970" y="559443"/>
                    <a:pt x="849088" y="543325"/>
                    <a:pt x="849088" y="523443"/>
                  </a:cubicBezTo>
                  <a:cubicBezTo>
                    <a:pt x="849088" y="503561"/>
                    <a:pt x="832970" y="487443"/>
                    <a:pt x="813088" y="487443"/>
                  </a:cubicBezTo>
                  <a:close/>
                  <a:moveTo>
                    <a:pt x="606961" y="487443"/>
                  </a:moveTo>
                  <a:cubicBezTo>
                    <a:pt x="587079" y="487443"/>
                    <a:pt x="570961" y="503561"/>
                    <a:pt x="570961" y="523443"/>
                  </a:cubicBezTo>
                  <a:cubicBezTo>
                    <a:pt x="570961" y="543325"/>
                    <a:pt x="587079" y="559443"/>
                    <a:pt x="606961" y="559443"/>
                  </a:cubicBezTo>
                  <a:cubicBezTo>
                    <a:pt x="626843" y="559443"/>
                    <a:pt x="642961" y="543325"/>
                    <a:pt x="642961" y="523443"/>
                  </a:cubicBezTo>
                  <a:cubicBezTo>
                    <a:pt x="642961" y="503561"/>
                    <a:pt x="626843" y="487443"/>
                    <a:pt x="606961" y="487443"/>
                  </a:cubicBezTo>
                  <a:close/>
                  <a:moveTo>
                    <a:pt x="691345" y="336511"/>
                  </a:moveTo>
                  <a:cubicBezTo>
                    <a:pt x="769490" y="335080"/>
                    <a:pt x="847112" y="364668"/>
                    <a:pt x="901758" y="422110"/>
                  </a:cubicBezTo>
                  <a:cubicBezTo>
                    <a:pt x="999759" y="525126"/>
                    <a:pt x="990612" y="681640"/>
                    <a:pt x="881173" y="774306"/>
                  </a:cubicBezTo>
                  <a:lnTo>
                    <a:pt x="905846" y="903534"/>
                  </a:lnTo>
                  <a:lnTo>
                    <a:pt x="792422" y="824563"/>
                  </a:lnTo>
                  <a:cubicBezTo>
                    <a:pt x="666952" y="867914"/>
                    <a:pt x="525982" y="820668"/>
                    <a:pt x="459770" y="713074"/>
                  </a:cubicBezTo>
                  <a:cubicBezTo>
                    <a:pt x="386891" y="594648"/>
                    <a:pt x="429055" y="444146"/>
                    <a:pt x="554971" y="373268"/>
                  </a:cubicBezTo>
                  <a:cubicBezTo>
                    <a:pt x="597384" y="349394"/>
                    <a:pt x="644458" y="337369"/>
                    <a:pt x="691345" y="336511"/>
                  </a:cubicBezTo>
                  <a:close/>
                  <a:moveTo>
                    <a:pt x="547874" y="187267"/>
                  </a:moveTo>
                  <a:cubicBezTo>
                    <a:pt x="518051" y="187267"/>
                    <a:pt x="493874" y="211444"/>
                    <a:pt x="493874" y="241267"/>
                  </a:cubicBezTo>
                  <a:cubicBezTo>
                    <a:pt x="493874" y="271090"/>
                    <a:pt x="518051" y="295267"/>
                    <a:pt x="547874" y="295267"/>
                  </a:cubicBezTo>
                  <a:cubicBezTo>
                    <a:pt x="577697" y="295267"/>
                    <a:pt x="601874" y="271090"/>
                    <a:pt x="601874" y="241267"/>
                  </a:cubicBezTo>
                  <a:cubicBezTo>
                    <a:pt x="601874" y="211444"/>
                    <a:pt x="577697" y="187267"/>
                    <a:pt x="547874" y="187267"/>
                  </a:cubicBezTo>
                  <a:close/>
                  <a:moveTo>
                    <a:pt x="294449" y="187267"/>
                  </a:moveTo>
                  <a:cubicBezTo>
                    <a:pt x="264626" y="187267"/>
                    <a:pt x="240449" y="211444"/>
                    <a:pt x="240449" y="241267"/>
                  </a:cubicBezTo>
                  <a:cubicBezTo>
                    <a:pt x="240449" y="271090"/>
                    <a:pt x="264626" y="295267"/>
                    <a:pt x="294449" y="295267"/>
                  </a:cubicBezTo>
                  <a:cubicBezTo>
                    <a:pt x="324272" y="295267"/>
                    <a:pt x="348449" y="271090"/>
                    <a:pt x="348449" y="241267"/>
                  </a:cubicBezTo>
                  <a:cubicBezTo>
                    <a:pt x="348449" y="211444"/>
                    <a:pt x="324272" y="187267"/>
                    <a:pt x="294449" y="187267"/>
                  </a:cubicBezTo>
                  <a:close/>
                  <a:moveTo>
                    <a:pt x="408549" y="168"/>
                  </a:moveTo>
                  <a:cubicBezTo>
                    <a:pt x="456533" y="-1113"/>
                    <a:pt x="505397" y="4870"/>
                    <a:pt x="553141" y="18800"/>
                  </a:cubicBezTo>
                  <a:cubicBezTo>
                    <a:pt x="730896" y="70663"/>
                    <a:pt x="843952" y="217556"/>
                    <a:pt x="840274" y="375462"/>
                  </a:cubicBezTo>
                  <a:cubicBezTo>
                    <a:pt x="754752" y="310337"/>
                    <a:pt x="632797" y="302687"/>
                    <a:pt x="535419" y="357502"/>
                  </a:cubicBezTo>
                  <a:cubicBezTo>
                    <a:pt x="409503" y="428380"/>
                    <a:pt x="367339" y="578882"/>
                    <a:pt x="440218" y="697308"/>
                  </a:cubicBezTo>
                  <a:cubicBezTo>
                    <a:pt x="450352" y="713775"/>
                    <a:pt x="462237" y="728829"/>
                    <a:pt x="478397" y="739559"/>
                  </a:cubicBezTo>
                  <a:cubicBezTo>
                    <a:pt x="442192" y="745523"/>
                    <a:pt x="404623" y="745773"/>
                    <a:pt x="366675" y="741395"/>
                  </a:cubicBezTo>
                  <a:lnTo>
                    <a:pt x="245711" y="837584"/>
                  </a:lnTo>
                  <a:lnTo>
                    <a:pt x="214226" y="696474"/>
                  </a:lnTo>
                  <a:cubicBezTo>
                    <a:pt x="11680" y="595442"/>
                    <a:pt x="-59861" y="368389"/>
                    <a:pt x="54436" y="189343"/>
                  </a:cubicBezTo>
                  <a:cubicBezTo>
                    <a:pt x="128564" y="73222"/>
                    <a:pt x="264598" y="4010"/>
                    <a:pt x="408549" y="1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rgbClr val="FFFFFF"/>
                </a:solidFill>
              </a:endParaRPr>
            </a:p>
          </p:txBody>
        </p:sp>
      </p:grpSp>
      <p:sp>
        <p:nvSpPr>
          <p:cNvPr id="76" name="矩形 75"/>
          <p:cNvSpPr/>
          <p:nvPr/>
        </p:nvSpPr>
        <p:spPr>
          <a:xfrm>
            <a:off x="1059578" y="3537256"/>
            <a:ext cx="1673483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此处添加详细文本描述，建议与标题相关并符合整体语言风格，语言描述尽量简洁生动。</a:t>
            </a:r>
          </a:p>
        </p:txBody>
      </p:sp>
      <p:sp>
        <p:nvSpPr>
          <p:cNvPr id="77" name="矩形 76"/>
          <p:cNvSpPr/>
          <p:nvPr/>
        </p:nvSpPr>
        <p:spPr>
          <a:xfrm>
            <a:off x="2974844" y="3508681"/>
            <a:ext cx="1673483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此处添加详细文本描述，建议与标题相关并符合整体语言风格，语言描述尽量简洁生动。</a:t>
            </a:r>
          </a:p>
        </p:txBody>
      </p:sp>
      <p:sp>
        <p:nvSpPr>
          <p:cNvPr id="78" name="矩形 77"/>
          <p:cNvSpPr/>
          <p:nvPr/>
        </p:nvSpPr>
        <p:spPr>
          <a:xfrm>
            <a:off x="4841744" y="3508681"/>
            <a:ext cx="1673483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此处添加详细文本描述，建议与标题相关并符合整体语言风格，语言描述尽量简洁生动。</a:t>
            </a:r>
          </a:p>
        </p:txBody>
      </p:sp>
      <p:sp>
        <p:nvSpPr>
          <p:cNvPr id="79" name="矩形 78"/>
          <p:cNvSpPr/>
          <p:nvPr/>
        </p:nvSpPr>
        <p:spPr>
          <a:xfrm>
            <a:off x="6604610" y="3508681"/>
            <a:ext cx="1673483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此处添加详细文本描述，建议与标题相关并符合整体语言风格，语言描述尽量简洁生动。</a:t>
            </a:r>
          </a:p>
        </p:txBody>
      </p:sp>
      <p:cxnSp>
        <p:nvCxnSpPr>
          <p:cNvPr id="80" name="MH_Other_4"/>
          <p:cNvCxnSpPr/>
          <p:nvPr>
            <p:custDataLst>
              <p:tags r:id="rId5"/>
            </p:custDataLst>
          </p:nvPr>
        </p:nvCxnSpPr>
        <p:spPr>
          <a:xfrm>
            <a:off x="10391" y="2066834"/>
            <a:ext cx="1838921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ush dir="d"/>
      </p:transition>
    </mc:Choice>
    <mc:Fallback xmlns="">
      <p:transition>
        <p:push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76" grpId="0"/>
      <p:bldP spid="77" grpId="0"/>
      <p:bldP spid="78" grpId="0"/>
      <p:bldP spid="7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385" y="2481580"/>
            <a:ext cx="9184005" cy="2663190"/>
          </a:xfrm>
          <a:prstGeom prst="rect">
            <a:avLst/>
          </a:prstGeom>
        </p:spPr>
      </p:pic>
      <p:pic>
        <p:nvPicPr>
          <p:cNvPr id="7" name="图片 6" descr="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385" y="-44450"/>
            <a:ext cx="9184005" cy="1609725"/>
          </a:xfrm>
          <a:prstGeom prst="rect">
            <a:avLst/>
          </a:prstGeom>
        </p:spPr>
      </p:pic>
      <p:sp>
        <p:nvSpPr>
          <p:cNvPr id="8" name="文本框 6"/>
          <p:cNvSpPr txBox="1"/>
          <p:nvPr/>
        </p:nvSpPr>
        <p:spPr>
          <a:xfrm>
            <a:off x="2989530" y="1819397"/>
            <a:ext cx="3166051" cy="763270"/>
          </a:xfrm>
          <a:prstGeom prst="rect">
            <a:avLst/>
          </a:prstGeom>
          <a:noFill/>
        </p:spPr>
        <p:txBody>
          <a:bodyPr wrap="square" lIns="91417" tIns="45708" rIns="91417" bIns="45708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3500" b="1" dirty="0">
                <a:solidFill>
                  <a:srgbClr val="E50117"/>
                </a:solidFill>
                <a:latin typeface="微软雅黑" panose="020B0503020204020204" charset="-122"/>
                <a:ea typeface="微软雅黑" panose="020B0503020204020204" charset="-122"/>
              </a:rPr>
              <a:t>第二章</a:t>
            </a:r>
          </a:p>
        </p:txBody>
      </p:sp>
      <p:sp>
        <p:nvSpPr>
          <p:cNvPr id="9" name="文本框 6"/>
          <p:cNvSpPr txBox="1"/>
          <p:nvPr/>
        </p:nvSpPr>
        <p:spPr>
          <a:xfrm>
            <a:off x="2731056" y="2440305"/>
            <a:ext cx="3683000" cy="782320"/>
          </a:xfrm>
          <a:prstGeom prst="rect">
            <a:avLst/>
          </a:prstGeom>
          <a:noFill/>
        </p:spPr>
        <p:txBody>
          <a:bodyPr wrap="square" lIns="91417" tIns="45708" rIns="91417" bIns="45708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3600" b="1" dirty="0">
                <a:solidFill>
                  <a:srgbClr val="E50117"/>
                </a:solidFill>
                <a:latin typeface="微软雅黑" panose="020B0503020204020204" charset="-122"/>
                <a:ea typeface="微软雅黑" panose="020B0503020204020204" charset="-122"/>
              </a:rPr>
              <a:t>工作成绩展示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737610" y="643890"/>
            <a:ext cx="1670050" cy="1527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ush dir="d"/>
      </p:transition>
    </mc:Choice>
    <mc:Fallback xmlns="">
      <p:transition>
        <p:push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836295" y="297815"/>
            <a:ext cx="8318500" cy="264795"/>
          </a:xfrm>
          <a:prstGeom prst="rect">
            <a:avLst/>
          </a:prstGeom>
          <a:solidFill>
            <a:srgbClr val="E50117"/>
          </a:solidFill>
          <a:ln w="9" cap="flat">
            <a:noFill/>
            <a:prstDash val="solid"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37" tIns="45718" rIns="91437" bIns="45718" numCol="1" anchor="t" anchorCtr="0" compatLnSpc="1"/>
          <a:lstStyle/>
          <a:p>
            <a:endParaRPr lang="zh-CN" altLang="en-US" sz="1350">
              <a:solidFill>
                <a:schemeClr val="tx1"/>
              </a:solidFill>
            </a:endParaRPr>
          </a:p>
        </p:txBody>
      </p:sp>
      <p:grpSp>
        <p:nvGrpSpPr>
          <p:cNvPr id="2" name="小字"/>
          <p:cNvGrpSpPr/>
          <p:nvPr/>
        </p:nvGrpSpPr>
        <p:grpSpPr>
          <a:xfrm>
            <a:off x="926969" y="269518"/>
            <a:ext cx="6130865" cy="321945"/>
            <a:chOff x="1605513" y="667605"/>
            <a:chExt cx="6131661" cy="321870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3" name="TextBox 4"/>
            <p:cNvSpPr txBox="1"/>
            <p:nvPr/>
          </p:nvSpPr>
          <p:spPr>
            <a:xfrm>
              <a:off x="1605513" y="667605"/>
              <a:ext cx="2448272" cy="32187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l"/>
              <a:r>
                <a:rPr lang="en-US" altLang="zh-CN" sz="15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工作成绩展示</a:t>
              </a: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7737174" y="801787"/>
              <a:ext cx="0" cy="72008"/>
            </a:xfrm>
            <a:prstGeom prst="line">
              <a:avLst/>
            </a:prstGeom>
            <a:ln>
              <a:solidFill>
                <a:schemeClr val="bg1">
                  <a:lumMod val="9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0" y="104869"/>
            <a:ext cx="650174" cy="650174"/>
          </a:xfrm>
          <a:prstGeom prst="rect">
            <a:avLst/>
          </a:prstGeom>
        </p:spPr>
      </p:pic>
      <p:grpSp>
        <p:nvGrpSpPr>
          <p:cNvPr id="11" name="Group 34"/>
          <p:cNvGrpSpPr/>
          <p:nvPr/>
        </p:nvGrpSpPr>
        <p:grpSpPr>
          <a:xfrm>
            <a:off x="2710337" y="3951769"/>
            <a:ext cx="3723326" cy="640639"/>
            <a:chOff x="2710337" y="3951318"/>
            <a:chExt cx="3723326" cy="640639"/>
          </a:xfrm>
          <a:solidFill>
            <a:srgbClr val="E50117"/>
          </a:solidFill>
        </p:grpSpPr>
        <p:sp>
          <p:nvSpPr>
            <p:cNvPr id="14" name="Trapezoid 4"/>
            <p:cNvSpPr/>
            <p:nvPr/>
          </p:nvSpPr>
          <p:spPr bwMode="auto">
            <a:xfrm>
              <a:off x="2710337" y="3951318"/>
              <a:ext cx="3723326" cy="266933"/>
            </a:xfrm>
            <a:prstGeom prst="trapezoid">
              <a:avLst>
                <a:gd name="adj" fmla="val 61522"/>
              </a:avLst>
            </a:prstGeom>
            <a:grpFill/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/>
              <a:endParaRPr lang="en-US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" name="Rectangle 5"/>
            <p:cNvSpPr/>
            <p:nvPr/>
          </p:nvSpPr>
          <p:spPr bwMode="auto">
            <a:xfrm>
              <a:off x="2710337" y="4218251"/>
              <a:ext cx="3723326" cy="373706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/>
              <a:endParaRPr lang="en-US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8" name="Group 15"/>
          <p:cNvGrpSpPr/>
          <p:nvPr/>
        </p:nvGrpSpPr>
        <p:grpSpPr>
          <a:xfrm>
            <a:off x="2876226" y="3311130"/>
            <a:ext cx="3390900" cy="640639"/>
            <a:chOff x="3002152" y="3271013"/>
            <a:chExt cx="3172771" cy="640639"/>
          </a:xfrm>
          <a:solidFill>
            <a:srgbClr val="E50117"/>
          </a:solidFill>
        </p:grpSpPr>
        <p:sp>
          <p:nvSpPr>
            <p:cNvPr id="19" name="Rectangle 8"/>
            <p:cNvSpPr/>
            <p:nvPr/>
          </p:nvSpPr>
          <p:spPr bwMode="auto">
            <a:xfrm>
              <a:off x="3002152" y="3537946"/>
              <a:ext cx="3172771" cy="373706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/>
              <a:endParaRPr lang="en-US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0" name="Trapezoid 9"/>
            <p:cNvSpPr/>
            <p:nvPr/>
          </p:nvSpPr>
          <p:spPr bwMode="auto">
            <a:xfrm>
              <a:off x="3002152" y="3271013"/>
              <a:ext cx="3172770" cy="266933"/>
            </a:xfrm>
            <a:prstGeom prst="trapezoid">
              <a:avLst>
                <a:gd name="adj" fmla="val 61522"/>
              </a:avLst>
            </a:prstGeom>
            <a:grpFill/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/>
              <a:endParaRPr lang="en-US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1" name="Group 16"/>
          <p:cNvGrpSpPr/>
          <p:nvPr/>
        </p:nvGrpSpPr>
        <p:grpSpPr>
          <a:xfrm>
            <a:off x="3041325" y="2670491"/>
            <a:ext cx="3063240" cy="640639"/>
            <a:chOff x="3280267" y="2630374"/>
            <a:chExt cx="2615411" cy="640639"/>
          </a:xfrm>
          <a:solidFill>
            <a:srgbClr val="E50117"/>
          </a:solidFill>
        </p:grpSpPr>
        <p:sp>
          <p:nvSpPr>
            <p:cNvPr id="22" name="Rectangle 10"/>
            <p:cNvSpPr/>
            <p:nvPr/>
          </p:nvSpPr>
          <p:spPr bwMode="auto">
            <a:xfrm>
              <a:off x="3280267" y="2897307"/>
              <a:ext cx="2615409" cy="373706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/>
              <a:endParaRPr lang="en-US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" name="Trapezoid 11"/>
            <p:cNvSpPr/>
            <p:nvPr/>
          </p:nvSpPr>
          <p:spPr bwMode="auto">
            <a:xfrm>
              <a:off x="3281398" y="2630374"/>
              <a:ext cx="2614280" cy="266933"/>
            </a:xfrm>
            <a:prstGeom prst="trapezoid">
              <a:avLst>
                <a:gd name="adj" fmla="val 61522"/>
              </a:avLst>
            </a:prstGeom>
            <a:grpFill/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/>
              <a:endParaRPr lang="en-US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4" name="Group 17"/>
          <p:cNvGrpSpPr/>
          <p:nvPr/>
        </p:nvGrpSpPr>
        <p:grpSpPr>
          <a:xfrm>
            <a:off x="3204839" y="1926068"/>
            <a:ext cx="2734056" cy="744423"/>
            <a:chOff x="3564057" y="1885951"/>
            <a:chExt cx="2059635" cy="744423"/>
          </a:xfrm>
          <a:solidFill>
            <a:srgbClr val="E50117"/>
          </a:solidFill>
        </p:grpSpPr>
        <p:sp>
          <p:nvSpPr>
            <p:cNvPr id="25" name="Rectangle 12"/>
            <p:cNvSpPr/>
            <p:nvPr/>
          </p:nvSpPr>
          <p:spPr bwMode="auto">
            <a:xfrm>
              <a:off x="3564057" y="2256668"/>
              <a:ext cx="2059635" cy="373706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/>
              <a:endParaRPr lang="en-US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6" name="Trapezoid 13"/>
            <p:cNvSpPr/>
            <p:nvPr/>
          </p:nvSpPr>
          <p:spPr bwMode="auto">
            <a:xfrm>
              <a:off x="3564057" y="1885951"/>
              <a:ext cx="2059634" cy="370718"/>
            </a:xfrm>
            <a:prstGeom prst="trapezoid">
              <a:avLst>
                <a:gd name="adj" fmla="val 61522"/>
              </a:avLst>
            </a:prstGeom>
            <a:grpFill/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/>
              <a:endParaRPr lang="en-US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7" name="Group 57"/>
          <p:cNvGrpSpPr/>
          <p:nvPr/>
        </p:nvGrpSpPr>
        <p:grpSpPr>
          <a:xfrm>
            <a:off x="343711" y="3950080"/>
            <a:ext cx="2247089" cy="517044"/>
            <a:chOff x="-267404" y="3206989"/>
            <a:chExt cx="2247089" cy="517043"/>
          </a:xfrm>
        </p:grpSpPr>
        <p:sp>
          <p:nvSpPr>
            <p:cNvPr id="28" name="TextBox 17"/>
            <p:cNvSpPr txBox="1"/>
            <p:nvPr/>
          </p:nvSpPr>
          <p:spPr>
            <a:xfrm>
              <a:off x="-267404" y="3416692"/>
              <a:ext cx="2247089" cy="3073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 defTabSz="1218565">
                <a:spcBef>
                  <a:spcPct val="20000"/>
                </a:spcBef>
                <a:defRPr/>
              </a:pPr>
              <a:r>
                <a:rPr 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您的内容打在这里，或者通过复制您的文本后，在此框中选择粘贴。</a:t>
              </a:r>
            </a:p>
          </p:txBody>
        </p:sp>
        <p:sp>
          <p:nvSpPr>
            <p:cNvPr id="29" name="Rectangle 18"/>
            <p:cNvSpPr/>
            <p:nvPr/>
          </p:nvSpPr>
          <p:spPr>
            <a:xfrm>
              <a:off x="557285" y="3206989"/>
              <a:ext cx="1422400" cy="21526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en-US" sz="14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单击此处添加名称</a:t>
              </a:r>
            </a:p>
          </p:txBody>
        </p:sp>
      </p:grpSp>
      <p:grpSp>
        <p:nvGrpSpPr>
          <p:cNvPr id="30" name="Group 58"/>
          <p:cNvGrpSpPr/>
          <p:nvPr/>
        </p:nvGrpSpPr>
        <p:grpSpPr>
          <a:xfrm>
            <a:off x="6025052" y="1995305"/>
            <a:ext cx="2276195" cy="517044"/>
            <a:chOff x="7174424" y="1390692"/>
            <a:chExt cx="2276195" cy="517043"/>
          </a:xfrm>
        </p:grpSpPr>
        <p:sp>
          <p:nvSpPr>
            <p:cNvPr id="31" name="TextBox 20"/>
            <p:cNvSpPr txBox="1"/>
            <p:nvPr/>
          </p:nvSpPr>
          <p:spPr>
            <a:xfrm>
              <a:off x="7174424" y="1600395"/>
              <a:ext cx="2276195" cy="3073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1218565">
                <a:spcBef>
                  <a:spcPct val="20000"/>
                </a:spcBef>
                <a:defRPr/>
              </a:pPr>
              <a:r>
                <a:rPr 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您的内容打在这里，或者通过复制您的文本后，在此框中选择粘贴。</a:t>
              </a:r>
            </a:p>
          </p:txBody>
        </p:sp>
        <p:sp>
          <p:nvSpPr>
            <p:cNvPr id="32" name="Rectangle 21"/>
            <p:cNvSpPr/>
            <p:nvPr/>
          </p:nvSpPr>
          <p:spPr>
            <a:xfrm>
              <a:off x="7174424" y="1390692"/>
              <a:ext cx="1422400" cy="21526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4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单击此处添加名称</a:t>
              </a:r>
            </a:p>
          </p:txBody>
        </p:sp>
      </p:grpSp>
      <p:grpSp>
        <p:nvGrpSpPr>
          <p:cNvPr id="33" name="Group 56"/>
          <p:cNvGrpSpPr/>
          <p:nvPr/>
        </p:nvGrpSpPr>
        <p:grpSpPr>
          <a:xfrm>
            <a:off x="685665" y="2601740"/>
            <a:ext cx="2276197" cy="517044"/>
            <a:chOff x="-296510" y="1401601"/>
            <a:chExt cx="2276197" cy="517043"/>
          </a:xfrm>
        </p:grpSpPr>
        <p:sp>
          <p:nvSpPr>
            <p:cNvPr id="34" name="TextBox 23"/>
            <p:cNvSpPr txBox="1"/>
            <p:nvPr/>
          </p:nvSpPr>
          <p:spPr>
            <a:xfrm>
              <a:off x="-296510" y="1611304"/>
              <a:ext cx="2276196" cy="3073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 defTabSz="1218565">
                <a:spcBef>
                  <a:spcPct val="20000"/>
                </a:spcBef>
                <a:defRPr/>
              </a:pPr>
              <a:r>
                <a:rPr 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您的内容打在这里，或者通过复制您的文本后，在此框中选择粘贴。</a:t>
              </a:r>
            </a:p>
          </p:txBody>
        </p:sp>
        <p:sp>
          <p:nvSpPr>
            <p:cNvPr id="35" name="Rectangle 24"/>
            <p:cNvSpPr/>
            <p:nvPr/>
          </p:nvSpPr>
          <p:spPr>
            <a:xfrm>
              <a:off x="557287" y="1401601"/>
              <a:ext cx="1422400" cy="21526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en-US" sz="14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单击此处添加名称</a:t>
              </a:r>
            </a:p>
          </p:txBody>
        </p:sp>
      </p:grpSp>
      <p:grpSp>
        <p:nvGrpSpPr>
          <p:cNvPr id="36" name="Group 58"/>
          <p:cNvGrpSpPr/>
          <p:nvPr/>
        </p:nvGrpSpPr>
        <p:grpSpPr>
          <a:xfrm>
            <a:off x="6341033" y="3280401"/>
            <a:ext cx="2276195" cy="517044"/>
            <a:chOff x="7174424" y="1390692"/>
            <a:chExt cx="2276195" cy="517043"/>
          </a:xfrm>
        </p:grpSpPr>
        <p:sp>
          <p:nvSpPr>
            <p:cNvPr id="37" name="TextBox 26"/>
            <p:cNvSpPr txBox="1"/>
            <p:nvPr/>
          </p:nvSpPr>
          <p:spPr>
            <a:xfrm>
              <a:off x="7174424" y="1600395"/>
              <a:ext cx="2276195" cy="3073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1218565">
                <a:spcBef>
                  <a:spcPct val="20000"/>
                </a:spcBef>
                <a:defRPr/>
              </a:pPr>
              <a:r>
                <a:rPr 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您的内容打在这里，或者通过复制您的文本后，在此框中选择粘贴。</a:t>
              </a:r>
            </a:p>
          </p:txBody>
        </p:sp>
        <p:sp>
          <p:nvSpPr>
            <p:cNvPr id="38" name="Rectangle 27"/>
            <p:cNvSpPr/>
            <p:nvPr/>
          </p:nvSpPr>
          <p:spPr>
            <a:xfrm>
              <a:off x="7174424" y="1390692"/>
              <a:ext cx="1422400" cy="21526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4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单击此处添加名称</a:t>
              </a:r>
            </a:p>
          </p:txBody>
        </p:sp>
      </p:grpSp>
      <p:sp>
        <p:nvSpPr>
          <p:cNvPr id="39" name="Freeform 5"/>
          <p:cNvSpPr>
            <a:spLocks noEditPoints="1"/>
          </p:cNvSpPr>
          <p:nvPr/>
        </p:nvSpPr>
        <p:spPr bwMode="auto">
          <a:xfrm>
            <a:off x="4119845" y="1200600"/>
            <a:ext cx="904310" cy="877866"/>
          </a:xfrm>
          <a:custGeom>
            <a:avLst/>
            <a:gdLst/>
            <a:ahLst/>
            <a:cxnLst>
              <a:cxn ang="0">
                <a:pos x="671" y="73"/>
              </a:cxn>
              <a:cxn ang="0">
                <a:pos x="569" y="25"/>
              </a:cxn>
              <a:cxn ang="0">
                <a:pos x="576" y="4"/>
              </a:cxn>
              <a:cxn ang="0">
                <a:pos x="567" y="0"/>
              </a:cxn>
              <a:cxn ang="0">
                <a:pos x="111" y="1"/>
              </a:cxn>
              <a:cxn ang="0">
                <a:pos x="107" y="18"/>
              </a:cxn>
              <a:cxn ang="0">
                <a:pos x="103" y="73"/>
              </a:cxn>
              <a:cxn ang="0">
                <a:pos x="4" y="77"/>
              </a:cxn>
              <a:cxn ang="0">
                <a:pos x="67" y="254"/>
              </a:cxn>
              <a:cxn ang="0">
                <a:pos x="241" y="392"/>
              </a:cxn>
              <a:cxn ang="0">
                <a:pos x="271" y="444"/>
              </a:cxn>
              <a:cxn ang="0">
                <a:pos x="292" y="590"/>
              </a:cxn>
              <a:cxn ang="0">
                <a:pos x="254" y="594"/>
              </a:cxn>
              <a:cxn ang="0">
                <a:pos x="204" y="629"/>
              </a:cxn>
              <a:cxn ang="0">
                <a:pos x="213" y="662"/>
              </a:cxn>
              <a:cxn ang="0">
                <a:pos x="479" y="654"/>
              </a:cxn>
              <a:cxn ang="0">
                <a:pos x="472" y="617"/>
              </a:cxn>
              <a:cxn ang="0">
                <a:pos x="414" y="590"/>
              </a:cxn>
              <a:cxn ang="0">
                <a:pos x="416" y="455"/>
              </a:cxn>
              <a:cxn ang="0">
                <a:pos x="406" y="437"/>
              </a:cxn>
              <a:cxn ang="0">
                <a:pos x="431" y="397"/>
              </a:cxn>
              <a:cxn ang="0">
                <a:pos x="455" y="357"/>
              </a:cxn>
              <a:cxn ang="0">
                <a:pos x="683" y="85"/>
              </a:cxn>
              <a:cxn ang="0">
                <a:pos x="146" y="288"/>
              </a:cxn>
              <a:cxn ang="0">
                <a:pos x="95" y="244"/>
              </a:cxn>
              <a:cxn ang="0">
                <a:pos x="81" y="229"/>
              </a:cxn>
              <a:cxn ang="0">
                <a:pos x="78" y="224"/>
              </a:cxn>
              <a:cxn ang="0">
                <a:pos x="43" y="166"/>
              </a:cxn>
              <a:cxn ang="0">
                <a:pos x="41" y="161"/>
              </a:cxn>
              <a:cxn ang="0">
                <a:pos x="30" y="130"/>
              </a:cxn>
              <a:cxn ang="0">
                <a:pos x="23" y="97"/>
              </a:cxn>
              <a:cxn ang="0">
                <a:pos x="180" y="307"/>
              </a:cxn>
              <a:cxn ang="0">
                <a:pos x="453" y="141"/>
              </a:cxn>
              <a:cxn ang="0">
                <a:pos x="413" y="266"/>
              </a:cxn>
              <a:cxn ang="0">
                <a:pos x="342" y="222"/>
              </a:cxn>
              <a:cxn ang="0">
                <a:pos x="271" y="266"/>
              </a:cxn>
              <a:cxn ang="0">
                <a:pos x="230" y="141"/>
              </a:cxn>
              <a:cxn ang="0">
                <a:pos x="314" y="135"/>
              </a:cxn>
              <a:cxn ang="0">
                <a:pos x="345" y="57"/>
              </a:cxn>
              <a:cxn ang="0">
                <a:pos x="452" y="135"/>
              </a:cxn>
              <a:cxn ang="0">
                <a:pos x="653" y="103"/>
              </a:cxn>
              <a:cxn ang="0">
                <a:pos x="638" y="156"/>
              </a:cxn>
              <a:cxn ang="0">
                <a:pos x="635" y="163"/>
              </a:cxn>
              <a:cxn ang="0">
                <a:pos x="627" y="179"/>
              </a:cxn>
              <a:cxn ang="0">
                <a:pos x="598" y="226"/>
              </a:cxn>
              <a:cxn ang="0">
                <a:pos x="591" y="234"/>
              </a:cxn>
              <a:cxn ang="0">
                <a:pos x="563" y="263"/>
              </a:cxn>
              <a:cxn ang="0">
                <a:pos x="497" y="307"/>
              </a:cxn>
              <a:cxn ang="0">
                <a:pos x="654" y="97"/>
              </a:cxn>
              <a:cxn ang="0">
                <a:pos x="653" y="103"/>
              </a:cxn>
            </a:cxnLst>
            <a:rect l="0" t="0" r="r" b="b"/>
            <a:pathLst>
              <a:path w="683" h="662">
                <a:moveTo>
                  <a:pt x="680" y="78"/>
                </a:moveTo>
                <a:cubicBezTo>
                  <a:pt x="678" y="75"/>
                  <a:pt x="675" y="73"/>
                  <a:pt x="671" y="73"/>
                </a:cubicBezTo>
                <a:cubicBezTo>
                  <a:pt x="580" y="73"/>
                  <a:pt x="580" y="73"/>
                  <a:pt x="580" y="73"/>
                </a:cubicBezTo>
                <a:cubicBezTo>
                  <a:pt x="577" y="49"/>
                  <a:pt x="571" y="32"/>
                  <a:pt x="569" y="25"/>
                </a:cubicBezTo>
                <a:cubicBezTo>
                  <a:pt x="572" y="23"/>
                  <a:pt x="574" y="20"/>
                  <a:pt x="576" y="18"/>
                </a:cubicBezTo>
                <a:cubicBezTo>
                  <a:pt x="580" y="14"/>
                  <a:pt x="580" y="8"/>
                  <a:pt x="576" y="4"/>
                </a:cubicBezTo>
                <a:cubicBezTo>
                  <a:pt x="575" y="3"/>
                  <a:pt x="574" y="2"/>
                  <a:pt x="572" y="1"/>
                </a:cubicBezTo>
                <a:cubicBezTo>
                  <a:pt x="571" y="1"/>
                  <a:pt x="569" y="0"/>
                  <a:pt x="567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4" y="0"/>
                  <a:pt x="112" y="1"/>
                  <a:pt x="111" y="1"/>
                </a:cubicBezTo>
                <a:cubicBezTo>
                  <a:pt x="109" y="2"/>
                  <a:pt x="108" y="3"/>
                  <a:pt x="107" y="4"/>
                </a:cubicBezTo>
                <a:cubicBezTo>
                  <a:pt x="103" y="8"/>
                  <a:pt x="103" y="14"/>
                  <a:pt x="107" y="18"/>
                </a:cubicBezTo>
                <a:cubicBezTo>
                  <a:pt x="109" y="20"/>
                  <a:pt x="111" y="23"/>
                  <a:pt x="114" y="25"/>
                </a:cubicBezTo>
                <a:cubicBezTo>
                  <a:pt x="112" y="32"/>
                  <a:pt x="107" y="49"/>
                  <a:pt x="103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8" y="73"/>
                  <a:pt x="6" y="75"/>
                  <a:pt x="4" y="77"/>
                </a:cubicBezTo>
                <a:cubicBezTo>
                  <a:pt x="1" y="79"/>
                  <a:pt x="0" y="82"/>
                  <a:pt x="0" y="85"/>
                </a:cubicBezTo>
                <a:cubicBezTo>
                  <a:pt x="5" y="147"/>
                  <a:pt x="28" y="206"/>
                  <a:pt x="67" y="254"/>
                </a:cubicBezTo>
                <a:cubicBezTo>
                  <a:pt x="108" y="304"/>
                  <a:pt x="165" y="341"/>
                  <a:pt x="228" y="357"/>
                </a:cubicBezTo>
                <a:cubicBezTo>
                  <a:pt x="225" y="368"/>
                  <a:pt x="224" y="385"/>
                  <a:pt x="241" y="392"/>
                </a:cubicBezTo>
                <a:cubicBezTo>
                  <a:pt x="253" y="397"/>
                  <a:pt x="266" y="403"/>
                  <a:pt x="275" y="413"/>
                </a:cubicBezTo>
                <a:cubicBezTo>
                  <a:pt x="284" y="423"/>
                  <a:pt x="281" y="435"/>
                  <a:pt x="271" y="444"/>
                </a:cubicBezTo>
                <a:cubicBezTo>
                  <a:pt x="268" y="447"/>
                  <a:pt x="267" y="450"/>
                  <a:pt x="268" y="455"/>
                </a:cubicBezTo>
                <a:cubicBezTo>
                  <a:pt x="292" y="590"/>
                  <a:pt x="292" y="590"/>
                  <a:pt x="292" y="590"/>
                </a:cubicBezTo>
                <a:cubicBezTo>
                  <a:pt x="269" y="590"/>
                  <a:pt x="269" y="590"/>
                  <a:pt x="269" y="590"/>
                </a:cubicBezTo>
                <a:cubicBezTo>
                  <a:pt x="264" y="590"/>
                  <a:pt x="258" y="591"/>
                  <a:pt x="254" y="594"/>
                </a:cubicBezTo>
                <a:cubicBezTo>
                  <a:pt x="212" y="617"/>
                  <a:pt x="212" y="617"/>
                  <a:pt x="212" y="617"/>
                </a:cubicBezTo>
                <a:cubicBezTo>
                  <a:pt x="208" y="619"/>
                  <a:pt x="204" y="624"/>
                  <a:pt x="204" y="629"/>
                </a:cubicBezTo>
                <a:cubicBezTo>
                  <a:pt x="204" y="654"/>
                  <a:pt x="204" y="654"/>
                  <a:pt x="204" y="654"/>
                </a:cubicBezTo>
                <a:cubicBezTo>
                  <a:pt x="204" y="659"/>
                  <a:pt x="208" y="662"/>
                  <a:pt x="213" y="662"/>
                </a:cubicBezTo>
                <a:cubicBezTo>
                  <a:pt x="471" y="662"/>
                  <a:pt x="471" y="662"/>
                  <a:pt x="471" y="662"/>
                </a:cubicBezTo>
                <a:cubicBezTo>
                  <a:pt x="475" y="662"/>
                  <a:pt x="479" y="659"/>
                  <a:pt x="479" y="654"/>
                </a:cubicBezTo>
                <a:cubicBezTo>
                  <a:pt x="479" y="628"/>
                  <a:pt x="479" y="628"/>
                  <a:pt x="479" y="628"/>
                </a:cubicBezTo>
                <a:cubicBezTo>
                  <a:pt x="479" y="624"/>
                  <a:pt x="476" y="619"/>
                  <a:pt x="472" y="617"/>
                </a:cubicBezTo>
                <a:cubicBezTo>
                  <a:pt x="461" y="611"/>
                  <a:pt x="440" y="600"/>
                  <a:pt x="429" y="594"/>
                </a:cubicBezTo>
                <a:cubicBezTo>
                  <a:pt x="426" y="591"/>
                  <a:pt x="419" y="590"/>
                  <a:pt x="414" y="590"/>
                </a:cubicBezTo>
                <a:cubicBezTo>
                  <a:pt x="392" y="590"/>
                  <a:pt x="392" y="590"/>
                  <a:pt x="392" y="590"/>
                </a:cubicBezTo>
                <a:cubicBezTo>
                  <a:pt x="392" y="590"/>
                  <a:pt x="415" y="456"/>
                  <a:pt x="416" y="455"/>
                </a:cubicBezTo>
                <a:cubicBezTo>
                  <a:pt x="416" y="452"/>
                  <a:pt x="416" y="448"/>
                  <a:pt x="414" y="446"/>
                </a:cubicBezTo>
                <a:cubicBezTo>
                  <a:pt x="411" y="443"/>
                  <a:pt x="408" y="440"/>
                  <a:pt x="406" y="437"/>
                </a:cubicBezTo>
                <a:cubicBezTo>
                  <a:pt x="403" y="432"/>
                  <a:pt x="402" y="427"/>
                  <a:pt x="403" y="421"/>
                </a:cubicBezTo>
                <a:cubicBezTo>
                  <a:pt x="407" y="409"/>
                  <a:pt x="421" y="402"/>
                  <a:pt x="431" y="397"/>
                </a:cubicBezTo>
                <a:cubicBezTo>
                  <a:pt x="435" y="395"/>
                  <a:pt x="438" y="394"/>
                  <a:pt x="442" y="392"/>
                </a:cubicBezTo>
                <a:cubicBezTo>
                  <a:pt x="460" y="385"/>
                  <a:pt x="458" y="368"/>
                  <a:pt x="455" y="357"/>
                </a:cubicBezTo>
                <a:cubicBezTo>
                  <a:pt x="518" y="340"/>
                  <a:pt x="575" y="304"/>
                  <a:pt x="616" y="254"/>
                </a:cubicBezTo>
                <a:cubicBezTo>
                  <a:pt x="655" y="206"/>
                  <a:pt x="679" y="147"/>
                  <a:pt x="683" y="85"/>
                </a:cubicBezTo>
                <a:cubicBezTo>
                  <a:pt x="683" y="83"/>
                  <a:pt x="682" y="80"/>
                  <a:pt x="680" y="78"/>
                </a:cubicBezTo>
                <a:close/>
                <a:moveTo>
                  <a:pt x="146" y="288"/>
                </a:moveTo>
                <a:cubicBezTo>
                  <a:pt x="133" y="279"/>
                  <a:pt x="125" y="273"/>
                  <a:pt x="114" y="263"/>
                </a:cubicBezTo>
                <a:cubicBezTo>
                  <a:pt x="108" y="257"/>
                  <a:pt x="101" y="251"/>
                  <a:pt x="95" y="244"/>
                </a:cubicBezTo>
                <a:cubicBezTo>
                  <a:pt x="91" y="241"/>
                  <a:pt x="88" y="237"/>
                  <a:pt x="85" y="234"/>
                </a:cubicBezTo>
                <a:cubicBezTo>
                  <a:pt x="84" y="232"/>
                  <a:pt x="82" y="230"/>
                  <a:pt x="81" y="229"/>
                </a:cubicBezTo>
                <a:cubicBezTo>
                  <a:pt x="80" y="228"/>
                  <a:pt x="80" y="227"/>
                  <a:pt x="79" y="226"/>
                </a:cubicBezTo>
                <a:cubicBezTo>
                  <a:pt x="79" y="226"/>
                  <a:pt x="78" y="225"/>
                  <a:pt x="78" y="224"/>
                </a:cubicBezTo>
                <a:cubicBezTo>
                  <a:pt x="67" y="210"/>
                  <a:pt x="57" y="195"/>
                  <a:pt x="49" y="179"/>
                </a:cubicBezTo>
                <a:cubicBezTo>
                  <a:pt x="47" y="175"/>
                  <a:pt x="45" y="171"/>
                  <a:pt x="43" y="166"/>
                </a:cubicBezTo>
                <a:cubicBezTo>
                  <a:pt x="42" y="163"/>
                  <a:pt x="42" y="163"/>
                  <a:pt x="42" y="163"/>
                </a:cubicBezTo>
                <a:cubicBezTo>
                  <a:pt x="42" y="163"/>
                  <a:pt x="41" y="161"/>
                  <a:pt x="41" y="161"/>
                </a:cubicBezTo>
                <a:cubicBezTo>
                  <a:pt x="40" y="159"/>
                  <a:pt x="40" y="158"/>
                  <a:pt x="39" y="156"/>
                </a:cubicBezTo>
                <a:cubicBezTo>
                  <a:pt x="36" y="147"/>
                  <a:pt x="33" y="139"/>
                  <a:pt x="30" y="130"/>
                </a:cubicBezTo>
                <a:cubicBezTo>
                  <a:pt x="28" y="121"/>
                  <a:pt x="26" y="112"/>
                  <a:pt x="24" y="103"/>
                </a:cubicBezTo>
                <a:cubicBezTo>
                  <a:pt x="24" y="101"/>
                  <a:pt x="23" y="99"/>
                  <a:pt x="23" y="97"/>
                </a:cubicBezTo>
                <a:cubicBezTo>
                  <a:pt x="97" y="97"/>
                  <a:pt x="97" y="97"/>
                  <a:pt x="97" y="97"/>
                </a:cubicBezTo>
                <a:cubicBezTo>
                  <a:pt x="93" y="159"/>
                  <a:pt x="105" y="244"/>
                  <a:pt x="180" y="307"/>
                </a:cubicBezTo>
                <a:cubicBezTo>
                  <a:pt x="168" y="301"/>
                  <a:pt x="156" y="295"/>
                  <a:pt x="146" y="288"/>
                </a:cubicBezTo>
                <a:close/>
                <a:moveTo>
                  <a:pt x="453" y="141"/>
                </a:moveTo>
                <a:cubicBezTo>
                  <a:pt x="388" y="188"/>
                  <a:pt x="388" y="188"/>
                  <a:pt x="388" y="188"/>
                </a:cubicBezTo>
                <a:cubicBezTo>
                  <a:pt x="413" y="266"/>
                  <a:pt x="413" y="266"/>
                  <a:pt x="413" y="266"/>
                </a:cubicBezTo>
                <a:cubicBezTo>
                  <a:pt x="415" y="271"/>
                  <a:pt x="412" y="273"/>
                  <a:pt x="408" y="270"/>
                </a:cubicBezTo>
                <a:cubicBezTo>
                  <a:pt x="342" y="222"/>
                  <a:pt x="342" y="222"/>
                  <a:pt x="342" y="222"/>
                </a:cubicBezTo>
                <a:cubicBezTo>
                  <a:pt x="276" y="270"/>
                  <a:pt x="276" y="270"/>
                  <a:pt x="276" y="270"/>
                </a:cubicBezTo>
                <a:cubicBezTo>
                  <a:pt x="271" y="273"/>
                  <a:pt x="269" y="271"/>
                  <a:pt x="271" y="266"/>
                </a:cubicBezTo>
                <a:cubicBezTo>
                  <a:pt x="296" y="188"/>
                  <a:pt x="296" y="188"/>
                  <a:pt x="296" y="188"/>
                </a:cubicBezTo>
                <a:cubicBezTo>
                  <a:pt x="230" y="141"/>
                  <a:pt x="230" y="141"/>
                  <a:pt x="230" y="141"/>
                </a:cubicBezTo>
                <a:cubicBezTo>
                  <a:pt x="225" y="137"/>
                  <a:pt x="226" y="135"/>
                  <a:pt x="232" y="135"/>
                </a:cubicBezTo>
                <a:cubicBezTo>
                  <a:pt x="314" y="135"/>
                  <a:pt x="314" y="135"/>
                  <a:pt x="314" y="135"/>
                </a:cubicBezTo>
                <a:cubicBezTo>
                  <a:pt x="339" y="57"/>
                  <a:pt x="339" y="57"/>
                  <a:pt x="339" y="57"/>
                </a:cubicBezTo>
                <a:cubicBezTo>
                  <a:pt x="340" y="52"/>
                  <a:pt x="343" y="52"/>
                  <a:pt x="345" y="57"/>
                </a:cubicBezTo>
                <a:cubicBezTo>
                  <a:pt x="370" y="135"/>
                  <a:pt x="370" y="135"/>
                  <a:pt x="370" y="135"/>
                </a:cubicBezTo>
                <a:cubicBezTo>
                  <a:pt x="452" y="135"/>
                  <a:pt x="452" y="135"/>
                  <a:pt x="452" y="135"/>
                </a:cubicBezTo>
                <a:cubicBezTo>
                  <a:pt x="457" y="134"/>
                  <a:pt x="458" y="137"/>
                  <a:pt x="453" y="141"/>
                </a:cubicBezTo>
                <a:close/>
                <a:moveTo>
                  <a:pt x="653" y="103"/>
                </a:moveTo>
                <a:cubicBezTo>
                  <a:pt x="651" y="112"/>
                  <a:pt x="649" y="121"/>
                  <a:pt x="647" y="130"/>
                </a:cubicBezTo>
                <a:cubicBezTo>
                  <a:pt x="644" y="139"/>
                  <a:pt x="641" y="147"/>
                  <a:pt x="638" y="156"/>
                </a:cubicBezTo>
                <a:cubicBezTo>
                  <a:pt x="637" y="158"/>
                  <a:pt x="636" y="159"/>
                  <a:pt x="636" y="161"/>
                </a:cubicBezTo>
                <a:cubicBezTo>
                  <a:pt x="636" y="161"/>
                  <a:pt x="635" y="163"/>
                  <a:pt x="635" y="163"/>
                </a:cubicBezTo>
                <a:cubicBezTo>
                  <a:pt x="634" y="166"/>
                  <a:pt x="634" y="166"/>
                  <a:pt x="634" y="166"/>
                </a:cubicBezTo>
                <a:cubicBezTo>
                  <a:pt x="632" y="171"/>
                  <a:pt x="630" y="175"/>
                  <a:pt x="627" y="179"/>
                </a:cubicBezTo>
                <a:cubicBezTo>
                  <a:pt x="619" y="195"/>
                  <a:pt x="610" y="210"/>
                  <a:pt x="599" y="224"/>
                </a:cubicBezTo>
                <a:cubicBezTo>
                  <a:pt x="599" y="225"/>
                  <a:pt x="598" y="226"/>
                  <a:pt x="598" y="226"/>
                </a:cubicBezTo>
                <a:cubicBezTo>
                  <a:pt x="597" y="227"/>
                  <a:pt x="596" y="228"/>
                  <a:pt x="596" y="229"/>
                </a:cubicBezTo>
                <a:cubicBezTo>
                  <a:pt x="594" y="230"/>
                  <a:pt x="593" y="232"/>
                  <a:pt x="591" y="234"/>
                </a:cubicBezTo>
                <a:cubicBezTo>
                  <a:pt x="588" y="237"/>
                  <a:pt x="585" y="241"/>
                  <a:pt x="582" y="244"/>
                </a:cubicBezTo>
                <a:cubicBezTo>
                  <a:pt x="576" y="251"/>
                  <a:pt x="569" y="257"/>
                  <a:pt x="563" y="263"/>
                </a:cubicBezTo>
                <a:cubicBezTo>
                  <a:pt x="551" y="273"/>
                  <a:pt x="544" y="279"/>
                  <a:pt x="531" y="288"/>
                </a:cubicBezTo>
                <a:cubicBezTo>
                  <a:pt x="520" y="295"/>
                  <a:pt x="509" y="301"/>
                  <a:pt x="497" y="307"/>
                </a:cubicBezTo>
                <a:cubicBezTo>
                  <a:pt x="571" y="244"/>
                  <a:pt x="584" y="159"/>
                  <a:pt x="580" y="97"/>
                </a:cubicBezTo>
                <a:cubicBezTo>
                  <a:pt x="654" y="97"/>
                  <a:pt x="654" y="97"/>
                  <a:pt x="654" y="97"/>
                </a:cubicBezTo>
                <a:cubicBezTo>
                  <a:pt x="653" y="99"/>
                  <a:pt x="653" y="101"/>
                  <a:pt x="653" y="103"/>
                </a:cubicBezTo>
                <a:close/>
                <a:moveTo>
                  <a:pt x="653" y="103"/>
                </a:moveTo>
                <a:cubicBezTo>
                  <a:pt x="653" y="103"/>
                  <a:pt x="653" y="103"/>
                  <a:pt x="653" y="103"/>
                </a:cubicBezTo>
              </a:path>
            </a:pathLst>
          </a:custGeom>
          <a:solidFill>
            <a:srgbClr val="E50117"/>
          </a:solidFill>
          <a:ln w="9525">
            <a:noFill/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" name="Freeform 228"/>
          <p:cNvSpPr/>
          <p:nvPr/>
        </p:nvSpPr>
        <p:spPr bwMode="auto">
          <a:xfrm>
            <a:off x="4410242" y="2954684"/>
            <a:ext cx="323516" cy="325716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1" name="Freeform 135"/>
          <p:cNvSpPr>
            <a:spLocks noEditPoints="1"/>
          </p:cNvSpPr>
          <p:nvPr/>
        </p:nvSpPr>
        <p:spPr bwMode="auto">
          <a:xfrm>
            <a:off x="4431866" y="3624691"/>
            <a:ext cx="280270" cy="262530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2" name="Freeform 103"/>
          <p:cNvSpPr>
            <a:spLocks noEditPoints="1"/>
          </p:cNvSpPr>
          <p:nvPr/>
        </p:nvSpPr>
        <p:spPr bwMode="auto">
          <a:xfrm>
            <a:off x="4469781" y="4263809"/>
            <a:ext cx="204438" cy="301038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3" name="Freeform 62"/>
          <p:cNvSpPr>
            <a:spLocks noEditPoints="1"/>
          </p:cNvSpPr>
          <p:nvPr/>
        </p:nvSpPr>
        <p:spPr bwMode="auto">
          <a:xfrm>
            <a:off x="4436246" y="2328061"/>
            <a:ext cx="271508" cy="273678"/>
          </a:xfrm>
          <a:custGeom>
            <a:avLst/>
            <a:gdLst/>
            <a:ahLst/>
            <a:cxnLst>
              <a:cxn ang="0">
                <a:pos x="58" y="33"/>
              </a:cxn>
              <a:cxn ang="0">
                <a:pos x="57" y="34"/>
              </a:cxn>
              <a:cxn ang="0">
                <a:pos x="50" y="35"/>
              </a:cxn>
              <a:cxn ang="0">
                <a:pos x="49" y="39"/>
              </a:cxn>
              <a:cxn ang="0">
                <a:pos x="53" y="44"/>
              </a:cxn>
              <a:cxn ang="0">
                <a:pos x="53" y="45"/>
              </a:cxn>
              <a:cxn ang="0">
                <a:pos x="53" y="46"/>
              </a:cxn>
              <a:cxn ang="0">
                <a:pos x="45" y="53"/>
              </a:cxn>
              <a:cxn ang="0">
                <a:pos x="44" y="52"/>
              </a:cxn>
              <a:cxn ang="0">
                <a:pos x="39" y="48"/>
              </a:cxn>
              <a:cxn ang="0">
                <a:pos x="36" y="50"/>
              </a:cxn>
              <a:cxn ang="0">
                <a:pos x="34" y="57"/>
              </a:cxn>
              <a:cxn ang="0">
                <a:pos x="33" y="58"/>
              </a:cxn>
              <a:cxn ang="0">
                <a:pos x="25" y="58"/>
              </a:cxn>
              <a:cxn ang="0">
                <a:pos x="23" y="57"/>
              </a:cxn>
              <a:cxn ang="0">
                <a:pos x="22" y="50"/>
              </a:cxn>
              <a:cxn ang="0">
                <a:pos x="19" y="48"/>
              </a:cxn>
              <a:cxn ang="0">
                <a:pos x="14" y="52"/>
              </a:cxn>
              <a:cxn ang="0">
                <a:pos x="13" y="53"/>
              </a:cxn>
              <a:cxn ang="0">
                <a:pos x="12" y="52"/>
              </a:cxn>
              <a:cxn ang="0">
                <a:pos x="5" y="46"/>
              </a:cxn>
              <a:cxn ang="0">
                <a:pos x="5" y="45"/>
              </a:cxn>
              <a:cxn ang="0">
                <a:pos x="5" y="44"/>
              </a:cxn>
              <a:cxn ang="0">
                <a:pos x="9" y="39"/>
              </a:cxn>
              <a:cxn ang="0">
                <a:pos x="8" y="35"/>
              </a:cxn>
              <a:cxn ang="0">
                <a:pos x="1" y="34"/>
              </a:cxn>
              <a:cxn ang="0">
                <a:pos x="0" y="33"/>
              </a:cxn>
              <a:cxn ang="0">
                <a:pos x="0" y="24"/>
              </a:cxn>
              <a:cxn ang="0">
                <a:pos x="1" y="23"/>
              </a:cxn>
              <a:cxn ang="0">
                <a:pos x="8" y="22"/>
              </a:cxn>
              <a:cxn ang="0">
                <a:pos x="9" y="18"/>
              </a:cxn>
              <a:cxn ang="0">
                <a:pos x="5" y="13"/>
              </a:cxn>
              <a:cxn ang="0">
                <a:pos x="5" y="12"/>
              </a:cxn>
              <a:cxn ang="0">
                <a:pos x="5" y="11"/>
              </a:cxn>
              <a:cxn ang="0">
                <a:pos x="13" y="5"/>
              </a:cxn>
              <a:cxn ang="0">
                <a:pos x="14" y="5"/>
              </a:cxn>
              <a:cxn ang="0">
                <a:pos x="19" y="9"/>
              </a:cxn>
              <a:cxn ang="0">
                <a:pos x="22" y="8"/>
              </a:cxn>
              <a:cxn ang="0">
                <a:pos x="23" y="1"/>
              </a:cxn>
              <a:cxn ang="0">
                <a:pos x="25" y="0"/>
              </a:cxn>
              <a:cxn ang="0">
                <a:pos x="33" y="0"/>
              </a:cxn>
              <a:cxn ang="0">
                <a:pos x="34" y="1"/>
              </a:cxn>
              <a:cxn ang="0">
                <a:pos x="36" y="8"/>
              </a:cxn>
              <a:cxn ang="0">
                <a:pos x="39" y="9"/>
              </a:cxn>
              <a:cxn ang="0">
                <a:pos x="44" y="5"/>
              </a:cxn>
              <a:cxn ang="0">
                <a:pos x="45" y="5"/>
              </a:cxn>
              <a:cxn ang="0">
                <a:pos x="46" y="5"/>
              </a:cxn>
              <a:cxn ang="0">
                <a:pos x="52" y="12"/>
              </a:cxn>
              <a:cxn ang="0">
                <a:pos x="53" y="12"/>
              </a:cxn>
              <a:cxn ang="0">
                <a:pos x="52" y="13"/>
              </a:cxn>
              <a:cxn ang="0">
                <a:pos x="48" y="18"/>
              </a:cxn>
              <a:cxn ang="0">
                <a:pos x="50" y="22"/>
              </a:cxn>
              <a:cxn ang="0">
                <a:pos x="57" y="23"/>
              </a:cxn>
              <a:cxn ang="0">
                <a:pos x="58" y="25"/>
              </a:cxn>
              <a:cxn ang="0">
                <a:pos x="58" y="33"/>
              </a:cxn>
              <a:cxn ang="0">
                <a:pos x="29" y="19"/>
              </a:cxn>
              <a:cxn ang="0">
                <a:pos x="19" y="29"/>
              </a:cxn>
              <a:cxn ang="0">
                <a:pos x="29" y="38"/>
              </a:cxn>
              <a:cxn ang="0">
                <a:pos x="39" y="29"/>
              </a:cxn>
              <a:cxn ang="0">
                <a:pos x="29" y="19"/>
              </a:cxn>
            </a:cxnLst>
            <a:rect l="0" t="0" r="r" b="b"/>
            <a:pathLst>
              <a:path w="58" h="58">
                <a:moveTo>
                  <a:pt x="58" y="33"/>
                </a:moveTo>
                <a:cubicBezTo>
                  <a:pt x="58" y="34"/>
                  <a:pt x="58" y="34"/>
                  <a:pt x="57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7"/>
                  <a:pt x="49" y="38"/>
                  <a:pt x="49" y="39"/>
                </a:cubicBezTo>
                <a:cubicBezTo>
                  <a:pt x="50" y="41"/>
                  <a:pt x="51" y="42"/>
                  <a:pt x="53" y="44"/>
                </a:cubicBezTo>
                <a:cubicBezTo>
                  <a:pt x="53" y="44"/>
                  <a:pt x="53" y="45"/>
                  <a:pt x="53" y="45"/>
                </a:cubicBezTo>
                <a:cubicBezTo>
                  <a:pt x="53" y="45"/>
                  <a:pt x="53" y="46"/>
                  <a:pt x="53" y="46"/>
                </a:cubicBezTo>
                <a:cubicBezTo>
                  <a:pt x="52" y="47"/>
                  <a:pt x="47" y="53"/>
                  <a:pt x="45" y="53"/>
                </a:cubicBezTo>
                <a:cubicBezTo>
                  <a:pt x="45" y="53"/>
                  <a:pt x="45" y="53"/>
                  <a:pt x="44" y="52"/>
                </a:cubicBezTo>
                <a:cubicBezTo>
                  <a:pt x="39" y="48"/>
                  <a:pt x="39" y="48"/>
                  <a:pt x="39" y="48"/>
                </a:cubicBezTo>
                <a:cubicBezTo>
                  <a:pt x="38" y="49"/>
                  <a:pt x="37" y="49"/>
                  <a:pt x="36" y="50"/>
                </a:cubicBezTo>
                <a:cubicBezTo>
                  <a:pt x="35" y="52"/>
                  <a:pt x="35" y="55"/>
                  <a:pt x="34" y="57"/>
                </a:cubicBezTo>
                <a:cubicBezTo>
                  <a:pt x="34" y="57"/>
                  <a:pt x="34" y="58"/>
                  <a:pt x="33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4" y="58"/>
                  <a:pt x="23" y="57"/>
                  <a:pt x="23" y="57"/>
                </a:cubicBezTo>
                <a:cubicBezTo>
                  <a:pt x="22" y="50"/>
                  <a:pt x="22" y="50"/>
                  <a:pt x="22" y="50"/>
                </a:cubicBezTo>
                <a:cubicBezTo>
                  <a:pt x="21" y="49"/>
                  <a:pt x="20" y="49"/>
                  <a:pt x="19" y="48"/>
                </a:cubicBezTo>
                <a:cubicBezTo>
                  <a:pt x="14" y="52"/>
                  <a:pt x="14" y="52"/>
                  <a:pt x="14" y="52"/>
                </a:cubicBezTo>
                <a:cubicBezTo>
                  <a:pt x="13" y="53"/>
                  <a:pt x="13" y="53"/>
                  <a:pt x="13" y="53"/>
                </a:cubicBezTo>
                <a:cubicBezTo>
                  <a:pt x="12" y="53"/>
                  <a:pt x="12" y="53"/>
                  <a:pt x="12" y="52"/>
                </a:cubicBezTo>
                <a:cubicBezTo>
                  <a:pt x="10" y="50"/>
                  <a:pt x="7" y="48"/>
                  <a:pt x="5" y="46"/>
                </a:cubicBezTo>
                <a:cubicBezTo>
                  <a:pt x="5" y="46"/>
                  <a:pt x="5" y="45"/>
                  <a:pt x="5" y="45"/>
                </a:cubicBezTo>
                <a:cubicBezTo>
                  <a:pt x="5" y="45"/>
                  <a:pt x="5" y="44"/>
                  <a:pt x="5" y="44"/>
                </a:cubicBezTo>
                <a:cubicBezTo>
                  <a:pt x="7" y="42"/>
                  <a:pt x="8" y="41"/>
                  <a:pt x="9" y="39"/>
                </a:cubicBezTo>
                <a:cubicBezTo>
                  <a:pt x="9" y="38"/>
                  <a:pt x="8" y="37"/>
                  <a:pt x="8" y="35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4"/>
                  <a:pt x="0" y="33"/>
                  <a:pt x="0" y="3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1" y="23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9" y="20"/>
                  <a:pt x="9" y="18"/>
                </a:cubicBezTo>
                <a:cubicBezTo>
                  <a:pt x="8" y="17"/>
                  <a:pt x="7" y="15"/>
                  <a:pt x="5" y="13"/>
                </a:cubicBezTo>
                <a:cubicBezTo>
                  <a:pt x="5" y="13"/>
                  <a:pt x="5" y="13"/>
                  <a:pt x="5" y="12"/>
                </a:cubicBezTo>
                <a:cubicBezTo>
                  <a:pt x="5" y="12"/>
                  <a:pt x="5" y="12"/>
                  <a:pt x="5" y="11"/>
                </a:cubicBezTo>
                <a:cubicBezTo>
                  <a:pt x="6" y="10"/>
                  <a:pt x="11" y="5"/>
                  <a:pt x="13" y="5"/>
                </a:cubicBezTo>
                <a:cubicBezTo>
                  <a:pt x="13" y="5"/>
                  <a:pt x="13" y="5"/>
                  <a:pt x="14" y="5"/>
                </a:cubicBezTo>
                <a:cubicBezTo>
                  <a:pt x="19" y="9"/>
                  <a:pt x="19" y="9"/>
                  <a:pt x="19" y="9"/>
                </a:cubicBezTo>
                <a:cubicBezTo>
                  <a:pt x="20" y="9"/>
                  <a:pt x="21" y="8"/>
                  <a:pt x="22" y="8"/>
                </a:cubicBezTo>
                <a:cubicBezTo>
                  <a:pt x="22" y="5"/>
                  <a:pt x="23" y="3"/>
                  <a:pt x="23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1"/>
                </a:cubicBezTo>
                <a:cubicBezTo>
                  <a:pt x="36" y="8"/>
                  <a:pt x="36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8" y="7"/>
                  <a:pt x="51" y="9"/>
                  <a:pt x="52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3"/>
                  <a:pt x="53" y="13"/>
                  <a:pt x="52" y="13"/>
                </a:cubicBezTo>
                <a:cubicBezTo>
                  <a:pt x="51" y="15"/>
                  <a:pt x="50" y="17"/>
                  <a:pt x="48" y="18"/>
                </a:cubicBezTo>
                <a:cubicBezTo>
                  <a:pt x="49" y="20"/>
                  <a:pt x="50" y="21"/>
                  <a:pt x="50" y="22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23"/>
                  <a:pt x="58" y="24"/>
                  <a:pt x="58" y="25"/>
                </a:cubicBezTo>
                <a:lnTo>
                  <a:pt x="58" y="33"/>
                </a:lnTo>
                <a:close/>
                <a:moveTo>
                  <a:pt x="29" y="19"/>
                </a:moveTo>
                <a:cubicBezTo>
                  <a:pt x="24" y="19"/>
                  <a:pt x="19" y="23"/>
                  <a:pt x="19" y="29"/>
                </a:cubicBezTo>
                <a:cubicBezTo>
                  <a:pt x="19" y="34"/>
                  <a:pt x="24" y="38"/>
                  <a:pt x="29" y="38"/>
                </a:cubicBezTo>
                <a:cubicBezTo>
                  <a:pt x="34" y="38"/>
                  <a:pt x="39" y="34"/>
                  <a:pt x="39" y="29"/>
                </a:cubicBezTo>
                <a:cubicBezTo>
                  <a:pt x="39" y="23"/>
                  <a:pt x="34" y="19"/>
                  <a:pt x="29" y="1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ush dir="d"/>
      </p:transition>
    </mc:Choice>
    <mc:Fallback xmlns="">
      <p:transition>
        <p:push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7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2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7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2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7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20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7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39" grpId="0" bldLvl="0" animBg="1"/>
      <p:bldP spid="40" grpId="0" bldLvl="0" animBg="1"/>
      <p:bldP spid="41" grpId="0" bldLvl="0" animBg="1"/>
      <p:bldP spid="42" grpId="0" bldLvl="0" animBg="1"/>
      <p:bldP spid="43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836295" y="297815"/>
            <a:ext cx="8318500" cy="264795"/>
          </a:xfrm>
          <a:prstGeom prst="rect">
            <a:avLst/>
          </a:prstGeom>
          <a:solidFill>
            <a:srgbClr val="E50117"/>
          </a:solidFill>
          <a:ln w="9" cap="flat">
            <a:noFill/>
            <a:prstDash val="solid"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37" tIns="45718" rIns="91437" bIns="45718" numCol="1" anchor="t" anchorCtr="0" compatLnSpc="1"/>
          <a:lstStyle/>
          <a:p>
            <a:endParaRPr lang="zh-CN" altLang="en-US" sz="1350">
              <a:solidFill>
                <a:schemeClr val="tx1"/>
              </a:solidFill>
            </a:endParaRPr>
          </a:p>
        </p:txBody>
      </p:sp>
      <p:grpSp>
        <p:nvGrpSpPr>
          <p:cNvPr id="2" name="小字"/>
          <p:cNvGrpSpPr/>
          <p:nvPr/>
        </p:nvGrpSpPr>
        <p:grpSpPr>
          <a:xfrm>
            <a:off x="926969" y="269518"/>
            <a:ext cx="6130865" cy="321945"/>
            <a:chOff x="1605513" y="667605"/>
            <a:chExt cx="6131661" cy="321870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3" name="TextBox 4"/>
            <p:cNvSpPr txBox="1"/>
            <p:nvPr/>
          </p:nvSpPr>
          <p:spPr>
            <a:xfrm>
              <a:off x="1605513" y="667605"/>
              <a:ext cx="2448272" cy="32187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l"/>
              <a:r>
                <a:rPr lang="en-US" altLang="zh-CN" sz="15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工作成绩展示</a:t>
              </a: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7737174" y="801787"/>
              <a:ext cx="0" cy="72008"/>
            </a:xfrm>
            <a:prstGeom prst="line">
              <a:avLst/>
            </a:prstGeom>
            <a:ln>
              <a:solidFill>
                <a:schemeClr val="bg1">
                  <a:lumMod val="9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0" y="104869"/>
            <a:ext cx="650174" cy="650174"/>
          </a:xfrm>
          <a:prstGeom prst="rect">
            <a:avLst/>
          </a:prstGeom>
        </p:spPr>
      </p:pic>
      <p:grpSp>
        <p:nvGrpSpPr>
          <p:cNvPr id="13327" name="组合 5"/>
          <p:cNvGrpSpPr/>
          <p:nvPr/>
        </p:nvGrpSpPr>
        <p:grpSpPr>
          <a:xfrm>
            <a:off x="1529213" y="2202313"/>
            <a:ext cx="1423987" cy="1422400"/>
            <a:chOff x="0" y="0"/>
            <a:chExt cx="1422722" cy="1422722"/>
          </a:xfrm>
        </p:grpSpPr>
        <p:sp>
          <p:nvSpPr>
            <p:cNvPr id="11287" name="圆角矩形 6"/>
            <p:cNvSpPr/>
            <p:nvPr/>
          </p:nvSpPr>
          <p:spPr>
            <a:xfrm rot="2700000">
              <a:off x="0" y="0"/>
              <a:ext cx="1422722" cy="1422722"/>
            </a:xfrm>
            <a:prstGeom prst="roundRect">
              <a:avLst>
                <a:gd name="adj" fmla="val 16667"/>
              </a:avLst>
            </a:prstGeom>
            <a:solidFill>
              <a:srgbClr val="E50117"/>
            </a:solidFill>
            <a:ln w="25400">
              <a:noFill/>
            </a:ln>
          </p:spPr>
          <p:txBody>
            <a:bodyPr anchor="ctr"/>
            <a:lstStyle/>
            <a:p>
              <a:pPr algn="ctr" eaLnBrk="1" hangingPunct="1"/>
              <a:endParaRPr lang="zh-CN" altLang="zh-CN" sz="1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288" name="图文框 35"/>
            <p:cNvSpPr/>
            <p:nvPr/>
          </p:nvSpPr>
          <p:spPr>
            <a:xfrm>
              <a:off x="404082" y="418903"/>
              <a:ext cx="648427" cy="601851"/>
            </a:xfrm>
            <a:custGeom>
              <a:avLst/>
              <a:gdLst>
                <a:gd name="txL" fmla="*/ 0 w 790121"/>
                <a:gd name="txT" fmla="*/ 0 h 733367"/>
                <a:gd name="txR" fmla="*/ 790121 w 790121"/>
                <a:gd name="txB" fmla="*/ 733367 h 733367"/>
              </a:gdLst>
              <a:ahLst/>
              <a:cxnLst>
                <a:cxn ang="0">
                  <a:pos x="135083" y="421740"/>
                </a:cxn>
                <a:cxn ang="0">
                  <a:pos x="180110" y="466767"/>
                </a:cxn>
                <a:cxn ang="0">
                  <a:pos x="135083" y="511795"/>
                </a:cxn>
                <a:cxn ang="0">
                  <a:pos x="90055" y="466767"/>
                </a:cxn>
                <a:cxn ang="0">
                  <a:pos x="135083" y="421740"/>
                </a:cxn>
                <a:cxn ang="0">
                  <a:pos x="53425" y="385110"/>
                </a:cxn>
                <a:cxn ang="0">
                  <a:pos x="53425" y="548425"/>
                </a:cxn>
                <a:cxn ang="0">
                  <a:pos x="216741" y="548425"/>
                </a:cxn>
                <a:cxn ang="0">
                  <a:pos x="216741" y="385110"/>
                </a:cxn>
                <a:cxn ang="0">
                  <a:pos x="53425" y="385110"/>
                </a:cxn>
                <a:cxn ang="0">
                  <a:pos x="330203" y="331685"/>
                </a:cxn>
                <a:cxn ang="0">
                  <a:pos x="600370" y="331685"/>
                </a:cxn>
                <a:cxn ang="0">
                  <a:pos x="600370" y="601851"/>
                </a:cxn>
                <a:cxn ang="0">
                  <a:pos x="330203" y="601851"/>
                </a:cxn>
                <a:cxn ang="0">
                  <a:pos x="330203" y="331685"/>
                </a:cxn>
                <a:cxn ang="0">
                  <a:pos x="0" y="331685"/>
                </a:cxn>
                <a:cxn ang="0">
                  <a:pos x="270166" y="331685"/>
                </a:cxn>
                <a:cxn ang="0">
                  <a:pos x="270166" y="601851"/>
                </a:cxn>
                <a:cxn ang="0">
                  <a:pos x="0" y="601851"/>
                </a:cxn>
                <a:cxn ang="0">
                  <a:pos x="0" y="331685"/>
                </a:cxn>
                <a:cxn ang="0">
                  <a:pos x="53425" y="54907"/>
                </a:cxn>
                <a:cxn ang="0">
                  <a:pos x="53425" y="218222"/>
                </a:cxn>
                <a:cxn ang="0">
                  <a:pos x="216741" y="218222"/>
                </a:cxn>
                <a:cxn ang="0">
                  <a:pos x="216741" y="54907"/>
                </a:cxn>
                <a:cxn ang="0">
                  <a:pos x="53425" y="54907"/>
                </a:cxn>
                <a:cxn ang="0">
                  <a:pos x="330203" y="1482"/>
                </a:cxn>
                <a:cxn ang="0">
                  <a:pos x="596365" y="1482"/>
                </a:cxn>
                <a:cxn ang="0">
                  <a:pos x="545995" y="54908"/>
                </a:cxn>
                <a:cxn ang="0">
                  <a:pos x="383629" y="54908"/>
                </a:cxn>
                <a:cxn ang="0">
                  <a:pos x="383629" y="218223"/>
                </a:cxn>
                <a:cxn ang="0">
                  <a:pos x="546944" y="218223"/>
                </a:cxn>
                <a:cxn ang="0">
                  <a:pos x="546944" y="154577"/>
                </a:cxn>
                <a:cxn ang="0">
                  <a:pos x="600370" y="97911"/>
                </a:cxn>
                <a:cxn ang="0">
                  <a:pos x="600370" y="271649"/>
                </a:cxn>
                <a:cxn ang="0">
                  <a:pos x="330203" y="271649"/>
                </a:cxn>
                <a:cxn ang="0">
                  <a:pos x="330203" y="1482"/>
                </a:cxn>
                <a:cxn ang="0">
                  <a:pos x="0" y="1481"/>
                </a:cxn>
                <a:cxn ang="0">
                  <a:pos x="270166" y="1481"/>
                </a:cxn>
                <a:cxn ang="0">
                  <a:pos x="270166" y="271648"/>
                </a:cxn>
                <a:cxn ang="0">
                  <a:pos x="0" y="271648"/>
                </a:cxn>
                <a:cxn ang="0">
                  <a:pos x="0" y="1481"/>
                </a:cxn>
                <a:cxn ang="0">
                  <a:pos x="627334" y="0"/>
                </a:cxn>
                <a:cxn ang="0">
                  <a:pos x="648427" y="21094"/>
                </a:cxn>
                <a:cxn ang="0">
                  <a:pos x="492448" y="177073"/>
                </a:cxn>
                <a:cxn ang="0">
                  <a:pos x="492690" y="177314"/>
                </a:cxn>
                <a:cxn ang="0">
                  <a:pos x="472966" y="197038"/>
                </a:cxn>
                <a:cxn ang="0">
                  <a:pos x="394887" y="118958"/>
                </a:cxn>
                <a:cxn ang="0">
                  <a:pos x="414610" y="99234"/>
                </a:cxn>
                <a:cxn ang="0">
                  <a:pos x="471355" y="155979"/>
                </a:cxn>
                <a:cxn ang="0">
                  <a:pos x="627334" y="0"/>
                </a:cxn>
              </a:cxnLst>
              <a:rect l="txL" t="txT" r="txR" b="txB"/>
              <a:pathLst>
                <a:path w="790121" h="733367">
                  <a:moveTo>
                    <a:pt x="164601" y="513898"/>
                  </a:moveTo>
                  <a:cubicBezTo>
                    <a:pt x="194903" y="513898"/>
                    <a:pt x="219468" y="538463"/>
                    <a:pt x="219468" y="568765"/>
                  </a:cubicBezTo>
                  <a:cubicBezTo>
                    <a:pt x="219468" y="599067"/>
                    <a:pt x="194903" y="623632"/>
                    <a:pt x="164601" y="623632"/>
                  </a:cubicBezTo>
                  <a:cubicBezTo>
                    <a:pt x="134299" y="623632"/>
                    <a:pt x="109734" y="599067"/>
                    <a:pt x="109734" y="568765"/>
                  </a:cubicBezTo>
                  <a:cubicBezTo>
                    <a:pt x="109734" y="538463"/>
                    <a:pt x="134299" y="513898"/>
                    <a:pt x="164601" y="513898"/>
                  </a:cubicBezTo>
                  <a:close/>
                  <a:moveTo>
                    <a:pt x="65100" y="469264"/>
                  </a:moveTo>
                  <a:lnTo>
                    <a:pt x="65100" y="668267"/>
                  </a:lnTo>
                  <a:lnTo>
                    <a:pt x="264103" y="668267"/>
                  </a:lnTo>
                  <a:lnTo>
                    <a:pt x="264103" y="469264"/>
                  </a:lnTo>
                  <a:lnTo>
                    <a:pt x="65100" y="469264"/>
                  </a:lnTo>
                  <a:close/>
                  <a:moveTo>
                    <a:pt x="402359" y="404164"/>
                  </a:moveTo>
                  <a:lnTo>
                    <a:pt x="731562" y="404164"/>
                  </a:lnTo>
                  <a:lnTo>
                    <a:pt x="731562" y="733367"/>
                  </a:lnTo>
                  <a:lnTo>
                    <a:pt x="402359" y="733367"/>
                  </a:lnTo>
                  <a:lnTo>
                    <a:pt x="402359" y="404164"/>
                  </a:lnTo>
                  <a:close/>
                  <a:moveTo>
                    <a:pt x="0" y="404164"/>
                  </a:moveTo>
                  <a:lnTo>
                    <a:pt x="329203" y="404164"/>
                  </a:lnTo>
                  <a:lnTo>
                    <a:pt x="329203" y="733367"/>
                  </a:lnTo>
                  <a:lnTo>
                    <a:pt x="0" y="733367"/>
                  </a:lnTo>
                  <a:lnTo>
                    <a:pt x="0" y="404164"/>
                  </a:lnTo>
                  <a:close/>
                  <a:moveTo>
                    <a:pt x="65100" y="66905"/>
                  </a:moveTo>
                  <a:lnTo>
                    <a:pt x="65100" y="265908"/>
                  </a:lnTo>
                  <a:lnTo>
                    <a:pt x="264103" y="265908"/>
                  </a:lnTo>
                  <a:lnTo>
                    <a:pt x="264103" y="66905"/>
                  </a:lnTo>
                  <a:lnTo>
                    <a:pt x="65100" y="66905"/>
                  </a:lnTo>
                  <a:close/>
                  <a:moveTo>
                    <a:pt x="402359" y="1806"/>
                  </a:moveTo>
                  <a:lnTo>
                    <a:pt x="726682" y="1806"/>
                  </a:lnTo>
                  <a:lnTo>
                    <a:pt x="665305" y="66906"/>
                  </a:lnTo>
                  <a:lnTo>
                    <a:pt x="467459" y="66906"/>
                  </a:lnTo>
                  <a:lnTo>
                    <a:pt x="467459" y="265909"/>
                  </a:lnTo>
                  <a:lnTo>
                    <a:pt x="666462" y="265909"/>
                  </a:lnTo>
                  <a:lnTo>
                    <a:pt x="666462" y="188355"/>
                  </a:lnTo>
                  <a:lnTo>
                    <a:pt x="731562" y="119306"/>
                  </a:lnTo>
                  <a:lnTo>
                    <a:pt x="731562" y="331009"/>
                  </a:lnTo>
                  <a:lnTo>
                    <a:pt x="402359" y="331009"/>
                  </a:lnTo>
                  <a:lnTo>
                    <a:pt x="402359" y="1806"/>
                  </a:lnTo>
                  <a:close/>
                  <a:moveTo>
                    <a:pt x="0" y="1805"/>
                  </a:moveTo>
                  <a:lnTo>
                    <a:pt x="329203" y="1805"/>
                  </a:lnTo>
                  <a:lnTo>
                    <a:pt x="329203" y="331008"/>
                  </a:lnTo>
                  <a:lnTo>
                    <a:pt x="0" y="331008"/>
                  </a:lnTo>
                  <a:lnTo>
                    <a:pt x="0" y="1805"/>
                  </a:lnTo>
                  <a:close/>
                  <a:moveTo>
                    <a:pt x="764419" y="0"/>
                  </a:moveTo>
                  <a:lnTo>
                    <a:pt x="790121" y="25703"/>
                  </a:lnTo>
                  <a:lnTo>
                    <a:pt x="600057" y="215767"/>
                  </a:lnTo>
                  <a:lnTo>
                    <a:pt x="600352" y="216061"/>
                  </a:lnTo>
                  <a:lnTo>
                    <a:pt x="576318" y="240095"/>
                  </a:lnTo>
                  <a:lnTo>
                    <a:pt x="481177" y="144952"/>
                  </a:lnTo>
                  <a:lnTo>
                    <a:pt x="505210" y="120919"/>
                  </a:lnTo>
                  <a:lnTo>
                    <a:pt x="574355" y="190064"/>
                  </a:lnTo>
                  <a:lnTo>
                    <a:pt x="764419" y="0"/>
                  </a:ln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25400">
              <a:noFill/>
            </a:ln>
          </p:spPr>
          <p:txBody>
            <a:bodyPr/>
            <a:lstStyle/>
            <a:p>
              <a:endParaRPr lang="zh-CN" altLang="en-US" sz="100"/>
            </a:p>
          </p:txBody>
        </p:sp>
      </p:grpSp>
      <p:grpSp>
        <p:nvGrpSpPr>
          <p:cNvPr id="13330" name="组合 8"/>
          <p:cNvGrpSpPr/>
          <p:nvPr/>
        </p:nvGrpSpPr>
        <p:grpSpPr>
          <a:xfrm>
            <a:off x="2970663" y="2032450"/>
            <a:ext cx="661987" cy="660400"/>
            <a:chOff x="0" y="0"/>
            <a:chExt cx="661926" cy="661926"/>
          </a:xfrm>
        </p:grpSpPr>
        <p:sp>
          <p:nvSpPr>
            <p:cNvPr id="11285" name="圆角矩形 9"/>
            <p:cNvSpPr/>
            <p:nvPr/>
          </p:nvSpPr>
          <p:spPr>
            <a:xfrm rot="2700000">
              <a:off x="0" y="0"/>
              <a:ext cx="661926" cy="661926"/>
            </a:xfrm>
            <a:prstGeom prst="roundRect">
              <a:avLst>
                <a:gd name="adj" fmla="val 16667"/>
              </a:avLst>
            </a:prstGeom>
            <a:solidFill>
              <a:srgbClr val="E50117"/>
            </a:solidFill>
            <a:ln w="25400">
              <a:noFill/>
            </a:ln>
          </p:spPr>
          <p:txBody>
            <a:bodyPr anchor="ctr"/>
            <a:lstStyle/>
            <a:p>
              <a:pPr algn="ctr" eaLnBrk="1" hangingPunct="1"/>
              <a:endParaRPr lang="zh-CN" altLang="zh-CN" sz="1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286" name="圆角矩形 16"/>
            <p:cNvSpPr/>
            <p:nvPr/>
          </p:nvSpPr>
          <p:spPr>
            <a:xfrm rot="-5400000">
              <a:off x="133165" y="133163"/>
              <a:ext cx="395595" cy="395598"/>
            </a:xfrm>
            <a:custGeom>
              <a:avLst/>
              <a:gdLst>
                <a:gd name="txL" fmla="*/ 0 w 836083"/>
                <a:gd name="txT" fmla="*/ 0 h 836083"/>
                <a:gd name="txR" fmla="*/ 836083 w 836083"/>
                <a:gd name="txB" fmla="*/ 836083 h 836083"/>
              </a:gdLst>
              <a:ahLst/>
              <a:cxnLst>
                <a:cxn ang="0">
                  <a:pos x="241393" y="120979"/>
                </a:cxn>
                <a:cxn ang="0">
                  <a:pos x="241393" y="148307"/>
                </a:cxn>
                <a:cxn ang="0">
                  <a:pos x="179143" y="148307"/>
                </a:cxn>
                <a:cxn ang="0">
                  <a:pos x="179143" y="148382"/>
                </a:cxn>
                <a:cxn ang="0">
                  <a:pos x="136241" y="173276"/>
                </a:cxn>
                <a:cxn ang="0">
                  <a:pos x="136562" y="222876"/>
                </a:cxn>
                <a:cxn ang="0">
                  <a:pos x="179784" y="247211"/>
                </a:cxn>
                <a:cxn ang="0">
                  <a:pos x="179785" y="247291"/>
                </a:cxn>
                <a:cxn ang="0">
                  <a:pos x="241393" y="247291"/>
                </a:cxn>
                <a:cxn ang="0">
                  <a:pos x="241393" y="274618"/>
                </a:cxn>
                <a:cxn ang="0">
                  <a:pos x="176290" y="274618"/>
                </a:cxn>
                <a:cxn ang="0">
                  <a:pos x="176290" y="274150"/>
                </a:cxn>
                <a:cxn ang="0">
                  <a:pos x="112951" y="236783"/>
                </a:cxn>
                <a:cxn ang="0">
                  <a:pos x="104137" y="211463"/>
                </a:cxn>
                <a:cxn ang="0">
                  <a:pos x="85888" y="211463"/>
                </a:cxn>
                <a:cxn ang="0">
                  <a:pos x="85888" y="247291"/>
                </a:cxn>
                <a:cxn ang="0">
                  <a:pos x="72224" y="247291"/>
                </a:cxn>
                <a:cxn ang="0">
                  <a:pos x="72224" y="148307"/>
                </a:cxn>
                <a:cxn ang="0">
                  <a:pos x="85888" y="148307"/>
                </a:cxn>
                <a:cxn ang="0">
                  <a:pos x="85888" y="184135"/>
                </a:cxn>
                <a:cxn ang="0">
                  <a:pos x="104087" y="184135"/>
                </a:cxn>
                <a:cxn ang="0">
                  <a:pos x="112450" y="159678"/>
                </a:cxn>
                <a:cxn ang="0">
                  <a:pos x="176290" y="121360"/>
                </a:cxn>
                <a:cxn ang="0">
                  <a:pos x="176290" y="120979"/>
                </a:cxn>
                <a:cxn ang="0">
                  <a:pos x="179143" y="120979"/>
                </a:cxn>
                <a:cxn ang="0">
                  <a:pos x="241393" y="120979"/>
                </a:cxn>
                <a:cxn ang="0">
                  <a:pos x="323372" y="197799"/>
                </a:cxn>
                <a:cxn ang="0">
                  <a:pos x="280714" y="240456"/>
                </a:cxn>
                <a:cxn ang="0">
                  <a:pos x="180414" y="240456"/>
                </a:cxn>
                <a:cxn ang="0">
                  <a:pos x="137757" y="197799"/>
                </a:cxn>
                <a:cxn ang="0">
                  <a:pos x="180414" y="155141"/>
                </a:cxn>
                <a:cxn ang="0">
                  <a:pos x="280714" y="155141"/>
                </a:cxn>
                <a:cxn ang="0">
                  <a:pos x="323372" y="197799"/>
                </a:cxn>
                <a:cxn ang="0">
                  <a:pos x="362159" y="197799"/>
                </a:cxn>
                <a:cxn ang="0">
                  <a:pos x="197798" y="33436"/>
                </a:cxn>
                <a:cxn ang="0">
                  <a:pos x="33436" y="197799"/>
                </a:cxn>
                <a:cxn ang="0">
                  <a:pos x="197798" y="362162"/>
                </a:cxn>
                <a:cxn ang="0">
                  <a:pos x="362159" y="197799"/>
                </a:cxn>
                <a:cxn ang="0">
                  <a:pos x="395595" y="197799"/>
                </a:cxn>
                <a:cxn ang="0">
                  <a:pos x="197798" y="395598"/>
                </a:cxn>
                <a:cxn ang="0">
                  <a:pos x="0" y="197799"/>
                </a:cxn>
                <a:cxn ang="0">
                  <a:pos x="197798" y="0"/>
                </a:cxn>
                <a:cxn ang="0">
                  <a:pos x="395595" y="197799"/>
                </a:cxn>
              </a:cxnLst>
              <a:rect l="txL" t="txT" r="txR" b="txB"/>
              <a:pathLst>
                <a:path w="836083" h="836083">
                  <a:moveTo>
                    <a:pt x="510179" y="255686"/>
                  </a:moveTo>
                  <a:lnTo>
                    <a:pt x="510179" y="313441"/>
                  </a:lnTo>
                  <a:lnTo>
                    <a:pt x="378615" y="313441"/>
                  </a:lnTo>
                  <a:lnTo>
                    <a:pt x="378615" y="313600"/>
                  </a:lnTo>
                  <a:cubicBezTo>
                    <a:pt x="341141" y="313600"/>
                    <a:pt x="306539" y="333678"/>
                    <a:pt x="287942" y="366213"/>
                  </a:cubicBezTo>
                  <a:cubicBezTo>
                    <a:pt x="269345" y="398747"/>
                    <a:pt x="269605" y="438751"/>
                    <a:pt x="288622" y="471041"/>
                  </a:cubicBezTo>
                  <a:cubicBezTo>
                    <a:pt x="307641" y="503332"/>
                    <a:pt x="342500" y="522958"/>
                    <a:pt x="379971" y="522472"/>
                  </a:cubicBezTo>
                  <a:lnTo>
                    <a:pt x="379973" y="522641"/>
                  </a:lnTo>
                  <a:lnTo>
                    <a:pt x="510179" y="522641"/>
                  </a:lnTo>
                  <a:lnTo>
                    <a:pt x="510179" y="580396"/>
                  </a:lnTo>
                  <a:lnTo>
                    <a:pt x="372585" y="580396"/>
                  </a:lnTo>
                  <a:lnTo>
                    <a:pt x="372585" y="579406"/>
                  </a:lnTo>
                  <a:cubicBezTo>
                    <a:pt x="317441" y="578233"/>
                    <a:pt x="266895" y="548273"/>
                    <a:pt x="238719" y="500433"/>
                  </a:cubicBezTo>
                  <a:cubicBezTo>
                    <a:pt x="228869" y="483708"/>
                    <a:pt x="222257" y="465652"/>
                    <a:pt x="220092" y="446919"/>
                  </a:cubicBezTo>
                  <a:lnTo>
                    <a:pt x="181522" y="446919"/>
                  </a:lnTo>
                  <a:lnTo>
                    <a:pt x="181522" y="522641"/>
                  </a:lnTo>
                  <a:lnTo>
                    <a:pt x="152644" y="522641"/>
                  </a:lnTo>
                  <a:lnTo>
                    <a:pt x="152644" y="313442"/>
                  </a:lnTo>
                  <a:lnTo>
                    <a:pt x="181522" y="313442"/>
                  </a:lnTo>
                  <a:lnTo>
                    <a:pt x="181522" y="389164"/>
                  </a:lnTo>
                  <a:lnTo>
                    <a:pt x="219987" y="389164"/>
                  </a:lnTo>
                  <a:cubicBezTo>
                    <a:pt x="222128" y="371124"/>
                    <a:pt x="228386" y="353701"/>
                    <a:pt x="237661" y="337474"/>
                  </a:cubicBezTo>
                  <a:cubicBezTo>
                    <a:pt x="265566" y="288655"/>
                    <a:pt x="316652" y="257879"/>
                    <a:pt x="372585" y="256490"/>
                  </a:cubicBezTo>
                  <a:lnTo>
                    <a:pt x="372585" y="255686"/>
                  </a:lnTo>
                  <a:lnTo>
                    <a:pt x="378615" y="255686"/>
                  </a:lnTo>
                  <a:lnTo>
                    <a:pt x="510179" y="255686"/>
                  </a:lnTo>
                  <a:close/>
                  <a:moveTo>
                    <a:pt x="683440" y="418041"/>
                  </a:moveTo>
                  <a:cubicBezTo>
                    <a:pt x="683440" y="467832"/>
                    <a:pt x="643076" y="508196"/>
                    <a:pt x="593285" y="508196"/>
                  </a:cubicBezTo>
                  <a:lnTo>
                    <a:pt x="381302" y="508196"/>
                  </a:lnTo>
                  <a:cubicBezTo>
                    <a:pt x="331511" y="508196"/>
                    <a:pt x="291147" y="467832"/>
                    <a:pt x="291147" y="418041"/>
                  </a:cubicBezTo>
                  <a:cubicBezTo>
                    <a:pt x="291147" y="368250"/>
                    <a:pt x="331511" y="327886"/>
                    <a:pt x="381302" y="327886"/>
                  </a:cubicBezTo>
                  <a:lnTo>
                    <a:pt x="593285" y="327886"/>
                  </a:lnTo>
                  <a:cubicBezTo>
                    <a:pt x="643076" y="327886"/>
                    <a:pt x="683440" y="368250"/>
                    <a:pt x="683440" y="418041"/>
                  </a:cubicBezTo>
                  <a:close/>
                  <a:moveTo>
                    <a:pt x="765417" y="418042"/>
                  </a:moveTo>
                  <a:cubicBezTo>
                    <a:pt x="765417" y="226191"/>
                    <a:pt x="609892" y="70666"/>
                    <a:pt x="418042" y="70666"/>
                  </a:cubicBezTo>
                  <a:cubicBezTo>
                    <a:pt x="226191" y="70666"/>
                    <a:pt x="70666" y="226191"/>
                    <a:pt x="70666" y="418042"/>
                  </a:cubicBezTo>
                  <a:cubicBezTo>
                    <a:pt x="70666" y="609892"/>
                    <a:pt x="226191" y="765417"/>
                    <a:pt x="418042" y="765417"/>
                  </a:cubicBezTo>
                  <a:cubicBezTo>
                    <a:pt x="609892" y="765417"/>
                    <a:pt x="765417" y="609892"/>
                    <a:pt x="765417" y="418042"/>
                  </a:cubicBezTo>
                  <a:close/>
                  <a:moveTo>
                    <a:pt x="836083" y="418042"/>
                  </a:moveTo>
                  <a:cubicBezTo>
                    <a:pt x="836083" y="648920"/>
                    <a:pt x="648920" y="836083"/>
                    <a:pt x="418042" y="836083"/>
                  </a:cubicBezTo>
                  <a:cubicBezTo>
                    <a:pt x="187163" y="836083"/>
                    <a:pt x="0" y="648920"/>
                    <a:pt x="0" y="418042"/>
                  </a:cubicBezTo>
                  <a:cubicBezTo>
                    <a:pt x="0" y="187163"/>
                    <a:pt x="187163" y="0"/>
                    <a:pt x="418042" y="0"/>
                  </a:cubicBezTo>
                  <a:cubicBezTo>
                    <a:pt x="648920" y="0"/>
                    <a:pt x="836083" y="187163"/>
                    <a:pt x="836083" y="418042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25400">
              <a:noFill/>
            </a:ln>
          </p:spPr>
          <p:txBody>
            <a:bodyPr/>
            <a:lstStyle/>
            <a:p>
              <a:endParaRPr lang="zh-CN" altLang="en-US" sz="100"/>
            </a:p>
          </p:txBody>
        </p:sp>
      </p:grpSp>
      <p:grpSp>
        <p:nvGrpSpPr>
          <p:cNvPr id="13333" name="组合 11"/>
          <p:cNvGrpSpPr/>
          <p:nvPr/>
        </p:nvGrpSpPr>
        <p:grpSpPr>
          <a:xfrm>
            <a:off x="3545339" y="2445200"/>
            <a:ext cx="935037" cy="936625"/>
            <a:chOff x="0" y="0"/>
            <a:chExt cx="661926" cy="661926"/>
          </a:xfrm>
        </p:grpSpPr>
        <p:sp>
          <p:nvSpPr>
            <p:cNvPr id="11283" name="圆角矩形 12"/>
            <p:cNvSpPr/>
            <p:nvPr/>
          </p:nvSpPr>
          <p:spPr>
            <a:xfrm rot="2700000">
              <a:off x="0" y="0"/>
              <a:ext cx="661926" cy="661926"/>
            </a:xfrm>
            <a:prstGeom prst="roundRect">
              <a:avLst>
                <a:gd name="adj" fmla="val 16667"/>
              </a:avLst>
            </a:prstGeom>
            <a:solidFill>
              <a:srgbClr val="E50117"/>
            </a:solidFill>
            <a:ln w="25400">
              <a:noFill/>
            </a:ln>
          </p:spPr>
          <p:txBody>
            <a:bodyPr anchor="ctr"/>
            <a:lstStyle/>
            <a:p>
              <a:pPr algn="ctr" eaLnBrk="1" hangingPunct="1"/>
              <a:endParaRPr lang="zh-CN" altLang="zh-CN" sz="1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284" name="椭圆 30"/>
            <p:cNvSpPr/>
            <p:nvPr/>
          </p:nvSpPr>
          <p:spPr>
            <a:xfrm>
              <a:off x="135513" y="135513"/>
              <a:ext cx="390901" cy="390901"/>
            </a:xfrm>
            <a:custGeom>
              <a:avLst/>
              <a:gdLst>
                <a:gd name="txL" fmla="*/ 0 w 944830"/>
                <a:gd name="txT" fmla="*/ 0 h 944830"/>
                <a:gd name="txR" fmla="*/ 944830 w 944830"/>
                <a:gd name="txB" fmla="*/ 944830 h 944830"/>
              </a:gdLst>
              <a:ahLst/>
              <a:cxnLst>
                <a:cxn ang="0">
                  <a:pos x="195451" y="0"/>
                </a:cxn>
                <a:cxn ang="0">
                  <a:pos x="267546" y="72095"/>
                </a:cxn>
                <a:cxn ang="0">
                  <a:pos x="312924" y="38551"/>
                </a:cxn>
                <a:cxn ang="0">
                  <a:pos x="361296" y="86922"/>
                </a:cxn>
                <a:cxn ang="0">
                  <a:pos x="327751" y="132301"/>
                </a:cxn>
                <a:cxn ang="0">
                  <a:pos x="390901" y="195451"/>
                </a:cxn>
                <a:cxn ang="0">
                  <a:pos x="325844" y="260508"/>
                </a:cxn>
                <a:cxn ang="0">
                  <a:pos x="285283" y="236912"/>
                </a:cxn>
                <a:cxn ang="0">
                  <a:pos x="236912" y="285284"/>
                </a:cxn>
                <a:cxn ang="0">
                  <a:pos x="260508" y="325844"/>
                </a:cxn>
                <a:cxn ang="0">
                  <a:pos x="195451" y="390901"/>
                </a:cxn>
                <a:cxn ang="0">
                  <a:pos x="130394" y="325844"/>
                </a:cxn>
                <a:cxn ang="0">
                  <a:pos x="153989" y="285284"/>
                </a:cxn>
                <a:cxn ang="0">
                  <a:pos x="105618" y="236912"/>
                </a:cxn>
                <a:cxn ang="0">
                  <a:pos x="65057" y="260508"/>
                </a:cxn>
                <a:cxn ang="0">
                  <a:pos x="0" y="195451"/>
                </a:cxn>
                <a:cxn ang="0">
                  <a:pos x="63150" y="132301"/>
                </a:cxn>
                <a:cxn ang="0">
                  <a:pos x="29605" y="86922"/>
                </a:cxn>
                <a:cxn ang="0">
                  <a:pos x="77977" y="38551"/>
                </a:cxn>
                <a:cxn ang="0">
                  <a:pos x="123355" y="72096"/>
                </a:cxn>
                <a:cxn ang="0">
                  <a:pos x="195451" y="0"/>
                </a:cxn>
              </a:cxnLst>
              <a:rect l="txL" t="txT" r="txR" b="txB"/>
              <a:pathLst>
                <a:path w="944830" h="944830">
                  <a:moveTo>
                    <a:pt x="472415" y="0"/>
                  </a:moveTo>
                  <a:lnTo>
                    <a:pt x="646674" y="174258"/>
                  </a:lnTo>
                  <a:cubicBezTo>
                    <a:pt x="660469" y="126985"/>
                    <a:pt x="704464" y="93179"/>
                    <a:pt x="756355" y="93179"/>
                  </a:cubicBezTo>
                  <a:cubicBezTo>
                    <a:pt x="820926" y="93179"/>
                    <a:pt x="873272" y="145525"/>
                    <a:pt x="873272" y="210096"/>
                  </a:cubicBezTo>
                  <a:cubicBezTo>
                    <a:pt x="873272" y="261987"/>
                    <a:pt x="839466" y="305983"/>
                    <a:pt x="792193" y="319778"/>
                  </a:cubicBezTo>
                  <a:lnTo>
                    <a:pt x="944830" y="472415"/>
                  </a:lnTo>
                  <a:lnTo>
                    <a:pt x="787583" y="629662"/>
                  </a:lnTo>
                  <a:cubicBezTo>
                    <a:pt x="768788" y="595026"/>
                    <a:pt x="731782" y="572630"/>
                    <a:pt x="689546" y="572630"/>
                  </a:cubicBezTo>
                  <a:cubicBezTo>
                    <a:pt x="624975" y="572630"/>
                    <a:pt x="572629" y="624976"/>
                    <a:pt x="572629" y="689547"/>
                  </a:cubicBezTo>
                  <a:cubicBezTo>
                    <a:pt x="572629" y="731783"/>
                    <a:pt x="595025" y="768788"/>
                    <a:pt x="629662" y="787584"/>
                  </a:cubicBezTo>
                  <a:lnTo>
                    <a:pt x="472415" y="944830"/>
                  </a:lnTo>
                  <a:lnTo>
                    <a:pt x="315169" y="787584"/>
                  </a:lnTo>
                  <a:cubicBezTo>
                    <a:pt x="349805" y="768788"/>
                    <a:pt x="372201" y="731783"/>
                    <a:pt x="372201" y="689547"/>
                  </a:cubicBezTo>
                  <a:cubicBezTo>
                    <a:pt x="372201" y="624976"/>
                    <a:pt x="319855" y="572630"/>
                    <a:pt x="255284" y="572630"/>
                  </a:cubicBezTo>
                  <a:cubicBezTo>
                    <a:pt x="213048" y="572630"/>
                    <a:pt x="176043" y="595026"/>
                    <a:pt x="157247" y="629662"/>
                  </a:cubicBezTo>
                  <a:lnTo>
                    <a:pt x="0" y="472415"/>
                  </a:lnTo>
                  <a:lnTo>
                    <a:pt x="152637" y="319778"/>
                  </a:lnTo>
                  <a:cubicBezTo>
                    <a:pt x="105363" y="305983"/>
                    <a:pt x="71557" y="261987"/>
                    <a:pt x="71557" y="210096"/>
                  </a:cubicBezTo>
                  <a:cubicBezTo>
                    <a:pt x="71557" y="145525"/>
                    <a:pt x="123903" y="93179"/>
                    <a:pt x="188474" y="93179"/>
                  </a:cubicBezTo>
                  <a:cubicBezTo>
                    <a:pt x="240365" y="93179"/>
                    <a:pt x="284362" y="126985"/>
                    <a:pt x="298156" y="174259"/>
                  </a:cubicBezTo>
                  <a:lnTo>
                    <a:pt x="472415" y="0"/>
                  </a:ln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25400">
              <a:noFill/>
            </a:ln>
          </p:spPr>
          <p:txBody>
            <a:bodyPr/>
            <a:lstStyle/>
            <a:p>
              <a:endParaRPr lang="zh-CN" altLang="en-US" sz="100"/>
            </a:p>
          </p:txBody>
        </p:sp>
      </p:grpSp>
      <p:sp>
        <p:nvSpPr>
          <p:cNvPr id="13336" name="TextBox 14"/>
          <p:cNvSpPr/>
          <p:nvPr/>
        </p:nvSpPr>
        <p:spPr>
          <a:xfrm>
            <a:off x="5029650" y="1775275"/>
            <a:ext cx="2927350" cy="660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1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单击此处添加标题</a:t>
            </a:r>
          </a:p>
          <a:p>
            <a:pPr eaLnBrk="1" hangingPunct="1"/>
            <a:r>
              <a:rPr lang="zh-CN" altLang="en-US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/>
            </a:r>
            <a:br>
              <a:rPr lang="zh-CN" altLang="en-US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</a:br>
            <a:r>
              <a:rPr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在此处添加详细描述文本，尽量与标题文本语言风格相符合，语言描述尽量简洁生动，尽可能概括出段落内容。</a:t>
            </a:r>
          </a:p>
        </p:txBody>
      </p:sp>
      <p:sp>
        <p:nvSpPr>
          <p:cNvPr id="13337" name="Rectangle 42"/>
          <p:cNvSpPr/>
          <p:nvPr/>
        </p:nvSpPr>
        <p:spPr>
          <a:xfrm>
            <a:off x="4810575" y="1819725"/>
            <a:ext cx="190500" cy="190500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2700000" scaled="0"/>
          </a:gradFill>
          <a:ln w="25400">
            <a:noFill/>
          </a:ln>
        </p:spPr>
        <p:txBody>
          <a:bodyPr lIns="68580" tIns="34290" rIns="68580" bIns="34290" anchor="ctr"/>
          <a:lstStyle/>
          <a:p>
            <a:pPr algn="ctr" eaLnBrk="1" hangingPunct="1"/>
            <a:r>
              <a:rPr lang="en-US" altLang="zh-CN" sz="11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Open Sans" panose="020B0606030504020204" pitchFamily="2" charset="-122"/>
              </a:rPr>
              <a:t>+</a:t>
            </a:r>
          </a:p>
        </p:txBody>
      </p:sp>
      <p:sp>
        <p:nvSpPr>
          <p:cNvPr id="13338" name="TextBox 16"/>
          <p:cNvSpPr/>
          <p:nvPr/>
        </p:nvSpPr>
        <p:spPr>
          <a:xfrm>
            <a:off x="5029650" y="2721425"/>
            <a:ext cx="2927350" cy="660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1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单击此处添加标题</a:t>
            </a:r>
          </a:p>
          <a:p>
            <a:pPr eaLnBrk="1" hangingPunct="1"/>
            <a:r>
              <a:rPr lang="zh-CN" altLang="en-US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/>
            </a:r>
            <a:br>
              <a:rPr lang="zh-CN" altLang="en-US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</a:br>
            <a:r>
              <a:rPr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在此处添加详细描述文本，尽量与标题文本语言风格相符合，语言描述尽量简洁生动，尽可能概括出段落内容。</a:t>
            </a:r>
          </a:p>
        </p:txBody>
      </p:sp>
      <p:sp>
        <p:nvSpPr>
          <p:cNvPr id="13339" name="Rectangle 42"/>
          <p:cNvSpPr/>
          <p:nvPr/>
        </p:nvSpPr>
        <p:spPr>
          <a:xfrm>
            <a:off x="4810575" y="2765875"/>
            <a:ext cx="190500" cy="192088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2700000" scaled="0"/>
          </a:gradFill>
          <a:ln w="25400">
            <a:noFill/>
          </a:ln>
        </p:spPr>
        <p:txBody>
          <a:bodyPr lIns="68580" tIns="34290" rIns="68580" bIns="34290" anchor="ctr"/>
          <a:lstStyle/>
          <a:p>
            <a:pPr algn="ctr" eaLnBrk="1" hangingPunct="1"/>
            <a:r>
              <a:rPr lang="en-US" altLang="zh-CN" sz="11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Open Sans" panose="020B0606030504020204" pitchFamily="2" charset="-122"/>
              </a:rPr>
              <a:t>+</a:t>
            </a:r>
          </a:p>
        </p:txBody>
      </p:sp>
      <p:sp>
        <p:nvSpPr>
          <p:cNvPr id="13340" name="TextBox 18"/>
          <p:cNvSpPr/>
          <p:nvPr/>
        </p:nvSpPr>
        <p:spPr>
          <a:xfrm>
            <a:off x="5029650" y="3639000"/>
            <a:ext cx="2927350" cy="660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1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单击此处添加标题</a:t>
            </a:r>
          </a:p>
          <a:p>
            <a:pPr eaLnBrk="1" hangingPunct="1"/>
            <a:r>
              <a:rPr lang="zh-CN" altLang="en-US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/>
            </a:r>
            <a:br>
              <a:rPr lang="zh-CN" altLang="en-US" sz="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</a:br>
            <a:r>
              <a:rPr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在此处添加详细描述文本，尽量与标题文本语言风格相符合，语言描述尽量简洁生动，尽可能概括出段落内容。</a:t>
            </a:r>
          </a:p>
        </p:txBody>
      </p:sp>
      <p:sp>
        <p:nvSpPr>
          <p:cNvPr id="13341" name="Rectangle 42"/>
          <p:cNvSpPr/>
          <p:nvPr/>
        </p:nvSpPr>
        <p:spPr>
          <a:xfrm>
            <a:off x="4810575" y="3683450"/>
            <a:ext cx="190500" cy="192088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2700000" scaled="0"/>
          </a:gradFill>
          <a:ln w="25400">
            <a:noFill/>
          </a:ln>
        </p:spPr>
        <p:txBody>
          <a:bodyPr lIns="68580" tIns="34290" rIns="68580" bIns="34290" anchor="ctr"/>
          <a:lstStyle/>
          <a:p>
            <a:pPr algn="ctr" eaLnBrk="1" hangingPunct="1"/>
            <a:r>
              <a:rPr lang="en-US" altLang="zh-CN" sz="11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Open Sans" panose="020B0606030504020204" pitchFamily="2" charset="-122"/>
              </a:rPr>
              <a:t>+</a:t>
            </a:r>
          </a:p>
        </p:txBody>
      </p:sp>
      <p:grpSp>
        <p:nvGrpSpPr>
          <p:cNvPr id="13342" name="组合 20"/>
          <p:cNvGrpSpPr/>
          <p:nvPr/>
        </p:nvGrpSpPr>
        <p:grpSpPr>
          <a:xfrm>
            <a:off x="2970663" y="3119888"/>
            <a:ext cx="661987" cy="661987"/>
            <a:chOff x="0" y="0"/>
            <a:chExt cx="661926" cy="661926"/>
          </a:xfrm>
        </p:grpSpPr>
        <p:sp>
          <p:nvSpPr>
            <p:cNvPr id="11281" name="圆角矩形 21"/>
            <p:cNvSpPr/>
            <p:nvPr/>
          </p:nvSpPr>
          <p:spPr>
            <a:xfrm rot="2700000">
              <a:off x="0" y="0"/>
              <a:ext cx="661926" cy="661926"/>
            </a:xfrm>
            <a:prstGeom prst="roundRect">
              <a:avLst>
                <a:gd name="adj" fmla="val 16667"/>
              </a:avLst>
            </a:prstGeom>
            <a:solidFill>
              <a:srgbClr val="E50117"/>
            </a:solidFill>
            <a:ln w="25400">
              <a:noFill/>
            </a:ln>
          </p:spPr>
          <p:txBody>
            <a:bodyPr anchor="ctr"/>
            <a:lstStyle/>
            <a:p>
              <a:pPr algn="ctr" eaLnBrk="1" hangingPunct="1"/>
              <a:endParaRPr lang="zh-CN" altLang="zh-CN" sz="1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282" name="圆角矩形 68"/>
            <p:cNvSpPr/>
            <p:nvPr/>
          </p:nvSpPr>
          <p:spPr>
            <a:xfrm>
              <a:off x="140258" y="208096"/>
              <a:ext cx="381410" cy="245735"/>
            </a:xfrm>
            <a:custGeom>
              <a:avLst/>
              <a:gdLst>
                <a:gd name="txL" fmla="*/ 0 w 978088"/>
                <a:gd name="txT" fmla="*/ 0 h 630163"/>
                <a:gd name="txR" fmla="*/ 978088 w 978088"/>
                <a:gd name="txB" fmla="*/ 630163 h 630163"/>
              </a:gdLst>
              <a:ahLst/>
              <a:cxnLst>
                <a:cxn ang="0">
                  <a:pos x="146696" y="0"/>
                </a:cxn>
                <a:cxn ang="0">
                  <a:pos x="237667" y="55996"/>
                </a:cxn>
                <a:cxn ang="0">
                  <a:pos x="276858" y="40360"/>
                </a:cxn>
                <a:cxn ang="0">
                  <a:pos x="335537" y="99039"/>
                </a:cxn>
                <a:cxn ang="0">
                  <a:pos x="334505" y="104149"/>
                </a:cxn>
                <a:cxn ang="0">
                  <a:pos x="381410" y="172387"/>
                </a:cxn>
                <a:cxn ang="0">
                  <a:pos x="308062" y="245735"/>
                </a:cxn>
                <a:cxn ang="0">
                  <a:pos x="73348" y="245735"/>
                </a:cxn>
                <a:cxn ang="0">
                  <a:pos x="0" y="172387"/>
                </a:cxn>
                <a:cxn ang="0">
                  <a:pos x="44259" y="105166"/>
                </a:cxn>
                <a:cxn ang="0">
                  <a:pos x="44009" y="102688"/>
                </a:cxn>
                <a:cxn ang="0">
                  <a:pos x="146696" y="0"/>
                </a:cxn>
              </a:cxnLst>
              <a:rect l="txL" t="txT" r="txR" b="txB"/>
              <a:pathLst>
                <a:path w="978088" h="630163">
                  <a:moveTo>
                    <a:pt x="376188" y="0"/>
                  </a:moveTo>
                  <a:cubicBezTo>
                    <a:pt x="478336" y="0"/>
                    <a:pt x="566899" y="58161"/>
                    <a:pt x="609473" y="143596"/>
                  </a:cubicBezTo>
                  <a:cubicBezTo>
                    <a:pt x="635404" y="118352"/>
                    <a:pt x="670955" y="103500"/>
                    <a:pt x="709975" y="103500"/>
                  </a:cubicBezTo>
                  <a:cubicBezTo>
                    <a:pt x="793080" y="103500"/>
                    <a:pt x="860450" y="170870"/>
                    <a:pt x="860450" y="253975"/>
                  </a:cubicBezTo>
                  <a:lnTo>
                    <a:pt x="857805" y="267079"/>
                  </a:lnTo>
                  <a:cubicBezTo>
                    <a:pt x="928258" y="293890"/>
                    <a:pt x="978088" y="362161"/>
                    <a:pt x="978088" y="442069"/>
                  </a:cubicBezTo>
                  <a:cubicBezTo>
                    <a:pt x="978088" y="545950"/>
                    <a:pt x="893875" y="630163"/>
                    <a:pt x="789994" y="630163"/>
                  </a:cubicBezTo>
                  <a:lnTo>
                    <a:pt x="188094" y="630163"/>
                  </a:lnTo>
                  <a:cubicBezTo>
                    <a:pt x="84213" y="630163"/>
                    <a:pt x="0" y="545950"/>
                    <a:pt x="0" y="442069"/>
                  </a:cubicBezTo>
                  <a:cubicBezTo>
                    <a:pt x="0" y="364739"/>
                    <a:pt x="46666" y="298309"/>
                    <a:pt x="113497" y="269689"/>
                  </a:cubicBezTo>
                  <a:cubicBezTo>
                    <a:pt x="112881" y="267585"/>
                    <a:pt x="112856" y="265461"/>
                    <a:pt x="112856" y="263332"/>
                  </a:cubicBezTo>
                  <a:cubicBezTo>
                    <a:pt x="112856" y="117898"/>
                    <a:pt x="230754" y="0"/>
                    <a:pt x="376188" y="0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25400">
              <a:noFill/>
            </a:ln>
          </p:spPr>
          <p:txBody>
            <a:bodyPr/>
            <a:lstStyle/>
            <a:p>
              <a:endParaRPr lang="zh-CN" altLang="en-US" sz="100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ush dir="d"/>
      </p:transition>
    </mc:Choice>
    <mc:Fallback xmlns="">
      <p:transition>
        <p:push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5" dur="500"/>
                                        <p:tgtEl>
                                          <p:spTgt spid="13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70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3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5" dur="500"/>
                                        <p:tgtEl>
                                          <p:spTgt spid="13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200"/>
                            </p:stCondLst>
                            <p:childTnLst>
                              <p:par>
                                <p:cTn id="4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55" dur="500"/>
                                        <p:tgtEl>
                                          <p:spTgt spid="13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700"/>
                            </p:stCondLst>
                            <p:childTnLst>
                              <p:par>
                                <p:cTn id="5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3336" grpId="0" bldLvl="0"/>
      <p:bldP spid="13337" grpId="0" bldLvl="0" animBg="1"/>
      <p:bldP spid="13338" grpId="0" bldLvl="0"/>
      <p:bldP spid="13339" grpId="0" bldLvl="0" animBg="1"/>
      <p:bldP spid="13340" grpId="0" bldLvl="0"/>
      <p:bldP spid="13341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0057"/>
  <p:tag name="MH_LIBRARY" val="GRAPHIC"/>
  <p:tag name="MH_TYPE" val="SubTitle"/>
  <p:tag name="MH_ORDER" val="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0057"/>
  <p:tag name="MH_LIBRARY" val="GRAPHIC"/>
  <p:tag name="MH_TYPE" val="Other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0057"/>
  <p:tag name="MH_LIBRARY" val="GRAPHIC"/>
  <p:tag name="MH_TYPE" val="Other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0057"/>
  <p:tag name="MH_LIBRARY" val="GRAPHIC"/>
  <p:tag name="MH_TYPE" val="Other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0057"/>
  <p:tag name="MH_LIBRARY" val="GRAPHIC"/>
  <p:tag name="MH_TYPE" val="Other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0057"/>
  <p:tag name="MH_LIBRARY" val="GRAPHIC"/>
  <p:tag name="MH_TYPE" val="Other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0057"/>
  <p:tag name="MH_LIBRARY" val="GRAPHIC"/>
  <p:tag name="MH_TYPE" val="SubTitle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0057"/>
  <p:tag name="MH_LIBRARY" val="GRAPHIC"/>
  <p:tag name="MH_TYPE" val="SubTitle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0057"/>
  <p:tag name="MH_LIBRARY" val="GRAPHIC"/>
  <p:tag name="MH_TYPE" val="SubTitle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3179</Words>
  <Application>Microsoft Office PowerPoint</Application>
  <PresentationFormat>全屏显示(16:9)</PresentationFormat>
  <Paragraphs>300</Paragraphs>
  <Slides>25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国庆节</dc:title>
  <dc:creator>第一PPT</dc:creator>
  <cp:keywords>www.1ppt.com</cp:keywords>
  <dc:description>www.1ppt.com</dc:description>
  <cp:lastModifiedBy>Windows User</cp:lastModifiedBy>
  <cp:revision>19</cp:revision>
  <dcterms:created xsi:type="dcterms:W3CDTF">2017-07-25T02:42:00Z</dcterms:created>
  <dcterms:modified xsi:type="dcterms:W3CDTF">2018-09-28T09:20:16Z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2052-10.1.0.6749</vt:lpwstr>
  </property>
</Properties>
</file>