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306" r:id="rId3"/>
    <p:sldId id="257" r:id="rId4"/>
    <p:sldId id="301" r:id="rId5"/>
    <p:sldId id="304" r:id="rId6"/>
    <p:sldId id="271" r:id="rId7"/>
    <p:sldId id="272" r:id="rId8"/>
    <p:sldId id="287" r:id="rId9"/>
    <p:sldId id="300" r:id="rId10"/>
    <p:sldId id="277" r:id="rId11"/>
    <p:sldId id="274" r:id="rId12"/>
    <p:sldId id="278" r:id="rId13"/>
    <p:sldId id="288" r:id="rId14"/>
    <p:sldId id="303" r:id="rId15"/>
    <p:sldId id="281" r:id="rId16"/>
    <p:sldId id="280" r:id="rId17"/>
    <p:sldId id="302" r:id="rId18"/>
    <p:sldId id="282" r:id="rId19"/>
    <p:sldId id="283" r:id="rId20"/>
    <p:sldId id="279" r:id="rId21"/>
    <p:sldId id="305" r:id="rId22"/>
    <p:sldId id="284" r:id="rId23"/>
    <p:sldId id="299" r:id="rId24"/>
    <p:sldId id="291" r:id="rId25"/>
    <p:sldId id="307"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08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19" autoAdjust="0"/>
    <p:restoredTop sz="94660"/>
  </p:normalViewPr>
  <p:slideViewPr>
    <p:cSldViewPr snapToGrid="0" showGuides="1">
      <p:cViewPr varScale="1">
        <p:scale>
          <a:sx n="59" d="100"/>
          <a:sy n="59" d="100"/>
        </p:scale>
        <p:origin x="-78" y="-1404"/>
      </p:cViewPr>
      <p:guideLst>
        <p:guide orient="horz" pos="2160"/>
        <p:guide pos="3863"/>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4"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54BD64-7AB8-4BC3-BAE1-2B2932880F93}" type="datetimeFigureOut">
              <a:rPr lang="zh-CN" altLang="en-US" smtClean="0"/>
              <a:t>2018/9/28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B0FE2B-B19C-4E63-9662-10E6FE29F643}" type="slidenum">
              <a:rPr lang="zh-CN" altLang="en-US" smtClean="0"/>
              <a:t>‹#›</a:t>
            </a:fld>
            <a:endParaRPr lang="zh-CN" altLang="en-US"/>
          </a:p>
        </p:txBody>
      </p:sp>
    </p:spTree>
    <p:extLst>
      <p:ext uri="{BB962C8B-B14F-4D97-AF65-F5344CB8AC3E}">
        <p14:creationId xmlns:p14="http://schemas.microsoft.com/office/powerpoint/2010/main" val="60576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a:t>
            </a:fld>
            <a:endParaRPr lang="zh-CN" altLang="en-US"/>
          </a:p>
        </p:txBody>
      </p:sp>
    </p:spTree>
    <p:extLst>
      <p:ext uri="{BB962C8B-B14F-4D97-AF65-F5344CB8AC3E}">
        <p14:creationId xmlns:p14="http://schemas.microsoft.com/office/powerpoint/2010/main" val="1820681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10</a:t>
            </a:fld>
            <a:endParaRPr lang="zh-CN" altLang="en-US"/>
          </a:p>
        </p:txBody>
      </p:sp>
    </p:spTree>
    <p:extLst>
      <p:ext uri="{BB962C8B-B14F-4D97-AF65-F5344CB8AC3E}">
        <p14:creationId xmlns:p14="http://schemas.microsoft.com/office/powerpoint/2010/main" val="392029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11</a:t>
            </a:fld>
            <a:endParaRPr lang="zh-CN" altLang="en-US"/>
          </a:p>
        </p:txBody>
      </p:sp>
    </p:spTree>
    <p:extLst>
      <p:ext uri="{BB962C8B-B14F-4D97-AF65-F5344CB8AC3E}">
        <p14:creationId xmlns:p14="http://schemas.microsoft.com/office/powerpoint/2010/main" val="1700079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12</a:t>
            </a:fld>
            <a:endParaRPr lang="zh-CN" altLang="en-US"/>
          </a:p>
        </p:txBody>
      </p:sp>
    </p:spTree>
    <p:extLst>
      <p:ext uri="{BB962C8B-B14F-4D97-AF65-F5344CB8AC3E}">
        <p14:creationId xmlns:p14="http://schemas.microsoft.com/office/powerpoint/2010/main" val="7955900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13</a:t>
            </a:fld>
            <a:endParaRPr lang="zh-CN" altLang="en-US"/>
          </a:p>
        </p:txBody>
      </p:sp>
    </p:spTree>
    <p:extLst>
      <p:ext uri="{BB962C8B-B14F-4D97-AF65-F5344CB8AC3E}">
        <p14:creationId xmlns:p14="http://schemas.microsoft.com/office/powerpoint/2010/main" val="974608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14</a:t>
            </a:fld>
            <a:endParaRPr lang="zh-CN" altLang="en-US"/>
          </a:p>
        </p:txBody>
      </p:sp>
    </p:spTree>
    <p:extLst>
      <p:ext uri="{BB962C8B-B14F-4D97-AF65-F5344CB8AC3E}">
        <p14:creationId xmlns:p14="http://schemas.microsoft.com/office/powerpoint/2010/main" val="1429418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15</a:t>
            </a:fld>
            <a:endParaRPr lang="zh-CN" altLang="en-US"/>
          </a:p>
        </p:txBody>
      </p:sp>
    </p:spTree>
    <p:extLst>
      <p:ext uri="{BB962C8B-B14F-4D97-AF65-F5344CB8AC3E}">
        <p14:creationId xmlns:p14="http://schemas.microsoft.com/office/powerpoint/2010/main" val="8616351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16</a:t>
            </a:fld>
            <a:endParaRPr lang="zh-CN" altLang="en-US"/>
          </a:p>
        </p:txBody>
      </p:sp>
    </p:spTree>
    <p:extLst>
      <p:ext uri="{BB962C8B-B14F-4D97-AF65-F5344CB8AC3E}">
        <p14:creationId xmlns:p14="http://schemas.microsoft.com/office/powerpoint/2010/main" val="3064868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17</a:t>
            </a:fld>
            <a:endParaRPr lang="zh-CN" altLang="en-US"/>
          </a:p>
        </p:txBody>
      </p:sp>
    </p:spTree>
    <p:extLst>
      <p:ext uri="{BB962C8B-B14F-4D97-AF65-F5344CB8AC3E}">
        <p14:creationId xmlns:p14="http://schemas.microsoft.com/office/powerpoint/2010/main" val="3907949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BB0FE2B-B19C-4E63-9662-10E6FE29F643}" type="slidenum">
              <a:rPr lang="zh-CN" altLang="en-US" smtClean="0"/>
              <a:t>18</a:t>
            </a:fld>
            <a:endParaRPr lang="zh-CN" altLang="en-US"/>
          </a:p>
        </p:txBody>
      </p:sp>
    </p:spTree>
    <p:extLst>
      <p:ext uri="{BB962C8B-B14F-4D97-AF65-F5344CB8AC3E}">
        <p14:creationId xmlns:p14="http://schemas.microsoft.com/office/powerpoint/2010/main" val="4350201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19</a:t>
            </a:fld>
            <a:endParaRPr lang="zh-CN" altLang="en-US"/>
          </a:p>
        </p:txBody>
      </p:sp>
    </p:spTree>
    <p:extLst>
      <p:ext uri="{BB962C8B-B14F-4D97-AF65-F5344CB8AC3E}">
        <p14:creationId xmlns:p14="http://schemas.microsoft.com/office/powerpoint/2010/main" val="1032673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a:t>
            </a:fld>
            <a:endParaRPr lang="zh-CN" altLang="en-US"/>
          </a:p>
        </p:txBody>
      </p:sp>
    </p:spTree>
    <p:extLst>
      <p:ext uri="{BB962C8B-B14F-4D97-AF65-F5344CB8AC3E}">
        <p14:creationId xmlns:p14="http://schemas.microsoft.com/office/powerpoint/2010/main" val="30503788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20</a:t>
            </a:fld>
            <a:endParaRPr lang="zh-CN" altLang="en-US"/>
          </a:p>
        </p:txBody>
      </p:sp>
    </p:spTree>
    <p:extLst>
      <p:ext uri="{BB962C8B-B14F-4D97-AF65-F5344CB8AC3E}">
        <p14:creationId xmlns:p14="http://schemas.microsoft.com/office/powerpoint/2010/main" val="18766870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21</a:t>
            </a:fld>
            <a:endParaRPr lang="zh-CN" altLang="en-US"/>
          </a:p>
        </p:txBody>
      </p:sp>
    </p:spTree>
    <p:extLst>
      <p:ext uri="{BB962C8B-B14F-4D97-AF65-F5344CB8AC3E}">
        <p14:creationId xmlns:p14="http://schemas.microsoft.com/office/powerpoint/2010/main" val="4165317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22</a:t>
            </a:fld>
            <a:endParaRPr lang="zh-CN" altLang="en-US"/>
          </a:p>
        </p:txBody>
      </p:sp>
    </p:spTree>
    <p:extLst>
      <p:ext uri="{BB962C8B-B14F-4D97-AF65-F5344CB8AC3E}">
        <p14:creationId xmlns:p14="http://schemas.microsoft.com/office/powerpoint/2010/main" val="28702452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23</a:t>
            </a:fld>
            <a:endParaRPr lang="zh-CN" altLang="en-US"/>
          </a:p>
        </p:txBody>
      </p:sp>
    </p:spTree>
    <p:extLst>
      <p:ext uri="{BB962C8B-B14F-4D97-AF65-F5344CB8AC3E}">
        <p14:creationId xmlns:p14="http://schemas.microsoft.com/office/powerpoint/2010/main" val="1182215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3</a:t>
            </a:fld>
            <a:endParaRPr lang="zh-CN" altLang="en-US"/>
          </a:p>
        </p:txBody>
      </p:sp>
    </p:spTree>
    <p:extLst>
      <p:ext uri="{BB962C8B-B14F-4D97-AF65-F5344CB8AC3E}">
        <p14:creationId xmlns:p14="http://schemas.microsoft.com/office/powerpoint/2010/main" val="32922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4</a:t>
            </a:fld>
            <a:endParaRPr lang="zh-CN" altLang="en-US"/>
          </a:p>
        </p:txBody>
      </p:sp>
    </p:spTree>
    <p:extLst>
      <p:ext uri="{BB962C8B-B14F-4D97-AF65-F5344CB8AC3E}">
        <p14:creationId xmlns:p14="http://schemas.microsoft.com/office/powerpoint/2010/main" val="2683854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5</a:t>
            </a:fld>
            <a:endParaRPr lang="zh-CN" altLang="en-US"/>
          </a:p>
        </p:txBody>
      </p:sp>
    </p:spTree>
    <p:extLst>
      <p:ext uri="{BB962C8B-B14F-4D97-AF65-F5344CB8AC3E}">
        <p14:creationId xmlns:p14="http://schemas.microsoft.com/office/powerpoint/2010/main" val="3975704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6</a:t>
            </a:fld>
            <a:endParaRPr lang="zh-CN" altLang="en-US"/>
          </a:p>
        </p:txBody>
      </p:sp>
    </p:spTree>
    <p:extLst>
      <p:ext uri="{BB962C8B-B14F-4D97-AF65-F5344CB8AC3E}">
        <p14:creationId xmlns:p14="http://schemas.microsoft.com/office/powerpoint/2010/main" val="1286127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7</a:t>
            </a:fld>
            <a:endParaRPr lang="zh-CN" altLang="en-US"/>
          </a:p>
        </p:txBody>
      </p:sp>
    </p:spTree>
    <p:extLst>
      <p:ext uri="{BB962C8B-B14F-4D97-AF65-F5344CB8AC3E}">
        <p14:creationId xmlns:p14="http://schemas.microsoft.com/office/powerpoint/2010/main" val="2307732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8</a:t>
            </a:fld>
            <a:endParaRPr lang="zh-CN" altLang="en-US"/>
          </a:p>
        </p:txBody>
      </p:sp>
    </p:spTree>
    <p:extLst>
      <p:ext uri="{BB962C8B-B14F-4D97-AF65-F5344CB8AC3E}">
        <p14:creationId xmlns:p14="http://schemas.microsoft.com/office/powerpoint/2010/main" val="18438614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B0FE2B-B19C-4E63-9662-10E6FE29F643}" type="slidenum">
              <a:rPr lang="zh-CN" altLang="en-US" smtClean="0"/>
              <a:t>9</a:t>
            </a:fld>
            <a:endParaRPr lang="zh-CN" altLang="en-US"/>
          </a:p>
        </p:txBody>
      </p:sp>
    </p:spTree>
    <p:extLst>
      <p:ext uri="{BB962C8B-B14F-4D97-AF65-F5344CB8AC3E}">
        <p14:creationId xmlns:p14="http://schemas.microsoft.com/office/powerpoint/2010/main" val="1060020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A9456F4-15C3-4C92-94C2-A78E259D31E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D11BC198-6A72-4674-B649-03672FA6E2C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a16="http://schemas.microsoft.com/office/drawing/2014/main" xmlns="" id="{3DE624A5-9743-433E-9A52-4F7A16D184B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952DE5E0-4AFC-4D7E-8F6A-DB5E2BF5F69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3766CC1-AAAC-4DF9-8274-BB6A5DA251EF}"/>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246333474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9771538-457A-47E0-B1F8-4CA217100397}"/>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ED88E9C0-CAB8-4510-BD06-7320483325E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E151C7B-F4C2-4194-817B-8287AD00E88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2B8C3C21-4019-485D-87F7-6B175534ADA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ED05831-88EC-414E-8359-89FECE7509EC}"/>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22938169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FE749E6-052B-44E6-8344-5306FFAE51D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E5D0AC9-35EA-4CBA-A1AF-2F2511C8FB2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85BA7FF-F8F6-40F7-B5A8-341EFAD5582B}"/>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37FEC44D-EE5D-404B-8BBA-1B155BD9BE2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C2A2C2E-FD7B-478C-9506-1593C598C79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5581445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38526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0455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394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0968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68798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4832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6579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1585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80FB1AD-6FBE-4123-9B31-C93FB359895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015A7A0-965C-4BFA-A19E-ADD18750713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2618218-9EE0-49EA-942F-B646E867AB63}"/>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32A1F111-31C4-4040-A88C-181EA57CB68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445A956-ED16-4478-A20A-22658622146D}"/>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585936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1014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14519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255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AAA268-D49D-4A94-9068-FFE9B557041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F21C64C-90E9-46C3-893F-3AFD9C1BC0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08CB8A2B-E371-4006-94D6-5AA10BDC0F87}"/>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9AE0C8E4-348D-49F9-87B2-9DF50E5E180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9983F9F-1061-4BF6-ACE1-03DC9671D659}"/>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016264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F680783-BCF5-42B5-A5C6-F4FF2C9DBE8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7F8B7E1-6DE7-42B5-9838-F3F0AF62ED8E}"/>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B591CE9E-8BAE-43D3-890B-27BC045D7D8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31000868-8127-47B7-BCD6-D47FEF11EEBA}"/>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a16="http://schemas.microsoft.com/office/drawing/2014/main" xmlns="" id="{9DA805DF-3519-4B71-B2FA-CAE2C015243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13F6428-84E6-4E2F-B67E-0004C7570D14}"/>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12504763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798111-2165-414B-A80A-8EB5258FD11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6908712A-1218-4AF7-BF5E-E35957BFBC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B447FF60-7EFA-4782-8729-98DBDCBBBF5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76032521-F93F-4291-AFD0-500A991190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0CE3A295-CFCC-4945-8FDD-25F440215D2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66251CE3-373D-4131-8EF3-F2293F797C1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8" name="页脚占位符 7">
            <a:extLst>
              <a:ext uri="{FF2B5EF4-FFF2-40B4-BE49-F238E27FC236}">
                <a16:creationId xmlns:a16="http://schemas.microsoft.com/office/drawing/2014/main" xmlns="" id="{8B6835D5-ED36-4D60-9CDA-0BA40F9D7779}"/>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4FF98D51-D878-479D-837C-F35CA583F341}"/>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433651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5E04EA3-0AB0-4314-A1F6-76335258C76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4147897-5642-480F-93EB-03B39E901678}"/>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4" name="页脚占位符 3">
            <a:extLst>
              <a:ext uri="{FF2B5EF4-FFF2-40B4-BE49-F238E27FC236}">
                <a16:creationId xmlns:a16="http://schemas.microsoft.com/office/drawing/2014/main" xmlns="" id="{998CBB89-BA84-4CC4-BF10-BF68297F85C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E98C3D30-B8FB-4F70-9259-3F0F9954B463}"/>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2283682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8E0446ED-D0C3-4F12-8C60-D9FD76B06869}"/>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3" name="页脚占位符 2">
            <a:extLst>
              <a:ext uri="{FF2B5EF4-FFF2-40B4-BE49-F238E27FC236}">
                <a16:creationId xmlns:a16="http://schemas.microsoft.com/office/drawing/2014/main" xmlns="" id="{74EC3ECB-4539-4C55-B1D0-767DFBEB7198}"/>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3888AC72-D1D7-4628-A1D6-CADAB95CA790}"/>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175925253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A3AD825-8224-488A-AE21-00B5C3000DB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D09076F9-A294-4649-8744-A62D7D459F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8612CE1A-E1B3-4FF0-9C00-86FC16AF07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16007E5-6A82-42C5-B7D9-4A74EE8940EC}"/>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a16="http://schemas.microsoft.com/office/drawing/2014/main" xmlns="" id="{0DCE0230-CB22-42DC-857D-45878AA1E1C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3DFA554-CDEA-4751-AA04-A9506E36C13A}"/>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73152814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54AC61-32F7-4C69-B7A1-7CA73C9A982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99913881-A6EF-486C-AF5C-5354B0F537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E2A70050-5B78-48AA-958F-31E32481C7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CCCB4A94-1309-442E-B7E1-D2F27A4755D5}"/>
              </a:ext>
            </a:extLst>
          </p:cNvPr>
          <p:cNvSpPr>
            <a:spLocks noGrp="1"/>
          </p:cNvSpPr>
          <p:nvPr>
            <p:ph type="dt" sz="half" idx="10"/>
          </p:nvPr>
        </p:nvSpPr>
        <p:spPr/>
        <p:txBody>
          <a:bodyPr/>
          <a:lstStyle/>
          <a:p>
            <a:fld id="{ED0A7D03-AB10-4C99-B27C-EA148FD0F411}" type="datetimeFigureOut">
              <a:rPr lang="zh-CN" altLang="en-US" smtClean="0"/>
              <a:t>2018/9/28</a:t>
            </a:fld>
            <a:endParaRPr lang="zh-CN" altLang="en-US"/>
          </a:p>
        </p:txBody>
      </p:sp>
      <p:sp>
        <p:nvSpPr>
          <p:cNvPr id="6" name="页脚占位符 5">
            <a:extLst>
              <a:ext uri="{FF2B5EF4-FFF2-40B4-BE49-F238E27FC236}">
                <a16:creationId xmlns:a16="http://schemas.microsoft.com/office/drawing/2014/main" xmlns="" id="{3FF4A02A-F10F-479E-B55F-48CE49C3CCA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285ED80-B999-41C1-B0B7-5F2F61C6E89B}"/>
              </a:ext>
            </a:extLst>
          </p:cNvPr>
          <p:cNvSpPr>
            <a:spLocks noGrp="1"/>
          </p:cNvSpPr>
          <p:nvPr>
            <p:ph type="sldNum" sz="quarter" idx="12"/>
          </p:nvPr>
        </p:nvSpPr>
        <p:spPr/>
        <p:txBody>
          <a:bodyPr/>
          <a:lstStyle/>
          <a:p>
            <a:fld id="{5B6F03DD-3699-43BE-8913-8F619E96616F}" type="slidenum">
              <a:rPr lang="zh-CN" altLang="en-US" smtClean="0"/>
              <a:t>‹#›</a:t>
            </a:fld>
            <a:endParaRPr lang="zh-CN" altLang="en-US"/>
          </a:p>
        </p:txBody>
      </p:sp>
    </p:spTree>
    <p:extLst>
      <p:ext uri="{BB962C8B-B14F-4D97-AF65-F5344CB8AC3E}">
        <p14:creationId xmlns:p14="http://schemas.microsoft.com/office/powerpoint/2010/main" val="3606390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4" name="矩形 1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9" name="图片 8" descr="图片包含 天空, 日落, 户外, 太阳&#10;&#10;已生成极高可信度的说明">
            <a:extLst>
              <a:ext uri="{FF2B5EF4-FFF2-40B4-BE49-F238E27FC236}">
                <a16:creationId xmlns:a16="http://schemas.microsoft.com/office/drawing/2014/main" xmlns="" id="{D52E2AD2-3007-4C6F-93CA-C1AB40BBA36F}"/>
              </a:ext>
            </a:extLst>
          </p:cNvPr>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1" y="0"/>
            <a:ext cx="12192001" cy="6858000"/>
          </a:xfrm>
          <a:prstGeom prst="rect">
            <a:avLst/>
          </a:prstGeom>
        </p:spPr>
      </p:pic>
      <p:sp>
        <p:nvSpPr>
          <p:cNvPr id="2" name="标题占位符 1">
            <a:extLst>
              <a:ext uri="{FF2B5EF4-FFF2-40B4-BE49-F238E27FC236}">
                <a16:creationId xmlns:a16="http://schemas.microsoft.com/office/drawing/2014/main" xmlns="" id="{53BC930B-0600-4CBA-856C-08DC898504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DA68B576-37F5-4BFE-8782-14E69EDAC2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31CF3BC-8D27-444A-85FA-F320AFA982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0A7D03-AB10-4C99-B27C-EA148FD0F411}" type="datetimeFigureOut">
              <a:rPr lang="zh-CN" altLang="en-US" smtClean="0"/>
              <a:t>2018/9/28</a:t>
            </a:fld>
            <a:endParaRPr lang="zh-CN" altLang="en-US"/>
          </a:p>
        </p:txBody>
      </p:sp>
      <p:sp>
        <p:nvSpPr>
          <p:cNvPr id="5" name="页脚占位符 4">
            <a:extLst>
              <a:ext uri="{FF2B5EF4-FFF2-40B4-BE49-F238E27FC236}">
                <a16:creationId xmlns:a16="http://schemas.microsoft.com/office/drawing/2014/main" xmlns="" id="{5A33CB10-E265-45CC-A363-5ABF7BA733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39F19509-6374-44A5-B26D-4860E651EF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6F03DD-3699-43BE-8913-8F619E96616F}" type="slidenum">
              <a:rPr lang="zh-CN" altLang="en-US" smtClean="0"/>
              <a:t>‹#›</a:t>
            </a:fld>
            <a:endParaRPr lang="zh-CN" altLang="en-US"/>
          </a:p>
        </p:txBody>
      </p:sp>
      <p:pic>
        <p:nvPicPr>
          <p:cNvPr id="10" name="图片 9" descr="图片包含 天空, 日落, 户外, 太阳&#10;&#10;已生成极高可信度的说明">
            <a:extLst>
              <a:ext uri="{FF2B5EF4-FFF2-40B4-BE49-F238E27FC236}">
                <a16:creationId xmlns:a16="http://schemas.microsoft.com/office/drawing/2014/main" xmlns="" id="{1EF6998C-A31B-4A15-9173-6692291D5D17}"/>
              </a:ext>
            </a:extLst>
          </p:cNvPr>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a:off x="-2" y="0"/>
            <a:ext cx="12192001" cy="6858000"/>
          </a:xfrm>
          <a:prstGeom prst="rect">
            <a:avLst/>
          </a:prstGeom>
        </p:spPr>
      </p:pic>
      <p:sp>
        <p:nvSpPr>
          <p:cNvPr id="11" name="矩形 10">
            <a:extLst>
              <a:ext uri="{FF2B5EF4-FFF2-40B4-BE49-F238E27FC236}">
                <a16:creationId xmlns:a16="http://schemas.microsoft.com/office/drawing/2014/main" xmlns="" id="{1D9739F3-CDBD-423A-A442-40B6FB8ED46F}"/>
              </a:ext>
            </a:extLst>
          </p:cNvPr>
          <p:cNvSpPr/>
          <p:nvPr userDrawn="1"/>
        </p:nvSpPr>
        <p:spPr>
          <a:xfrm>
            <a:off x="628356" y="420916"/>
            <a:ext cx="5504157" cy="707886"/>
          </a:xfrm>
          <a:prstGeom prst="rect">
            <a:avLst/>
          </a:prstGeom>
          <a:solidFill>
            <a:schemeClr val="bg1">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xmlns="" id="{BC7A129A-505E-4215-84AD-161CF462B79B}"/>
              </a:ext>
            </a:extLst>
          </p:cNvPr>
          <p:cNvSpPr/>
          <p:nvPr userDrawn="1"/>
        </p:nvSpPr>
        <p:spPr>
          <a:xfrm>
            <a:off x="0" y="420916"/>
            <a:ext cx="391886" cy="7078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64936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2018/9/28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3635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63.xml"/><Relationship Id="rId13" Type="http://schemas.openxmlformats.org/officeDocument/2006/relationships/tags" Target="../tags/tag68.xml"/><Relationship Id="rId18" Type="http://schemas.openxmlformats.org/officeDocument/2006/relationships/tags" Target="../tags/tag73.xml"/><Relationship Id="rId3" Type="http://schemas.openxmlformats.org/officeDocument/2006/relationships/tags" Target="../tags/tag58.xml"/><Relationship Id="rId21" Type="http://schemas.openxmlformats.org/officeDocument/2006/relationships/image" Target="../media/image6.png"/><Relationship Id="rId7" Type="http://schemas.openxmlformats.org/officeDocument/2006/relationships/tags" Target="../tags/tag62.xml"/><Relationship Id="rId12" Type="http://schemas.openxmlformats.org/officeDocument/2006/relationships/tags" Target="../tags/tag67.xml"/><Relationship Id="rId17" Type="http://schemas.openxmlformats.org/officeDocument/2006/relationships/tags" Target="../tags/tag72.xml"/><Relationship Id="rId2" Type="http://schemas.openxmlformats.org/officeDocument/2006/relationships/tags" Target="../tags/tag57.xml"/><Relationship Id="rId16" Type="http://schemas.openxmlformats.org/officeDocument/2006/relationships/tags" Target="../tags/tag71.xml"/><Relationship Id="rId20" Type="http://schemas.openxmlformats.org/officeDocument/2006/relationships/notesSlide" Target="../notesSlides/notesSlide13.xml"/><Relationship Id="rId1" Type="http://schemas.openxmlformats.org/officeDocument/2006/relationships/tags" Target="../tags/tag56.xml"/><Relationship Id="rId6" Type="http://schemas.openxmlformats.org/officeDocument/2006/relationships/tags" Target="../tags/tag61.xml"/><Relationship Id="rId11" Type="http://schemas.openxmlformats.org/officeDocument/2006/relationships/tags" Target="../tags/tag66.xml"/><Relationship Id="rId5" Type="http://schemas.openxmlformats.org/officeDocument/2006/relationships/tags" Target="../tags/tag60.xml"/><Relationship Id="rId15" Type="http://schemas.openxmlformats.org/officeDocument/2006/relationships/tags" Target="../tags/tag70.xml"/><Relationship Id="rId10" Type="http://schemas.openxmlformats.org/officeDocument/2006/relationships/tags" Target="../tags/tag65.xml"/><Relationship Id="rId19" Type="http://schemas.openxmlformats.org/officeDocument/2006/relationships/slideLayout" Target="../slideLayouts/slideLayout6.xml"/><Relationship Id="rId4" Type="http://schemas.openxmlformats.org/officeDocument/2006/relationships/tags" Target="../tags/tag59.xml"/><Relationship Id="rId9" Type="http://schemas.openxmlformats.org/officeDocument/2006/relationships/tags" Target="../tags/tag64.xml"/><Relationship Id="rId14" Type="http://schemas.openxmlformats.org/officeDocument/2006/relationships/tags" Target="../tags/tag69.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81.xml"/><Relationship Id="rId13" Type="http://schemas.openxmlformats.org/officeDocument/2006/relationships/tags" Target="../tags/tag86.xml"/><Relationship Id="rId18" Type="http://schemas.openxmlformats.org/officeDocument/2006/relationships/tags" Target="../tags/tag91.xml"/><Relationship Id="rId3" Type="http://schemas.openxmlformats.org/officeDocument/2006/relationships/tags" Target="../tags/tag76.xml"/><Relationship Id="rId21" Type="http://schemas.openxmlformats.org/officeDocument/2006/relationships/image" Target="../media/image6.png"/><Relationship Id="rId7" Type="http://schemas.openxmlformats.org/officeDocument/2006/relationships/tags" Target="../tags/tag80.xml"/><Relationship Id="rId12" Type="http://schemas.openxmlformats.org/officeDocument/2006/relationships/tags" Target="../tags/tag85.xml"/><Relationship Id="rId17" Type="http://schemas.openxmlformats.org/officeDocument/2006/relationships/tags" Target="../tags/tag90.xml"/><Relationship Id="rId2" Type="http://schemas.openxmlformats.org/officeDocument/2006/relationships/tags" Target="../tags/tag75.xml"/><Relationship Id="rId16" Type="http://schemas.openxmlformats.org/officeDocument/2006/relationships/tags" Target="../tags/tag89.xml"/><Relationship Id="rId20" Type="http://schemas.openxmlformats.org/officeDocument/2006/relationships/notesSlide" Target="../notesSlides/notesSlide16.xml"/><Relationship Id="rId1" Type="http://schemas.openxmlformats.org/officeDocument/2006/relationships/tags" Target="../tags/tag74.xml"/><Relationship Id="rId6" Type="http://schemas.openxmlformats.org/officeDocument/2006/relationships/tags" Target="../tags/tag79.xml"/><Relationship Id="rId11" Type="http://schemas.openxmlformats.org/officeDocument/2006/relationships/tags" Target="../tags/tag84.xml"/><Relationship Id="rId5" Type="http://schemas.openxmlformats.org/officeDocument/2006/relationships/tags" Target="../tags/tag78.xml"/><Relationship Id="rId15" Type="http://schemas.openxmlformats.org/officeDocument/2006/relationships/tags" Target="../tags/tag88.xml"/><Relationship Id="rId10" Type="http://schemas.openxmlformats.org/officeDocument/2006/relationships/tags" Target="../tags/tag83.xml"/><Relationship Id="rId19" Type="http://schemas.openxmlformats.org/officeDocument/2006/relationships/slideLayout" Target="../slideLayouts/slideLayout6.xml"/><Relationship Id="rId4" Type="http://schemas.openxmlformats.org/officeDocument/2006/relationships/tags" Target="../tags/tag77.xml"/><Relationship Id="rId9" Type="http://schemas.openxmlformats.org/officeDocument/2006/relationships/tags" Target="../tags/tag82.xml"/><Relationship Id="rId14" Type="http://schemas.openxmlformats.org/officeDocument/2006/relationships/tags" Target="../tags/tag87.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99.xml"/><Relationship Id="rId13" Type="http://schemas.openxmlformats.org/officeDocument/2006/relationships/tags" Target="../tags/tag104.xml"/><Relationship Id="rId18" Type="http://schemas.openxmlformats.org/officeDocument/2006/relationships/tags" Target="../tags/tag109.xml"/><Relationship Id="rId3" Type="http://schemas.openxmlformats.org/officeDocument/2006/relationships/tags" Target="../tags/tag94.xml"/><Relationship Id="rId21" Type="http://schemas.openxmlformats.org/officeDocument/2006/relationships/image" Target="../media/image6.png"/><Relationship Id="rId7" Type="http://schemas.openxmlformats.org/officeDocument/2006/relationships/tags" Target="../tags/tag98.xml"/><Relationship Id="rId12" Type="http://schemas.openxmlformats.org/officeDocument/2006/relationships/tags" Target="../tags/tag103.xml"/><Relationship Id="rId17" Type="http://schemas.openxmlformats.org/officeDocument/2006/relationships/tags" Target="../tags/tag108.xml"/><Relationship Id="rId2" Type="http://schemas.openxmlformats.org/officeDocument/2006/relationships/tags" Target="../tags/tag93.xml"/><Relationship Id="rId16" Type="http://schemas.openxmlformats.org/officeDocument/2006/relationships/tags" Target="../tags/tag107.xml"/><Relationship Id="rId20" Type="http://schemas.openxmlformats.org/officeDocument/2006/relationships/notesSlide" Target="../notesSlides/notesSlide20.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5" Type="http://schemas.openxmlformats.org/officeDocument/2006/relationships/tags" Target="../tags/tag106.xml"/><Relationship Id="rId10" Type="http://schemas.openxmlformats.org/officeDocument/2006/relationships/tags" Target="../tags/tag101.xml"/><Relationship Id="rId19" Type="http://schemas.openxmlformats.org/officeDocument/2006/relationships/slideLayout" Target="../slideLayouts/slideLayout6.xml"/><Relationship Id="rId4" Type="http://schemas.openxmlformats.org/officeDocument/2006/relationships/tags" Target="../tags/tag95.xml"/><Relationship Id="rId9" Type="http://schemas.openxmlformats.org/officeDocument/2006/relationships/tags" Target="../tags/tag100.xml"/><Relationship Id="rId14" Type="http://schemas.openxmlformats.org/officeDocument/2006/relationships/tags" Target="../tags/tag105.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0.emf"/><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image" Target="../media/image6.png"/><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notesSlide" Target="../notesSlides/notesSlide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Layout" Target="../slideLayouts/slideLayout6.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4.xml.rels><?xml version="1.0" encoding="UTF-8" standalone="yes"?>
<Relationships xmlns="http://schemas.openxmlformats.org/package/2006/relationships"><Relationship Id="rId8" Type="http://schemas.openxmlformats.org/officeDocument/2006/relationships/tags" Target="../tags/tag27.xml"/><Relationship Id="rId13" Type="http://schemas.openxmlformats.org/officeDocument/2006/relationships/tags" Target="../tags/tag32.xml"/><Relationship Id="rId18" Type="http://schemas.openxmlformats.org/officeDocument/2006/relationships/tags" Target="../tags/tag37.xml"/><Relationship Id="rId3" Type="http://schemas.openxmlformats.org/officeDocument/2006/relationships/tags" Target="../tags/tag22.xml"/><Relationship Id="rId21" Type="http://schemas.openxmlformats.org/officeDocument/2006/relationships/image" Target="../media/image6.png"/><Relationship Id="rId7" Type="http://schemas.openxmlformats.org/officeDocument/2006/relationships/tags" Target="../tags/tag26.xml"/><Relationship Id="rId12" Type="http://schemas.openxmlformats.org/officeDocument/2006/relationships/tags" Target="../tags/tag31.xml"/><Relationship Id="rId17" Type="http://schemas.openxmlformats.org/officeDocument/2006/relationships/tags" Target="../tags/tag36.xml"/><Relationship Id="rId2" Type="http://schemas.openxmlformats.org/officeDocument/2006/relationships/tags" Target="../tags/tag21.xml"/><Relationship Id="rId16" Type="http://schemas.openxmlformats.org/officeDocument/2006/relationships/tags" Target="../tags/tag35.xml"/><Relationship Id="rId20" Type="http://schemas.openxmlformats.org/officeDocument/2006/relationships/notesSlide" Target="../notesSlides/notesSlide4.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5" Type="http://schemas.openxmlformats.org/officeDocument/2006/relationships/tags" Target="../tags/tag24.xml"/><Relationship Id="rId15" Type="http://schemas.openxmlformats.org/officeDocument/2006/relationships/tags" Target="../tags/tag34.xml"/><Relationship Id="rId10" Type="http://schemas.openxmlformats.org/officeDocument/2006/relationships/tags" Target="../tags/tag29.xml"/><Relationship Id="rId19" Type="http://schemas.openxmlformats.org/officeDocument/2006/relationships/slideLayout" Target="../slideLayouts/slideLayout6.xml"/><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45.xml"/><Relationship Id="rId13" Type="http://schemas.openxmlformats.org/officeDocument/2006/relationships/tags" Target="../tags/tag50.xml"/><Relationship Id="rId18" Type="http://schemas.openxmlformats.org/officeDocument/2006/relationships/tags" Target="../tags/tag55.xml"/><Relationship Id="rId3" Type="http://schemas.openxmlformats.org/officeDocument/2006/relationships/tags" Target="../tags/tag40.xml"/><Relationship Id="rId21" Type="http://schemas.openxmlformats.org/officeDocument/2006/relationships/image" Target="../media/image6.png"/><Relationship Id="rId7" Type="http://schemas.openxmlformats.org/officeDocument/2006/relationships/tags" Target="../tags/tag44.xml"/><Relationship Id="rId12" Type="http://schemas.openxmlformats.org/officeDocument/2006/relationships/tags" Target="../tags/tag49.xml"/><Relationship Id="rId17" Type="http://schemas.openxmlformats.org/officeDocument/2006/relationships/tags" Target="../tags/tag54.xml"/><Relationship Id="rId2" Type="http://schemas.openxmlformats.org/officeDocument/2006/relationships/tags" Target="../tags/tag39.xml"/><Relationship Id="rId16" Type="http://schemas.openxmlformats.org/officeDocument/2006/relationships/tags" Target="../tags/tag53.xml"/><Relationship Id="rId20" Type="http://schemas.openxmlformats.org/officeDocument/2006/relationships/notesSlide" Target="../notesSlides/notesSlide8.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tags" Target="../tags/tag48.xml"/><Relationship Id="rId5" Type="http://schemas.openxmlformats.org/officeDocument/2006/relationships/tags" Target="../tags/tag42.xml"/><Relationship Id="rId15" Type="http://schemas.openxmlformats.org/officeDocument/2006/relationships/tags" Target="../tags/tag52.xml"/><Relationship Id="rId10" Type="http://schemas.openxmlformats.org/officeDocument/2006/relationships/tags" Target="../tags/tag47.xml"/><Relationship Id="rId19" Type="http://schemas.openxmlformats.org/officeDocument/2006/relationships/slideLayout" Target="../slideLayouts/slideLayout6.xml"/><Relationship Id="rId4" Type="http://schemas.openxmlformats.org/officeDocument/2006/relationships/tags" Target="../tags/tag41.xml"/><Relationship Id="rId9" Type="http://schemas.openxmlformats.org/officeDocument/2006/relationships/tags" Target="../tags/tag46.xml"/><Relationship Id="rId14" Type="http://schemas.openxmlformats.org/officeDocument/2006/relationships/tags" Target="../tags/tag51.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ABC49C40-0B53-42B9-86BB-0944D0E5D2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1371600"/>
            <a:ext cx="12192000" cy="5486400"/>
          </a:xfrm>
          <a:prstGeom prst="rect">
            <a:avLst/>
          </a:prstGeom>
        </p:spPr>
      </p:pic>
      <p:pic>
        <p:nvPicPr>
          <p:cNvPr id="10" name="图片 9">
            <a:extLst>
              <a:ext uri="{FF2B5EF4-FFF2-40B4-BE49-F238E27FC236}">
                <a16:creationId xmlns:a16="http://schemas.microsoft.com/office/drawing/2014/main" xmlns="" id="{9F542F73-B3DC-4554-8710-B53A04CC0DD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0" y="107266"/>
            <a:ext cx="12192000" cy="4042703"/>
          </a:xfrm>
          <a:prstGeom prst="rect">
            <a:avLst/>
          </a:prstGeom>
        </p:spPr>
      </p:pic>
      <p:pic>
        <p:nvPicPr>
          <p:cNvPr id="6" name="图片 5">
            <a:extLst>
              <a:ext uri="{FF2B5EF4-FFF2-40B4-BE49-F238E27FC236}">
                <a16:creationId xmlns:a16="http://schemas.microsoft.com/office/drawing/2014/main" xmlns="" id="{135E23FC-5716-424A-9046-1AB88A46EC3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0" y="1143000"/>
            <a:ext cx="12192000" cy="5715000"/>
          </a:xfrm>
          <a:prstGeom prst="rect">
            <a:avLst/>
          </a:prstGeom>
        </p:spPr>
      </p:pic>
      <p:sp>
        <p:nvSpPr>
          <p:cNvPr id="2" name="矩形 1">
            <a:extLst>
              <a:ext uri="{FF2B5EF4-FFF2-40B4-BE49-F238E27FC236}">
                <a16:creationId xmlns:a16="http://schemas.microsoft.com/office/drawing/2014/main" xmlns="" id="{7D60F346-C5F8-427F-B6B0-E00F3E1E57A4}"/>
              </a:ext>
            </a:extLst>
          </p:cNvPr>
          <p:cNvSpPr/>
          <p:nvPr/>
        </p:nvSpPr>
        <p:spPr>
          <a:xfrm>
            <a:off x="2240444" y="1542670"/>
            <a:ext cx="7784137" cy="3093154"/>
          </a:xfrm>
          <a:prstGeom prst="rect">
            <a:avLst/>
          </a:prstGeom>
          <a:noFill/>
        </p:spPr>
        <p:txBody>
          <a:bodyPr wrap="square" rtlCol="0">
            <a:spAutoFit/>
          </a:bodyPr>
          <a:lstStyle/>
          <a:p>
            <a:pPr algn="ctr"/>
            <a:r>
              <a:rPr lang="zh-CN" altLang="en-US" sz="80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新中国</a:t>
            </a:r>
            <a:r>
              <a:rPr lang="zh-CN" altLang="zh-CN" sz="80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成立</a:t>
            </a:r>
            <a:endParaRPr lang="en-US" altLang="zh-CN" sz="80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endParaRPr>
          </a:p>
          <a:p>
            <a:pPr algn="dist"/>
            <a:r>
              <a:rPr lang="zh-CN" altLang="zh-CN" sz="115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六</a:t>
            </a:r>
            <a:r>
              <a:rPr lang="zh-CN" altLang="zh-CN" sz="11500" dirty="0" smtClean="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十</a:t>
            </a:r>
            <a:r>
              <a:rPr lang="zh-CN" altLang="en-US" sz="11500" dirty="0" smtClean="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九</a:t>
            </a:r>
            <a:r>
              <a:rPr lang="zh-CN" altLang="zh-CN" sz="11500" dirty="0" smtClean="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周</a:t>
            </a:r>
            <a:r>
              <a:rPr lang="zh-CN" altLang="zh-CN" sz="115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年</a:t>
            </a:r>
            <a:endParaRPr lang="zh-CN" altLang="en-US" sz="11500"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endParaRPr>
          </a:p>
        </p:txBody>
      </p:sp>
    </p:spTree>
    <p:extLst>
      <p:ext uri="{BB962C8B-B14F-4D97-AF65-F5344CB8AC3E}">
        <p14:creationId xmlns:p14="http://schemas.microsoft.com/office/powerpoint/2010/main" val="360500166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D5BD8AFD-FADC-40C3-9047-29C2B0015FF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9543" y="3429000"/>
            <a:ext cx="10380165" cy="3112022"/>
          </a:xfrm>
          <a:prstGeom prst="rect">
            <a:avLst/>
          </a:prstGeom>
        </p:spPr>
      </p:pic>
      <p:sp>
        <p:nvSpPr>
          <p:cNvPr id="3" name="矩形 2">
            <a:extLst>
              <a:ext uri="{FF2B5EF4-FFF2-40B4-BE49-F238E27FC236}">
                <a16:creationId xmlns:a16="http://schemas.microsoft.com/office/drawing/2014/main" xmlns="" id="{2214E3D7-B783-438B-9939-364056AC8D7A}"/>
              </a:ext>
            </a:extLst>
          </p:cNvPr>
          <p:cNvSpPr/>
          <p:nvPr/>
        </p:nvSpPr>
        <p:spPr>
          <a:xfrm>
            <a:off x="1047376" y="1323919"/>
            <a:ext cx="10392333" cy="193899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国庆”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今天将国家建立的纪念日为国庆</a:t>
            </a: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6" name="文本框 5">
            <a:extLst>
              <a:ext uri="{FF2B5EF4-FFF2-40B4-BE49-F238E27FC236}">
                <a16:creationId xmlns:a16="http://schemas.microsoft.com/office/drawing/2014/main" xmlns="" id="{55D14D19-CAAE-41D6-8EBA-B0B5962975AE}"/>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国庆节的来历</a:t>
            </a:r>
          </a:p>
        </p:txBody>
      </p:sp>
    </p:spTree>
    <p:extLst>
      <p:ext uri="{BB962C8B-B14F-4D97-AF65-F5344CB8AC3E}">
        <p14:creationId xmlns:p14="http://schemas.microsoft.com/office/powerpoint/2010/main" val="419949447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DC85BB4D-EAB6-4CA4-95D4-16533E8C109E}"/>
              </a:ext>
            </a:extLst>
          </p:cNvPr>
          <p:cNvSpPr/>
          <p:nvPr/>
        </p:nvSpPr>
        <p:spPr>
          <a:xfrm>
            <a:off x="6414533" y="1687652"/>
            <a:ext cx="5291238" cy="4154984"/>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毛主席宣读了《中华人民共和国中央人民政府公告》：“</a:t>
            </a:r>
            <a:r>
              <a:rPr lang="zh-CN" altLang="zh-CN" sz="1600" b="1" kern="100" dirty="0">
                <a:latin typeface="Calibri" panose="020F0502020204030204" pitchFamily="34" charset="0"/>
                <a:ea typeface="微软雅黑" panose="020B0503020204020204" pitchFamily="34" charset="-122"/>
                <a:cs typeface="Times New Roman" panose="02020603050405020304" pitchFamily="18" charset="0"/>
              </a:rPr>
              <a:t>中华人民共和国中央人民政府为代表中华人民共和国全国人民唯一合法政府。凡愿遵守平等、互利及互相尊重领土主权等项原则的任何外国政府，本政府均愿与之建立外交关系。</a:t>
            </a: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”随即举行阅兵式和群众游行。朱德总司令检阅了海陆空军，并宣布《中国人民解放军总部命令》，命令中国人民解放军迅速肃清国民党一切残余武装，解放一切尚未解放的国土。</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1600" kern="100" dirty="0">
                <a:latin typeface="Calibri" panose="020F0502020204030204" pitchFamily="34" charset="0"/>
                <a:ea typeface="微软雅黑" panose="020B0503020204020204" pitchFamily="34" charset="-122"/>
                <a:cs typeface="Times New Roman" panose="02020603050405020304" pitchFamily="18" charset="0"/>
              </a:rPr>
              <a:t>    同日，北京新华广播电台在天安门广场进行中华人民共和国开国大典实况广播。这是中国人民广播史上第一次大规模的实况广播，全国各地人民广播电台同时联播。</a:t>
            </a:r>
            <a:endParaRPr lang="zh-CN" altLang="zh-CN" sz="10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5" name="文本框 4">
            <a:extLst>
              <a:ext uri="{FF2B5EF4-FFF2-40B4-BE49-F238E27FC236}">
                <a16:creationId xmlns:a16="http://schemas.microsoft.com/office/drawing/2014/main" xmlns="" id="{3BE716B1-B2C6-414C-8C25-25CD3C5C068F}"/>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国庆节的来历</a:t>
            </a:r>
          </a:p>
        </p:txBody>
      </p:sp>
      <p:pic>
        <p:nvPicPr>
          <p:cNvPr id="8" name="图片 7">
            <a:extLst>
              <a:ext uri="{FF2B5EF4-FFF2-40B4-BE49-F238E27FC236}">
                <a16:creationId xmlns:a16="http://schemas.microsoft.com/office/drawing/2014/main" xmlns="" id="{958A3BF4-3653-46C0-9C41-09A67A4C31E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079" y="1691551"/>
            <a:ext cx="6008183" cy="3997331"/>
          </a:xfrm>
          <a:prstGeom prst="rect">
            <a:avLst/>
          </a:prstGeom>
        </p:spPr>
      </p:pic>
    </p:spTree>
    <p:extLst>
      <p:ext uri="{BB962C8B-B14F-4D97-AF65-F5344CB8AC3E}">
        <p14:creationId xmlns:p14="http://schemas.microsoft.com/office/powerpoint/2010/main" val="28066108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DC85BB4D-EAB6-4CA4-95D4-16533E8C109E}"/>
              </a:ext>
            </a:extLst>
          </p:cNvPr>
          <p:cNvSpPr/>
          <p:nvPr/>
        </p:nvSpPr>
        <p:spPr>
          <a:xfrm>
            <a:off x="565051" y="5393843"/>
            <a:ext cx="11061895" cy="923330"/>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1949年10月2日，中央人民政府通过《关于中华人民共和国国庆日的决议》，规定每年10月1日为国庆日，并以这一天作为宣告中华人民共和国成立的日子。从此，</a:t>
            </a: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每年的10月1日就成为全国各族人民隆重欢庆的节日</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了。</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xmlns="" id="{9433C245-5CAD-4669-8EBF-C2C6BADFE22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905020" y="1441249"/>
            <a:ext cx="8381958" cy="3752388"/>
          </a:xfrm>
          <a:prstGeom prst="rect">
            <a:avLst/>
          </a:prstGeom>
          <a:ln>
            <a:solidFill>
              <a:schemeClr val="tx1"/>
            </a:solidFill>
          </a:ln>
        </p:spPr>
      </p:pic>
      <p:sp>
        <p:nvSpPr>
          <p:cNvPr id="5" name="文本框 4">
            <a:extLst>
              <a:ext uri="{FF2B5EF4-FFF2-40B4-BE49-F238E27FC236}">
                <a16:creationId xmlns:a16="http://schemas.microsoft.com/office/drawing/2014/main" xmlns="" id="{DF8C026F-6480-4BB9-8372-66F09A614FFA}"/>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国庆节的来历</a:t>
            </a:r>
          </a:p>
        </p:txBody>
      </p:sp>
    </p:spTree>
    <p:extLst>
      <p:ext uri="{BB962C8B-B14F-4D97-AF65-F5344CB8AC3E}">
        <p14:creationId xmlns:p14="http://schemas.microsoft.com/office/powerpoint/2010/main" val="338901328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54" name="MH_Other_1">
            <a:extLst>
              <a:ext uri="{FF2B5EF4-FFF2-40B4-BE49-F238E27FC236}">
                <a16:creationId xmlns:a16="http://schemas.microsoft.com/office/drawing/2014/main" xmlns="" id="{407ABDFB-6C5A-4E32-9A88-E1948DE4F962}"/>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55" name="MH_Other_2">
            <a:extLst>
              <a:ext uri="{FF2B5EF4-FFF2-40B4-BE49-F238E27FC236}">
                <a16:creationId xmlns:a16="http://schemas.microsoft.com/office/drawing/2014/main" xmlns="" id="{9381F53D-8B1C-4656-82DA-4DD2DB26C33B}"/>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01</a:t>
            </a:r>
            <a:endParaRPr lang="zh-CN" altLang="en-US" sz="2400" b="1" dirty="0">
              <a:solidFill>
                <a:srgbClr val="FEFFFF"/>
              </a:solidFill>
            </a:endParaRPr>
          </a:p>
        </p:txBody>
      </p:sp>
      <p:sp>
        <p:nvSpPr>
          <p:cNvPr id="56" name="MH_Other_3">
            <a:extLst>
              <a:ext uri="{FF2B5EF4-FFF2-40B4-BE49-F238E27FC236}">
                <a16:creationId xmlns:a16="http://schemas.microsoft.com/office/drawing/2014/main" xmlns="" id="{2DC9B97E-EC14-4EE6-9072-31118F7786DE}"/>
              </a:ext>
            </a:extLst>
          </p:cNvPr>
          <p:cNvSpPr/>
          <p:nvPr>
            <p:custDataLst>
              <p:tags r:id="rId4"/>
            </p:custDataLst>
          </p:nvPr>
        </p:nvSpPr>
        <p:spPr>
          <a:xfrm>
            <a:off x="251217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57" name="MH_SubTitle_1">
            <a:extLst>
              <a:ext uri="{FF2B5EF4-FFF2-40B4-BE49-F238E27FC236}">
                <a16:creationId xmlns:a16="http://schemas.microsoft.com/office/drawing/2014/main" xmlns="" id="{77EDC36F-7CF6-4889-AB01-537E8E0623FE}"/>
              </a:ext>
            </a:extLst>
          </p:cNvPr>
          <p:cNvSpPr txBox="1"/>
          <p:nvPr>
            <p:custDataLst>
              <p:tags r:id="rId5"/>
            </p:custDataLst>
          </p:nvPr>
        </p:nvSpPr>
        <p:spPr>
          <a:xfrm>
            <a:off x="2568717" y="3452362"/>
            <a:ext cx="1472565" cy="1944000"/>
          </a:xfrm>
          <a:prstGeom prst="rect">
            <a:avLst/>
          </a:prstGeom>
          <a:noFill/>
        </p:spPr>
        <p:txBody>
          <a:bodyPr wrap="square" rtlCol="0" anchor="ctr">
            <a:no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演变历史</a:t>
            </a:r>
          </a:p>
        </p:txBody>
      </p:sp>
      <p:sp>
        <p:nvSpPr>
          <p:cNvPr id="58" name="MH_Other_4">
            <a:extLst>
              <a:ext uri="{FF2B5EF4-FFF2-40B4-BE49-F238E27FC236}">
                <a16:creationId xmlns:a16="http://schemas.microsoft.com/office/drawing/2014/main" xmlns="" id="{93AC74D6-ADB8-470B-8986-74221F2A78A4}"/>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02</a:t>
            </a:r>
            <a:endParaRPr lang="zh-CN" altLang="en-US" sz="2400" b="1" dirty="0">
              <a:solidFill>
                <a:srgbClr val="FEFFFF"/>
              </a:solidFill>
            </a:endParaRPr>
          </a:p>
        </p:txBody>
      </p:sp>
      <p:sp>
        <p:nvSpPr>
          <p:cNvPr id="61" name="MH_Other_5">
            <a:extLst>
              <a:ext uri="{FF2B5EF4-FFF2-40B4-BE49-F238E27FC236}">
                <a16:creationId xmlns:a16="http://schemas.microsoft.com/office/drawing/2014/main" xmlns="" id="{6CB16F0E-A1F3-4C48-8CBF-52765BF6835C}"/>
              </a:ext>
            </a:extLst>
          </p:cNvPr>
          <p:cNvSpPr/>
          <p:nvPr>
            <p:custDataLst>
              <p:tags r:id="rId7"/>
            </p:custDataLst>
          </p:nvPr>
        </p:nvSpPr>
        <p:spPr>
          <a:xfrm>
            <a:off x="406182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2" name="MH_SubTitle_2">
            <a:extLst>
              <a:ext uri="{FF2B5EF4-FFF2-40B4-BE49-F238E27FC236}">
                <a16:creationId xmlns:a16="http://schemas.microsoft.com/office/drawing/2014/main" xmlns="" id="{FDC5BF0F-47FE-4C64-950F-024D535FB518}"/>
              </a:ext>
            </a:extLst>
          </p:cNvPr>
          <p:cNvSpPr txBox="1"/>
          <p:nvPr>
            <p:custDataLst>
              <p:tags r:id="rId8"/>
            </p:custDataLst>
          </p:nvPr>
        </p:nvSpPr>
        <p:spPr>
          <a:xfrm>
            <a:off x="4118362" y="3452362"/>
            <a:ext cx="1264375" cy="1944000"/>
          </a:xfrm>
          <a:prstGeom prst="rect">
            <a:avLst/>
          </a:prstGeom>
          <a:noFill/>
        </p:spPr>
        <p:txBody>
          <a:bodyPr wrap="square" rtlCol="0" anchor="ctr">
            <a:noAutofit/>
          </a:bodyPr>
          <a:lstStyle>
            <a:defPPr>
              <a:defRPr lang="zh-CN"/>
            </a:defPPr>
            <a:lvl1pPr>
              <a:lnSpc>
                <a:spcPct val="150000"/>
              </a:lnSpc>
              <a:defRPr sz="2000">
                <a:solidFill>
                  <a:srgbClr val="FF8080"/>
                </a:solidFill>
                <a:latin typeface="方正正大黑简体" panose="02010600010101010101" pitchFamily="2" charset="-122"/>
                <a:ea typeface="方正正大黑简体" panose="02010600010101010101" pitchFamily="2" charset="-122"/>
              </a:defRPr>
            </a:lvl1pPr>
          </a:lstStyle>
          <a:p>
            <a:r>
              <a:rPr lang="zh-CN" altLang="en-US" dirty="0"/>
              <a:t>国庆节的来历</a:t>
            </a:r>
          </a:p>
        </p:txBody>
      </p:sp>
      <p:sp>
        <p:nvSpPr>
          <p:cNvPr id="63" name="MH_Other_6">
            <a:extLst>
              <a:ext uri="{FF2B5EF4-FFF2-40B4-BE49-F238E27FC236}">
                <a16:creationId xmlns:a16="http://schemas.microsoft.com/office/drawing/2014/main" xmlns="" id="{7316F7E0-4F8B-4A70-9CD7-E00DB9B52A57}"/>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03</a:t>
            </a:r>
            <a:endParaRPr lang="zh-CN" altLang="en-US" sz="2400" b="1" dirty="0">
              <a:solidFill>
                <a:srgbClr val="FEFFFF"/>
              </a:solidFill>
            </a:endParaRPr>
          </a:p>
        </p:txBody>
      </p:sp>
      <p:sp>
        <p:nvSpPr>
          <p:cNvPr id="64" name="MH_Other_7">
            <a:extLst>
              <a:ext uri="{FF2B5EF4-FFF2-40B4-BE49-F238E27FC236}">
                <a16:creationId xmlns:a16="http://schemas.microsoft.com/office/drawing/2014/main" xmlns="" id="{DCFDED0B-3183-4548-9EE0-C1EDAB63B95C}"/>
              </a:ext>
            </a:extLst>
          </p:cNvPr>
          <p:cNvSpPr/>
          <p:nvPr>
            <p:custDataLst>
              <p:tags r:id="rId10"/>
            </p:custDataLst>
          </p:nvPr>
        </p:nvSpPr>
        <p:spPr>
          <a:xfrm>
            <a:off x="5611467" y="3452362"/>
            <a:ext cx="36000" cy="194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5" name="MH_SubTitle_3">
            <a:extLst>
              <a:ext uri="{FF2B5EF4-FFF2-40B4-BE49-F238E27FC236}">
                <a16:creationId xmlns:a16="http://schemas.microsoft.com/office/drawing/2014/main" xmlns="" id="{C922F580-A99D-42F9-A37E-692B7DDA0EF9}"/>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国庆节日</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意义</a:t>
            </a:r>
          </a:p>
        </p:txBody>
      </p:sp>
      <p:sp>
        <p:nvSpPr>
          <p:cNvPr id="66" name="MH_Other_8">
            <a:extLst>
              <a:ext uri="{FF2B5EF4-FFF2-40B4-BE49-F238E27FC236}">
                <a16:creationId xmlns:a16="http://schemas.microsoft.com/office/drawing/2014/main" xmlns="" id="{42896A1D-2B62-4CB9-97B3-252198B45631}"/>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04</a:t>
            </a:r>
            <a:endParaRPr lang="zh-CN" altLang="en-US" sz="2400" b="1" dirty="0">
              <a:solidFill>
                <a:srgbClr val="FEFFFF"/>
              </a:solidFill>
            </a:endParaRPr>
          </a:p>
        </p:txBody>
      </p:sp>
      <p:sp>
        <p:nvSpPr>
          <p:cNvPr id="67" name="MH_Other_9">
            <a:extLst>
              <a:ext uri="{FF2B5EF4-FFF2-40B4-BE49-F238E27FC236}">
                <a16:creationId xmlns:a16="http://schemas.microsoft.com/office/drawing/2014/main" xmlns="" id="{C6482C3C-647A-4CCF-A127-F153F6384630}"/>
              </a:ext>
            </a:extLst>
          </p:cNvPr>
          <p:cNvSpPr/>
          <p:nvPr>
            <p:custDataLst>
              <p:tags r:id="rId13"/>
            </p:custDataLst>
          </p:nvPr>
        </p:nvSpPr>
        <p:spPr>
          <a:xfrm>
            <a:off x="716111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8" name="MH_SubTitle_4">
            <a:extLst>
              <a:ext uri="{FF2B5EF4-FFF2-40B4-BE49-F238E27FC236}">
                <a16:creationId xmlns:a16="http://schemas.microsoft.com/office/drawing/2014/main" xmlns="" id="{53A024F3-2A36-4232-8951-45503C488066}"/>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a:t>
            </a:r>
            <a:endParaRPr lang="en-US" altLang="zh-CN" sz="200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a:solidFill>
                  <a:srgbClr val="FF8080"/>
                </a:solidFill>
                <a:latin typeface="方正正大黑简体" panose="02010600010101010101" pitchFamily="2" charset="-122"/>
                <a:ea typeface="方正正大黑简体" panose="02010600010101010101" pitchFamily="2" charset="-122"/>
              </a:rPr>
              <a:t>精神</a:t>
            </a:r>
            <a:r>
              <a:rPr lang="zh-CN" altLang="en-US" sz="2000" dirty="0">
                <a:solidFill>
                  <a:srgbClr val="FF8080"/>
                </a:solidFill>
                <a:latin typeface="方正正大黑简体" panose="02010600010101010101" pitchFamily="2" charset="-122"/>
                <a:ea typeface="方正正大黑简体" panose="02010600010101010101" pitchFamily="2" charset="-122"/>
              </a:rPr>
              <a:t>含义</a:t>
            </a:r>
          </a:p>
        </p:txBody>
      </p:sp>
      <p:sp>
        <p:nvSpPr>
          <p:cNvPr id="69" name="MH_Other_10">
            <a:extLst>
              <a:ext uri="{FF2B5EF4-FFF2-40B4-BE49-F238E27FC236}">
                <a16:creationId xmlns:a16="http://schemas.microsoft.com/office/drawing/2014/main" xmlns="" id="{1B65BFF9-9D94-4F90-9A64-29EF771FA52C}"/>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05</a:t>
            </a:r>
            <a:endParaRPr lang="zh-CN" altLang="en-US" sz="2400" b="1" dirty="0">
              <a:solidFill>
                <a:srgbClr val="FEFFFF"/>
              </a:solidFill>
            </a:endParaRPr>
          </a:p>
        </p:txBody>
      </p:sp>
      <p:sp>
        <p:nvSpPr>
          <p:cNvPr id="70" name="MH_Other_11">
            <a:extLst>
              <a:ext uri="{FF2B5EF4-FFF2-40B4-BE49-F238E27FC236}">
                <a16:creationId xmlns:a16="http://schemas.microsoft.com/office/drawing/2014/main" xmlns="" id="{7802A63C-31F9-412F-B6E6-140F632C31D8}"/>
              </a:ext>
            </a:extLst>
          </p:cNvPr>
          <p:cNvSpPr/>
          <p:nvPr>
            <p:custDataLst>
              <p:tags r:id="rId16"/>
            </p:custDataLst>
          </p:nvPr>
        </p:nvSpPr>
        <p:spPr>
          <a:xfrm>
            <a:off x="871075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71" name="MH_SubTitle_5">
            <a:extLst>
              <a:ext uri="{FF2B5EF4-FFF2-40B4-BE49-F238E27FC236}">
                <a16:creationId xmlns:a16="http://schemas.microsoft.com/office/drawing/2014/main" xmlns="" id="{78602576-FF5F-42D4-AA01-ECD588C1BDFD}"/>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defPPr>
              <a:defRPr lang="zh-CN"/>
            </a:defPPr>
            <a:lvl1pPr>
              <a:lnSpc>
                <a:spcPct val="150000"/>
              </a:lnSpc>
              <a:defRPr sz="2000">
                <a:solidFill>
                  <a:srgbClr val="FF8080"/>
                </a:solidFill>
                <a:latin typeface="方正正大黑简体" panose="02010600010101010101" pitchFamily="2" charset="-122"/>
                <a:ea typeface="方正正大黑简体" panose="02010600010101010101" pitchFamily="2" charset="-122"/>
              </a:defRPr>
            </a:lvl1pPr>
          </a:lstStyle>
          <a:p>
            <a:r>
              <a:rPr lang="zh-CN" altLang="en-US"/>
              <a:t>国庆</a:t>
            </a:r>
            <a:endParaRPr lang="en-US" altLang="zh-CN" dirty="0"/>
          </a:p>
          <a:p>
            <a:r>
              <a:rPr lang="zh-CN" altLang="en-US" dirty="0"/>
              <a:t>节日活动</a:t>
            </a:r>
          </a:p>
        </p:txBody>
      </p:sp>
      <p:sp>
        <p:nvSpPr>
          <p:cNvPr id="72" name="MH_PageTitle">
            <a:extLst>
              <a:ext uri="{FF2B5EF4-FFF2-40B4-BE49-F238E27FC236}">
                <a16:creationId xmlns:a16="http://schemas.microsoft.com/office/drawing/2014/main" xmlns="" id="{FEB758D8-03E7-48F0-ADE4-9A25CD99C6C7}"/>
              </a:ext>
            </a:extLst>
          </p:cNvPr>
          <p:cNvSpPr>
            <a:spLocks noGrp="1"/>
          </p:cNvSpPr>
          <p:nvPr>
            <p:ph type="title"/>
            <p:custDataLst>
              <p:tags r:id="rId18"/>
            </p:custDataLst>
          </p:nvPr>
        </p:nvSpPr>
        <p:spPr>
          <a:xfrm>
            <a:off x="838200" y="56207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959263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国庆节日意义</a:t>
            </a:r>
          </a:p>
        </p:txBody>
      </p:sp>
      <p:sp>
        <p:nvSpPr>
          <p:cNvPr id="2" name="矩形 1">
            <a:extLst>
              <a:ext uri="{FF2B5EF4-FFF2-40B4-BE49-F238E27FC236}">
                <a16:creationId xmlns:a16="http://schemas.microsoft.com/office/drawing/2014/main" xmlns="" id="{4ECAC552-95B6-4BB7-BBCC-39561E356CF8}"/>
              </a:ext>
            </a:extLst>
          </p:cNvPr>
          <p:cNvSpPr/>
          <p:nvPr/>
        </p:nvSpPr>
        <p:spPr>
          <a:xfrm>
            <a:off x="1015218" y="1334816"/>
            <a:ext cx="10161564" cy="1141338"/>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对占有世界1/5人口的中国人民，将永远铭记这一天--中华人民共和国成立的日子，每年我们都会举行盛大的庆典来庆祝他。</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xmlns="" id="{C7E439A6-B298-41BD-BD1C-333892BA683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42"/>
          <a:stretch/>
        </p:blipFill>
        <p:spPr>
          <a:xfrm>
            <a:off x="1015218" y="2586115"/>
            <a:ext cx="10117239" cy="3962401"/>
          </a:xfrm>
          <a:prstGeom prst="rect">
            <a:avLst/>
          </a:prstGeom>
        </p:spPr>
      </p:pic>
    </p:spTree>
    <p:extLst>
      <p:ext uri="{BB962C8B-B14F-4D97-AF65-F5344CB8AC3E}">
        <p14:creationId xmlns:p14="http://schemas.microsoft.com/office/powerpoint/2010/main" val="14197424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anim calcmode="lin" valueType="num">
                                      <p:cBhvr>
                                        <p:cTn id="13" dur="2000" fill="hold"/>
                                        <p:tgtEl>
                                          <p:spTgt spid="2"/>
                                        </p:tgtEl>
                                        <p:attrNameLst>
                                          <p:attrName>ppt_w</p:attrName>
                                        </p:attrNameLst>
                                      </p:cBhvr>
                                      <p:tavLst>
                                        <p:tav tm="0" fmla="#ppt_w*sin(2.5*pi*$)">
                                          <p:val>
                                            <p:fltVal val="0"/>
                                          </p:val>
                                        </p:tav>
                                        <p:tav tm="100000">
                                          <p:val>
                                            <p:fltVal val="1"/>
                                          </p:val>
                                        </p:tav>
                                      </p:tavLst>
                                    </p:anim>
                                    <p:anim calcmode="lin" valueType="num">
                                      <p:cBhvr>
                                        <p:cTn id="14"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120AA8C-BBA0-40AD-9079-F932F0FEEA80}"/>
              </a:ext>
            </a:extLst>
          </p:cNvPr>
          <p:cNvSpPr/>
          <p:nvPr/>
        </p:nvSpPr>
        <p:spPr>
          <a:xfrm>
            <a:off x="1059543" y="4450976"/>
            <a:ext cx="10068002" cy="1890518"/>
          </a:xfrm>
          <a:prstGeom prst="rect">
            <a:avLst/>
          </a:prstGeom>
        </p:spPr>
        <p:txBody>
          <a:bodyPr wrap="square">
            <a:spAutoFit/>
          </a:bodyPr>
          <a:lstStyle/>
          <a:p>
            <a:pPr indent="457200">
              <a:lnSpc>
                <a:spcPct val="150000"/>
              </a:lnSpc>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在我们回忆与缅怀先辈们的丰功伟绩的庆祝中，我们分享了他们的快乐，体验了他们痛苦，同时也继承了他们那种追求民主、自由、独立、富强的不屈不挠的牺牲精神和创造智慧，这种精神是我们形成强大的民族自信心和自豪感的不竭的源泉，是中华民族的民族精神和国家的凝聚力的现实体现，值得我们后人传承并继续发扬光大。</a:t>
            </a:r>
            <a:endParaRPr lang="zh-CN" altLang="en-US" sz="2000" dirty="0"/>
          </a:p>
        </p:txBody>
      </p:sp>
      <p:sp>
        <p:nvSpPr>
          <p:cNvPr id="3" name="椭圆 2">
            <a:extLst>
              <a:ext uri="{FF2B5EF4-FFF2-40B4-BE49-F238E27FC236}">
                <a16:creationId xmlns:a16="http://schemas.microsoft.com/office/drawing/2014/main" xmlns="" id="{B73FCF53-1682-47A9-A237-F865F1BE848C}"/>
              </a:ext>
            </a:extLst>
          </p:cNvPr>
          <p:cNvSpPr/>
          <p:nvPr/>
        </p:nvSpPr>
        <p:spPr>
          <a:xfrm>
            <a:off x="1059543"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民主</a:t>
            </a:r>
          </a:p>
        </p:txBody>
      </p:sp>
      <p:sp>
        <p:nvSpPr>
          <p:cNvPr id="5" name="椭圆 4">
            <a:extLst>
              <a:ext uri="{FF2B5EF4-FFF2-40B4-BE49-F238E27FC236}">
                <a16:creationId xmlns:a16="http://schemas.microsoft.com/office/drawing/2014/main" xmlns="" id="{A485E3D7-51D3-4991-B5F1-D1E409388822}"/>
              </a:ext>
            </a:extLst>
          </p:cNvPr>
          <p:cNvSpPr/>
          <p:nvPr/>
        </p:nvSpPr>
        <p:spPr>
          <a:xfrm>
            <a:off x="3774459"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自由</a:t>
            </a:r>
          </a:p>
        </p:txBody>
      </p:sp>
      <p:sp>
        <p:nvSpPr>
          <p:cNvPr id="6" name="椭圆 5">
            <a:extLst>
              <a:ext uri="{FF2B5EF4-FFF2-40B4-BE49-F238E27FC236}">
                <a16:creationId xmlns:a16="http://schemas.microsoft.com/office/drawing/2014/main" xmlns="" id="{2136D465-9854-47D6-8B33-A1FA85CDA544}"/>
              </a:ext>
            </a:extLst>
          </p:cNvPr>
          <p:cNvSpPr/>
          <p:nvPr/>
        </p:nvSpPr>
        <p:spPr>
          <a:xfrm>
            <a:off x="6489375"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独立</a:t>
            </a:r>
          </a:p>
        </p:txBody>
      </p:sp>
      <p:sp>
        <p:nvSpPr>
          <p:cNvPr id="7" name="椭圆 6">
            <a:extLst>
              <a:ext uri="{FF2B5EF4-FFF2-40B4-BE49-F238E27FC236}">
                <a16:creationId xmlns:a16="http://schemas.microsoft.com/office/drawing/2014/main" xmlns="" id="{2D33B1F5-0B89-499C-9F71-C8FC6663A47F}"/>
              </a:ext>
            </a:extLst>
          </p:cNvPr>
          <p:cNvSpPr/>
          <p:nvPr/>
        </p:nvSpPr>
        <p:spPr>
          <a:xfrm>
            <a:off x="9204290" y="2236763"/>
            <a:ext cx="1646589" cy="164658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a:t>富强</a:t>
            </a:r>
          </a:p>
        </p:txBody>
      </p:sp>
      <p:sp>
        <p:nvSpPr>
          <p:cNvPr id="8" name="文本框 7">
            <a:extLst>
              <a:ext uri="{FF2B5EF4-FFF2-40B4-BE49-F238E27FC236}">
                <a16:creationId xmlns:a16="http://schemas.microsoft.com/office/drawing/2014/main" xmlns="" id="{5EDC9433-725F-428A-A378-43FC0376AC1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国庆节日意义</a:t>
            </a:r>
          </a:p>
        </p:txBody>
      </p:sp>
    </p:spTree>
    <p:extLst>
      <p:ext uri="{BB962C8B-B14F-4D97-AF65-F5344CB8AC3E}">
        <p14:creationId xmlns:p14="http://schemas.microsoft.com/office/powerpoint/2010/main" val="139177322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fill="hold"/>
                                        <p:tgtEl>
                                          <p:spTgt spid="7"/>
                                        </p:tgtEl>
                                        <p:attrNameLst>
                                          <p:attrName>ppt_x</p:attrName>
                                        </p:attrNameLst>
                                      </p:cBhvr>
                                      <p:tavLst>
                                        <p:tav tm="0">
                                          <p:val>
                                            <p:strVal val="#ppt_x"/>
                                          </p:val>
                                        </p:tav>
                                        <p:tav tm="100000">
                                          <p:val>
                                            <p:strVal val="#ppt_x"/>
                                          </p:val>
                                        </p:tav>
                                      </p:tavLst>
                                    </p:anim>
                                    <p:anim calcmode="lin" valueType="num">
                                      <p:cBhvr additive="base">
                                        <p:cTn id="2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2" name="MH_Other_1">
            <a:extLst>
              <a:ext uri="{FF2B5EF4-FFF2-40B4-BE49-F238E27FC236}">
                <a16:creationId xmlns:a16="http://schemas.microsoft.com/office/drawing/2014/main" xmlns="" id="{744F5809-8772-4B24-8BA5-E12D2FA41F6D}"/>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3" name="MH_Other_2">
            <a:extLst>
              <a:ext uri="{FF2B5EF4-FFF2-40B4-BE49-F238E27FC236}">
                <a16:creationId xmlns:a16="http://schemas.microsoft.com/office/drawing/2014/main" xmlns="" id="{AF733D9A-C143-48DE-8157-14E8CB406B1E}"/>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4" name="MH_Other_3">
            <a:extLst>
              <a:ext uri="{FF2B5EF4-FFF2-40B4-BE49-F238E27FC236}">
                <a16:creationId xmlns:a16="http://schemas.microsoft.com/office/drawing/2014/main" xmlns="" id="{3EC6AD24-61A7-4227-92BF-E5A942952C3E}"/>
              </a:ext>
            </a:extLst>
          </p:cNvPr>
          <p:cNvSpPr/>
          <p:nvPr>
            <p:custDataLst>
              <p:tags r:id="rId4"/>
            </p:custDataLst>
          </p:nvPr>
        </p:nvSpPr>
        <p:spPr>
          <a:xfrm>
            <a:off x="251217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5" name="MH_SubTitle_1">
            <a:extLst>
              <a:ext uri="{FF2B5EF4-FFF2-40B4-BE49-F238E27FC236}">
                <a16:creationId xmlns:a16="http://schemas.microsoft.com/office/drawing/2014/main" xmlns="" id="{D5BF4D18-C446-40AF-8F8D-C1CF6C9361B1}"/>
              </a:ext>
            </a:extLst>
          </p:cNvPr>
          <p:cNvSpPr txBox="1"/>
          <p:nvPr>
            <p:custDataLst>
              <p:tags r:id="rId5"/>
            </p:custDataLst>
          </p:nvPr>
        </p:nvSpPr>
        <p:spPr>
          <a:xfrm>
            <a:off x="2568717" y="3452362"/>
            <a:ext cx="1472565" cy="1944000"/>
          </a:xfrm>
          <a:prstGeom prst="rect">
            <a:avLst/>
          </a:prstGeom>
          <a:noFill/>
        </p:spPr>
        <p:txBody>
          <a:bodyPr wrap="square" rtlCol="0" anchor="ctr">
            <a:no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演变历史</a:t>
            </a:r>
          </a:p>
        </p:txBody>
      </p:sp>
      <p:sp>
        <p:nvSpPr>
          <p:cNvPr id="6" name="MH_Other_4">
            <a:extLst>
              <a:ext uri="{FF2B5EF4-FFF2-40B4-BE49-F238E27FC236}">
                <a16:creationId xmlns:a16="http://schemas.microsoft.com/office/drawing/2014/main" xmlns="" id="{80905756-9102-4D24-A194-65A62C5DFB8C}"/>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7" name="MH_Other_5">
            <a:extLst>
              <a:ext uri="{FF2B5EF4-FFF2-40B4-BE49-F238E27FC236}">
                <a16:creationId xmlns:a16="http://schemas.microsoft.com/office/drawing/2014/main" xmlns="" id="{8C591026-28D5-4805-AA87-3A56C9D18C29}"/>
              </a:ext>
            </a:extLst>
          </p:cNvPr>
          <p:cNvSpPr/>
          <p:nvPr>
            <p:custDataLst>
              <p:tags r:id="rId7"/>
            </p:custDataLst>
          </p:nvPr>
        </p:nvSpPr>
        <p:spPr>
          <a:xfrm>
            <a:off x="406182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8" name="MH_SubTitle_2">
            <a:extLst>
              <a:ext uri="{FF2B5EF4-FFF2-40B4-BE49-F238E27FC236}">
                <a16:creationId xmlns:a16="http://schemas.microsoft.com/office/drawing/2014/main" xmlns="" id="{2B2B38BF-115C-4C10-82FE-B38A0D42BC2A}"/>
              </a:ext>
            </a:extLst>
          </p:cNvPr>
          <p:cNvSpPr txBox="1"/>
          <p:nvPr>
            <p:custDataLst>
              <p:tags r:id="rId8"/>
            </p:custDataLst>
          </p:nvPr>
        </p:nvSpPr>
        <p:spPr>
          <a:xfrm>
            <a:off x="4118362" y="3452362"/>
            <a:ext cx="126437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国庆节的来历</a:t>
            </a:r>
          </a:p>
        </p:txBody>
      </p:sp>
      <p:sp>
        <p:nvSpPr>
          <p:cNvPr id="9" name="MH_Other_6">
            <a:extLst>
              <a:ext uri="{FF2B5EF4-FFF2-40B4-BE49-F238E27FC236}">
                <a16:creationId xmlns:a16="http://schemas.microsoft.com/office/drawing/2014/main" xmlns="" id="{05038528-A76F-407A-BB5F-E3F0927C750E}"/>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0" name="MH_Other_7">
            <a:extLst>
              <a:ext uri="{FF2B5EF4-FFF2-40B4-BE49-F238E27FC236}">
                <a16:creationId xmlns:a16="http://schemas.microsoft.com/office/drawing/2014/main" xmlns="" id="{EA450600-351A-4A65-A99B-02A845CB6894}"/>
              </a:ext>
            </a:extLst>
          </p:cNvPr>
          <p:cNvSpPr/>
          <p:nvPr>
            <p:custDataLst>
              <p:tags r:id="rId10"/>
            </p:custDataLst>
          </p:nvPr>
        </p:nvSpPr>
        <p:spPr>
          <a:xfrm>
            <a:off x="561146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11" name="MH_SubTitle_3">
            <a:extLst>
              <a:ext uri="{FF2B5EF4-FFF2-40B4-BE49-F238E27FC236}">
                <a16:creationId xmlns:a16="http://schemas.microsoft.com/office/drawing/2014/main" xmlns="" id="{EA94CDC0-8AAF-4694-A97E-754619774786}"/>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国庆节日</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意义</a:t>
            </a:r>
          </a:p>
        </p:txBody>
      </p:sp>
      <p:sp>
        <p:nvSpPr>
          <p:cNvPr id="12" name="MH_Other_8">
            <a:extLst>
              <a:ext uri="{FF2B5EF4-FFF2-40B4-BE49-F238E27FC236}">
                <a16:creationId xmlns:a16="http://schemas.microsoft.com/office/drawing/2014/main" xmlns="" id="{DFADA58E-BE18-46AA-95B3-ABFBC8F89124}"/>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04</a:t>
            </a:r>
            <a:endParaRPr lang="zh-CN" altLang="en-US" sz="2400" b="1" dirty="0">
              <a:solidFill>
                <a:srgbClr val="FEFFFF"/>
              </a:solidFill>
            </a:endParaRPr>
          </a:p>
        </p:txBody>
      </p:sp>
      <p:sp>
        <p:nvSpPr>
          <p:cNvPr id="13" name="MH_Other_9">
            <a:extLst>
              <a:ext uri="{FF2B5EF4-FFF2-40B4-BE49-F238E27FC236}">
                <a16:creationId xmlns:a16="http://schemas.microsoft.com/office/drawing/2014/main" xmlns="" id="{4616A837-34E0-4FA0-825C-58CAA7C81F96}"/>
              </a:ext>
            </a:extLst>
          </p:cNvPr>
          <p:cNvSpPr/>
          <p:nvPr>
            <p:custDataLst>
              <p:tags r:id="rId13"/>
            </p:custDataLst>
          </p:nvPr>
        </p:nvSpPr>
        <p:spPr>
          <a:xfrm>
            <a:off x="7161112" y="3452362"/>
            <a:ext cx="36000" cy="194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14" name="MH_SubTitle_4">
            <a:extLst>
              <a:ext uri="{FF2B5EF4-FFF2-40B4-BE49-F238E27FC236}">
                <a16:creationId xmlns:a16="http://schemas.microsoft.com/office/drawing/2014/main" xmlns="" id="{382ADEBB-F19F-4141-8F16-2647D25CCA96}"/>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a:t>
            </a:r>
            <a:endParaRPr lang="en-US" altLang="zh-CN" sz="200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a:solidFill>
                  <a:srgbClr val="FF8080"/>
                </a:solidFill>
                <a:latin typeface="方正正大黑简体" panose="02010600010101010101" pitchFamily="2" charset="-122"/>
                <a:ea typeface="方正正大黑简体" panose="02010600010101010101" pitchFamily="2" charset="-122"/>
              </a:rPr>
              <a:t>精神</a:t>
            </a:r>
            <a:r>
              <a:rPr lang="zh-CN" altLang="en-US" sz="2000" dirty="0">
                <a:solidFill>
                  <a:srgbClr val="FF8080"/>
                </a:solidFill>
                <a:latin typeface="方正正大黑简体" panose="02010600010101010101" pitchFamily="2" charset="-122"/>
                <a:ea typeface="方正正大黑简体" panose="02010600010101010101" pitchFamily="2" charset="-122"/>
              </a:rPr>
              <a:t>含义</a:t>
            </a:r>
          </a:p>
        </p:txBody>
      </p:sp>
      <p:sp>
        <p:nvSpPr>
          <p:cNvPr id="15" name="MH_Other_10">
            <a:extLst>
              <a:ext uri="{FF2B5EF4-FFF2-40B4-BE49-F238E27FC236}">
                <a16:creationId xmlns:a16="http://schemas.microsoft.com/office/drawing/2014/main" xmlns="" id="{C8B17E39-5D49-4A2A-B11D-118EFD55F81F}"/>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16" name="MH_Other_11">
            <a:extLst>
              <a:ext uri="{FF2B5EF4-FFF2-40B4-BE49-F238E27FC236}">
                <a16:creationId xmlns:a16="http://schemas.microsoft.com/office/drawing/2014/main" xmlns="" id="{30426C3E-A71D-4FE5-A181-F6C0BD64B43B}"/>
              </a:ext>
            </a:extLst>
          </p:cNvPr>
          <p:cNvSpPr/>
          <p:nvPr>
            <p:custDataLst>
              <p:tags r:id="rId16"/>
            </p:custDataLst>
          </p:nvPr>
        </p:nvSpPr>
        <p:spPr>
          <a:xfrm>
            <a:off x="871075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17" name="MH_SubTitle_5">
            <a:extLst>
              <a:ext uri="{FF2B5EF4-FFF2-40B4-BE49-F238E27FC236}">
                <a16:creationId xmlns:a16="http://schemas.microsoft.com/office/drawing/2014/main" xmlns="" id="{BDD836C6-411E-4042-883A-FEA6427E4FCC}"/>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defPPr>
              <a:defRPr lang="zh-CN"/>
            </a:defPPr>
            <a:lvl1pPr>
              <a:lnSpc>
                <a:spcPct val="150000"/>
              </a:lnSpc>
              <a:defRPr sz="2000">
                <a:solidFill>
                  <a:srgbClr val="FF8080"/>
                </a:solidFill>
                <a:latin typeface="方正正大黑简体" panose="02010600010101010101" pitchFamily="2" charset="-122"/>
                <a:ea typeface="方正正大黑简体" panose="02010600010101010101" pitchFamily="2" charset="-122"/>
              </a:defRPr>
            </a:lvl1pPr>
          </a:lstStyle>
          <a:p>
            <a:r>
              <a:rPr lang="zh-CN" altLang="en-US"/>
              <a:t>国庆</a:t>
            </a:r>
            <a:endParaRPr lang="en-US" altLang="zh-CN" dirty="0"/>
          </a:p>
          <a:p>
            <a:r>
              <a:rPr lang="zh-CN" altLang="en-US" dirty="0"/>
              <a:t>节日活动</a:t>
            </a:r>
          </a:p>
        </p:txBody>
      </p:sp>
      <p:sp>
        <p:nvSpPr>
          <p:cNvPr id="18" name="MH_PageTitle">
            <a:extLst>
              <a:ext uri="{FF2B5EF4-FFF2-40B4-BE49-F238E27FC236}">
                <a16:creationId xmlns:a16="http://schemas.microsoft.com/office/drawing/2014/main" xmlns="" id="{089691B2-8E25-4301-9883-6C6DB8714F38}"/>
              </a:ext>
            </a:extLst>
          </p:cNvPr>
          <p:cNvSpPr>
            <a:spLocks noGrp="1"/>
          </p:cNvSpPr>
          <p:nvPr>
            <p:ph type="title"/>
            <p:custDataLst>
              <p:tags r:id="rId18"/>
            </p:custDataLst>
          </p:nvPr>
        </p:nvSpPr>
        <p:spPr>
          <a:xfrm>
            <a:off x="838200" y="56207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32332515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xmlns="" id="{A4532817-9DA5-4BD5-954A-0E081DA63100}"/>
              </a:ext>
            </a:extLst>
          </p:cNvPr>
          <p:cNvSpPr/>
          <p:nvPr/>
        </p:nvSpPr>
        <p:spPr>
          <a:xfrm>
            <a:off x="6095999" y="2644726"/>
            <a:ext cx="6096000" cy="251811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a16="http://schemas.microsoft.com/office/drawing/2014/main" xmlns="" id="{43DF39AA-E0BC-4885-B5E3-1218B884F4E4}"/>
              </a:ext>
            </a:extLst>
          </p:cNvPr>
          <p:cNvSpPr/>
          <p:nvPr/>
        </p:nvSpPr>
        <p:spPr>
          <a:xfrm>
            <a:off x="6644080" y="2984295"/>
            <a:ext cx="5348180" cy="1015663"/>
          </a:xfrm>
          <a:prstGeom prst="rect">
            <a:avLst/>
          </a:prstGeom>
        </p:spPr>
        <p:txBody>
          <a:bodyPr wrap="square">
            <a:spAutoFit/>
          </a:bodyPr>
          <a:lstStyle/>
          <a:p>
            <a:pPr>
              <a:lnSpc>
                <a:spcPct val="150000"/>
              </a:lnSpc>
            </a:pP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国庆节作为我们伟大祖国的特定节日，其时间性内涵就是指1949年10月1日那个特定的时间</a:t>
            </a:r>
            <a:endParaRPr lang="zh-CN" altLang="en-US" sz="2000" dirty="0">
              <a:solidFill>
                <a:schemeClr val="bg1"/>
              </a:solidFill>
            </a:endParaRPr>
          </a:p>
        </p:txBody>
      </p:sp>
      <p:sp>
        <p:nvSpPr>
          <p:cNvPr id="4" name="矩形 3">
            <a:extLst>
              <a:ext uri="{FF2B5EF4-FFF2-40B4-BE49-F238E27FC236}">
                <a16:creationId xmlns:a16="http://schemas.microsoft.com/office/drawing/2014/main" xmlns="" id="{C18E4120-FF19-4A9A-9F00-BB9CB0F53052}"/>
              </a:ext>
            </a:extLst>
          </p:cNvPr>
          <p:cNvSpPr/>
          <p:nvPr/>
        </p:nvSpPr>
        <p:spPr>
          <a:xfrm>
            <a:off x="6999822" y="4197217"/>
            <a:ext cx="4288353" cy="584775"/>
          </a:xfrm>
          <a:prstGeom prst="rect">
            <a:avLst/>
          </a:prstGeom>
        </p:spPr>
        <p:txBody>
          <a:bodyPr wrap="none">
            <a:spAutoFit/>
          </a:bodyPr>
          <a:lstStyle/>
          <a:p>
            <a:r>
              <a:rPr lang="zh-CN" altLang="zh-CN" sz="32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中华人民共和国的成立</a:t>
            </a:r>
            <a:endParaRPr lang="zh-CN" altLang="en-US" sz="3200" dirty="0"/>
          </a:p>
        </p:txBody>
      </p:sp>
      <p:sp>
        <p:nvSpPr>
          <p:cNvPr id="6" name="矩形 5">
            <a:extLst>
              <a:ext uri="{FF2B5EF4-FFF2-40B4-BE49-F238E27FC236}">
                <a16:creationId xmlns:a16="http://schemas.microsoft.com/office/drawing/2014/main" xmlns="" id="{0B6BC632-BC24-4771-9364-36FD98686182}"/>
              </a:ext>
            </a:extLst>
          </p:cNvPr>
          <p:cNvSpPr/>
          <p:nvPr/>
        </p:nvSpPr>
        <p:spPr>
          <a:xfrm>
            <a:off x="-2" y="2644725"/>
            <a:ext cx="6096000" cy="251811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406496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p:bldP spid="4"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898AF3EF-9D2C-431E-9AA4-2F4420179FE0}"/>
              </a:ext>
            </a:extLst>
          </p:cNvPr>
          <p:cNvSpPr/>
          <p:nvPr/>
        </p:nvSpPr>
        <p:spPr>
          <a:xfrm>
            <a:off x="1093788" y="1437397"/>
            <a:ext cx="10077450" cy="1292662"/>
          </a:xfrm>
          <a:prstGeom prst="rect">
            <a:avLst/>
          </a:prstGeom>
        </p:spPr>
        <p:txBody>
          <a:bodyPr wrap="square">
            <a:spAutoFit/>
          </a:bodyPr>
          <a:lstStyle/>
          <a:p>
            <a:pPr indent="457200">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9月，中国人民政治协商会议第一届全体会议决定每年的</a:t>
            </a:r>
            <a:r>
              <a:rPr lang="zh-CN" altLang="zh-CN" sz="2800" b="1" kern="100" dirty="0">
                <a:latin typeface="Calibri" panose="020F0502020204030204" pitchFamily="34" charset="0"/>
                <a:ea typeface="微软雅黑" panose="020B0503020204020204" pitchFamily="34" charset="-122"/>
                <a:cs typeface="Times New Roman" panose="02020603050405020304" pitchFamily="18" charset="0"/>
              </a:rPr>
              <a:t>10月1日</a:t>
            </a: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为中国的国庆节。</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a:extLst>
              <a:ext uri="{FF2B5EF4-FFF2-40B4-BE49-F238E27FC236}">
                <a16:creationId xmlns:a16="http://schemas.microsoft.com/office/drawing/2014/main" xmlns="" id="{9CC9BED4-D8B6-4336-A71C-3CE0237A8D5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93788" y="2825309"/>
            <a:ext cx="10077450" cy="3499291"/>
          </a:xfrm>
          <a:prstGeom prst="rect">
            <a:avLst/>
          </a:prstGeom>
        </p:spPr>
      </p:pic>
      <p:sp>
        <p:nvSpPr>
          <p:cNvPr id="5" name="文本框 4">
            <a:extLst>
              <a:ext uri="{FF2B5EF4-FFF2-40B4-BE49-F238E27FC236}">
                <a16:creationId xmlns:a16="http://schemas.microsoft.com/office/drawing/2014/main" xmlns="" id="{8757185D-8B27-414E-8CC1-1F95E89B754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国庆节精神含义</a:t>
            </a:r>
          </a:p>
        </p:txBody>
      </p:sp>
    </p:spTree>
    <p:extLst>
      <p:ext uri="{BB962C8B-B14F-4D97-AF65-F5344CB8AC3E}">
        <p14:creationId xmlns:p14="http://schemas.microsoft.com/office/powerpoint/2010/main" val="243386567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a:ln>
            <a:noFill/>
          </a:ln>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国庆节精神含义</a:t>
            </a:r>
          </a:p>
        </p:txBody>
      </p:sp>
      <p:sp>
        <p:nvSpPr>
          <p:cNvPr id="2" name="矩形 1">
            <a:extLst>
              <a:ext uri="{FF2B5EF4-FFF2-40B4-BE49-F238E27FC236}">
                <a16:creationId xmlns:a16="http://schemas.microsoft.com/office/drawing/2014/main" xmlns="" id="{5F9B8B03-ADC8-472C-865D-6C8B6F5EE2A1}"/>
              </a:ext>
            </a:extLst>
          </p:cNvPr>
          <p:cNvSpPr/>
          <p:nvPr/>
        </p:nvSpPr>
        <p:spPr>
          <a:xfrm>
            <a:off x="628356" y="1576982"/>
            <a:ext cx="8262425" cy="5078313"/>
          </a:xfrm>
          <a:prstGeom prst="rect">
            <a:avLst/>
          </a:prstGeom>
        </p:spPr>
        <p:txBody>
          <a:bodyPr wrap="square">
            <a:spAutoFit/>
          </a:bodyPr>
          <a:lstStyle/>
          <a:p>
            <a:pPr>
              <a:lnSpc>
                <a:spcPct val="150000"/>
              </a:lnSpc>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我们现在以阅兵、游行、歌舞等方式加以庆祝，记住并分享1949年10月1日那一天，我们的先辈们是如何欢心鼓舞地告别了他们苦难的过去并憧憬着美好的未来。而想要全方位地分享和体验他们的快乐的必要前提条件就是能够充分地体验他们曾经的苦难。勤劳、勇敢、智慧的他们长期追求自由、民主、独立、富强的道路，在经历了无数次的农民起义和资产阶级改良与革命后，他们终于认识到，只有在坚持以工人阶级为领导的、工农联合的、团结一切可以团结的力量的政权形式，才是他们获得彻底的自由与解放的唯一出路;从意志考验上来说，我们的先辈们付出了无数的血的代价，经过一百多年的反复斗争终于取得了最后的胜利;从情感体验上看，各民族各阶层的先辈们在长期的血雨腥风的反抗斗争中，结下了深厚的兄弟般的友谊。这些认知、意志和情感的精神结晶就是中华人民共和国这个最高实体的诞生，它是我们先辈们每一个华夏儿女一百多年血泪与智慧换来的成果，也是中华民族几千年民族文化和精神绵延的产物。</a:t>
            </a:r>
            <a:endParaRPr lang="zh-CN" altLang="en-US" dirty="0"/>
          </a:p>
        </p:txBody>
      </p:sp>
      <p:pic>
        <p:nvPicPr>
          <p:cNvPr id="4" name="图片 3">
            <a:extLst>
              <a:ext uri="{FF2B5EF4-FFF2-40B4-BE49-F238E27FC236}">
                <a16:creationId xmlns:a16="http://schemas.microsoft.com/office/drawing/2014/main" xmlns="" id="{14E42153-95F3-453B-B8B1-D279CE876D3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667540" y="0"/>
            <a:ext cx="3524460" cy="6858000"/>
          </a:xfrm>
          <a:prstGeom prst="rect">
            <a:avLst/>
          </a:prstGeom>
        </p:spPr>
      </p:pic>
    </p:spTree>
    <p:extLst>
      <p:ext uri="{BB962C8B-B14F-4D97-AF65-F5344CB8AC3E}">
        <p14:creationId xmlns:p14="http://schemas.microsoft.com/office/powerpoint/2010/main" val="40267669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95CE9BFC-F3EB-49BA-A4FF-089FE31B03B3}"/>
              </a:ext>
            </a:extLst>
          </p:cNvPr>
          <p:cNvSpPr/>
          <p:nvPr/>
        </p:nvSpPr>
        <p:spPr>
          <a:xfrm>
            <a:off x="1137137" y="2004702"/>
            <a:ext cx="9917723" cy="3868616"/>
          </a:xfrm>
          <a:prstGeom prst="rect">
            <a:avLst/>
          </a:prstGeom>
          <a:solidFill>
            <a:schemeClr val="bg1">
              <a:alpha val="57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圆角 1">
            <a:extLst>
              <a:ext uri="{FF2B5EF4-FFF2-40B4-BE49-F238E27FC236}">
                <a16:creationId xmlns:a16="http://schemas.microsoft.com/office/drawing/2014/main" xmlns="" id="{C8A12962-C5A6-433C-A3B0-93268E3764B6}"/>
              </a:ext>
            </a:extLst>
          </p:cNvPr>
          <p:cNvSpPr/>
          <p:nvPr/>
        </p:nvSpPr>
        <p:spPr>
          <a:xfrm>
            <a:off x="4028049" y="436099"/>
            <a:ext cx="4135902" cy="956603"/>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a:latin typeface="方正正大黑简体" panose="02010600010101010101" pitchFamily="2" charset="-122"/>
                <a:ea typeface="方正正大黑简体" panose="02010600010101010101" pitchFamily="2" charset="-122"/>
              </a:rPr>
              <a:t>前  言</a:t>
            </a:r>
          </a:p>
        </p:txBody>
      </p:sp>
      <p:sp>
        <p:nvSpPr>
          <p:cNvPr id="3" name="矩形 2">
            <a:extLst>
              <a:ext uri="{FF2B5EF4-FFF2-40B4-BE49-F238E27FC236}">
                <a16:creationId xmlns:a16="http://schemas.microsoft.com/office/drawing/2014/main" xmlns="" id="{525FF068-D304-4592-82BD-5A58F84FB5F5}"/>
              </a:ext>
            </a:extLst>
          </p:cNvPr>
          <p:cNvSpPr/>
          <p:nvPr/>
        </p:nvSpPr>
        <p:spPr>
          <a:xfrm>
            <a:off x="1483555" y="2277017"/>
            <a:ext cx="9224889" cy="3323987"/>
          </a:xfrm>
          <a:prstGeom prst="rect">
            <a:avLst/>
          </a:prstGeom>
        </p:spPr>
        <p:txBody>
          <a:bodyPr wrap="square">
            <a:spAutoFit/>
          </a:bodyPr>
          <a:lstStyle/>
          <a:p>
            <a:pPr>
              <a:lnSpc>
                <a:spcPct val="150000"/>
              </a:lnSpc>
            </a:pPr>
            <a:r>
              <a:rPr lang="zh-CN" altLang="zh-CN" sz="2000" kern="100" dirty="0">
                <a:ea typeface="微软雅黑" panose="020B0503020204020204" pitchFamily="34" charset="-122"/>
                <a:cs typeface="Times New Roman" panose="02020603050405020304" pitchFamily="18" charset="0"/>
              </a:rPr>
              <a:t>热烈庆祝中华人民共和国成立</a:t>
            </a:r>
            <a:r>
              <a:rPr lang="zh-CN" altLang="zh-CN" sz="2000" kern="100" dirty="0" smtClean="0">
                <a:ea typeface="微软雅黑" panose="020B0503020204020204" pitchFamily="34" charset="-122"/>
                <a:cs typeface="Times New Roman" panose="02020603050405020304" pitchFamily="18" charset="0"/>
              </a:rPr>
              <a:t>六</a:t>
            </a:r>
            <a:r>
              <a:rPr lang="zh-CN" altLang="en-US" sz="2000" kern="100" dirty="0" smtClean="0">
                <a:ea typeface="微软雅黑" panose="020B0503020204020204" pitchFamily="34" charset="-122"/>
                <a:cs typeface="Times New Roman" panose="02020603050405020304" pitchFamily="18" charset="0"/>
              </a:rPr>
              <a:t>十九</a:t>
            </a:r>
            <a:r>
              <a:rPr lang="zh-CN" altLang="zh-CN" sz="2000" kern="100" dirty="0" smtClean="0">
                <a:ea typeface="微软雅黑" panose="020B0503020204020204" pitchFamily="34" charset="-122"/>
                <a:cs typeface="Times New Roman" panose="02020603050405020304" pitchFamily="18" charset="0"/>
              </a:rPr>
              <a:t>周</a:t>
            </a:r>
            <a:r>
              <a:rPr lang="zh-CN" altLang="zh-CN" sz="2000" kern="100" dirty="0">
                <a:ea typeface="微软雅黑" panose="020B0503020204020204" pitchFamily="34" charset="-122"/>
                <a:cs typeface="Times New Roman" panose="02020603050405020304" pitchFamily="18" charset="0"/>
              </a:rPr>
              <a:t>年，祖国人杰地灵，经多年发展，现今国力雄厚，在国际舞台举足轻重，展现出泱泱大国的风范，让我们中华儿女深感自豪。回归祖国二十年以来，香港一直得到国家支持。国家先后透过《内地与香港关于建立更紧密经贸关系的安排》(CEPA) 、将香港纳入国民经济和社会发展第十一至十三个五年规划、支持香港参与「一带一路」建设和「粤港澳大湾区」城市群发展计划；以及加入亚洲基础设施投资银行等，让香港能够持续发展，保持繁荣稳定和分享国家发展的丰硕成果。</a:t>
            </a:r>
            <a:endParaRPr lang="zh-CN" altLang="en-US" sz="2000" dirty="0"/>
          </a:p>
        </p:txBody>
      </p:sp>
      <p:pic>
        <p:nvPicPr>
          <p:cNvPr id="6" name="图片 5">
            <a:extLst>
              <a:ext uri="{FF2B5EF4-FFF2-40B4-BE49-F238E27FC236}">
                <a16:creationId xmlns:a16="http://schemas.microsoft.com/office/drawing/2014/main" xmlns="" id="{EFB0945F-B217-4A87-9414-7FA07DD9F4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392702"/>
            <a:ext cx="12192000" cy="5486400"/>
          </a:xfrm>
          <a:prstGeom prst="rect">
            <a:avLst/>
          </a:prstGeom>
        </p:spPr>
      </p:pic>
    </p:spTree>
    <p:extLst>
      <p:ext uri="{BB962C8B-B14F-4D97-AF65-F5344CB8AC3E}">
        <p14:creationId xmlns:p14="http://schemas.microsoft.com/office/powerpoint/2010/main" val="14573596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21" name="MH_Other_1">
            <a:extLst>
              <a:ext uri="{FF2B5EF4-FFF2-40B4-BE49-F238E27FC236}">
                <a16:creationId xmlns:a16="http://schemas.microsoft.com/office/drawing/2014/main" xmlns="" id="{99DF45A7-6C71-41C4-A2AF-8791290C64D8}"/>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MH_Other_2">
            <a:extLst>
              <a:ext uri="{FF2B5EF4-FFF2-40B4-BE49-F238E27FC236}">
                <a16:creationId xmlns:a16="http://schemas.microsoft.com/office/drawing/2014/main" xmlns="" id="{7EB540B4-0935-47F1-9DB8-CD16C05A0EA1}"/>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01</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23" name="MH_Other_3">
            <a:extLst>
              <a:ext uri="{FF2B5EF4-FFF2-40B4-BE49-F238E27FC236}">
                <a16:creationId xmlns:a16="http://schemas.microsoft.com/office/drawing/2014/main" xmlns="" id="{5AE5377D-7DB5-427A-A4AA-B49BC633CA1B}"/>
              </a:ext>
            </a:extLst>
          </p:cNvPr>
          <p:cNvSpPr/>
          <p:nvPr>
            <p:custDataLst>
              <p:tags r:id="rId4"/>
            </p:custDataLst>
          </p:nvPr>
        </p:nvSpPr>
        <p:spPr>
          <a:xfrm>
            <a:off x="251217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24" name="MH_SubTitle_1">
            <a:extLst>
              <a:ext uri="{FF2B5EF4-FFF2-40B4-BE49-F238E27FC236}">
                <a16:creationId xmlns:a16="http://schemas.microsoft.com/office/drawing/2014/main" xmlns="" id="{5636B141-3D5B-4C64-9962-E9040AC9C2AB}"/>
              </a:ext>
            </a:extLst>
          </p:cNvPr>
          <p:cNvSpPr txBox="1"/>
          <p:nvPr>
            <p:custDataLst>
              <p:tags r:id="rId5"/>
            </p:custDataLst>
          </p:nvPr>
        </p:nvSpPr>
        <p:spPr>
          <a:xfrm>
            <a:off x="2568717" y="3452362"/>
            <a:ext cx="1472565" cy="1944000"/>
          </a:xfrm>
          <a:prstGeom prst="rect">
            <a:avLst/>
          </a:prstGeom>
          <a:noFill/>
        </p:spPr>
        <p:txBody>
          <a:bodyPr wrap="square" rtlCol="0" anchor="ctr">
            <a:no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演变历史</a:t>
            </a:r>
          </a:p>
        </p:txBody>
      </p:sp>
      <p:sp>
        <p:nvSpPr>
          <p:cNvPr id="25" name="MH_Other_4">
            <a:extLst>
              <a:ext uri="{FF2B5EF4-FFF2-40B4-BE49-F238E27FC236}">
                <a16:creationId xmlns:a16="http://schemas.microsoft.com/office/drawing/2014/main" xmlns="" id="{5438DDB3-317C-4553-B6E6-FDD3A6F5A83F}"/>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26" name="MH_Other_5">
            <a:extLst>
              <a:ext uri="{FF2B5EF4-FFF2-40B4-BE49-F238E27FC236}">
                <a16:creationId xmlns:a16="http://schemas.microsoft.com/office/drawing/2014/main" xmlns="" id="{14D144A9-1195-49F8-B8E9-9320347ED927}"/>
              </a:ext>
            </a:extLst>
          </p:cNvPr>
          <p:cNvSpPr/>
          <p:nvPr>
            <p:custDataLst>
              <p:tags r:id="rId7"/>
            </p:custDataLst>
          </p:nvPr>
        </p:nvSpPr>
        <p:spPr>
          <a:xfrm>
            <a:off x="406182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27" name="MH_SubTitle_2">
            <a:extLst>
              <a:ext uri="{FF2B5EF4-FFF2-40B4-BE49-F238E27FC236}">
                <a16:creationId xmlns:a16="http://schemas.microsoft.com/office/drawing/2014/main" xmlns="" id="{EA66C4E6-308D-485A-9B27-4F21F3725D6D}"/>
              </a:ext>
            </a:extLst>
          </p:cNvPr>
          <p:cNvSpPr txBox="1"/>
          <p:nvPr>
            <p:custDataLst>
              <p:tags r:id="rId8"/>
            </p:custDataLst>
          </p:nvPr>
        </p:nvSpPr>
        <p:spPr>
          <a:xfrm>
            <a:off x="4118362" y="3452362"/>
            <a:ext cx="126437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国庆节的来历</a:t>
            </a:r>
          </a:p>
        </p:txBody>
      </p:sp>
      <p:sp>
        <p:nvSpPr>
          <p:cNvPr id="28" name="MH_Other_6">
            <a:extLst>
              <a:ext uri="{FF2B5EF4-FFF2-40B4-BE49-F238E27FC236}">
                <a16:creationId xmlns:a16="http://schemas.microsoft.com/office/drawing/2014/main" xmlns="" id="{1B93FF35-4BAD-4BB3-B6E9-0D33AF0D51AE}"/>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29" name="MH_Other_7">
            <a:extLst>
              <a:ext uri="{FF2B5EF4-FFF2-40B4-BE49-F238E27FC236}">
                <a16:creationId xmlns:a16="http://schemas.microsoft.com/office/drawing/2014/main" xmlns="" id="{71916835-8B9A-4BF3-8EC8-09F601DF5F30}"/>
              </a:ext>
            </a:extLst>
          </p:cNvPr>
          <p:cNvSpPr/>
          <p:nvPr>
            <p:custDataLst>
              <p:tags r:id="rId10"/>
            </p:custDataLst>
          </p:nvPr>
        </p:nvSpPr>
        <p:spPr>
          <a:xfrm>
            <a:off x="561146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0" name="MH_SubTitle_3">
            <a:extLst>
              <a:ext uri="{FF2B5EF4-FFF2-40B4-BE49-F238E27FC236}">
                <a16:creationId xmlns:a16="http://schemas.microsoft.com/office/drawing/2014/main" xmlns="" id="{04819A24-3736-4004-A1BB-C524DD371CD3}"/>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国庆节日</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意义</a:t>
            </a:r>
          </a:p>
        </p:txBody>
      </p:sp>
      <p:sp>
        <p:nvSpPr>
          <p:cNvPr id="31" name="MH_Other_8">
            <a:extLst>
              <a:ext uri="{FF2B5EF4-FFF2-40B4-BE49-F238E27FC236}">
                <a16:creationId xmlns:a16="http://schemas.microsoft.com/office/drawing/2014/main" xmlns="" id="{176F9648-C9B2-4547-B151-FF058B7D1B99}"/>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32" name="MH_Other_9">
            <a:extLst>
              <a:ext uri="{FF2B5EF4-FFF2-40B4-BE49-F238E27FC236}">
                <a16:creationId xmlns:a16="http://schemas.microsoft.com/office/drawing/2014/main" xmlns="" id="{2A0DD901-F760-4CB9-ABFB-BEFD9B18B3A2}"/>
              </a:ext>
            </a:extLst>
          </p:cNvPr>
          <p:cNvSpPr/>
          <p:nvPr>
            <p:custDataLst>
              <p:tags r:id="rId13"/>
            </p:custDataLst>
          </p:nvPr>
        </p:nvSpPr>
        <p:spPr>
          <a:xfrm>
            <a:off x="716111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3" name="MH_SubTitle_4">
            <a:extLst>
              <a:ext uri="{FF2B5EF4-FFF2-40B4-BE49-F238E27FC236}">
                <a16:creationId xmlns:a16="http://schemas.microsoft.com/office/drawing/2014/main" xmlns="" id="{04647EC7-52A3-4E99-846A-9CC10FBB2E5B}"/>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a:t>
            </a:r>
            <a:endParaRPr lang="en-US" altLang="zh-CN" sz="200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a:solidFill>
                  <a:srgbClr val="FF8080"/>
                </a:solidFill>
                <a:latin typeface="方正正大黑简体" panose="02010600010101010101" pitchFamily="2" charset="-122"/>
                <a:ea typeface="方正正大黑简体" panose="02010600010101010101" pitchFamily="2" charset="-122"/>
              </a:rPr>
              <a:t>精神</a:t>
            </a:r>
            <a:r>
              <a:rPr lang="zh-CN" altLang="en-US" sz="2000" dirty="0">
                <a:solidFill>
                  <a:srgbClr val="FF8080"/>
                </a:solidFill>
                <a:latin typeface="方正正大黑简体" panose="02010600010101010101" pitchFamily="2" charset="-122"/>
                <a:ea typeface="方正正大黑简体" panose="02010600010101010101" pitchFamily="2" charset="-122"/>
              </a:rPr>
              <a:t>含义</a:t>
            </a:r>
          </a:p>
        </p:txBody>
      </p:sp>
      <p:sp>
        <p:nvSpPr>
          <p:cNvPr id="34" name="MH_Other_10">
            <a:extLst>
              <a:ext uri="{FF2B5EF4-FFF2-40B4-BE49-F238E27FC236}">
                <a16:creationId xmlns:a16="http://schemas.microsoft.com/office/drawing/2014/main" xmlns="" id="{FDD0F2E1-5D99-4EB9-8E20-14581C93C40B}"/>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05</a:t>
            </a:r>
            <a:endParaRPr lang="zh-CN" altLang="en-US" sz="2400" b="1" dirty="0">
              <a:solidFill>
                <a:srgbClr val="FEFFFF"/>
              </a:solidFill>
            </a:endParaRPr>
          </a:p>
        </p:txBody>
      </p:sp>
      <p:sp>
        <p:nvSpPr>
          <p:cNvPr id="35" name="MH_Other_11">
            <a:extLst>
              <a:ext uri="{FF2B5EF4-FFF2-40B4-BE49-F238E27FC236}">
                <a16:creationId xmlns:a16="http://schemas.microsoft.com/office/drawing/2014/main" xmlns="" id="{BF793277-BE46-4C39-BB2D-01EBF5287700}"/>
              </a:ext>
            </a:extLst>
          </p:cNvPr>
          <p:cNvSpPr/>
          <p:nvPr>
            <p:custDataLst>
              <p:tags r:id="rId16"/>
            </p:custDataLst>
          </p:nvPr>
        </p:nvSpPr>
        <p:spPr>
          <a:xfrm>
            <a:off x="8710757" y="3452362"/>
            <a:ext cx="36000" cy="19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6" name="MH_SubTitle_5">
            <a:extLst>
              <a:ext uri="{FF2B5EF4-FFF2-40B4-BE49-F238E27FC236}">
                <a16:creationId xmlns:a16="http://schemas.microsoft.com/office/drawing/2014/main" xmlns="" id="{CA3C7C5F-AD6F-4C90-9F8E-402760B8C20C}"/>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p>
            <a:pPr>
              <a:lnSpc>
                <a:spcPct val="150000"/>
              </a:lnSpc>
            </a:pPr>
            <a:r>
              <a:rPr lang="zh-CN" altLang="en-US" sz="2500" b="1" dirty="0">
                <a:latin typeface="方正正大黑简体" panose="02010600010101010101" pitchFamily="2" charset="-122"/>
                <a:ea typeface="方正正大黑简体" panose="02010600010101010101" pitchFamily="2" charset="-122"/>
              </a:rPr>
              <a:t>国庆</a:t>
            </a:r>
            <a:endParaRPr lang="en-US" altLang="zh-CN" sz="2500" b="1" dirty="0">
              <a:latin typeface="方正正大黑简体" panose="02010600010101010101" pitchFamily="2" charset="-122"/>
              <a:ea typeface="方正正大黑简体" panose="02010600010101010101" pitchFamily="2" charset="-122"/>
            </a:endParaRPr>
          </a:p>
          <a:p>
            <a:pPr>
              <a:lnSpc>
                <a:spcPct val="150000"/>
              </a:lnSpc>
            </a:pPr>
            <a:r>
              <a:rPr lang="zh-CN" altLang="en-US" sz="2500" b="1" dirty="0">
                <a:latin typeface="方正正大黑简体" panose="02010600010101010101" pitchFamily="2" charset="-122"/>
                <a:ea typeface="方正正大黑简体" panose="02010600010101010101" pitchFamily="2" charset="-122"/>
              </a:rPr>
              <a:t>节日活动</a:t>
            </a:r>
          </a:p>
        </p:txBody>
      </p:sp>
      <p:sp>
        <p:nvSpPr>
          <p:cNvPr id="37" name="MH_PageTitle">
            <a:extLst>
              <a:ext uri="{FF2B5EF4-FFF2-40B4-BE49-F238E27FC236}">
                <a16:creationId xmlns:a16="http://schemas.microsoft.com/office/drawing/2014/main" xmlns="" id="{49AC148A-B029-4525-BFCB-E143320DD89E}"/>
              </a:ext>
            </a:extLst>
          </p:cNvPr>
          <p:cNvSpPr>
            <a:spLocks noGrp="1"/>
          </p:cNvSpPr>
          <p:nvPr>
            <p:ph type="title"/>
            <p:custDataLst>
              <p:tags r:id="rId18"/>
            </p:custDataLst>
          </p:nvPr>
        </p:nvSpPr>
        <p:spPr>
          <a:xfrm>
            <a:off x="874713" y="61922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34325051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88054407-F4F8-49BC-A7DE-E24EECE703C3}"/>
              </a:ext>
            </a:extLst>
          </p:cNvPr>
          <p:cNvSpPr/>
          <p:nvPr/>
        </p:nvSpPr>
        <p:spPr>
          <a:xfrm>
            <a:off x="0" y="1968500"/>
            <a:ext cx="6132513" cy="3149600"/>
          </a:xfrm>
          <a:prstGeom prst="rect">
            <a:avLst/>
          </a:prstGeom>
          <a:solidFill>
            <a:schemeClr val="bg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活动的目的及意义</a:t>
            </a:r>
          </a:p>
        </p:txBody>
      </p:sp>
      <p:sp>
        <p:nvSpPr>
          <p:cNvPr id="3" name="矩形 2">
            <a:extLst>
              <a:ext uri="{FF2B5EF4-FFF2-40B4-BE49-F238E27FC236}">
                <a16:creationId xmlns:a16="http://schemas.microsoft.com/office/drawing/2014/main" xmlns="" id="{8CFECA9C-9CF4-4A0A-8816-2E00F64635AE}"/>
              </a:ext>
            </a:extLst>
          </p:cNvPr>
          <p:cNvSpPr/>
          <p:nvPr/>
        </p:nvSpPr>
        <p:spPr>
          <a:xfrm>
            <a:off x="274905" y="2062673"/>
            <a:ext cx="5658902" cy="2862322"/>
          </a:xfrm>
          <a:prstGeom prst="rect">
            <a:avLst/>
          </a:prstGeom>
        </p:spPr>
        <p:txBody>
          <a:bodyPr wrap="square">
            <a:spAutoFit/>
          </a:bodyPr>
          <a:lstStyle/>
          <a:p>
            <a:pPr indent="457200">
              <a:lnSpc>
                <a:spcPct val="20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b="1" kern="100" dirty="0">
                <a:latin typeface="Calibri" panose="020F0502020204030204" pitchFamily="34" charset="0"/>
                <a:ea typeface="微软雅黑" panose="020B0503020204020204" pitchFamily="34" charset="-122"/>
                <a:cs typeface="Times New Roman" panose="02020603050405020304" pitchFamily="18" charset="0"/>
              </a:rPr>
              <a:t>为了使班级同学更加了解我国建国60周年以来在政治，经济，文化，人民生活水平发生的巨大变化，深入理解一国两制，科学发展观等方针，明确大学生的目标以及青春使命，从现在开始努力奋斗，为创建祖国美好的明天做好充分的准备。</a:t>
            </a:r>
            <a:endParaRPr lang="zh-CN" altLang="zh-CN" sz="1050" b="1"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7" name="矩形 6">
            <a:extLst>
              <a:ext uri="{FF2B5EF4-FFF2-40B4-BE49-F238E27FC236}">
                <a16:creationId xmlns:a16="http://schemas.microsoft.com/office/drawing/2014/main" xmlns="" id="{2E0EBA23-C0D3-48DA-9419-FD48281FAF3C}"/>
              </a:ext>
            </a:extLst>
          </p:cNvPr>
          <p:cNvSpPr/>
          <p:nvPr/>
        </p:nvSpPr>
        <p:spPr>
          <a:xfrm>
            <a:off x="6132513" y="1968500"/>
            <a:ext cx="6059487" cy="3149600"/>
          </a:xfrm>
          <a:prstGeom prst="rect">
            <a:avLst/>
          </a:prstGeom>
          <a:solidFill>
            <a:schemeClr val="bg1">
              <a:alpha val="4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xmlns="" id="{A0300384-672E-4642-8857-D88B48C58C0B}"/>
              </a:ext>
            </a:extLst>
          </p:cNvPr>
          <p:cNvPicPr>
            <a:picLocks noChangeAspect="1"/>
          </p:cNvPicPr>
          <p:nvPr/>
        </p:nvPicPr>
        <p:blipFill rotWithShape="1">
          <a:blip r:embed="rId3" cstate="email">
            <a:duotone>
              <a:schemeClr val="bg2">
                <a:shade val="45000"/>
                <a:satMod val="135000"/>
              </a:schemeClr>
              <a:prstClr val="white"/>
            </a:duotone>
            <a:extLst>
              <a:ext uri="{28A0092B-C50C-407E-A947-70E740481C1C}">
                <a14:useLocalDpi xmlns:a14="http://schemas.microsoft.com/office/drawing/2010/main"/>
              </a:ext>
            </a:extLst>
          </a:blip>
          <a:srcRect/>
          <a:stretch/>
        </p:blipFill>
        <p:spPr>
          <a:xfrm>
            <a:off x="6132513" y="1968500"/>
            <a:ext cx="6059487" cy="3149600"/>
          </a:xfrm>
          <a:prstGeom prst="rect">
            <a:avLst/>
          </a:prstGeom>
        </p:spPr>
      </p:pic>
    </p:spTree>
    <p:extLst>
      <p:ext uri="{BB962C8B-B14F-4D97-AF65-F5344CB8AC3E}">
        <p14:creationId xmlns:p14="http://schemas.microsoft.com/office/powerpoint/2010/main" val="47976872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7697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活动的内容及其安排</a:t>
            </a:r>
          </a:p>
        </p:txBody>
      </p:sp>
      <p:sp>
        <p:nvSpPr>
          <p:cNvPr id="2" name="矩形 1">
            <a:extLst>
              <a:ext uri="{FF2B5EF4-FFF2-40B4-BE49-F238E27FC236}">
                <a16:creationId xmlns:a16="http://schemas.microsoft.com/office/drawing/2014/main" xmlns="" id="{2C84AC43-0D14-4A6C-AF67-6B549F8C1A51}"/>
              </a:ext>
            </a:extLst>
          </p:cNvPr>
          <p:cNvSpPr/>
          <p:nvPr/>
        </p:nvSpPr>
        <p:spPr>
          <a:xfrm>
            <a:off x="4891746" y="1959804"/>
            <a:ext cx="7052604"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活动名称：祖国六十七周年成就班级演讲比赛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活动主题：弘扬爱国主义精神展现大学生风采我与祖国共奋进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举办单位：山东建筑大学法政学院社会工作专业071班</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活动时间：国庆期间(初步定在10月5日上午)</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活动地点：山东建筑大学大学生活动中心影视厅</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活动内容：</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一、观看影视《建国</a:t>
            </a:r>
            <a:r>
              <a:rPr lang="zh-CN" altLang="en-US" kern="100" dirty="0">
                <a:latin typeface="Calibri" panose="020F0502020204030204" pitchFamily="34" charset="0"/>
                <a:ea typeface="微软雅黑" panose="020B0503020204020204" pitchFamily="34" charset="-122"/>
                <a:cs typeface="Times New Roman" panose="02020603050405020304" pitchFamily="18" charset="0"/>
              </a:rPr>
              <a:t>伟</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业》，重温历史爱国精神</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二、举行祖国六十七周年成就班级演讲比赛</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pPr>
            <a:r>
              <a:rPr lang="zh-CN" altLang="zh-CN" kern="100" dirty="0">
                <a:ea typeface="微软雅黑" panose="020B0503020204020204" pitchFamily="34" charset="-122"/>
                <a:cs typeface="Times New Roman" panose="02020603050405020304" pitchFamily="18" charset="0"/>
              </a:rPr>
              <a:t>三、我是中国人，国旗大派送：</a:t>
            </a:r>
            <a:endParaRPr lang="zh-CN" altLang="en-US" dirty="0"/>
          </a:p>
        </p:txBody>
      </p:sp>
      <p:pic>
        <p:nvPicPr>
          <p:cNvPr id="5" name="图片 4">
            <a:extLst>
              <a:ext uri="{FF2B5EF4-FFF2-40B4-BE49-F238E27FC236}">
                <a16:creationId xmlns:a16="http://schemas.microsoft.com/office/drawing/2014/main" xmlns="" id="{6B5F208C-B68A-4586-92D6-E2966FEFD3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563"/>
          <a:stretch/>
        </p:blipFill>
        <p:spPr>
          <a:xfrm>
            <a:off x="661865" y="1972504"/>
            <a:ext cx="3400838" cy="3819118"/>
          </a:xfrm>
          <a:prstGeom prst="rect">
            <a:avLst/>
          </a:prstGeom>
          <a:ln>
            <a:solidFill>
              <a:schemeClr val="tx1"/>
            </a:solidFill>
          </a:ln>
        </p:spPr>
      </p:pic>
    </p:spTree>
    <p:extLst>
      <p:ext uri="{BB962C8B-B14F-4D97-AF65-F5344CB8AC3E}">
        <p14:creationId xmlns:p14="http://schemas.microsoft.com/office/powerpoint/2010/main" val="31903570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ABC49C40-0B53-42B9-86BB-0944D0E5D2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0" y="1371600"/>
            <a:ext cx="12192000" cy="5486400"/>
          </a:xfrm>
          <a:prstGeom prst="rect">
            <a:avLst/>
          </a:prstGeom>
        </p:spPr>
      </p:pic>
      <p:pic>
        <p:nvPicPr>
          <p:cNvPr id="10" name="图片 9">
            <a:extLst>
              <a:ext uri="{FF2B5EF4-FFF2-40B4-BE49-F238E27FC236}">
                <a16:creationId xmlns:a16="http://schemas.microsoft.com/office/drawing/2014/main" xmlns="" id="{9F542F73-B3DC-4554-8710-B53A04CC0DDB}"/>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flipH="1">
            <a:off x="0" y="107266"/>
            <a:ext cx="12192000" cy="4042703"/>
          </a:xfrm>
          <a:prstGeom prst="rect">
            <a:avLst/>
          </a:prstGeom>
        </p:spPr>
      </p:pic>
      <p:pic>
        <p:nvPicPr>
          <p:cNvPr id="6" name="图片 5">
            <a:extLst>
              <a:ext uri="{FF2B5EF4-FFF2-40B4-BE49-F238E27FC236}">
                <a16:creationId xmlns:a16="http://schemas.microsoft.com/office/drawing/2014/main" xmlns="" id="{135E23FC-5716-424A-9046-1AB88A46EC3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0" y="1143000"/>
            <a:ext cx="12192000" cy="5715000"/>
          </a:xfrm>
          <a:prstGeom prst="rect">
            <a:avLst/>
          </a:prstGeom>
        </p:spPr>
      </p:pic>
      <p:pic>
        <p:nvPicPr>
          <p:cNvPr id="3" name="图片 2">
            <a:extLst>
              <a:ext uri="{FF2B5EF4-FFF2-40B4-BE49-F238E27FC236}">
                <a16:creationId xmlns:a16="http://schemas.microsoft.com/office/drawing/2014/main" xmlns="" id="{98D45310-3D16-4E6E-9443-9FAE3E0922E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822435" y="856747"/>
            <a:ext cx="4620156" cy="1830185"/>
          </a:xfrm>
          <a:prstGeom prst="rect">
            <a:avLst/>
          </a:prstGeom>
        </p:spPr>
      </p:pic>
      <p:sp>
        <p:nvSpPr>
          <p:cNvPr id="9" name="矩形 8">
            <a:extLst>
              <a:ext uri="{FF2B5EF4-FFF2-40B4-BE49-F238E27FC236}">
                <a16:creationId xmlns:a16="http://schemas.microsoft.com/office/drawing/2014/main" xmlns="" id="{AB56999A-F24A-41FF-B732-AF56423E3626}"/>
              </a:ext>
            </a:extLst>
          </p:cNvPr>
          <p:cNvSpPr/>
          <p:nvPr/>
        </p:nvSpPr>
        <p:spPr>
          <a:xfrm>
            <a:off x="2203931" y="3005017"/>
            <a:ext cx="7784137" cy="1446550"/>
          </a:xfrm>
          <a:prstGeom prst="rect">
            <a:avLst/>
          </a:prstGeom>
          <a:noFill/>
        </p:spPr>
        <p:txBody>
          <a:bodyPr wrap="square" rtlCol="0">
            <a:spAutoFit/>
          </a:bodyPr>
          <a:lstStyle/>
          <a:p>
            <a:pPr algn="dist"/>
            <a:r>
              <a:rPr lang="zh-CN" altLang="en-US" sz="8800" b="1"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rPr>
              <a:t>感谢您的聆听</a:t>
            </a:r>
            <a:endParaRPr lang="zh-CN" altLang="en-US" sz="13800" b="1" dirty="0">
              <a:ln w="25400">
                <a:solidFill>
                  <a:schemeClr val="bg1"/>
                </a:solidFill>
              </a:ln>
              <a:solidFill>
                <a:srgbClr val="D81E25"/>
              </a:solidFill>
              <a:effectLst>
                <a:outerShdw blurRad="38100" dist="38100" dir="2700000" algn="tl">
                  <a:srgbClr val="000000">
                    <a:alpha val="43137"/>
                  </a:srgbClr>
                </a:outerShdw>
              </a:effectLst>
              <a:latin typeface="方正正大黑简体" panose="02010600010101010101" pitchFamily="2" charset="-122"/>
              <a:ea typeface="方正正大黑简体" panose="02010600010101010101" pitchFamily="2" charset="-122"/>
            </a:endParaRPr>
          </a:p>
        </p:txBody>
      </p:sp>
    </p:spTree>
    <p:extLst>
      <p:ext uri="{BB962C8B-B14F-4D97-AF65-F5344CB8AC3E}">
        <p14:creationId xmlns:p14="http://schemas.microsoft.com/office/powerpoint/2010/main" val="100087666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89716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40" name="MH_Other_1">
            <a:extLst>
              <a:ext uri="{FF2B5EF4-FFF2-40B4-BE49-F238E27FC236}">
                <a16:creationId xmlns:a16="http://schemas.microsoft.com/office/drawing/2014/main" xmlns="" id="{CDCEBD2E-C11D-4DDB-93DD-5C1279BBE0F4}"/>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1" name="MH_Other_2">
            <a:extLst>
              <a:ext uri="{FF2B5EF4-FFF2-40B4-BE49-F238E27FC236}">
                <a16:creationId xmlns:a16="http://schemas.microsoft.com/office/drawing/2014/main" xmlns="" id="{6A631DC5-56AD-43C4-9E0F-10BFE490FEAA}"/>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01</a:t>
            </a:r>
            <a:endParaRPr lang="zh-CN" altLang="en-US" sz="2400" b="1" dirty="0">
              <a:solidFill>
                <a:srgbClr val="FEFFFF"/>
              </a:solidFill>
            </a:endParaRPr>
          </a:p>
        </p:txBody>
      </p:sp>
      <p:sp>
        <p:nvSpPr>
          <p:cNvPr id="42" name="MH_Other_3">
            <a:extLst>
              <a:ext uri="{FF2B5EF4-FFF2-40B4-BE49-F238E27FC236}">
                <a16:creationId xmlns:a16="http://schemas.microsoft.com/office/drawing/2014/main" xmlns="" id="{B919E863-39CC-4054-BDD1-3F8B0089BEA5}"/>
              </a:ext>
            </a:extLst>
          </p:cNvPr>
          <p:cNvSpPr/>
          <p:nvPr>
            <p:custDataLst>
              <p:tags r:id="rId4"/>
            </p:custDataLst>
          </p:nvPr>
        </p:nvSpPr>
        <p:spPr>
          <a:xfrm>
            <a:off x="2512177" y="3452362"/>
            <a:ext cx="36000" cy="194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500">
              <a:latin typeface="方正正大黑简体" panose="02010600010101010101" pitchFamily="2" charset="-122"/>
              <a:ea typeface="方正正大黑简体" panose="02010600010101010101" pitchFamily="2" charset="-122"/>
            </a:endParaRPr>
          </a:p>
        </p:txBody>
      </p:sp>
      <p:sp>
        <p:nvSpPr>
          <p:cNvPr id="43" name="MH_SubTitle_1">
            <a:extLst>
              <a:ext uri="{FF2B5EF4-FFF2-40B4-BE49-F238E27FC236}">
                <a16:creationId xmlns:a16="http://schemas.microsoft.com/office/drawing/2014/main" xmlns="" id="{2B565BF5-00FB-4099-A2CE-59DA03F4BCF4}"/>
              </a:ext>
            </a:extLst>
          </p:cNvPr>
          <p:cNvSpPr txBox="1"/>
          <p:nvPr>
            <p:custDataLst>
              <p:tags r:id="rId5"/>
            </p:custDataLst>
          </p:nvPr>
        </p:nvSpPr>
        <p:spPr>
          <a:xfrm>
            <a:off x="2568717" y="3452362"/>
            <a:ext cx="1472565" cy="1944000"/>
          </a:xfrm>
          <a:prstGeom prst="rect">
            <a:avLst/>
          </a:prstGeom>
          <a:noFill/>
        </p:spPr>
        <p:txBody>
          <a:bodyPr wrap="square" rtlCol="0" anchor="ctr">
            <a:noAutofit/>
          </a:bodyPr>
          <a:lstStyle/>
          <a:p>
            <a:pPr>
              <a:lnSpc>
                <a:spcPct val="150000"/>
              </a:lnSpc>
            </a:pPr>
            <a:r>
              <a:rPr lang="zh-CN" altLang="en-US" sz="2500" dirty="0">
                <a:latin typeface="方正正大黑简体" panose="02010600010101010101" pitchFamily="2" charset="-122"/>
                <a:ea typeface="方正正大黑简体" panose="02010600010101010101" pitchFamily="2" charset="-122"/>
              </a:rPr>
              <a:t>国庆节的</a:t>
            </a:r>
            <a:endParaRPr lang="en-US" altLang="zh-CN" sz="2500" dirty="0">
              <a:latin typeface="方正正大黑简体" panose="02010600010101010101" pitchFamily="2" charset="-122"/>
              <a:ea typeface="方正正大黑简体" panose="02010600010101010101" pitchFamily="2" charset="-122"/>
            </a:endParaRPr>
          </a:p>
          <a:p>
            <a:pPr>
              <a:lnSpc>
                <a:spcPct val="150000"/>
              </a:lnSpc>
            </a:pPr>
            <a:r>
              <a:rPr lang="zh-CN" altLang="en-US" sz="2400" dirty="0">
                <a:latin typeface="方正正大黑简体" panose="02010600010101010101" pitchFamily="2" charset="-122"/>
                <a:ea typeface="方正正大黑简体" panose="02010600010101010101" pitchFamily="2" charset="-122"/>
              </a:rPr>
              <a:t>演变历史</a:t>
            </a:r>
          </a:p>
        </p:txBody>
      </p:sp>
      <p:sp>
        <p:nvSpPr>
          <p:cNvPr id="44" name="MH_Other_4">
            <a:extLst>
              <a:ext uri="{FF2B5EF4-FFF2-40B4-BE49-F238E27FC236}">
                <a16:creationId xmlns:a16="http://schemas.microsoft.com/office/drawing/2014/main" xmlns="" id="{4B8159EC-8D35-47AF-8AB3-6B44196CADDA}"/>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02</a:t>
            </a:r>
            <a:endParaRPr lang="zh-CN" altLang="en-US" sz="2400" b="1" dirty="0">
              <a:solidFill>
                <a:srgbClr val="FEFFFF"/>
              </a:solidFill>
            </a:endParaRPr>
          </a:p>
        </p:txBody>
      </p:sp>
      <p:sp>
        <p:nvSpPr>
          <p:cNvPr id="45" name="MH_Other_5">
            <a:extLst>
              <a:ext uri="{FF2B5EF4-FFF2-40B4-BE49-F238E27FC236}">
                <a16:creationId xmlns:a16="http://schemas.microsoft.com/office/drawing/2014/main" xmlns="" id="{88907FDE-3D55-41A5-AFD5-6C3ACF9B4182}"/>
              </a:ext>
            </a:extLst>
          </p:cNvPr>
          <p:cNvSpPr/>
          <p:nvPr>
            <p:custDataLst>
              <p:tags r:id="rId7"/>
            </p:custDataLst>
          </p:nvPr>
        </p:nvSpPr>
        <p:spPr>
          <a:xfrm>
            <a:off x="4061822" y="3452362"/>
            <a:ext cx="36000" cy="19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500">
              <a:latin typeface="方正正大黑简体" panose="02010600010101010101" pitchFamily="2" charset="-122"/>
              <a:ea typeface="方正正大黑简体" panose="02010600010101010101" pitchFamily="2" charset="-122"/>
            </a:endParaRPr>
          </a:p>
        </p:txBody>
      </p:sp>
      <p:sp>
        <p:nvSpPr>
          <p:cNvPr id="46" name="MH_SubTitle_2">
            <a:extLst>
              <a:ext uri="{FF2B5EF4-FFF2-40B4-BE49-F238E27FC236}">
                <a16:creationId xmlns:a16="http://schemas.microsoft.com/office/drawing/2014/main" xmlns="" id="{15AD2069-6252-4C25-B1A8-BB51312336D1}"/>
              </a:ext>
            </a:extLst>
          </p:cNvPr>
          <p:cNvSpPr txBox="1"/>
          <p:nvPr>
            <p:custDataLst>
              <p:tags r:id="rId8"/>
            </p:custDataLst>
          </p:nvPr>
        </p:nvSpPr>
        <p:spPr>
          <a:xfrm>
            <a:off x="4118362" y="3452362"/>
            <a:ext cx="1264375" cy="1944000"/>
          </a:xfrm>
          <a:prstGeom prst="rect">
            <a:avLst/>
          </a:prstGeom>
          <a:noFill/>
        </p:spPr>
        <p:txBody>
          <a:bodyPr wrap="square" rtlCol="0" anchor="ctr">
            <a:normAutofit/>
          </a:bodyPr>
          <a:lstStyle/>
          <a:p>
            <a:pPr>
              <a:lnSpc>
                <a:spcPct val="150000"/>
              </a:lnSpc>
            </a:pPr>
            <a:r>
              <a:rPr lang="zh-CN" altLang="en-US" sz="2500" dirty="0">
                <a:latin typeface="方正正大黑简体" panose="02010600010101010101" pitchFamily="2" charset="-122"/>
                <a:ea typeface="方正正大黑简体" panose="02010600010101010101" pitchFamily="2" charset="-122"/>
              </a:rPr>
              <a:t>国庆节的来历</a:t>
            </a:r>
          </a:p>
        </p:txBody>
      </p:sp>
      <p:sp>
        <p:nvSpPr>
          <p:cNvPr id="47" name="MH_Other_6">
            <a:extLst>
              <a:ext uri="{FF2B5EF4-FFF2-40B4-BE49-F238E27FC236}">
                <a16:creationId xmlns:a16="http://schemas.microsoft.com/office/drawing/2014/main" xmlns="" id="{23677089-100E-46B6-AA44-CCC367AF69EA}"/>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03</a:t>
            </a:r>
            <a:endParaRPr lang="zh-CN" altLang="en-US" sz="2400" b="1" dirty="0">
              <a:solidFill>
                <a:srgbClr val="FEFFFF"/>
              </a:solidFill>
            </a:endParaRPr>
          </a:p>
        </p:txBody>
      </p:sp>
      <p:sp>
        <p:nvSpPr>
          <p:cNvPr id="48" name="MH_Other_7">
            <a:extLst>
              <a:ext uri="{FF2B5EF4-FFF2-40B4-BE49-F238E27FC236}">
                <a16:creationId xmlns:a16="http://schemas.microsoft.com/office/drawing/2014/main" xmlns="" id="{F1321DD9-E6DE-4B7C-8369-BC9FBA0B8B1E}"/>
              </a:ext>
            </a:extLst>
          </p:cNvPr>
          <p:cNvSpPr/>
          <p:nvPr>
            <p:custDataLst>
              <p:tags r:id="rId10"/>
            </p:custDataLst>
          </p:nvPr>
        </p:nvSpPr>
        <p:spPr>
          <a:xfrm>
            <a:off x="5611467" y="3452362"/>
            <a:ext cx="36000" cy="1944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500">
              <a:latin typeface="方正正大黑简体" panose="02010600010101010101" pitchFamily="2" charset="-122"/>
              <a:ea typeface="方正正大黑简体" panose="02010600010101010101" pitchFamily="2" charset="-122"/>
            </a:endParaRPr>
          </a:p>
        </p:txBody>
      </p:sp>
      <p:sp>
        <p:nvSpPr>
          <p:cNvPr id="49" name="MH_SubTitle_3">
            <a:extLst>
              <a:ext uri="{FF2B5EF4-FFF2-40B4-BE49-F238E27FC236}">
                <a16:creationId xmlns:a16="http://schemas.microsoft.com/office/drawing/2014/main" xmlns="" id="{989BDBD4-D064-42F9-A6E9-968B1AE1E5F4}"/>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500" dirty="0">
                <a:latin typeface="方正正大黑简体" panose="02010600010101010101" pitchFamily="2" charset="-122"/>
                <a:ea typeface="方正正大黑简体" panose="02010600010101010101" pitchFamily="2" charset="-122"/>
              </a:rPr>
              <a:t>国庆节日</a:t>
            </a:r>
            <a:endParaRPr lang="en-US" altLang="zh-CN" sz="2500" dirty="0">
              <a:latin typeface="方正正大黑简体" panose="02010600010101010101" pitchFamily="2" charset="-122"/>
              <a:ea typeface="方正正大黑简体" panose="02010600010101010101" pitchFamily="2" charset="-122"/>
            </a:endParaRPr>
          </a:p>
          <a:p>
            <a:pPr>
              <a:lnSpc>
                <a:spcPct val="150000"/>
              </a:lnSpc>
            </a:pPr>
            <a:r>
              <a:rPr lang="zh-CN" altLang="en-US" sz="2500" dirty="0">
                <a:latin typeface="方正正大黑简体" panose="02010600010101010101" pitchFamily="2" charset="-122"/>
                <a:ea typeface="方正正大黑简体" panose="02010600010101010101" pitchFamily="2" charset="-122"/>
              </a:rPr>
              <a:t>意义</a:t>
            </a:r>
          </a:p>
        </p:txBody>
      </p:sp>
      <p:sp>
        <p:nvSpPr>
          <p:cNvPr id="50" name="MH_Other_8">
            <a:extLst>
              <a:ext uri="{FF2B5EF4-FFF2-40B4-BE49-F238E27FC236}">
                <a16:creationId xmlns:a16="http://schemas.microsoft.com/office/drawing/2014/main" xmlns="" id="{D077C67A-7E29-4512-A2E6-691772B3FED3}"/>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04</a:t>
            </a:r>
            <a:endParaRPr lang="zh-CN" altLang="en-US" sz="2400" b="1" dirty="0">
              <a:solidFill>
                <a:srgbClr val="FEFFFF"/>
              </a:solidFill>
            </a:endParaRPr>
          </a:p>
        </p:txBody>
      </p:sp>
      <p:sp>
        <p:nvSpPr>
          <p:cNvPr id="51" name="MH_Other_9">
            <a:extLst>
              <a:ext uri="{FF2B5EF4-FFF2-40B4-BE49-F238E27FC236}">
                <a16:creationId xmlns:a16="http://schemas.microsoft.com/office/drawing/2014/main" xmlns="" id="{23A86F52-C7E0-4298-972C-0405EE9CA621}"/>
              </a:ext>
            </a:extLst>
          </p:cNvPr>
          <p:cNvSpPr/>
          <p:nvPr>
            <p:custDataLst>
              <p:tags r:id="rId13"/>
            </p:custDataLst>
          </p:nvPr>
        </p:nvSpPr>
        <p:spPr>
          <a:xfrm>
            <a:off x="7161112" y="3452362"/>
            <a:ext cx="36000" cy="194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500">
              <a:latin typeface="方正正大黑简体" panose="02010600010101010101" pitchFamily="2" charset="-122"/>
              <a:ea typeface="方正正大黑简体" panose="02010600010101010101" pitchFamily="2" charset="-122"/>
            </a:endParaRPr>
          </a:p>
        </p:txBody>
      </p:sp>
      <p:sp>
        <p:nvSpPr>
          <p:cNvPr id="52" name="MH_SubTitle_4">
            <a:extLst>
              <a:ext uri="{FF2B5EF4-FFF2-40B4-BE49-F238E27FC236}">
                <a16:creationId xmlns:a16="http://schemas.microsoft.com/office/drawing/2014/main" xmlns="" id="{D321B464-582B-4B4E-ADB7-20975BB08F27}"/>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500" dirty="0">
                <a:latin typeface="方正正大黑简体" panose="02010600010101010101" pitchFamily="2" charset="-122"/>
                <a:ea typeface="方正正大黑简体" panose="02010600010101010101" pitchFamily="2" charset="-122"/>
              </a:rPr>
              <a:t>国庆节</a:t>
            </a:r>
            <a:endParaRPr lang="en-US" altLang="zh-CN" sz="2500" dirty="0">
              <a:latin typeface="方正正大黑简体" panose="02010600010101010101" pitchFamily="2" charset="-122"/>
              <a:ea typeface="方正正大黑简体" panose="02010600010101010101" pitchFamily="2" charset="-122"/>
            </a:endParaRPr>
          </a:p>
          <a:p>
            <a:pPr>
              <a:lnSpc>
                <a:spcPct val="150000"/>
              </a:lnSpc>
            </a:pPr>
            <a:r>
              <a:rPr lang="zh-CN" altLang="en-US" sz="2500" dirty="0">
                <a:latin typeface="方正正大黑简体" panose="02010600010101010101" pitchFamily="2" charset="-122"/>
                <a:ea typeface="方正正大黑简体" panose="02010600010101010101" pitchFamily="2" charset="-122"/>
              </a:rPr>
              <a:t>精神含义</a:t>
            </a:r>
          </a:p>
        </p:txBody>
      </p:sp>
      <p:sp>
        <p:nvSpPr>
          <p:cNvPr id="53" name="MH_Other_10">
            <a:extLst>
              <a:ext uri="{FF2B5EF4-FFF2-40B4-BE49-F238E27FC236}">
                <a16:creationId xmlns:a16="http://schemas.microsoft.com/office/drawing/2014/main" xmlns="" id="{2B679D1D-B44D-4E4F-B085-B960A091DFF3}"/>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05</a:t>
            </a:r>
            <a:endParaRPr lang="zh-CN" altLang="en-US" sz="2400" b="1" dirty="0">
              <a:solidFill>
                <a:srgbClr val="FEFFFF"/>
              </a:solidFill>
            </a:endParaRPr>
          </a:p>
        </p:txBody>
      </p:sp>
      <p:sp>
        <p:nvSpPr>
          <p:cNvPr id="59" name="MH_Other_11">
            <a:extLst>
              <a:ext uri="{FF2B5EF4-FFF2-40B4-BE49-F238E27FC236}">
                <a16:creationId xmlns:a16="http://schemas.microsoft.com/office/drawing/2014/main" xmlns="" id="{8F590006-2153-4A9C-8A6E-7FC30C25A4F1}"/>
              </a:ext>
            </a:extLst>
          </p:cNvPr>
          <p:cNvSpPr/>
          <p:nvPr>
            <p:custDataLst>
              <p:tags r:id="rId16"/>
            </p:custDataLst>
          </p:nvPr>
        </p:nvSpPr>
        <p:spPr>
          <a:xfrm>
            <a:off x="8710757" y="3452362"/>
            <a:ext cx="36000" cy="19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500">
              <a:latin typeface="方正正大黑简体" panose="02010600010101010101" pitchFamily="2" charset="-122"/>
              <a:ea typeface="方正正大黑简体" panose="02010600010101010101" pitchFamily="2" charset="-122"/>
            </a:endParaRPr>
          </a:p>
        </p:txBody>
      </p:sp>
      <p:sp>
        <p:nvSpPr>
          <p:cNvPr id="60" name="MH_SubTitle_5">
            <a:extLst>
              <a:ext uri="{FF2B5EF4-FFF2-40B4-BE49-F238E27FC236}">
                <a16:creationId xmlns:a16="http://schemas.microsoft.com/office/drawing/2014/main" xmlns="" id="{89DE90BC-91E2-4997-8912-3C097ECB1350}"/>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p>
            <a:pPr>
              <a:lnSpc>
                <a:spcPct val="150000"/>
              </a:lnSpc>
            </a:pPr>
            <a:r>
              <a:rPr lang="zh-CN" altLang="en-US" sz="2500" dirty="0">
                <a:latin typeface="方正正大黑简体" panose="02010600010101010101" pitchFamily="2" charset="-122"/>
                <a:ea typeface="方正正大黑简体" panose="02010600010101010101" pitchFamily="2" charset="-122"/>
              </a:rPr>
              <a:t>国庆</a:t>
            </a:r>
            <a:endParaRPr lang="en-US" altLang="zh-CN" sz="2500" dirty="0">
              <a:latin typeface="方正正大黑简体" panose="02010600010101010101" pitchFamily="2" charset="-122"/>
              <a:ea typeface="方正正大黑简体" panose="02010600010101010101" pitchFamily="2" charset="-122"/>
            </a:endParaRPr>
          </a:p>
          <a:p>
            <a:pPr>
              <a:lnSpc>
                <a:spcPct val="150000"/>
              </a:lnSpc>
            </a:pPr>
            <a:r>
              <a:rPr lang="zh-CN" altLang="en-US" sz="2500" dirty="0">
                <a:latin typeface="方正正大黑简体" panose="02010600010101010101" pitchFamily="2" charset="-122"/>
                <a:ea typeface="方正正大黑简体" panose="02010600010101010101" pitchFamily="2" charset="-122"/>
              </a:rPr>
              <a:t>节日活动</a:t>
            </a:r>
          </a:p>
        </p:txBody>
      </p:sp>
      <p:sp>
        <p:nvSpPr>
          <p:cNvPr id="73" name="MH_PageTitle">
            <a:extLst>
              <a:ext uri="{FF2B5EF4-FFF2-40B4-BE49-F238E27FC236}">
                <a16:creationId xmlns:a16="http://schemas.microsoft.com/office/drawing/2014/main" xmlns="" id="{04639323-AFA2-4FD2-BB4A-B7319FC77744}"/>
              </a:ext>
            </a:extLst>
          </p:cNvPr>
          <p:cNvSpPr>
            <a:spLocks noGrp="1"/>
          </p:cNvSpPr>
          <p:nvPr>
            <p:ph type="title"/>
            <p:custDataLst>
              <p:tags r:id="rId18"/>
            </p:custDataLst>
          </p:nvPr>
        </p:nvSpPr>
        <p:spPr>
          <a:xfrm>
            <a:off x="838200" y="56207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247007345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21" name="MH_Other_1">
            <a:extLst>
              <a:ext uri="{FF2B5EF4-FFF2-40B4-BE49-F238E27FC236}">
                <a16:creationId xmlns:a16="http://schemas.microsoft.com/office/drawing/2014/main" xmlns="" id="{1FE7660C-0E7B-45B4-92F1-D7A78013A6FC}"/>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MH_Other_2">
            <a:extLst>
              <a:ext uri="{FF2B5EF4-FFF2-40B4-BE49-F238E27FC236}">
                <a16:creationId xmlns:a16="http://schemas.microsoft.com/office/drawing/2014/main" xmlns="" id="{D56302F8-C661-4F27-B98C-F1968B0B6A60}"/>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01</a:t>
            </a:r>
            <a:endParaRPr lang="zh-CN" altLang="en-US" sz="2400" b="1" dirty="0">
              <a:solidFill>
                <a:srgbClr val="FEFFFF"/>
              </a:solidFill>
            </a:endParaRPr>
          </a:p>
        </p:txBody>
      </p:sp>
      <p:sp>
        <p:nvSpPr>
          <p:cNvPr id="23" name="MH_Other_3">
            <a:extLst>
              <a:ext uri="{FF2B5EF4-FFF2-40B4-BE49-F238E27FC236}">
                <a16:creationId xmlns:a16="http://schemas.microsoft.com/office/drawing/2014/main" xmlns="" id="{B0FDBE6F-F590-4A9F-9C8C-ECD7FE287F20}"/>
              </a:ext>
            </a:extLst>
          </p:cNvPr>
          <p:cNvSpPr/>
          <p:nvPr>
            <p:custDataLst>
              <p:tags r:id="rId4"/>
            </p:custDataLst>
          </p:nvPr>
        </p:nvSpPr>
        <p:spPr>
          <a:xfrm>
            <a:off x="2512177" y="3452362"/>
            <a:ext cx="36000" cy="194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24" name="MH_SubTitle_1">
            <a:extLst>
              <a:ext uri="{FF2B5EF4-FFF2-40B4-BE49-F238E27FC236}">
                <a16:creationId xmlns:a16="http://schemas.microsoft.com/office/drawing/2014/main" xmlns="" id="{3D908ADC-E4B8-468D-86DE-3CE288849938}"/>
              </a:ext>
            </a:extLst>
          </p:cNvPr>
          <p:cNvSpPr txBox="1"/>
          <p:nvPr>
            <p:custDataLst>
              <p:tags r:id="rId5"/>
            </p:custDataLst>
          </p:nvPr>
        </p:nvSpPr>
        <p:spPr>
          <a:xfrm>
            <a:off x="2568717" y="3452362"/>
            <a:ext cx="1472565" cy="1944000"/>
          </a:xfrm>
          <a:prstGeom prst="rect">
            <a:avLst/>
          </a:prstGeom>
          <a:noFill/>
        </p:spPr>
        <p:txBody>
          <a:bodyPr wrap="square" rtlCol="0" anchor="ctr">
            <a:normAutofit/>
          </a:bodyPr>
          <a:lstStyle>
            <a:defPPr>
              <a:defRPr lang="zh-CN"/>
            </a:defPPr>
            <a:lvl1pPr>
              <a:lnSpc>
                <a:spcPct val="150000"/>
              </a:lnSpc>
              <a:defRPr sz="2500" b="1">
                <a:latin typeface="方正正大黑简体" panose="02010600010101010101" pitchFamily="2" charset="-122"/>
                <a:ea typeface="方正正大黑简体" panose="02010600010101010101" pitchFamily="2" charset="-122"/>
              </a:defRPr>
            </a:lvl1pPr>
          </a:lstStyle>
          <a:p>
            <a:r>
              <a:rPr lang="zh-CN" altLang="en-US"/>
              <a:t>国庆节的</a:t>
            </a:r>
            <a:endParaRPr lang="en-US" altLang="zh-CN" dirty="0"/>
          </a:p>
          <a:p>
            <a:r>
              <a:rPr lang="zh-CN" altLang="en-US" dirty="0"/>
              <a:t>演变历史</a:t>
            </a:r>
          </a:p>
        </p:txBody>
      </p:sp>
      <p:sp>
        <p:nvSpPr>
          <p:cNvPr id="25" name="MH_Other_4">
            <a:extLst>
              <a:ext uri="{FF2B5EF4-FFF2-40B4-BE49-F238E27FC236}">
                <a16:creationId xmlns:a16="http://schemas.microsoft.com/office/drawing/2014/main" xmlns="" id="{D0581A64-1233-4F29-8AB0-5AFDEE587B35}"/>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02</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26" name="MH_Other_5">
            <a:extLst>
              <a:ext uri="{FF2B5EF4-FFF2-40B4-BE49-F238E27FC236}">
                <a16:creationId xmlns:a16="http://schemas.microsoft.com/office/drawing/2014/main" xmlns="" id="{153995E8-58F1-4DD2-8AAB-1E2BFFBC09FA}"/>
              </a:ext>
            </a:extLst>
          </p:cNvPr>
          <p:cNvSpPr/>
          <p:nvPr>
            <p:custDataLst>
              <p:tags r:id="rId7"/>
            </p:custDataLst>
          </p:nvPr>
        </p:nvSpPr>
        <p:spPr>
          <a:xfrm>
            <a:off x="406182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27" name="MH_SubTitle_2">
            <a:extLst>
              <a:ext uri="{FF2B5EF4-FFF2-40B4-BE49-F238E27FC236}">
                <a16:creationId xmlns:a16="http://schemas.microsoft.com/office/drawing/2014/main" xmlns="" id="{4E22D545-F686-485C-AC2A-B52F9A3A4276}"/>
              </a:ext>
            </a:extLst>
          </p:cNvPr>
          <p:cNvSpPr txBox="1"/>
          <p:nvPr>
            <p:custDataLst>
              <p:tags r:id="rId8"/>
            </p:custDataLst>
          </p:nvPr>
        </p:nvSpPr>
        <p:spPr>
          <a:xfrm>
            <a:off x="4118362" y="3452362"/>
            <a:ext cx="126437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国庆节的来历</a:t>
            </a:r>
          </a:p>
        </p:txBody>
      </p:sp>
      <p:sp>
        <p:nvSpPr>
          <p:cNvPr id="28" name="MH_Other_6">
            <a:extLst>
              <a:ext uri="{FF2B5EF4-FFF2-40B4-BE49-F238E27FC236}">
                <a16:creationId xmlns:a16="http://schemas.microsoft.com/office/drawing/2014/main" xmlns="" id="{E0731942-B5C3-4EE6-8178-EFD601932FA2}"/>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03</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29" name="MH_Other_7">
            <a:extLst>
              <a:ext uri="{FF2B5EF4-FFF2-40B4-BE49-F238E27FC236}">
                <a16:creationId xmlns:a16="http://schemas.microsoft.com/office/drawing/2014/main" xmlns="" id="{7E82179A-BA22-4283-864C-68B0761625A1}"/>
              </a:ext>
            </a:extLst>
          </p:cNvPr>
          <p:cNvSpPr/>
          <p:nvPr>
            <p:custDataLst>
              <p:tags r:id="rId10"/>
            </p:custDataLst>
          </p:nvPr>
        </p:nvSpPr>
        <p:spPr>
          <a:xfrm>
            <a:off x="561146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0" name="MH_SubTitle_3">
            <a:extLst>
              <a:ext uri="{FF2B5EF4-FFF2-40B4-BE49-F238E27FC236}">
                <a16:creationId xmlns:a16="http://schemas.microsoft.com/office/drawing/2014/main" xmlns="" id="{5DD0E91C-F5AA-4F63-8B5A-B324C287702A}"/>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国庆节日</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意义</a:t>
            </a:r>
          </a:p>
        </p:txBody>
      </p:sp>
      <p:sp>
        <p:nvSpPr>
          <p:cNvPr id="31" name="MH_Other_8">
            <a:extLst>
              <a:ext uri="{FF2B5EF4-FFF2-40B4-BE49-F238E27FC236}">
                <a16:creationId xmlns:a16="http://schemas.microsoft.com/office/drawing/2014/main" xmlns="" id="{EEF9CCF9-F47A-4D80-A48D-9A6A4F25ECA8}"/>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04</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32" name="MH_Other_9">
            <a:extLst>
              <a:ext uri="{FF2B5EF4-FFF2-40B4-BE49-F238E27FC236}">
                <a16:creationId xmlns:a16="http://schemas.microsoft.com/office/drawing/2014/main" xmlns="" id="{877F9415-708A-494C-B7DE-5122A39C0DF5}"/>
              </a:ext>
            </a:extLst>
          </p:cNvPr>
          <p:cNvSpPr/>
          <p:nvPr>
            <p:custDataLst>
              <p:tags r:id="rId13"/>
            </p:custDataLst>
          </p:nvPr>
        </p:nvSpPr>
        <p:spPr>
          <a:xfrm>
            <a:off x="716111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3" name="MH_SubTitle_4">
            <a:extLst>
              <a:ext uri="{FF2B5EF4-FFF2-40B4-BE49-F238E27FC236}">
                <a16:creationId xmlns:a16="http://schemas.microsoft.com/office/drawing/2014/main" xmlns="" id="{95C02F29-6132-4470-850F-204261370FC3}"/>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精神含义</a:t>
            </a:r>
          </a:p>
        </p:txBody>
      </p:sp>
      <p:sp>
        <p:nvSpPr>
          <p:cNvPr id="34" name="MH_Other_10">
            <a:extLst>
              <a:ext uri="{FF2B5EF4-FFF2-40B4-BE49-F238E27FC236}">
                <a16:creationId xmlns:a16="http://schemas.microsoft.com/office/drawing/2014/main" xmlns="" id="{CA2CA915-4CBC-4C01-B26C-E2417B24814A}"/>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1">
              <a:lumMod val="40000"/>
              <a:lumOff val="60000"/>
            </a:schemeClr>
          </a:solidFill>
          <a:ln w="9525">
            <a:solidFill>
              <a:schemeClr val="accent1">
                <a:lumMod val="40000"/>
                <a:lumOff val="60000"/>
              </a:schemeClr>
            </a:solidFill>
            <a:miter lim="800000"/>
            <a:headEnd/>
            <a:tailEnd/>
          </a:ln>
        </p:spPr>
        <p:txBody>
          <a:bodyPr wrap="square" lIns="0" tIns="0" rIns="0" bIns="0" anchor="ctr">
            <a:noAutofit/>
          </a:bodyPr>
          <a:lstStyle/>
          <a:p>
            <a:pPr algn="ctr">
              <a:spcBef>
                <a:spcPct val="0"/>
              </a:spcBef>
            </a:pPr>
            <a:r>
              <a:rPr lang="en-US" altLang="zh-CN" dirty="0">
                <a:solidFill>
                  <a:srgbClr val="FFFFFF"/>
                </a:solidFill>
                <a:ea typeface="华文细黑" panose="02010600040101010101" pitchFamily="2" charset="-122"/>
                <a:cs typeface="Times New Roman" panose="02020603050405020304" pitchFamily="18" charset="0"/>
              </a:rPr>
              <a:t>05</a:t>
            </a:r>
            <a:endParaRPr lang="zh-CN" altLang="en-US" dirty="0">
              <a:solidFill>
                <a:srgbClr val="FFFFFF"/>
              </a:solidFill>
              <a:ea typeface="华文细黑" panose="02010600040101010101" pitchFamily="2" charset="-122"/>
              <a:cs typeface="Times New Roman" panose="02020603050405020304" pitchFamily="18" charset="0"/>
            </a:endParaRPr>
          </a:p>
        </p:txBody>
      </p:sp>
      <p:sp>
        <p:nvSpPr>
          <p:cNvPr id="35" name="MH_Other_11">
            <a:extLst>
              <a:ext uri="{FF2B5EF4-FFF2-40B4-BE49-F238E27FC236}">
                <a16:creationId xmlns:a16="http://schemas.microsoft.com/office/drawing/2014/main" xmlns="" id="{CE83DDE7-09F1-43B5-96A3-EEB67A22121D}"/>
              </a:ext>
            </a:extLst>
          </p:cNvPr>
          <p:cNvSpPr/>
          <p:nvPr>
            <p:custDataLst>
              <p:tags r:id="rId16"/>
            </p:custDataLst>
          </p:nvPr>
        </p:nvSpPr>
        <p:spPr>
          <a:xfrm>
            <a:off x="871075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36" name="MH_SubTitle_5">
            <a:extLst>
              <a:ext uri="{FF2B5EF4-FFF2-40B4-BE49-F238E27FC236}">
                <a16:creationId xmlns:a16="http://schemas.microsoft.com/office/drawing/2014/main" xmlns="" id="{E17A6522-50B7-4FF1-873B-A706C36F75E7}"/>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defPPr>
              <a:defRPr lang="zh-CN"/>
            </a:defPPr>
            <a:lvl1pPr>
              <a:lnSpc>
                <a:spcPct val="150000"/>
              </a:lnSpc>
              <a:defRPr sz="2000">
                <a:solidFill>
                  <a:srgbClr val="FF8080"/>
                </a:solidFill>
                <a:latin typeface="方正正大黑简体" panose="02010600010101010101" pitchFamily="2" charset="-122"/>
                <a:ea typeface="方正正大黑简体" panose="02010600010101010101" pitchFamily="2" charset="-122"/>
              </a:defRPr>
            </a:lvl1pPr>
          </a:lstStyle>
          <a:p>
            <a:r>
              <a:rPr lang="zh-CN" altLang="en-US"/>
              <a:t>国庆</a:t>
            </a:r>
            <a:endParaRPr lang="en-US" altLang="zh-CN" dirty="0"/>
          </a:p>
          <a:p>
            <a:r>
              <a:rPr lang="zh-CN" altLang="en-US" dirty="0"/>
              <a:t>节日活动</a:t>
            </a:r>
          </a:p>
        </p:txBody>
      </p:sp>
      <p:sp>
        <p:nvSpPr>
          <p:cNvPr id="37" name="MH_PageTitle">
            <a:extLst>
              <a:ext uri="{FF2B5EF4-FFF2-40B4-BE49-F238E27FC236}">
                <a16:creationId xmlns:a16="http://schemas.microsoft.com/office/drawing/2014/main" xmlns="" id="{B1AB060A-DCEB-422D-9A1D-367B1DB18B33}"/>
              </a:ext>
            </a:extLst>
          </p:cNvPr>
          <p:cNvSpPr>
            <a:spLocks noGrp="1"/>
          </p:cNvSpPr>
          <p:nvPr>
            <p:ph type="title"/>
            <p:custDataLst>
              <p:tags r:id="rId18"/>
            </p:custDataLst>
          </p:nvPr>
        </p:nvSpPr>
        <p:spPr>
          <a:xfrm>
            <a:off x="838200" y="56207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18929116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国庆节的演变历史</a:t>
            </a:r>
          </a:p>
        </p:txBody>
      </p:sp>
      <p:sp>
        <p:nvSpPr>
          <p:cNvPr id="10" name="矩形 9">
            <a:extLst>
              <a:ext uri="{FF2B5EF4-FFF2-40B4-BE49-F238E27FC236}">
                <a16:creationId xmlns:a16="http://schemas.microsoft.com/office/drawing/2014/main" xmlns="" id="{C8CFCCE7-4278-4BEF-9339-A6FB4310D4BD}"/>
              </a:ext>
            </a:extLst>
          </p:cNvPr>
          <p:cNvSpPr/>
          <p:nvPr/>
        </p:nvSpPr>
        <p:spPr>
          <a:xfrm>
            <a:off x="6879099" y="2110008"/>
            <a:ext cx="4543867" cy="3462486"/>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en-US" sz="2000" b="1" kern="100" dirty="0">
                <a:latin typeface="Calibri" panose="020F0502020204030204" pitchFamily="34" charset="0"/>
                <a:ea typeface="微软雅黑" panose="020B0503020204020204" pitchFamily="34" charset="-122"/>
                <a:cs typeface="Times New Roman" panose="02020603050405020304" pitchFamily="18" charset="0"/>
              </a:rPr>
              <a:t>“</a:t>
            </a:r>
            <a:r>
              <a:rPr lang="zh-CN" altLang="zh-CN" sz="2000" b="1" kern="100" dirty="0">
                <a:latin typeface="Calibri" panose="020F0502020204030204" pitchFamily="34" charset="0"/>
                <a:ea typeface="微软雅黑" panose="020B0503020204020204" pitchFamily="34" charset="-122"/>
                <a:cs typeface="Times New Roman" panose="02020603050405020304" pitchFamily="18" charset="0"/>
              </a:rPr>
              <a:t>国庆”</a:t>
            </a: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一词，本指国家喜庆之事，最早见于西晋。西晋的文学家陆机在《五等诸侯论》一文中就曾有“国庆独飨其利，主忧莫与其害”的记载。我国封建时代、国家喜庆的大事，莫大过于帝王的登基、诞辰（清朝称皇帝的生日为万岁节）等，因而我国古代把皇帝即位、诞辰称为“国庆”，今天称国家建立的纪念日为国庆节。</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xmlns="" id="{DA487462-E769-4D64-BA0E-36F6679938E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85155" y="2110008"/>
            <a:ext cx="5876310" cy="3416320"/>
          </a:xfrm>
          <a:prstGeom prst="rect">
            <a:avLst/>
          </a:prstGeom>
        </p:spPr>
      </p:pic>
    </p:spTree>
    <p:extLst>
      <p:ext uri="{BB962C8B-B14F-4D97-AF65-F5344CB8AC3E}">
        <p14:creationId xmlns:p14="http://schemas.microsoft.com/office/powerpoint/2010/main" val="128879454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C8CFCCE7-4278-4BEF-9339-A6FB4310D4BD}"/>
              </a:ext>
            </a:extLst>
          </p:cNvPr>
          <p:cNvSpPr/>
          <p:nvPr/>
        </p:nvSpPr>
        <p:spPr>
          <a:xfrm>
            <a:off x="609599" y="2016636"/>
            <a:ext cx="5486401" cy="3831818"/>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1949年12月3日，**人民政府委员会第四次会议接受全国政协的建议，通过了《关于中华人民共和国国庆日的决议》，决定每年10月1日为中华人民共和国宣告成立的伟大日子，为中华人民共和国国庆日。    </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kern="100" dirty="0">
                <a:latin typeface="Calibri" panose="020F0502020204030204" pitchFamily="34" charset="0"/>
                <a:ea typeface="微软雅黑" panose="020B0503020204020204" pitchFamily="34" charset="-122"/>
                <a:cs typeface="Times New Roman" panose="02020603050405020304" pitchFamily="18" charset="0"/>
              </a:rPr>
              <a:t>      1971年至1983年，每年的10月1日，北京都以大型的游园联欢活动等其他形式庆祝国庆，未进行群众游行。1984年，国庆35周年，举行了盛大的国庆阅兵和群众庆祝游行。在此后的十几年间，均采用其他形式庆祝国庆，未再举行国庆阅兵式和群众庆祝游行。</a:t>
            </a:r>
            <a:endParaRPr lang="zh-CN" altLang="zh-CN" sz="105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xmlns="" id="{DA487462-E769-4D64-BA0E-36F6679938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5999" y="2030427"/>
            <a:ext cx="5383237" cy="3804235"/>
          </a:xfrm>
          <a:prstGeom prst="rect">
            <a:avLst/>
          </a:prstGeom>
        </p:spPr>
      </p:pic>
      <p:sp>
        <p:nvSpPr>
          <p:cNvPr id="5" name="文本框 4">
            <a:extLst>
              <a:ext uri="{FF2B5EF4-FFF2-40B4-BE49-F238E27FC236}">
                <a16:creationId xmlns:a16="http://schemas.microsoft.com/office/drawing/2014/main" xmlns="" id="{20D5DCEA-0470-4DC9-AAAD-6E1F22D06F6B}"/>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国庆节的演变历史</a:t>
            </a:r>
          </a:p>
        </p:txBody>
      </p:sp>
    </p:spTree>
    <p:extLst>
      <p:ext uri="{BB962C8B-B14F-4D97-AF65-F5344CB8AC3E}">
        <p14:creationId xmlns:p14="http://schemas.microsoft.com/office/powerpoint/2010/main" val="28028257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C8CFCCE7-4278-4BEF-9339-A6FB4310D4BD}"/>
              </a:ext>
            </a:extLst>
          </p:cNvPr>
          <p:cNvSpPr/>
          <p:nvPr/>
        </p:nvSpPr>
        <p:spPr>
          <a:xfrm>
            <a:off x="735657" y="2072510"/>
            <a:ext cx="4973027" cy="3785652"/>
          </a:xfrm>
          <a:prstGeom prst="rect">
            <a:avLst/>
          </a:prstGeom>
        </p:spPr>
        <p:txBody>
          <a:bodyPr wrap="square">
            <a:spAutoFit/>
          </a:bodyPr>
          <a:lstStyle/>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1999年10月1日，国庆50周年，举行了盛大国庆阅兵和群众庆祝游行。这是中华人民共和国在20世纪举行的最后一次盛大国庆庆典。</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a:p>
            <a:pPr>
              <a:lnSpc>
                <a:spcPct val="150000"/>
              </a:lnSpc>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000" kern="100" dirty="0">
                <a:latin typeface="Calibri" panose="020F0502020204030204" pitchFamily="34" charset="0"/>
                <a:ea typeface="微软雅黑" panose="020B0503020204020204" pitchFamily="34" charset="-122"/>
                <a:cs typeface="Times New Roman" panose="02020603050405020304" pitchFamily="18" charset="0"/>
              </a:rPr>
              <a:t>      新中国成立以来，在国庆庆典上共进行过14次阅兵。分别是1949年至1959年间的11次和1984年国庆35周年、1999年国庆50周年、2009年国庆60周年的三次。</a:t>
            </a:r>
            <a:endParaRPr lang="zh-CN" altLang="zh-CN" sz="11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12" name="图片 11">
            <a:extLst>
              <a:ext uri="{FF2B5EF4-FFF2-40B4-BE49-F238E27FC236}">
                <a16:creationId xmlns:a16="http://schemas.microsoft.com/office/drawing/2014/main" xmlns="" id="{DA487462-E769-4D64-BA0E-36F6679938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69026" y="2112580"/>
            <a:ext cx="5687972" cy="3411563"/>
          </a:xfrm>
          <a:prstGeom prst="rect">
            <a:avLst/>
          </a:prstGeom>
          <a:ln>
            <a:solidFill>
              <a:schemeClr val="tx1"/>
            </a:solidFill>
          </a:ln>
        </p:spPr>
      </p:pic>
      <p:sp>
        <p:nvSpPr>
          <p:cNvPr id="5" name="文本框 4">
            <a:extLst>
              <a:ext uri="{FF2B5EF4-FFF2-40B4-BE49-F238E27FC236}">
                <a16:creationId xmlns:a16="http://schemas.microsoft.com/office/drawing/2014/main" xmlns="" id="{B8991E8B-89A4-4A39-BA5A-FC5FF3251AE4}"/>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国庆节的演变历史</a:t>
            </a:r>
          </a:p>
        </p:txBody>
      </p:sp>
    </p:spTree>
    <p:extLst>
      <p:ext uri="{BB962C8B-B14F-4D97-AF65-F5344CB8AC3E}">
        <p14:creationId xmlns:p14="http://schemas.microsoft.com/office/powerpoint/2010/main" val="11758204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par>
                                <p:cTn id="8" presetID="6" presetClass="entr" presetSubtype="16"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ircle(in)">
                                      <p:cBhvr>
                                        <p:cTn id="10"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cxnSp>
        <p:nvCxnSpPr>
          <p:cNvPr id="54" name="MH_Other_1">
            <a:extLst>
              <a:ext uri="{FF2B5EF4-FFF2-40B4-BE49-F238E27FC236}">
                <a16:creationId xmlns:a16="http://schemas.microsoft.com/office/drawing/2014/main" xmlns="" id="{407ABDFB-6C5A-4E32-9A88-E1948DE4F962}"/>
              </a:ext>
            </a:extLst>
          </p:cNvPr>
          <p:cNvCxnSpPr/>
          <p:nvPr>
            <p:custDataLst>
              <p:tags r:id="rId2"/>
            </p:custDataLst>
          </p:nvPr>
        </p:nvCxnSpPr>
        <p:spPr>
          <a:xfrm>
            <a:off x="2242771" y="3390816"/>
            <a:ext cx="7706458"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55" name="MH_Other_2">
            <a:extLst>
              <a:ext uri="{FF2B5EF4-FFF2-40B4-BE49-F238E27FC236}">
                <a16:creationId xmlns:a16="http://schemas.microsoft.com/office/drawing/2014/main" xmlns="" id="{9381F53D-8B1C-4656-82DA-4DD2DB26C33B}"/>
              </a:ext>
            </a:extLst>
          </p:cNvPr>
          <p:cNvSpPr/>
          <p:nvPr>
            <p:custDataLst>
              <p:tags r:id="rId3"/>
            </p:custDataLst>
          </p:nvPr>
        </p:nvSpPr>
        <p:spPr>
          <a:xfrm rot="2871886">
            <a:off x="280440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01</a:t>
            </a:r>
            <a:endParaRPr lang="zh-CN" altLang="en-US" sz="2400" b="1" dirty="0">
              <a:solidFill>
                <a:srgbClr val="FEFFFF"/>
              </a:solidFill>
            </a:endParaRPr>
          </a:p>
        </p:txBody>
      </p:sp>
      <p:sp>
        <p:nvSpPr>
          <p:cNvPr id="56" name="MH_Other_3">
            <a:extLst>
              <a:ext uri="{FF2B5EF4-FFF2-40B4-BE49-F238E27FC236}">
                <a16:creationId xmlns:a16="http://schemas.microsoft.com/office/drawing/2014/main" xmlns="" id="{2DC9B97E-EC14-4EE6-9072-31118F7786DE}"/>
              </a:ext>
            </a:extLst>
          </p:cNvPr>
          <p:cNvSpPr/>
          <p:nvPr>
            <p:custDataLst>
              <p:tags r:id="rId4"/>
            </p:custDataLst>
          </p:nvPr>
        </p:nvSpPr>
        <p:spPr>
          <a:xfrm>
            <a:off x="251217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57" name="MH_SubTitle_1">
            <a:extLst>
              <a:ext uri="{FF2B5EF4-FFF2-40B4-BE49-F238E27FC236}">
                <a16:creationId xmlns:a16="http://schemas.microsoft.com/office/drawing/2014/main" xmlns="" id="{77EDC36F-7CF6-4889-AB01-537E8E0623FE}"/>
              </a:ext>
            </a:extLst>
          </p:cNvPr>
          <p:cNvSpPr txBox="1"/>
          <p:nvPr>
            <p:custDataLst>
              <p:tags r:id="rId5"/>
            </p:custDataLst>
          </p:nvPr>
        </p:nvSpPr>
        <p:spPr>
          <a:xfrm>
            <a:off x="2568717" y="3452362"/>
            <a:ext cx="1472565" cy="1944000"/>
          </a:xfrm>
          <a:prstGeom prst="rect">
            <a:avLst/>
          </a:prstGeom>
          <a:noFill/>
        </p:spPr>
        <p:txBody>
          <a:bodyPr wrap="square" rtlCol="0" anchor="ctr">
            <a:no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国庆节的</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演变历史</a:t>
            </a:r>
          </a:p>
        </p:txBody>
      </p:sp>
      <p:sp>
        <p:nvSpPr>
          <p:cNvPr id="58" name="MH_Other_4">
            <a:extLst>
              <a:ext uri="{FF2B5EF4-FFF2-40B4-BE49-F238E27FC236}">
                <a16:creationId xmlns:a16="http://schemas.microsoft.com/office/drawing/2014/main" xmlns="" id="{93AC74D6-ADB8-470B-8986-74221F2A78A4}"/>
              </a:ext>
            </a:extLst>
          </p:cNvPr>
          <p:cNvSpPr/>
          <p:nvPr>
            <p:custDataLst>
              <p:tags r:id="rId6"/>
            </p:custDataLst>
          </p:nvPr>
        </p:nvSpPr>
        <p:spPr>
          <a:xfrm rot="2871886">
            <a:off x="435405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02</a:t>
            </a:r>
            <a:endParaRPr lang="zh-CN" altLang="en-US" sz="2400" b="1" dirty="0">
              <a:solidFill>
                <a:srgbClr val="FEFFFF"/>
              </a:solidFill>
            </a:endParaRPr>
          </a:p>
        </p:txBody>
      </p:sp>
      <p:sp>
        <p:nvSpPr>
          <p:cNvPr id="61" name="MH_Other_5">
            <a:extLst>
              <a:ext uri="{FF2B5EF4-FFF2-40B4-BE49-F238E27FC236}">
                <a16:creationId xmlns:a16="http://schemas.microsoft.com/office/drawing/2014/main" xmlns="" id="{6CB16F0E-A1F3-4C48-8CBF-52765BF6835C}"/>
              </a:ext>
            </a:extLst>
          </p:cNvPr>
          <p:cNvSpPr/>
          <p:nvPr>
            <p:custDataLst>
              <p:tags r:id="rId7"/>
            </p:custDataLst>
          </p:nvPr>
        </p:nvSpPr>
        <p:spPr>
          <a:xfrm>
            <a:off x="4061822" y="3452362"/>
            <a:ext cx="36000" cy="1944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2" name="MH_SubTitle_2">
            <a:extLst>
              <a:ext uri="{FF2B5EF4-FFF2-40B4-BE49-F238E27FC236}">
                <a16:creationId xmlns:a16="http://schemas.microsoft.com/office/drawing/2014/main" xmlns="" id="{FDC5BF0F-47FE-4C64-950F-024D535FB518}"/>
              </a:ext>
            </a:extLst>
          </p:cNvPr>
          <p:cNvSpPr txBox="1"/>
          <p:nvPr>
            <p:custDataLst>
              <p:tags r:id="rId8"/>
            </p:custDataLst>
          </p:nvPr>
        </p:nvSpPr>
        <p:spPr>
          <a:xfrm>
            <a:off x="4118362" y="3452362"/>
            <a:ext cx="1264375" cy="1944000"/>
          </a:xfrm>
          <a:prstGeom prst="rect">
            <a:avLst/>
          </a:prstGeom>
          <a:noFill/>
        </p:spPr>
        <p:txBody>
          <a:bodyPr wrap="square" rtlCol="0" anchor="ctr">
            <a:normAutofit/>
          </a:bodyPr>
          <a:lstStyle>
            <a:defPPr>
              <a:defRPr lang="zh-CN"/>
            </a:defPPr>
            <a:lvl1pPr>
              <a:lnSpc>
                <a:spcPct val="150000"/>
              </a:lnSpc>
              <a:defRPr sz="2500" b="1">
                <a:latin typeface="方正正大黑简体" panose="02010600010101010101" pitchFamily="2" charset="-122"/>
                <a:ea typeface="方正正大黑简体" panose="02010600010101010101" pitchFamily="2" charset="-122"/>
              </a:defRPr>
            </a:lvl1pPr>
          </a:lstStyle>
          <a:p>
            <a:r>
              <a:rPr lang="zh-CN" altLang="en-US" dirty="0"/>
              <a:t>国庆节的来历</a:t>
            </a:r>
          </a:p>
        </p:txBody>
      </p:sp>
      <p:sp>
        <p:nvSpPr>
          <p:cNvPr id="63" name="MH_Other_6">
            <a:extLst>
              <a:ext uri="{FF2B5EF4-FFF2-40B4-BE49-F238E27FC236}">
                <a16:creationId xmlns:a16="http://schemas.microsoft.com/office/drawing/2014/main" xmlns="" id="{7316F7E0-4F8B-4A70-9CD7-E00DB9B52A57}"/>
              </a:ext>
            </a:extLst>
          </p:cNvPr>
          <p:cNvSpPr/>
          <p:nvPr>
            <p:custDataLst>
              <p:tags r:id="rId9"/>
            </p:custDataLst>
          </p:nvPr>
        </p:nvSpPr>
        <p:spPr>
          <a:xfrm rot="2871886">
            <a:off x="590369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03</a:t>
            </a:r>
            <a:endParaRPr lang="zh-CN" altLang="en-US" sz="2400" b="1" dirty="0">
              <a:solidFill>
                <a:srgbClr val="FEFFFF"/>
              </a:solidFill>
            </a:endParaRPr>
          </a:p>
        </p:txBody>
      </p:sp>
      <p:sp>
        <p:nvSpPr>
          <p:cNvPr id="64" name="MH_Other_7">
            <a:extLst>
              <a:ext uri="{FF2B5EF4-FFF2-40B4-BE49-F238E27FC236}">
                <a16:creationId xmlns:a16="http://schemas.microsoft.com/office/drawing/2014/main" xmlns="" id="{DCFDED0B-3183-4548-9EE0-C1EDAB63B95C}"/>
              </a:ext>
            </a:extLst>
          </p:cNvPr>
          <p:cNvSpPr/>
          <p:nvPr>
            <p:custDataLst>
              <p:tags r:id="rId10"/>
            </p:custDataLst>
          </p:nvPr>
        </p:nvSpPr>
        <p:spPr>
          <a:xfrm>
            <a:off x="561146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5" name="MH_SubTitle_3">
            <a:extLst>
              <a:ext uri="{FF2B5EF4-FFF2-40B4-BE49-F238E27FC236}">
                <a16:creationId xmlns:a16="http://schemas.microsoft.com/office/drawing/2014/main" xmlns="" id="{C922F580-A99D-42F9-A37E-692B7DDA0EF9}"/>
              </a:ext>
            </a:extLst>
          </p:cNvPr>
          <p:cNvSpPr txBox="1"/>
          <p:nvPr>
            <p:custDataLst>
              <p:tags r:id="rId11"/>
            </p:custDataLst>
          </p:nvPr>
        </p:nvSpPr>
        <p:spPr>
          <a:xfrm>
            <a:off x="5668007" y="3452362"/>
            <a:ext cx="1454579"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国庆节日</a:t>
            </a:r>
            <a:endParaRPr lang="en-US" altLang="zh-CN" sz="2000" dirty="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意义</a:t>
            </a:r>
          </a:p>
        </p:txBody>
      </p:sp>
      <p:sp>
        <p:nvSpPr>
          <p:cNvPr id="66" name="MH_Other_8">
            <a:extLst>
              <a:ext uri="{FF2B5EF4-FFF2-40B4-BE49-F238E27FC236}">
                <a16:creationId xmlns:a16="http://schemas.microsoft.com/office/drawing/2014/main" xmlns="" id="{42896A1D-2B62-4CB9-97B3-252198B45631}"/>
              </a:ext>
            </a:extLst>
          </p:cNvPr>
          <p:cNvSpPr/>
          <p:nvPr>
            <p:custDataLst>
              <p:tags r:id="rId12"/>
            </p:custDataLst>
          </p:nvPr>
        </p:nvSpPr>
        <p:spPr>
          <a:xfrm rot="2871886">
            <a:off x="7453343"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04</a:t>
            </a:r>
            <a:endParaRPr lang="zh-CN" altLang="en-US" sz="2400" b="1" dirty="0">
              <a:solidFill>
                <a:srgbClr val="FEFFFF"/>
              </a:solidFill>
            </a:endParaRPr>
          </a:p>
        </p:txBody>
      </p:sp>
      <p:sp>
        <p:nvSpPr>
          <p:cNvPr id="67" name="MH_Other_9">
            <a:extLst>
              <a:ext uri="{FF2B5EF4-FFF2-40B4-BE49-F238E27FC236}">
                <a16:creationId xmlns:a16="http://schemas.microsoft.com/office/drawing/2014/main" xmlns="" id="{C6482C3C-647A-4CCF-A127-F153F6384630}"/>
              </a:ext>
            </a:extLst>
          </p:cNvPr>
          <p:cNvSpPr/>
          <p:nvPr>
            <p:custDataLst>
              <p:tags r:id="rId13"/>
            </p:custDataLst>
          </p:nvPr>
        </p:nvSpPr>
        <p:spPr>
          <a:xfrm>
            <a:off x="7161112"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68" name="MH_SubTitle_4">
            <a:extLst>
              <a:ext uri="{FF2B5EF4-FFF2-40B4-BE49-F238E27FC236}">
                <a16:creationId xmlns:a16="http://schemas.microsoft.com/office/drawing/2014/main" xmlns="" id="{53A024F3-2A36-4232-8951-45503C488066}"/>
              </a:ext>
            </a:extLst>
          </p:cNvPr>
          <p:cNvSpPr txBox="1"/>
          <p:nvPr>
            <p:custDataLst>
              <p:tags r:id="rId14"/>
            </p:custDataLst>
          </p:nvPr>
        </p:nvSpPr>
        <p:spPr>
          <a:xfrm>
            <a:off x="7217652" y="3452362"/>
            <a:ext cx="1493105" cy="1944000"/>
          </a:xfrm>
          <a:prstGeom prst="rect">
            <a:avLst/>
          </a:prstGeom>
          <a:noFill/>
        </p:spPr>
        <p:txBody>
          <a:bodyPr wrap="square" rtlCol="0" anchor="ctr">
            <a:normAutofit/>
          </a:bodyPr>
          <a:lstStyle/>
          <a:p>
            <a:pPr>
              <a:lnSpc>
                <a:spcPct val="150000"/>
              </a:lnSpc>
            </a:pPr>
            <a:r>
              <a:rPr lang="zh-CN" altLang="en-US" sz="2000" dirty="0">
                <a:solidFill>
                  <a:srgbClr val="FF8080"/>
                </a:solidFill>
                <a:latin typeface="方正正大黑简体" panose="02010600010101010101" pitchFamily="2" charset="-122"/>
                <a:ea typeface="方正正大黑简体" panose="02010600010101010101" pitchFamily="2" charset="-122"/>
              </a:rPr>
              <a:t>国庆节</a:t>
            </a:r>
            <a:endParaRPr lang="en-US" altLang="zh-CN" sz="2000">
              <a:solidFill>
                <a:srgbClr val="FF8080"/>
              </a:solidFill>
              <a:latin typeface="方正正大黑简体" panose="02010600010101010101" pitchFamily="2" charset="-122"/>
              <a:ea typeface="方正正大黑简体" panose="02010600010101010101" pitchFamily="2" charset="-122"/>
            </a:endParaRPr>
          </a:p>
          <a:p>
            <a:pPr>
              <a:lnSpc>
                <a:spcPct val="150000"/>
              </a:lnSpc>
            </a:pPr>
            <a:r>
              <a:rPr lang="zh-CN" altLang="en-US" sz="2000">
                <a:solidFill>
                  <a:srgbClr val="FF8080"/>
                </a:solidFill>
                <a:latin typeface="方正正大黑简体" panose="02010600010101010101" pitchFamily="2" charset="-122"/>
                <a:ea typeface="方正正大黑简体" panose="02010600010101010101" pitchFamily="2" charset="-122"/>
              </a:rPr>
              <a:t>精神</a:t>
            </a:r>
            <a:r>
              <a:rPr lang="zh-CN" altLang="en-US" sz="2000" dirty="0">
                <a:solidFill>
                  <a:srgbClr val="FF8080"/>
                </a:solidFill>
                <a:latin typeface="方正正大黑简体" panose="02010600010101010101" pitchFamily="2" charset="-122"/>
                <a:ea typeface="方正正大黑简体" panose="02010600010101010101" pitchFamily="2" charset="-122"/>
              </a:rPr>
              <a:t>含义</a:t>
            </a:r>
          </a:p>
        </p:txBody>
      </p:sp>
      <p:sp>
        <p:nvSpPr>
          <p:cNvPr id="69" name="MH_Other_10">
            <a:extLst>
              <a:ext uri="{FF2B5EF4-FFF2-40B4-BE49-F238E27FC236}">
                <a16:creationId xmlns:a16="http://schemas.microsoft.com/office/drawing/2014/main" xmlns="" id="{1B65BFF9-9D94-4F90-9A64-29EF771FA52C}"/>
              </a:ext>
            </a:extLst>
          </p:cNvPr>
          <p:cNvSpPr/>
          <p:nvPr>
            <p:custDataLst>
              <p:tags r:id="rId15"/>
            </p:custDataLst>
          </p:nvPr>
        </p:nvSpPr>
        <p:spPr>
          <a:xfrm rot="2871886">
            <a:off x="9002988" y="2697194"/>
            <a:ext cx="558944" cy="1036216"/>
          </a:xfrm>
          <a:custGeom>
            <a:avLst/>
            <a:gdLst>
              <a:gd name="connsiteX0" fmla="*/ 0 w 729762"/>
              <a:gd name="connsiteY0" fmla="*/ 0 h 1352892"/>
              <a:gd name="connsiteX1" fmla="*/ 729762 w 729762"/>
              <a:gd name="connsiteY1" fmla="*/ 0 h 1352892"/>
              <a:gd name="connsiteX2" fmla="*/ 729762 w 729762"/>
              <a:gd name="connsiteY2" fmla="*/ 546246 h 1352892"/>
              <a:gd name="connsiteX3" fmla="*/ 0 w 729762"/>
              <a:gd name="connsiteY3" fmla="*/ 1352892 h 1352892"/>
            </a:gdLst>
            <a:ahLst/>
            <a:cxnLst>
              <a:cxn ang="0">
                <a:pos x="connsiteX0" y="connsiteY0"/>
              </a:cxn>
              <a:cxn ang="0">
                <a:pos x="connsiteX1" y="connsiteY1"/>
              </a:cxn>
              <a:cxn ang="0">
                <a:pos x="connsiteX2" y="connsiteY2"/>
              </a:cxn>
              <a:cxn ang="0">
                <a:pos x="connsiteX3" y="connsiteY3"/>
              </a:cxn>
            </a:cxnLst>
            <a:rect l="l" t="t" r="r" b="b"/>
            <a:pathLst>
              <a:path w="729762" h="1352892">
                <a:moveTo>
                  <a:pt x="0" y="0"/>
                </a:moveTo>
                <a:lnTo>
                  <a:pt x="729762" y="0"/>
                </a:lnTo>
                <a:lnTo>
                  <a:pt x="729762" y="546246"/>
                </a:lnTo>
                <a:lnTo>
                  <a:pt x="0" y="1352892"/>
                </a:lnTo>
                <a:close/>
              </a:path>
            </a:pathLst>
          </a:cu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zh-CN" sz="2400" b="1" dirty="0">
                <a:solidFill>
                  <a:srgbClr val="FEFFFF"/>
                </a:solidFill>
              </a:rPr>
              <a:t>05</a:t>
            </a:r>
            <a:endParaRPr lang="zh-CN" altLang="en-US" sz="2400" b="1" dirty="0">
              <a:solidFill>
                <a:srgbClr val="FEFFFF"/>
              </a:solidFill>
            </a:endParaRPr>
          </a:p>
        </p:txBody>
      </p:sp>
      <p:sp>
        <p:nvSpPr>
          <p:cNvPr id="70" name="MH_Other_11">
            <a:extLst>
              <a:ext uri="{FF2B5EF4-FFF2-40B4-BE49-F238E27FC236}">
                <a16:creationId xmlns:a16="http://schemas.microsoft.com/office/drawing/2014/main" xmlns="" id="{7802A63C-31F9-412F-B6E6-140F632C31D8}"/>
              </a:ext>
            </a:extLst>
          </p:cNvPr>
          <p:cNvSpPr/>
          <p:nvPr>
            <p:custDataLst>
              <p:tags r:id="rId16"/>
            </p:custDataLst>
          </p:nvPr>
        </p:nvSpPr>
        <p:spPr>
          <a:xfrm>
            <a:off x="8710757" y="3452362"/>
            <a:ext cx="36000" cy="1944000"/>
          </a:xfrm>
          <a:prstGeom prst="rect">
            <a:avLst/>
          </a:prstGeom>
          <a:solidFill>
            <a:srgbClr val="FF80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solidFill>
                <a:srgbClr val="FF8080"/>
              </a:solidFill>
              <a:latin typeface="方正正大黑简体" panose="02010600010101010101" pitchFamily="2" charset="-122"/>
              <a:ea typeface="方正正大黑简体" panose="02010600010101010101" pitchFamily="2" charset="-122"/>
            </a:endParaRPr>
          </a:p>
        </p:txBody>
      </p:sp>
      <p:sp>
        <p:nvSpPr>
          <p:cNvPr id="71" name="MH_SubTitle_5">
            <a:extLst>
              <a:ext uri="{FF2B5EF4-FFF2-40B4-BE49-F238E27FC236}">
                <a16:creationId xmlns:a16="http://schemas.microsoft.com/office/drawing/2014/main" xmlns="" id="{78602576-FF5F-42D4-AA01-ECD588C1BDFD}"/>
              </a:ext>
            </a:extLst>
          </p:cNvPr>
          <p:cNvSpPr txBox="1"/>
          <p:nvPr>
            <p:custDataLst>
              <p:tags r:id="rId17"/>
            </p:custDataLst>
          </p:nvPr>
        </p:nvSpPr>
        <p:spPr>
          <a:xfrm>
            <a:off x="8767297" y="3452362"/>
            <a:ext cx="1493105" cy="1944000"/>
          </a:xfrm>
          <a:prstGeom prst="rect">
            <a:avLst/>
          </a:prstGeom>
          <a:noFill/>
        </p:spPr>
        <p:txBody>
          <a:bodyPr wrap="square" rtlCol="0" anchor="ctr">
            <a:normAutofit/>
          </a:bodyPr>
          <a:lstStyle>
            <a:defPPr>
              <a:defRPr lang="zh-CN"/>
            </a:defPPr>
            <a:lvl1pPr>
              <a:lnSpc>
                <a:spcPct val="150000"/>
              </a:lnSpc>
              <a:defRPr sz="2000">
                <a:solidFill>
                  <a:srgbClr val="FF8080"/>
                </a:solidFill>
                <a:latin typeface="方正正大黑简体" panose="02010600010101010101" pitchFamily="2" charset="-122"/>
                <a:ea typeface="方正正大黑简体" panose="02010600010101010101" pitchFamily="2" charset="-122"/>
              </a:defRPr>
            </a:lvl1pPr>
          </a:lstStyle>
          <a:p>
            <a:r>
              <a:rPr lang="zh-CN" altLang="en-US"/>
              <a:t>国庆</a:t>
            </a:r>
            <a:endParaRPr lang="en-US" altLang="zh-CN" dirty="0"/>
          </a:p>
          <a:p>
            <a:r>
              <a:rPr lang="zh-CN" altLang="en-US" dirty="0"/>
              <a:t>节日活动</a:t>
            </a:r>
          </a:p>
        </p:txBody>
      </p:sp>
      <p:sp>
        <p:nvSpPr>
          <p:cNvPr id="72" name="MH_PageTitle">
            <a:extLst>
              <a:ext uri="{FF2B5EF4-FFF2-40B4-BE49-F238E27FC236}">
                <a16:creationId xmlns:a16="http://schemas.microsoft.com/office/drawing/2014/main" xmlns="" id="{FEB758D8-03E7-48F0-ADE4-9A25CD99C6C7}"/>
              </a:ext>
            </a:extLst>
          </p:cNvPr>
          <p:cNvSpPr>
            <a:spLocks noGrp="1"/>
          </p:cNvSpPr>
          <p:nvPr>
            <p:ph type="title"/>
            <p:custDataLst>
              <p:tags r:id="rId18"/>
            </p:custDataLst>
          </p:nvPr>
        </p:nvSpPr>
        <p:spPr>
          <a:xfrm>
            <a:off x="838200" y="562075"/>
            <a:ext cx="10515600" cy="1325563"/>
          </a:xfrm>
        </p:spPr>
        <p:txBody>
          <a:bodyPr>
            <a:normAutofit fontScale="90000"/>
          </a:bodyPr>
          <a:lstStyle/>
          <a:p>
            <a:pPr algn="ctr"/>
            <a:r>
              <a:rPr lang="zh-CN" altLang="en-US" sz="9600" b="1" dirty="0">
                <a:latin typeface="方正正大黑简体" panose="02010600010101010101" pitchFamily="2" charset="-122"/>
                <a:ea typeface="方正正大黑简体" panose="02010600010101010101" pitchFamily="2" charset="-122"/>
              </a:rPr>
              <a:t>目 录</a:t>
            </a:r>
          </a:p>
        </p:txBody>
      </p:sp>
    </p:spTree>
    <p:custDataLst>
      <p:tags r:id="rId1"/>
    </p:custDataLst>
    <p:extLst>
      <p:ext uri="{BB962C8B-B14F-4D97-AF65-F5344CB8AC3E}">
        <p14:creationId xmlns:p14="http://schemas.microsoft.com/office/powerpoint/2010/main" val="406221850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a:extLst>
              <a:ext uri="{FF2B5EF4-FFF2-40B4-BE49-F238E27FC236}">
                <a16:creationId xmlns:a16="http://schemas.microsoft.com/office/drawing/2014/main" xmlns="" id="{F4501F03-D4AC-4A9D-BA22-5C0074B79D53}"/>
              </a:ext>
            </a:extLst>
          </p:cNvPr>
          <p:cNvSpPr txBox="1"/>
          <p:nvPr/>
        </p:nvSpPr>
        <p:spPr>
          <a:xfrm>
            <a:off x="1059543" y="449944"/>
            <a:ext cx="4325257" cy="707886"/>
          </a:xfrm>
          <a:prstGeom prst="rect">
            <a:avLst/>
          </a:prstGeom>
          <a:noFill/>
        </p:spPr>
        <p:txBody>
          <a:bodyPr wrap="square" rtlCol="0">
            <a:spAutoFit/>
          </a:bodyPr>
          <a:lstStyle/>
          <a:p>
            <a:pPr algn="dist"/>
            <a:r>
              <a:rPr lang="zh-CN" altLang="en-US" sz="4000" dirty="0">
                <a:latin typeface="方正正大黑简体" panose="02010600010101010101" pitchFamily="2" charset="-122"/>
                <a:ea typeface="方正正大黑简体" panose="02010600010101010101" pitchFamily="2" charset="-122"/>
              </a:rPr>
              <a:t>国庆节的来历</a:t>
            </a:r>
          </a:p>
        </p:txBody>
      </p:sp>
      <p:sp>
        <p:nvSpPr>
          <p:cNvPr id="3" name="矩形 2">
            <a:extLst>
              <a:ext uri="{FF2B5EF4-FFF2-40B4-BE49-F238E27FC236}">
                <a16:creationId xmlns:a16="http://schemas.microsoft.com/office/drawing/2014/main" xmlns="" id="{7C288FE3-E99A-45BB-9185-9A2EABCAB709}"/>
              </a:ext>
            </a:extLst>
          </p:cNvPr>
          <p:cNvSpPr/>
          <p:nvPr/>
        </p:nvSpPr>
        <p:spPr>
          <a:xfrm>
            <a:off x="667696" y="1807596"/>
            <a:ext cx="10929634" cy="1200329"/>
          </a:xfrm>
          <a:prstGeom prst="rect">
            <a:avLst/>
          </a:prstGeom>
        </p:spPr>
        <p:txBody>
          <a:bodyPr wrap="square">
            <a:spAutoFit/>
          </a:bodyPr>
          <a:lstStyle/>
          <a:p>
            <a:pPr indent="457200">
              <a:tabLst>
                <a:tab pos="228600" algn="l"/>
                <a:tab pos="457200" algn="l"/>
                <a:tab pos="685800" algn="l"/>
                <a:tab pos="914400" algn="l"/>
                <a:tab pos="1143000" algn="l"/>
                <a:tab pos="1371600" algn="l"/>
                <a:tab pos="1600200" algn="l"/>
                <a:tab pos="1828800" algn="l"/>
                <a:tab pos="2057400" algn="l"/>
                <a:tab pos="2286000" algn="l"/>
                <a:tab pos="2514600" algn="l"/>
                <a:tab pos="2743200" algn="l"/>
                <a:tab pos="2971800" algn="l"/>
                <a:tab pos="3200400" algn="l"/>
                <a:tab pos="3429000" algn="l"/>
                <a:tab pos="3657600" algn="l"/>
                <a:tab pos="3886200" algn="l"/>
                <a:tab pos="4114800" algn="l"/>
                <a:tab pos="4343400" algn="l"/>
                <a:tab pos="4572000" algn="l"/>
                <a:tab pos="4800600" algn="l"/>
                <a:tab pos="5029200" algn="l"/>
                <a:tab pos="5257800" algn="l"/>
                <a:tab pos="5486400" algn="l"/>
                <a:tab pos="5715000" algn="l"/>
                <a:tab pos="5943600" algn="l"/>
                <a:tab pos="6172200" algn="l"/>
                <a:tab pos="6400800" algn="l"/>
                <a:tab pos="6629400" algn="l"/>
                <a:tab pos="6858000" algn="l"/>
                <a:tab pos="7086600" algn="l"/>
                <a:tab pos="7315200" algn="l"/>
              </a:tabLst>
            </a:pPr>
            <a:r>
              <a:rPr lang="zh-CN" altLang="zh-CN" sz="2400" kern="100" dirty="0">
                <a:latin typeface="Calibri" panose="020F0502020204030204" pitchFamily="34" charset="0"/>
                <a:ea typeface="微软雅黑" panose="020B0503020204020204" pitchFamily="34" charset="-122"/>
                <a:cs typeface="Times New Roman" panose="02020603050405020304" pitchFamily="18" charset="0"/>
              </a:rPr>
              <a:t>1949年十月一日下午3时，北京30万人在天安门广场隆重举行典礼，庆祝中华人民共和国中央人民政府成立。毛泽东主席庄的严宣告中华人民共和国、中央人民政府成立，并亲自升起了第一面五星红旗。</a:t>
            </a:r>
            <a:endParaRPr lang="zh-CN" altLang="zh-CN" sz="12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4" name="图片 3" descr="图片包含 天空, 户外, 物体, 旗子&#10;&#10;已生成极高可信度的说明">
            <a:extLst>
              <a:ext uri="{FF2B5EF4-FFF2-40B4-BE49-F238E27FC236}">
                <a16:creationId xmlns:a16="http://schemas.microsoft.com/office/drawing/2014/main" xmlns="" id="{444D76B3-A319-4A47-9139-A372989FC06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67696" y="3156155"/>
            <a:ext cx="10929634" cy="3185651"/>
          </a:xfrm>
          <a:prstGeom prst="rect">
            <a:avLst/>
          </a:prstGeom>
        </p:spPr>
      </p:pic>
    </p:spTree>
    <p:extLst>
      <p:ext uri="{BB962C8B-B14F-4D97-AF65-F5344CB8AC3E}">
        <p14:creationId xmlns:p14="http://schemas.microsoft.com/office/powerpoint/2010/main" val="41380692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9"/>
  <p:tag name="MH_SECTIONID" val="260,261,262,263,264,"/>
  <p:tag name="ISPRING_ULTRA_SCORM_COURSE_ID" val="EC91F525-DB3E-40A0-829B-DEB3750C771B"/>
  <p:tag name="ISPRING_SCORM_RATE_SLIDES" val="1"/>
  <p:tag name="ISPRINGONLINEFOLDERID" val="0"/>
  <p:tag name="ISPRINGONLINEFOLDERPATH" val="内容列表"/>
  <p:tag name="ISPRINGCLOUDFOLDERID" val="0"/>
  <p:tag name="ISPRINGCLOUDFOLDERPATH" val="系统信息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SCORM_ENDPOINT" val="&lt;endpoint&gt;&lt;enable&gt;0&lt;/enable&gt;&lt;lrs&gt;http://&lt;/lrs&gt;&lt;auth&gt;0&lt;/auth&gt;&lt;login&gt;&lt;/login&gt;&lt;password&gt;&lt;/password&gt;&lt;key&gt;&lt;/key&gt;&lt;name&gt;&lt;/name&gt;&lt;email&gt;&lt;/email&gt;&lt;/endpoint&gt;&#10;"/>
  <p:tag name="ISPRING_PRESENTATION_TITLE" val="新中国成立六十八周年PPT模板"/>
</p:tagLst>
</file>

<file path=ppt/tags/tag1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10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10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10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10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10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10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10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10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10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10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1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1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1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1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1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1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1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2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2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2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2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2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3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3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3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3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3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3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38.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3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4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4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4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4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4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ags/tag4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4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4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4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5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5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5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5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5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5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56.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5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5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6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6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ags/tag6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6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6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6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6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6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7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7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7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7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74.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7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8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8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ags/tag82.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6"/>
</p:tagLst>
</file>

<file path=ppt/tags/tag8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7"/>
</p:tagLst>
</file>

<file path=ppt/tags/tag8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3"/>
</p:tagLst>
</file>

<file path=ppt/tags/tag8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8"/>
</p:tagLst>
</file>

<file path=ppt/tags/tag8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9"/>
</p:tagLst>
</file>

<file path=ppt/tags/tag8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4"/>
</p:tagLst>
</file>

<file path=ppt/tags/tag8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0"/>
</p:tagLst>
</file>

<file path=ppt/tags/tag8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1"/>
</p:tagLst>
</file>

<file path=ppt/tags/tag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ags/tag90.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5"/>
</p:tagLst>
</file>

<file path=ppt/tags/tag91.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PageTitle"/>
  <p:tag name="MH_ORDER" val="PageTitle"/>
</p:tagLst>
</file>

<file path=ppt/tags/tag9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70921155423"/>
  <p:tag name="MH_LIBRARY" val="GRAPHIC"/>
</p:tagLst>
</file>

<file path=ppt/tags/tag93.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2"/>
</p:tagLst>
</file>

<file path=ppt/tags/tag95.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3"/>
</p:tagLst>
</file>

<file path=ppt/tags/tag96.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4"/>
</p:tagLst>
</file>

<file path=ppt/tags/tag98.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Other"/>
  <p:tag name="MH_ORDER" val="5"/>
</p:tagLst>
</file>

<file path=ppt/tags/tag99.xml><?xml version="1.0" encoding="utf-8"?>
<p:tagLst xmlns:a="http://schemas.openxmlformats.org/drawingml/2006/main" xmlns:r="http://schemas.openxmlformats.org/officeDocument/2006/relationships" xmlns:p="http://schemas.openxmlformats.org/presentationml/2006/main">
  <p:tag name="MH" val="20170921155423"/>
  <p:tag name="MH_LIBRARY" val="GRAPHIC"/>
  <p:tag name="MH_TYPE" val="SubTitle"/>
  <p:tag name="MH_ORDER" val="2"/>
</p:tagLst>
</file>

<file path=ppt/theme/theme1.xml><?xml version="1.0" encoding="utf-8"?>
<a:theme xmlns:a="http://schemas.openxmlformats.org/drawingml/2006/main" name="第一PPT，www.1ppt.com">
  <a:themeElements>
    <a:clrScheme name="党建">
      <a:dk1>
        <a:srgbClr val="C00000"/>
      </a:dk1>
      <a:lt1>
        <a:srgbClr val="FFFFFF"/>
      </a:lt1>
      <a:dk2>
        <a:srgbClr val="C00000"/>
      </a:dk2>
      <a:lt2>
        <a:srgbClr val="C00000"/>
      </a:lt2>
      <a:accent1>
        <a:srgbClr val="C00000"/>
      </a:accent1>
      <a:accent2>
        <a:srgbClr val="C00000"/>
      </a:accent2>
      <a:accent3>
        <a:srgbClr val="C00000"/>
      </a:accent3>
      <a:accent4>
        <a:srgbClr val="C00000"/>
      </a:accent4>
      <a:accent5>
        <a:srgbClr val="C00000"/>
      </a:accent5>
      <a:accent6>
        <a:srgbClr val="C00000"/>
      </a:accent6>
      <a:hlink>
        <a:srgbClr val="C00000"/>
      </a:hlink>
      <a:folHlink>
        <a:srgbClr val="FF4040"/>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224</TotalTime>
  <Words>2837</Words>
  <Application>Microsoft Office PowerPoint</Application>
  <PresentationFormat>自定义</PresentationFormat>
  <Paragraphs>176</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目 录</vt:lpstr>
      <vt:lpstr>目 录</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lpstr>目 录</vt:lpstr>
      <vt:lpstr>PowerPoint 演示文稿</vt:lpstr>
      <vt:lpstr>PowerPoint 演示文稿</vt:lpstr>
      <vt:lpstr>目 录</vt:lpstr>
      <vt:lpstr>PowerPoint 演示文稿</vt:lpstr>
      <vt:lpstr>PowerPoint 演示文稿</vt:lpstr>
      <vt:lpstr>PowerPoint 演示文稿</vt:lpstr>
      <vt:lpstr>目 录</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国庆节</dc:title>
  <dc:creator>第一PPT</dc:creator>
  <cp:keywords>www.1ppt.com</cp:keywords>
  <dc:description>www.1ppt.com</dc:description>
  <cp:lastModifiedBy>Windows User</cp:lastModifiedBy>
  <cp:revision>16</cp:revision>
  <dcterms:created xsi:type="dcterms:W3CDTF">2017-09-20T10:35:29Z</dcterms:created>
  <dcterms:modified xsi:type="dcterms:W3CDTF">2018-09-28T09:26:28Z</dcterms:modified>
</cp:coreProperties>
</file>