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Lst>
  <p:notesMasterIdLst>
    <p:notesMasterId r:id="rId15"/>
  </p:notesMasterIdLst>
  <p:sldIdLst>
    <p:sldId id="270" r:id="rId3"/>
    <p:sldId id="260" r:id="rId4"/>
    <p:sldId id="261" r:id="rId5"/>
    <p:sldId id="262" r:id="rId6"/>
    <p:sldId id="264" r:id="rId7"/>
    <p:sldId id="265" r:id="rId8"/>
    <p:sldId id="266" r:id="rId9"/>
    <p:sldId id="267" r:id="rId10"/>
    <p:sldId id="269" r:id="rId11"/>
    <p:sldId id="268" r:id="rId12"/>
    <p:sldId id="263" r:id="rId13"/>
    <p:sldId id="271" r:id="rId14"/>
  </p:sldIdLst>
  <p:sldSz cx="12192000" cy="6858000"/>
  <p:notesSz cx="6858000" cy="9144000"/>
  <p:custDataLst>
    <p:tags r:id="rId1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C1C1"/>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8" d="100"/>
          <a:sy n="58" d="100"/>
        </p:scale>
        <p:origin x="-102"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21"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634DE2-95C2-4739-A0D0-ED5A1ECD8882}" type="datetimeFigureOut">
              <a:rPr lang="zh-CN" altLang="en-US" smtClean="0"/>
              <a:t>2018/9/6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552714-8357-43A6-8407-5110DBF4DDDC}" type="slidenum">
              <a:rPr lang="zh-CN" altLang="en-US" smtClean="0"/>
              <a:t>‹#›</a:t>
            </a:fld>
            <a:endParaRPr lang="zh-CN" altLang="en-US"/>
          </a:p>
        </p:txBody>
      </p:sp>
    </p:spTree>
    <p:extLst>
      <p:ext uri="{BB962C8B-B14F-4D97-AF65-F5344CB8AC3E}">
        <p14:creationId xmlns:p14="http://schemas.microsoft.com/office/powerpoint/2010/main" val="32275956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52714-8357-43A6-8407-5110DBF4DDDC}" type="slidenum">
              <a:rPr lang="zh-CN" altLang="en-US" smtClean="0"/>
              <a:t>1</a:t>
            </a:fld>
            <a:endParaRPr lang="zh-CN" altLang="en-US"/>
          </a:p>
        </p:txBody>
      </p:sp>
    </p:spTree>
    <p:extLst>
      <p:ext uri="{BB962C8B-B14F-4D97-AF65-F5344CB8AC3E}">
        <p14:creationId xmlns:p14="http://schemas.microsoft.com/office/powerpoint/2010/main" val="28992219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52714-8357-43A6-8407-5110DBF4DDDC}" type="slidenum">
              <a:rPr lang="zh-CN" altLang="en-US" smtClean="0"/>
              <a:t>10</a:t>
            </a:fld>
            <a:endParaRPr lang="zh-CN" altLang="en-US"/>
          </a:p>
        </p:txBody>
      </p:sp>
    </p:spTree>
    <p:extLst>
      <p:ext uri="{BB962C8B-B14F-4D97-AF65-F5344CB8AC3E}">
        <p14:creationId xmlns:p14="http://schemas.microsoft.com/office/powerpoint/2010/main" val="3300795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52714-8357-43A6-8407-5110DBF4DDDC}" type="slidenum">
              <a:rPr lang="zh-CN" altLang="en-US" smtClean="0"/>
              <a:t>11</a:t>
            </a:fld>
            <a:endParaRPr lang="zh-CN" altLang="en-US"/>
          </a:p>
        </p:txBody>
      </p:sp>
    </p:spTree>
    <p:extLst>
      <p:ext uri="{BB962C8B-B14F-4D97-AF65-F5344CB8AC3E}">
        <p14:creationId xmlns:p14="http://schemas.microsoft.com/office/powerpoint/2010/main" val="715872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52714-8357-43A6-8407-5110DBF4DDDC}" type="slidenum">
              <a:rPr lang="zh-CN" altLang="en-US" smtClean="0"/>
              <a:t>2</a:t>
            </a:fld>
            <a:endParaRPr lang="zh-CN" altLang="en-US"/>
          </a:p>
        </p:txBody>
      </p:sp>
    </p:spTree>
    <p:extLst>
      <p:ext uri="{BB962C8B-B14F-4D97-AF65-F5344CB8AC3E}">
        <p14:creationId xmlns:p14="http://schemas.microsoft.com/office/powerpoint/2010/main" val="4245314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52714-8357-43A6-8407-5110DBF4DDDC}" type="slidenum">
              <a:rPr lang="zh-CN" altLang="en-US" smtClean="0"/>
              <a:t>3</a:t>
            </a:fld>
            <a:endParaRPr lang="zh-CN" altLang="en-US"/>
          </a:p>
        </p:txBody>
      </p:sp>
    </p:spTree>
    <p:extLst>
      <p:ext uri="{BB962C8B-B14F-4D97-AF65-F5344CB8AC3E}">
        <p14:creationId xmlns:p14="http://schemas.microsoft.com/office/powerpoint/2010/main" val="3714590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52714-8357-43A6-8407-5110DBF4DDDC}" type="slidenum">
              <a:rPr lang="zh-CN" altLang="en-US" smtClean="0"/>
              <a:t>4</a:t>
            </a:fld>
            <a:endParaRPr lang="zh-CN" altLang="en-US"/>
          </a:p>
        </p:txBody>
      </p:sp>
    </p:spTree>
    <p:extLst>
      <p:ext uri="{BB962C8B-B14F-4D97-AF65-F5344CB8AC3E}">
        <p14:creationId xmlns:p14="http://schemas.microsoft.com/office/powerpoint/2010/main" val="2151882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52714-8357-43A6-8407-5110DBF4DDDC}" type="slidenum">
              <a:rPr lang="zh-CN" altLang="en-US" smtClean="0"/>
              <a:t>5</a:t>
            </a:fld>
            <a:endParaRPr lang="zh-CN" altLang="en-US"/>
          </a:p>
        </p:txBody>
      </p:sp>
    </p:spTree>
    <p:extLst>
      <p:ext uri="{BB962C8B-B14F-4D97-AF65-F5344CB8AC3E}">
        <p14:creationId xmlns:p14="http://schemas.microsoft.com/office/powerpoint/2010/main" val="1557874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52714-8357-43A6-8407-5110DBF4DDDC}" type="slidenum">
              <a:rPr lang="zh-CN" altLang="en-US" smtClean="0"/>
              <a:t>6</a:t>
            </a:fld>
            <a:endParaRPr lang="zh-CN" altLang="en-US"/>
          </a:p>
        </p:txBody>
      </p:sp>
    </p:spTree>
    <p:extLst>
      <p:ext uri="{BB962C8B-B14F-4D97-AF65-F5344CB8AC3E}">
        <p14:creationId xmlns:p14="http://schemas.microsoft.com/office/powerpoint/2010/main" val="414923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52714-8357-43A6-8407-5110DBF4DDDC}" type="slidenum">
              <a:rPr lang="zh-CN" altLang="en-US" smtClean="0"/>
              <a:t>7</a:t>
            </a:fld>
            <a:endParaRPr lang="zh-CN" altLang="en-US"/>
          </a:p>
        </p:txBody>
      </p:sp>
    </p:spTree>
    <p:extLst>
      <p:ext uri="{BB962C8B-B14F-4D97-AF65-F5344CB8AC3E}">
        <p14:creationId xmlns:p14="http://schemas.microsoft.com/office/powerpoint/2010/main" val="4192591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52714-8357-43A6-8407-5110DBF4DDDC}" type="slidenum">
              <a:rPr lang="zh-CN" altLang="en-US" smtClean="0"/>
              <a:t>8</a:t>
            </a:fld>
            <a:endParaRPr lang="zh-CN" altLang="en-US"/>
          </a:p>
        </p:txBody>
      </p:sp>
    </p:spTree>
    <p:extLst>
      <p:ext uri="{BB962C8B-B14F-4D97-AF65-F5344CB8AC3E}">
        <p14:creationId xmlns:p14="http://schemas.microsoft.com/office/powerpoint/2010/main" val="42796453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52714-8357-43A6-8407-5110DBF4DDDC}" type="slidenum">
              <a:rPr lang="zh-CN" altLang="en-US" smtClean="0"/>
              <a:t>9</a:t>
            </a:fld>
            <a:endParaRPr lang="zh-CN" altLang="en-US"/>
          </a:p>
        </p:txBody>
      </p:sp>
    </p:spTree>
    <p:extLst>
      <p:ext uri="{BB962C8B-B14F-4D97-AF65-F5344CB8AC3E}">
        <p14:creationId xmlns:p14="http://schemas.microsoft.com/office/powerpoint/2010/main" val="30185078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userDrawn="1"/>
        </p:nvSpPr>
        <p:spPr>
          <a:xfrm>
            <a:off x="8325228" y="65454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pic>
        <p:nvPicPr>
          <p:cNvPr id="5" name="图片 4">
            <a:extLst>
              <a:ext uri="{FF2B5EF4-FFF2-40B4-BE49-F238E27FC236}">
                <a16:creationId xmlns:a16="http://schemas.microsoft.com/office/drawing/2014/main" xmlns="" id="{CE352F23-C4FD-4E54-81CE-1C1CE5D97FF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4" name="图片 3">
            <a:extLst>
              <a:ext uri="{FF2B5EF4-FFF2-40B4-BE49-F238E27FC236}">
                <a16:creationId xmlns:a16="http://schemas.microsoft.com/office/drawing/2014/main" xmlns="" id="{C91DCE33-6BF0-414C-BAF7-87C79A4981A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9784" y="161291"/>
            <a:ext cx="11772433" cy="653541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advTm="5000">
        <p:circle/>
      </p:transition>
    </mc:Choice>
    <mc:Fallback xmlns="">
      <p:transition spd="slow" advTm="5000">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822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01388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3670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7449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1312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1707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8274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2017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9702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94382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043742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xmlns:p14="http://schemas.microsoft.com/office/powerpoint/2010/main">
    <mc:Choice Requires="p14">
      <p:transition spd="slow" p14:dur="2500" advTm="5000">
        <p:circle/>
      </p:transition>
    </mc:Choice>
    <mc:Fallback xmlns="">
      <p:transition spd="slow" advTm="5000">
        <p:circl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2018/9/6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793705862"/>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7.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4.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4.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组合 61">
            <a:extLst>
              <a:ext uri="{FF2B5EF4-FFF2-40B4-BE49-F238E27FC236}">
                <a16:creationId xmlns:a16="http://schemas.microsoft.com/office/drawing/2014/main" xmlns="" id="{973B7506-46A0-42BA-9857-E2ABB32FA2F9}"/>
              </a:ext>
            </a:extLst>
          </p:cNvPr>
          <p:cNvGrpSpPr/>
          <p:nvPr/>
        </p:nvGrpSpPr>
        <p:grpSpPr>
          <a:xfrm>
            <a:off x="318022" y="256665"/>
            <a:ext cx="3160795" cy="4544075"/>
            <a:chOff x="318022" y="256665"/>
            <a:chExt cx="3160795" cy="4544075"/>
          </a:xfrm>
        </p:grpSpPr>
        <p:pic>
          <p:nvPicPr>
            <p:cNvPr id="50" name="图片 49">
              <a:extLst>
                <a:ext uri="{FF2B5EF4-FFF2-40B4-BE49-F238E27FC236}">
                  <a16:creationId xmlns:a16="http://schemas.microsoft.com/office/drawing/2014/main" xmlns="" id="{D96B444B-2AFB-4E4E-A8D1-69ADE66393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19249" y="256665"/>
              <a:ext cx="1849815" cy="1849815"/>
            </a:xfrm>
            <a:prstGeom prst="rect">
              <a:avLst/>
            </a:prstGeom>
          </p:spPr>
        </p:pic>
        <p:grpSp>
          <p:nvGrpSpPr>
            <p:cNvPr id="53" name="组合 52">
              <a:extLst>
                <a:ext uri="{FF2B5EF4-FFF2-40B4-BE49-F238E27FC236}">
                  <a16:creationId xmlns:a16="http://schemas.microsoft.com/office/drawing/2014/main" xmlns="" id="{7CE7AF0F-7753-4A57-AFA2-66B2E3BC99E2}"/>
                </a:ext>
              </a:extLst>
            </p:cNvPr>
            <p:cNvGrpSpPr/>
            <p:nvPr/>
          </p:nvGrpSpPr>
          <p:grpSpPr>
            <a:xfrm>
              <a:off x="318022" y="318434"/>
              <a:ext cx="3160795" cy="4482306"/>
              <a:chOff x="318022" y="318434"/>
              <a:chExt cx="3160795" cy="4482306"/>
            </a:xfrm>
          </p:grpSpPr>
          <p:pic>
            <p:nvPicPr>
              <p:cNvPr id="36" name="图片 35">
                <a:extLst>
                  <a:ext uri="{FF2B5EF4-FFF2-40B4-BE49-F238E27FC236}">
                    <a16:creationId xmlns:a16="http://schemas.microsoft.com/office/drawing/2014/main" xmlns="" id="{6BBD036B-46FD-48A6-89C1-EDA5268F52A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86209" y="1973475"/>
                <a:ext cx="1813717" cy="2827265"/>
              </a:xfrm>
              <a:prstGeom prst="rect">
                <a:avLst/>
              </a:prstGeom>
            </p:spPr>
          </p:pic>
          <p:pic>
            <p:nvPicPr>
              <p:cNvPr id="45" name="图片 44">
                <a:extLst>
                  <a:ext uri="{FF2B5EF4-FFF2-40B4-BE49-F238E27FC236}">
                    <a16:creationId xmlns:a16="http://schemas.microsoft.com/office/drawing/2014/main" xmlns="" id="{C5E7D9D8-83E7-45E9-8936-2CEF6633716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8022" y="318434"/>
                <a:ext cx="3160795" cy="2545929"/>
              </a:xfrm>
              <a:prstGeom prst="rect">
                <a:avLst/>
              </a:prstGeom>
            </p:spPr>
          </p:pic>
        </p:grpSp>
      </p:grpSp>
      <p:grpSp>
        <p:nvGrpSpPr>
          <p:cNvPr id="38" name="组合 37">
            <a:extLst>
              <a:ext uri="{FF2B5EF4-FFF2-40B4-BE49-F238E27FC236}">
                <a16:creationId xmlns:a16="http://schemas.microsoft.com/office/drawing/2014/main" xmlns="" id="{031E5BCF-F8AA-4BBA-A461-B75A32450A5C}"/>
              </a:ext>
            </a:extLst>
          </p:cNvPr>
          <p:cNvGrpSpPr/>
          <p:nvPr/>
        </p:nvGrpSpPr>
        <p:grpSpPr>
          <a:xfrm>
            <a:off x="4424467" y="5170912"/>
            <a:ext cx="3343066" cy="362875"/>
            <a:chOff x="4352216" y="5642011"/>
            <a:chExt cx="3343066" cy="362875"/>
          </a:xfrm>
        </p:grpSpPr>
        <p:sp>
          <p:nvSpPr>
            <p:cNvPr id="12" name="矩形 11">
              <a:extLst>
                <a:ext uri="{FF2B5EF4-FFF2-40B4-BE49-F238E27FC236}">
                  <a16:creationId xmlns:a16="http://schemas.microsoft.com/office/drawing/2014/main" xmlns="" id="{51719037-7479-47F0-8B27-C63E02473970}"/>
                </a:ext>
              </a:extLst>
            </p:cNvPr>
            <p:cNvSpPr/>
            <p:nvPr/>
          </p:nvSpPr>
          <p:spPr>
            <a:xfrm>
              <a:off x="4352216" y="5642011"/>
              <a:ext cx="3343066" cy="36287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xmlns="" id="{C7F87609-90C0-415C-B782-DE63768486EC}"/>
                </a:ext>
              </a:extLst>
            </p:cNvPr>
            <p:cNvSpPr txBox="1"/>
            <p:nvPr/>
          </p:nvSpPr>
          <p:spPr>
            <a:xfrm>
              <a:off x="4417093" y="5651342"/>
              <a:ext cx="3275297" cy="338554"/>
            </a:xfrm>
            <a:prstGeom prst="rect">
              <a:avLst/>
            </a:prstGeom>
            <a:noFill/>
          </p:spPr>
          <p:txBody>
            <a:bodyPr wrap="square" rtlCol="0">
              <a:spAutoFit/>
            </a:bodyPr>
            <a:lstStyle/>
            <a:p>
              <a:r>
                <a:rPr lang="zh-CN" altLang="en-US" sz="1600" dirty="0">
                  <a:solidFill>
                    <a:schemeClr val="bg1"/>
                  </a:solidFill>
                  <a:latin typeface="宋体" panose="02010600030101010101" pitchFamily="2" charset="-122"/>
                  <a:ea typeface="宋体" panose="02010600030101010101" pitchFamily="2" charset="-122"/>
                </a:rPr>
                <a:t>上 海 </a:t>
              </a:r>
              <a:r>
                <a:rPr lang="en-US" altLang="zh-CN" sz="1600" dirty="0">
                  <a:solidFill>
                    <a:schemeClr val="bg1"/>
                  </a:solidFill>
                  <a:latin typeface="宋体" panose="02010600030101010101" pitchFamily="2" charset="-122"/>
                  <a:ea typeface="宋体" panose="02010600030101010101" pitchFamily="2" charset="-122"/>
                </a:rPr>
                <a:t>xx</a:t>
              </a:r>
              <a:r>
                <a:rPr lang="zh-CN" altLang="en-US" sz="1600" dirty="0" smtClean="0">
                  <a:solidFill>
                    <a:schemeClr val="bg1"/>
                  </a:solidFill>
                  <a:latin typeface="宋体" panose="02010600030101010101" pitchFamily="2" charset="-122"/>
                  <a:ea typeface="宋体" panose="02010600030101010101" pitchFamily="2" charset="-122"/>
                </a:rPr>
                <a:t> </a:t>
              </a:r>
              <a:r>
                <a:rPr lang="zh-CN" altLang="en-US" sz="1600" dirty="0">
                  <a:solidFill>
                    <a:schemeClr val="bg1"/>
                  </a:solidFill>
                  <a:latin typeface="宋体" panose="02010600030101010101" pitchFamily="2" charset="-122"/>
                  <a:ea typeface="宋体" panose="02010600030101010101" pitchFamily="2" charset="-122"/>
                </a:rPr>
                <a:t>科 技 集 团 恭 贺！</a:t>
              </a:r>
            </a:p>
          </p:txBody>
        </p:sp>
      </p:grpSp>
      <p:pic>
        <p:nvPicPr>
          <p:cNvPr id="31" name="图片 30">
            <a:extLst>
              <a:ext uri="{FF2B5EF4-FFF2-40B4-BE49-F238E27FC236}">
                <a16:creationId xmlns:a16="http://schemas.microsoft.com/office/drawing/2014/main" xmlns="" id="{8EDC2882-048D-4ECD-8616-E3EBA35285B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615113" y="1303327"/>
            <a:ext cx="2961775" cy="3497413"/>
          </a:xfrm>
          <a:prstGeom prst="rect">
            <a:avLst/>
          </a:prstGeom>
        </p:spPr>
      </p:pic>
      <p:grpSp>
        <p:nvGrpSpPr>
          <p:cNvPr id="54" name="组合 53">
            <a:extLst>
              <a:ext uri="{FF2B5EF4-FFF2-40B4-BE49-F238E27FC236}">
                <a16:creationId xmlns:a16="http://schemas.microsoft.com/office/drawing/2014/main" xmlns="" id="{5B024DEC-6370-4A6B-BDAA-5C48ED73646A}"/>
              </a:ext>
            </a:extLst>
          </p:cNvPr>
          <p:cNvGrpSpPr/>
          <p:nvPr/>
        </p:nvGrpSpPr>
        <p:grpSpPr>
          <a:xfrm>
            <a:off x="8730687" y="501901"/>
            <a:ext cx="3160795" cy="4385810"/>
            <a:chOff x="8730687" y="501901"/>
            <a:chExt cx="3160795" cy="4385810"/>
          </a:xfrm>
        </p:grpSpPr>
        <p:pic>
          <p:nvPicPr>
            <p:cNvPr id="46" name="图片 45">
              <a:extLst>
                <a:ext uri="{FF2B5EF4-FFF2-40B4-BE49-F238E27FC236}">
                  <a16:creationId xmlns:a16="http://schemas.microsoft.com/office/drawing/2014/main" xmlns="" id="{46631BEE-D790-4B94-A391-5300B426574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8730687" y="501901"/>
              <a:ext cx="3160795" cy="2545929"/>
            </a:xfrm>
            <a:prstGeom prst="rect">
              <a:avLst/>
            </a:prstGeom>
          </p:spPr>
        </p:pic>
        <p:pic>
          <p:nvPicPr>
            <p:cNvPr id="47" name="图片 46">
              <a:extLst>
                <a:ext uri="{FF2B5EF4-FFF2-40B4-BE49-F238E27FC236}">
                  <a16:creationId xmlns:a16="http://schemas.microsoft.com/office/drawing/2014/main" xmlns="" id="{E6D24053-C884-47D6-9F31-1C985BF8BDF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flipH="1">
              <a:off x="9825928" y="2060446"/>
              <a:ext cx="1813717" cy="2827265"/>
            </a:xfrm>
            <a:prstGeom prst="rect">
              <a:avLst/>
            </a:prstGeom>
          </p:spPr>
        </p:pic>
      </p:grpSp>
      <p:grpSp>
        <p:nvGrpSpPr>
          <p:cNvPr id="63" name="组合 62">
            <a:extLst>
              <a:ext uri="{FF2B5EF4-FFF2-40B4-BE49-F238E27FC236}">
                <a16:creationId xmlns:a16="http://schemas.microsoft.com/office/drawing/2014/main" xmlns="" id="{B19B7FBE-9AEB-45BA-9EFC-3F949B935471}"/>
              </a:ext>
            </a:extLst>
          </p:cNvPr>
          <p:cNvGrpSpPr/>
          <p:nvPr/>
        </p:nvGrpSpPr>
        <p:grpSpPr>
          <a:xfrm>
            <a:off x="1892683" y="2597348"/>
            <a:ext cx="3686586" cy="2857500"/>
            <a:chOff x="1892683" y="2597348"/>
            <a:chExt cx="3686586" cy="2857500"/>
          </a:xfrm>
        </p:grpSpPr>
        <p:sp>
          <p:nvSpPr>
            <p:cNvPr id="48" name="文本框 47">
              <a:extLst>
                <a:ext uri="{FF2B5EF4-FFF2-40B4-BE49-F238E27FC236}">
                  <a16:creationId xmlns:a16="http://schemas.microsoft.com/office/drawing/2014/main" xmlns="" id="{8343DE1F-D4EB-4205-BDB1-8E79F8CC6D6B}"/>
                </a:ext>
              </a:extLst>
            </p:cNvPr>
            <p:cNvSpPr txBox="1"/>
            <p:nvPr/>
          </p:nvSpPr>
          <p:spPr>
            <a:xfrm>
              <a:off x="3461314" y="3428403"/>
              <a:ext cx="2117955" cy="646331"/>
            </a:xfrm>
            <a:prstGeom prst="rect">
              <a:avLst/>
            </a:prstGeom>
            <a:noFill/>
          </p:spPr>
          <p:txBody>
            <a:bodyPr wrap="square" rtlCol="0">
              <a:spAutoFit/>
            </a:bodyPr>
            <a:lstStyle/>
            <a:p>
              <a:r>
                <a:rPr lang="zh-CN" altLang="en-US" sz="3600" dirty="0">
                  <a:solidFill>
                    <a:srgbClr val="C00000"/>
                  </a:solidFill>
                  <a:latin typeface="宋体" panose="02010600030101010101" pitchFamily="2" charset="-122"/>
                  <a:ea typeface="宋体" panose="02010600030101010101" pitchFamily="2" charset="-122"/>
                </a:rPr>
                <a:t>花好月圆</a:t>
              </a:r>
            </a:p>
          </p:txBody>
        </p:sp>
        <p:grpSp>
          <p:nvGrpSpPr>
            <p:cNvPr id="60" name="组合 59">
              <a:extLst>
                <a:ext uri="{FF2B5EF4-FFF2-40B4-BE49-F238E27FC236}">
                  <a16:creationId xmlns:a16="http://schemas.microsoft.com/office/drawing/2014/main" xmlns="" id="{14189975-38A8-4F78-AA76-43E46B2D475E}"/>
                </a:ext>
              </a:extLst>
            </p:cNvPr>
            <p:cNvGrpSpPr/>
            <p:nvPr/>
          </p:nvGrpSpPr>
          <p:grpSpPr>
            <a:xfrm>
              <a:off x="1892683" y="2597348"/>
              <a:ext cx="3384451" cy="2857500"/>
              <a:chOff x="1754721" y="2645984"/>
              <a:chExt cx="3384451" cy="2857500"/>
            </a:xfrm>
          </p:grpSpPr>
          <p:pic>
            <p:nvPicPr>
              <p:cNvPr id="58" name="图片 57">
                <a:extLst>
                  <a:ext uri="{FF2B5EF4-FFF2-40B4-BE49-F238E27FC236}">
                    <a16:creationId xmlns:a16="http://schemas.microsoft.com/office/drawing/2014/main" xmlns="" id="{E9CD84DE-4C03-488C-8AE7-46EAFCBF9157}"/>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754721" y="2645984"/>
                <a:ext cx="2857500" cy="2857500"/>
              </a:xfrm>
              <a:prstGeom prst="rect">
                <a:avLst/>
              </a:prstGeom>
            </p:spPr>
          </p:pic>
          <p:cxnSp>
            <p:nvCxnSpPr>
              <p:cNvPr id="59" name="直接连接符 58">
                <a:extLst>
                  <a:ext uri="{FF2B5EF4-FFF2-40B4-BE49-F238E27FC236}">
                    <a16:creationId xmlns:a16="http://schemas.microsoft.com/office/drawing/2014/main" xmlns="" id="{7CD47B1A-15AD-4624-AC1A-4FE7EAC853B5}"/>
                  </a:ext>
                </a:extLst>
              </p:cNvPr>
              <p:cNvCxnSpPr/>
              <p:nvPr/>
            </p:nvCxnSpPr>
            <p:spPr>
              <a:xfrm>
                <a:off x="3529624" y="4097088"/>
                <a:ext cx="1609548" cy="0"/>
              </a:xfrm>
              <a:prstGeom prst="line">
                <a:avLst/>
              </a:prstGeom>
              <a:ln>
                <a:solidFill>
                  <a:srgbClr val="C1C1C1"/>
                </a:solidFill>
              </a:ln>
            </p:spPr>
            <p:style>
              <a:lnRef idx="1">
                <a:schemeClr val="accent1"/>
              </a:lnRef>
              <a:fillRef idx="0">
                <a:schemeClr val="accent1"/>
              </a:fillRef>
              <a:effectRef idx="0">
                <a:schemeClr val="accent1"/>
              </a:effectRef>
              <a:fontRef idx="minor">
                <a:schemeClr val="tx1"/>
              </a:fontRef>
            </p:style>
          </p:cxnSp>
        </p:grpSp>
      </p:grpSp>
      <p:pic>
        <p:nvPicPr>
          <p:cNvPr id="64" name="图片 63">
            <a:extLst>
              <a:ext uri="{FF2B5EF4-FFF2-40B4-BE49-F238E27FC236}">
                <a16:creationId xmlns:a16="http://schemas.microsoft.com/office/drawing/2014/main" xmlns="" id="{F4C3D176-3965-477D-B97D-AEF79A1108C8}"/>
              </a:ext>
            </a:extLst>
          </p:cNvPr>
          <p:cNvPicPr>
            <a:picLocks noChangeAspect="1"/>
          </p:cNvPicPr>
          <p:nvPr/>
        </p:nvPicPr>
        <p:blipFill>
          <a:blip r:embed="rId8"/>
          <a:stretch>
            <a:fillRect/>
          </a:stretch>
        </p:blipFill>
        <p:spPr>
          <a:xfrm>
            <a:off x="6817246" y="1628000"/>
            <a:ext cx="658425" cy="969348"/>
          </a:xfrm>
          <a:prstGeom prst="rect">
            <a:avLst/>
          </a:prstGeom>
        </p:spPr>
      </p:pic>
    </p:spTree>
    <p:extLst>
      <p:ext uri="{BB962C8B-B14F-4D97-AF65-F5344CB8AC3E}">
        <p14:creationId xmlns:p14="http://schemas.microsoft.com/office/powerpoint/2010/main" val="806273433"/>
      </p:ext>
    </p:extLst>
  </p:cSld>
  <p:clrMapOvr>
    <a:masterClrMapping/>
  </p:clrMapOvr>
  <mc:AlternateContent xmlns:mc="http://schemas.openxmlformats.org/markup-compatibility/2006" xmlns:p14="http://schemas.microsoft.com/office/powerpoint/2010/main">
    <mc:Choice Requires="p14">
      <p:transition spd="slow" p14:dur="25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1000"/>
                                        <p:tgtEl>
                                          <p:spTgt spid="6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1000"/>
                                        <p:tgtEl>
                                          <p:spTgt spid="54"/>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1000"/>
                                        <p:tgtEl>
                                          <p:spTgt spid="31"/>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1000"/>
                                        <p:tgtEl>
                                          <p:spTgt spid="64"/>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fade">
                                      <p:cBhvr>
                                        <p:cTn id="23" dur="1000"/>
                                        <p:tgtEl>
                                          <p:spTgt spid="63"/>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69657A2E-B7B4-4313-A7E5-FB3B27EF76E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7638223" y="570456"/>
            <a:ext cx="4400420" cy="3156638"/>
          </a:xfrm>
          <a:prstGeom prst="rect">
            <a:avLst/>
          </a:prstGeom>
        </p:spPr>
      </p:pic>
      <p:pic>
        <p:nvPicPr>
          <p:cNvPr id="5" name="图片 4">
            <a:extLst>
              <a:ext uri="{FF2B5EF4-FFF2-40B4-BE49-F238E27FC236}">
                <a16:creationId xmlns:a16="http://schemas.microsoft.com/office/drawing/2014/main" xmlns="" id="{CCB87A6F-F0CF-4518-B9A6-530B0BC4ADA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236164" y="706615"/>
            <a:ext cx="3390901" cy="3615608"/>
          </a:xfrm>
          <a:prstGeom prst="rect">
            <a:avLst/>
          </a:prstGeom>
        </p:spPr>
      </p:pic>
      <p:sp>
        <p:nvSpPr>
          <p:cNvPr id="6" name="矩形 5">
            <a:extLst>
              <a:ext uri="{FF2B5EF4-FFF2-40B4-BE49-F238E27FC236}">
                <a16:creationId xmlns:a16="http://schemas.microsoft.com/office/drawing/2014/main" xmlns="" id="{0C728670-0ED4-4B16-A817-CDE267921C55}"/>
              </a:ext>
            </a:extLst>
          </p:cNvPr>
          <p:cNvSpPr/>
          <p:nvPr/>
        </p:nvSpPr>
        <p:spPr>
          <a:xfrm>
            <a:off x="3931614" y="4029835"/>
            <a:ext cx="4568879" cy="584775"/>
          </a:xfrm>
          <a:prstGeom prst="rect">
            <a:avLst/>
          </a:prstGeom>
        </p:spPr>
        <p:txBody>
          <a:bodyPr wrap="none">
            <a:spAutoFit/>
          </a:bodyPr>
          <a:lstStyle/>
          <a:p>
            <a:r>
              <a:rPr lang="en-US" altLang="zh-CN" sz="3200" dirty="0">
                <a:solidFill>
                  <a:schemeClr val="tx1">
                    <a:lumMod val="50000"/>
                    <a:lumOff val="50000"/>
                  </a:schemeClr>
                </a:solidFill>
                <a:latin typeface="Bradley Hand ITC" panose="03070402050302030203" pitchFamily="66" charset="0"/>
              </a:rPr>
              <a:t>Happy mid autumn day!</a:t>
            </a:r>
            <a:endParaRPr lang="zh-CN" altLang="en-US" sz="3200" dirty="0">
              <a:solidFill>
                <a:schemeClr val="tx1">
                  <a:lumMod val="50000"/>
                  <a:lumOff val="50000"/>
                </a:schemeClr>
              </a:solidFill>
              <a:latin typeface="Bradley Hand ITC" panose="03070402050302030203" pitchFamily="66" charset="0"/>
            </a:endParaRPr>
          </a:p>
        </p:txBody>
      </p:sp>
      <p:pic>
        <p:nvPicPr>
          <p:cNvPr id="7" name="Picture 2" descr="中国风祥云纹理  PNG素材">
            <a:extLst>
              <a:ext uri="{FF2B5EF4-FFF2-40B4-BE49-F238E27FC236}">
                <a16:creationId xmlns:a16="http://schemas.microsoft.com/office/drawing/2014/main" xmlns="" id="{192C5D71-55AC-4F8F-B573-1C02E0CC03C8}"/>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161973" y="4974501"/>
            <a:ext cx="1338520" cy="627958"/>
          </a:xfrm>
          <a:prstGeom prst="rect">
            <a:avLst/>
          </a:prstGeom>
          <a:noFill/>
          <a:extLst>
            <a:ext uri="{909E8E84-426E-40DD-AFC4-6F175D3DCCD1}">
              <a14:hiddenFill xmlns:a14="http://schemas.microsoft.com/office/drawing/2010/main">
                <a:solidFill>
                  <a:srgbClr val="FFFFFF"/>
                </a:solidFill>
              </a14:hiddenFill>
            </a:ext>
          </a:extLst>
        </p:spPr>
      </p:pic>
      <p:sp>
        <p:nvSpPr>
          <p:cNvPr id="8" name="文本框 7">
            <a:extLst>
              <a:ext uri="{FF2B5EF4-FFF2-40B4-BE49-F238E27FC236}">
                <a16:creationId xmlns:a16="http://schemas.microsoft.com/office/drawing/2014/main" xmlns="" id="{CF093072-2241-40FD-BE97-71BCCBA6ADF6}"/>
              </a:ext>
            </a:extLst>
          </p:cNvPr>
          <p:cNvSpPr txBox="1"/>
          <p:nvPr/>
        </p:nvSpPr>
        <p:spPr>
          <a:xfrm>
            <a:off x="3285555" y="4654364"/>
            <a:ext cx="3562350" cy="461665"/>
          </a:xfrm>
          <a:prstGeom prst="rect">
            <a:avLst/>
          </a:prstGeom>
          <a:noFill/>
        </p:spPr>
        <p:txBody>
          <a:bodyPr wrap="square" rtlCol="0">
            <a:spAutoFit/>
          </a:bodyPr>
          <a:lstStyle/>
          <a:p>
            <a:r>
              <a:rPr lang="zh-CN" altLang="en-US" sz="2400" b="1" dirty="0">
                <a:solidFill>
                  <a:srgbClr val="C30D23"/>
                </a:solidFill>
                <a:latin typeface="宋体" panose="02010600030101010101" pitchFamily="2" charset="-122"/>
                <a:ea typeface="宋体" panose="02010600030101010101" pitchFamily="2" charset="-122"/>
              </a:rPr>
              <a:t>恭 贺 中 秋 节 快 乐！</a:t>
            </a:r>
          </a:p>
        </p:txBody>
      </p:sp>
      <p:grpSp>
        <p:nvGrpSpPr>
          <p:cNvPr id="9" name="组合 8">
            <a:extLst>
              <a:ext uri="{FF2B5EF4-FFF2-40B4-BE49-F238E27FC236}">
                <a16:creationId xmlns:a16="http://schemas.microsoft.com/office/drawing/2014/main" xmlns="" id="{845FD123-1075-44C2-ABAF-5F3CA6008D40}"/>
              </a:ext>
            </a:extLst>
          </p:cNvPr>
          <p:cNvGrpSpPr/>
          <p:nvPr/>
        </p:nvGrpSpPr>
        <p:grpSpPr>
          <a:xfrm>
            <a:off x="4424467" y="6275812"/>
            <a:ext cx="3343066" cy="362875"/>
            <a:chOff x="4352216" y="5642011"/>
            <a:chExt cx="3343066" cy="362875"/>
          </a:xfrm>
        </p:grpSpPr>
        <p:sp>
          <p:nvSpPr>
            <p:cNvPr id="10" name="矩形 9">
              <a:extLst>
                <a:ext uri="{FF2B5EF4-FFF2-40B4-BE49-F238E27FC236}">
                  <a16:creationId xmlns:a16="http://schemas.microsoft.com/office/drawing/2014/main" xmlns="" id="{2569E564-F0E3-43E6-A235-FE5D13621CA4}"/>
                </a:ext>
              </a:extLst>
            </p:cNvPr>
            <p:cNvSpPr/>
            <p:nvPr/>
          </p:nvSpPr>
          <p:spPr>
            <a:xfrm>
              <a:off x="4352216" y="5642011"/>
              <a:ext cx="3343066" cy="36287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3901861F-281A-4DBA-89E5-77325B55D66E}"/>
                </a:ext>
              </a:extLst>
            </p:cNvPr>
            <p:cNvSpPr txBox="1"/>
            <p:nvPr/>
          </p:nvSpPr>
          <p:spPr>
            <a:xfrm>
              <a:off x="4417093" y="5651342"/>
              <a:ext cx="3275297" cy="338554"/>
            </a:xfrm>
            <a:prstGeom prst="rect">
              <a:avLst/>
            </a:prstGeom>
            <a:noFill/>
          </p:spPr>
          <p:txBody>
            <a:bodyPr wrap="square" rtlCol="0">
              <a:spAutoFit/>
            </a:bodyPr>
            <a:lstStyle/>
            <a:p>
              <a:r>
                <a:rPr lang="zh-CN" altLang="en-US" sz="1600" dirty="0">
                  <a:solidFill>
                    <a:schemeClr val="bg1"/>
                  </a:solidFill>
                  <a:latin typeface="宋体" panose="02010600030101010101" pitchFamily="2" charset="-122"/>
                  <a:ea typeface="宋体" panose="02010600030101010101" pitchFamily="2" charset="-122"/>
                </a:rPr>
                <a:t>上 海 </a:t>
              </a:r>
              <a:r>
                <a:rPr lang="en-US" altLang="zh-CN" sz="1600" dirty="0" smtClean="0">
                  <a:solidFill>
                    <a:schemeClr val="bg1"/>
                  </a:solidFill>
                  <a:latin typeface="宋体" panose="02010600030101010101" pitchFamily="2" charset="-122"/>
                  <a:ea typeface="宋体" panose="02010600030101010101" pitchFamily="2" charset="-122"/>
                </a:rPr>
                <a:t>xx</a:t>
              </a:r>
              <a:r>
                <a:rPr lang="zh-CN" altLang="en-US" sz="1600" dirty="0" smtClean="0">
                  <a:solidFill>
                    <a:schemeClr val="bg1"/>
                  </a:solidFill>
                  <a:latin typeface="宋体" panose="02010600030101010101" pitchFamily="2" charset="-122"/>
                  <a:ea typeface="宋体" panose="02010600030101010101" pitchFamily="2" charset="-122"/>
                </a:rPr>
                <a:t> </a:t>
              </a:r>
              <a:r>
                <a:rPr lang="zh-CN" altLang="en-US" sz="1600" dirty="0">
                  <a:solidFill>
                    <a:schemeClr val="bg1"/>
                  </a:solidFill>
                  <a:latin typeface="宋体" panose="02010600030101010101" pitchFamily="2" charset="-122"/>
                  <a:ea typeface="宋体" panose="02010600030101010101" pitchFamily="2" charset="-122"/>
                </a:rPr>
                <a:t>科 技 集 团 恭 贺！</a:t>
              </a:r>
            </a:p>
          </p:txBody>
        </p:sp>
      </p:grpSp>
    </p:spTree>
    <p:extLst>
      <p:ext uri="{BB962C8B-B14F-4D97-AF65-F5344CB8AC3E}">
        <p14:creationId xmlns:p14="http://schemas.microsoft.com/office/powerpoint/2010/main" val="3711141061"/>
      </p:ext>
    </p:extLst>
  </p:cSld>
  <p:clrMapOvr>
    <a:masterClrMapping/>
  </p:clrMapOvr>
  <mc:AlternateContent xmlns:mc="http://schemas.openxmlformats.org/markup-compatibility/2006" xmlns:p14="http://schemas.microsoft.com/office/powerpoint/2010/main">
    <mc:Choice Requires="p14">
      <p:transition spd="slow" p14:dur="25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a:extLst>
              <a:ext uri="{FF2B5EF4-FFF2-40B4-BE49-F238E27FC236}">
                <a16:creationId xmlns:a16="http://schemas.microsoft.com/office/drawing/2014/main" xmlns="" id="{031E5BCF-F8AA-4BBA-A461-B75A32450A5C}"/>
              </a:ext>
            </a:extLst>
          </p:cNvPr>
          <p:cNvGrpSpPr/>
          <p:nvPr/>
        </p:nvGrpSpPr>
        <p:grpSpPr>
          <a:xfrm>
            <a:off x="6858000" y="5155452"/>
            <a:ext cx="3343066" cy="362875"/>
            <a:chOff x="4352216" y="5642011"/>
            <a:chExt cx="3343066" cy="362875"/>
          </a:xfrm>
        </p:grpSpPr>
        <p:sp>
          <p:nvSpPr>
            <p:cNvPr id="12" name="矩形 11">
              <a:extLst>
                <a:ext uri="{FF2B5EF4-FFF2-40B4-BE49-F238E27FC236}">
                  <a16:creationId xmlns:a16="http://schemas.microsoft.com/office/drawing/2014/main" xmlns="" id="{51719037-7479-47F0-8B27-C63E02473970}"/>
                </a:ext>
              </a:extLst>
            </p:cNvPr>
            <p:cNvSpPr/>
            <p:nvPr/>
          </p:nvSpPr>
          <p:spPr>
            <a:xfrm>
              <a:off x="4352216" y="5642011"/>
              <a:ext cx="3343066" cy="36287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xmlns="" id="{C7F87609-90C0-415C-B782-DE63768486EC}"/>
                </a:ext>
              </a:extLst>
            </p:cNvPr>
            <p:cNvSpPr txBox="1"/>
            <p:nvPr/>
          </p:nvSpPr>
          <p:spPr>
            <a:xfrm>
              <a:off x="4417093" y="5651342"/>
              <a:ext cx="3275297" cy="338554"/>
            </a:xfrm>
            <a:prstGeom prst="rect">
              <a:avLst/>
            </a:prstGeom>
            <a:noFill/>
          </p:spPr>
          <p:txBody>
            <a:bodyPr wrap="square" rtlCol="0">
              <a:spAutoFit/>
            </a:bodyPr>
            <a:lstStyle/>
            <a:p>
              <a:r>
                <a:rPr lang="zh-CN" altLang="en-US" sz="1600" dirty="0">
                  <a:solidFill>
                    <a:schemeClr val="bg1"/>
                  </a:solidFill>
                  <a:latin typeface="宋体" panose="02010600030101010101" pitchFamily="2" charset="-122"/>
                  <a:ea typeface="宋体" panose="02010600030101010101" pitchFamily="2" charset="-122"/>
                </a:rPr>
                <a:t>上 海 </a:t>
              </a:r>
              <a:r>
                <a:rPr lang="en-US" altLang="zh-CN" sz="1600" dirty="0">
                  <a:solidFill>
                    <a:schemeClr val="bg1"/>
                  </a:solidFill>
                  <a:latin typeface="宋体" panose="02010600030101010101" pitchFamily="2" charset="-122"/>
                  <a:ea typeface="宋体" panose="02010600030101010101" pitchFamily="2" charset="-122"/>
                </a:rPr>
                <a:t>xx</a:t>
              </a:r>
              <a:r>
                <a:rPr lang="zh-CN" altLang="en-US" sz="1600" dirty="0" smtClean="0">
                  <a:solidFill>
                    <a:schemeClr val="bg1"/>
                  </a:solidFill>
                  <a:latin typeface="宋体" panose="02010600030101010101" pitchFamily="2" charset="-122"/>
                  <a:ea typeface="宋体" panose="02010600030101010101" pitchFamily="2" charset="-122"/>
                </a:rPr>
                <a:t> </a:t>
              </a:r>
              <a:r>
                <a:rPr lang="zh-CN" altLang="en-US" sz="1600" dirty="0">
                  <a:solidFill>
                    <a:schemeClr val="bg1"/>
                  </a:solidFill>
                  <a:latin typeface="宋体" panose="02010600030101010101" pitchFamily="2" charset="-122"/>
                  <a:ea typeface="宋体" panose="02010600030101010101" pitchFamily="2" charset="-122"/>
                </a:rPr>
                <a:t>科 技 集 团 恭 贺！</a:t>
              </a:r>
            </a:p>
          </p:txBody>
        </p:sp>
      </p:grpSp>
      <p:grpSp>
        <p:nvGrpSpPr>
          <p:cNvPr id="15" name="组合 14">
            <a:extLst>
              <a:ext uri="{FF2B5EF4-FFF2-40B4-BE49-F238E27FC236}">
                <a16:creationId xmlns:a16="http://schemas.microsoft.com/office/drawing/2014/main" xmlns="" id="{ED5D5519-13EA-4043-876A-2FE5CF78C11A}"/>
              </a:ext>
            </a:extLst>
          </p:cNvPr>
          <p:cNvGrpSpPr/>
          <p:nvPr/>
        </p:nvGrpSpPr>
        <p:grpSpPr>
          <a:xfrm>
            <a:off x="318022" y="256665"/>
            <a:ext cx="4673078" cy="5327875"/>
            <a:chOff x="318022" y="256665"/>
            <a:chExt cx="4673078" cy="5327875"/>
          </a:xfrm>
        </p:grpSpPr>
        <p:pic>
          <p:nvPicPr>
            <p:cNvPr id="50" name="图片 49">
              <a:extLst>
                <a:ext uri="{FF2B5EF4-FFF2-40B4-BE49-F238E27FC236}">
                  <a16:creationId xmlns:a16="http://schemas.microsoft.com/office/drawing/2014/main" xmlns="" id="{D96B444B-2AFB-4E4E-A8D1-69ADE66393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19249" y="256665"/>
              <a:ext cx="1849815" cy="1849815"/>
            </a:xfrm>
            <a:prstGeom prst="rect">
              <a:avLst/>
            </a:prstGeom>
          </p:spPr>
        </p:pic>
        <p:pic>
          <p:nvPicPr>
            <p:cNvPr id="36" name="图片 35">
              <a:extLst>
                <a:ext uri="{FF2B5EF4-FFF2-40B4-BE49-F238E27FC236}">
                  <a16:creationId xmlns:a16="http://schemas.microsoft.com/office/drawing/2014/main" xmlns="" id="{6BBD036B-46FD-48A6-89C1-EDA5268F52A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98094" y="2757275"/>
              <a:ext cx="1813717" cy="2827265"/>
            </a:xfrm>
            <a:prstGeom prst="rect">
              <a:avLst/>
            </a:prstGeom>
          </p:spPr>
        </p:pic>
        <p:pic>
          <p:nvPicPr>
            <p:cNvPr id="45" name="图片 44">
              <a:extLst>
                <a:ext uri="{FF2B5EF4-FFF2-40B4-BE49-F238E27FC236}">
                  <a16:creationId xmlns:a16="http://schemas.microsoft.com/office/drawing/2014/main" xmlns="" id="{C5E7D9D8-83E7-45E9-8936-2CEF6633716E}"/>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18022" y="318434"/>
              <a:ext cx="4673078" cy="3764029"/>
            </a:xfrm>
            <a:prstGeom prst="rect">
              <a:avLst/>
            </a:prstGeom>
          </p:spPr>
        </p:pic>
      </p:grpSp>
      <p:pic>
        <p:nvPicPr>
          <p:cNvPr id="17" name="Picture 2" descr="中秋节 PNG">
            <a:extLst>
              <a:ext uri="{FF2B5EF4-FFF2-40B4-BE49-F238E27FC236}">
                <a16:creationId xmlns:a16="http://schemas.microsoft.com/office/drawing/2014/main" xmlns="" id="{E73C39C5-0DA9-401E-84C7-79789F902C2D}"/>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b="5318"/>
          <a:stretch/>
        </p:blipFill>
        <p:spPr bwMode="auto">
          <a:xfrm>
            <a:off x="6365864" y="741211"/>
            <a:ext cx="3953321" cy="3743080"/>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a:extLst>
              <a:ext uri="{FF2B5EF4-FFF2-40B4-BE49-F238E27FC236}">
                <a16:creationId xmlns:a16="http://schemas.microsoft.com/office/drawing/2014/main" xmlns="" id="{5F07A254-7F08-4EF6-9A91-17F7FC5DCFC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665437" y="644760"/>
            <a:ext cx="1878995" cy="764401"/>
          </a:xfrm>
          <a:prstGeom prst="rect">
            <a:avLst/>
          </a:prstGeom>
        </p:spPr>
      </p:pic>
      <p:grpSp>
        <p:nvGrpSpPr>
          <p:cNvPr id="14" name="组合 13">
            <a:extLst>
              <a:ext uri="{FF2B5EF4-FFF2-40B4-BE49-F238E27FC236}">
                <a16:creationId xmlns:a16="http://schemas.microsoft.com/office/drawing/2014/main" xmlns="" id="{9FC66E41-CFB9-4931-9025-6E6B38ED348D}"/>
              </a:ext>
            </a:extLst>
          </p:cNvPr>
          <p:cNvGrpSpPr/>
          <p:nvPr/>
        </p:nvGrpSpPr>
        <p:grpSpPr>
          <a:xfrm>
            <a:off x="5126032" y="2626787"/>
            <a:ext cx="3846518" cy="2857500"/>
            <a:chOff x="4935532" y="2912537"/>
            <a:chExt cx="3846518" cy="2857500"/>
          </a:xfrm>
        </p:grpSpPr>
        <p:sp>
          <p:nvSpPr>
            <p:cNvPr id="2" name="文本框 1">
              <a:extLst>
                <a:ext uri="{FF2B5EF4-FFF2-40B4-BE49-F238E27FC236}">
                  <a16:creationId xmlns:a16="http://schemas.microsoft.com/office/drawing/2014/main" xmlns="" id="{E59BE648-570F-4D96-AD7D-A4CFDEE2A054}"/>
                </a:ext>
              </a:extLst>
            </p:cNvPr>
            <p:cNvSpPr txBox="1"/>
            <p:nvPr/>
          </p:nvSpPr>
          <p:spPr>
            <a:xfrm>
              <a:off x="6553200" y="3940076"/>
              <a:ext cx="2228850" cy="461665"/>
            </a:xfrm>
            <a:prstGeom prst="rect">
              <a:avLst/>
            </a:prstGeom>
            <a:noFill/>
          </p:spPr>
          <p:txBody>
            <a:bodyPr wrap="square" rtlCol="0">
              <a:spAutoFit/>
            </a:bodyPr>
            <a:lstStyle/>
            <a:p>
              <a:r>
                <a:rPr lang="zh-CN" altLang="en-US" sz="2400" dirty="0">
                  <a:latin typeface="宋体" panose="02010600030101010101" pitchFamily="2" charset="-122"/>
                  <a:ea typeface="宋体" panose="02010600030101010101" pitchFamily="2" charset="-122"/>
                </a:rPr>
                <a:t>感 恩 有 你</a:t>
              </a:r>
            </a:p>
          </p:txBody>
        </p:sp>
        <p:pic>
          <p:nvPicPr>
            <p:cNvPr id="9" name="图片 8">
              <a:extLst>
                <a:ext uri="{FF2B5EF4-FFF2-40B4-BE49-F238E27FC236}">
                  <a16:creationId xmlns:a16="http://schemas.microsoft.com/office/drawing/2014/main" xmlns="" id="{C96C596A-BC48-4061-B647-FD32DF6070EF}"/>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4935532" y="2912537"/>
              <a:ext cx="2857500" cy="2857500"/>
            </a:xfrm>
            <a:prstGeom prst="rect">
              <a:avLst/>
            </a:prstGeom>
          </p:spPr>
        </p:pic>
        <p:cxnSp>
          <p:nvCxnSpPr>
            <p:cNvPr id="11" name="直接连接符 10">
              <a:extLst>
                <a:ext uri="{FF2B5EF4-FFF2-40B4-BE49-F238E27FC236}">
                  <a16:creationId xmlns:a16="http://schemas.microsoft.com/office/drawing/2014/main" xmlns="" id="{798F9E33-43EE-472E-B7B7-8AF18189F28B}"/>
                </a:ext>
              </a:extLst>
            </p:cNvPr>
            <p:cNvCxnSpPr/>
            <p:nvPr/>
          </p:nvCxnSpPr>
          <p:spPr>
            <a:xfrm>
              <a:off x="6710435" y="4363641"/>
              <a:ext cx="1609548" cy="0"/>
            </a:xfrm>
            <a:prstGeom prst="line">
              <a:avLst/>
            </a:prstGeom>
            <a:ln>
              <a:solidFill>
                <a:srgbClr val="C1C1C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53530337"/>
      </p:ext>
    </p:extLst>
  </p:cSld>
  <p:clrMapOvr>
    <a:masterClrMapping/>
  </p:clrMapOvr>
  <mc:AlternateContent xmlns:mc="http://schemas.openxmlformats.org/markup-compatibility/2006" xmlns:p14="http://schemas.microsoft.com/office/powerpoint/2010/main">
    <mc:Choice Requires="p14">
      <p:transition spd="slow" p14:dur="25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40303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A2CCD484-F159-47B1-81D2-5A533EE7AA3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7018020" y="552450"/>
            <a:ext cx="5173980" cy="4679404"/>
          </a:xfrm>
          <a:prstGeom prst="rect">
            <a:avLst/>
          </a:prstGeom>
        </p:spPr>
      </p:pic>
      <p:sp>
        <p:nvSpPr>
          <p:cNvPr id="3" name="矩形 2">
            <a:extLst>
              <a:ext uri="{FF2B5EF4-FFF2-40B4-BE49-F238E27FC236}">
                <a16:creationId xmlns:a16="http://schemas.microsoft.com/office/drawing/2014/main" xmlns="" id="{F2FEF354-D9CD-4A08-BCE4-E4AB044C64CE}"/>
              </a:ext>
            </a:extLst>
          </p:cNvPr>
          <p:cNvSpPr/>
          <p:nvPr/>
        </p:nvSpPr>
        <p:spPr>
          <a:xfrm>
            <a:off x="1381755" y="2204141"/>
            <a:ext cx="5946351" cy="2332946"/>
          </a:xfrm>
          <a:prstGeom prst="rect">
            <a:avLst/>
          </a:prstGeom>
        </p:spPr>
        <p:txBody>
          <a:bodyPr wrap="square">
            <a:spAutoFit/>
          </a:bodyPr>
          <a:lstStyle/>
          <a:p>
            <a:pPr>
              <a:lnSpc>
                <a:spcPct val="130000"/>
              </a:lnSpc>
            </a:pPr>
            <a:endParaRPr lang="zh-CN" altLang="en-US" sz="2800" dirty="0">
              <a:solidFill>
                <a:schemeClr val="tx1">
                  <a:lumMod val="75000"/>
                  <a:lumOff val="25000"/>
                </a:schemeClr>
              </a:solidFill>
              <a:latin typeface="宋体" panose="02010600030101010101" pitchFamily="2" charset="-122"/>
              <a:ea typeface="宋体" panose="02010600030101010101" pitchFamily="2" charset="-122"/>
            </a:endParaRPr>
          </a:p>
          <a:p>
            <a:pPr>
              <a:lnSpc>
                <a:spcPct val="130000"/>
              </a:lnSpc>
            </a:pPr>
            <a:r>
              <a:rPr lang="zh-CN" altLang="en-US" sz="2800" dirty="0">
                <a:solidFill>
                  <a:schemeClr val="tx1">
                    <a:lumMod val="75000"/>
                    <a:lumOff val="25000"/>
                  </a:schemeClr>
                </a:solidFill>
                <a:latin typeface="宋体" panose="02010600030101010101" pitchFamily="2" charset="-122"/>
                <a:ea typeface="宋体" panose="02010600030101010101" pitchFamily="2" charset="-122"/>
              </a:rPr>
              <a:t>一年一度中秋节，一年一度团圆夜，年年月圆人不圆，岁岁形只影孤单。只愿大家能够团团圆圆，合家美满。</a:t>
            </a:r>
          </a:p>
        </p:txBody>
      </p:sp>
      <p:pic>
        <p:nvPicPr>
          <p:cNvPr id="5" name="图片 4">
            <a:extLst>
              <a:ext uri="{FF2B5EF4-FFF2-40B4-BE49-F238E27FC236}">
                <a16:creationId xmlns:a16="http://schemas.microsoft.com/office/drawing/2014/main" xmlns="" id="{A5F04DEB-8D0E-4555-8B7E-1A109265D63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543378" y="481229"/>
            <a:ext cx="3623107" cy="2122716"/>
          </a:xfrm>
          <a:prstGeom prst="rect">
            <a:avLst/>
          </a:prstGeom>
        </p:spPr>
      </p:pic>
      <p:sp>
        <p:nvSpPr>
          <p:cNvPr id="9" name="文本框 8">
            <a:extLst>
              <a:ext uri="{FF2B5EF4-FFF2-40B4-BE49-F238E27FC236}">
                <a16:creationId xmlns:a16="http://schemas.microsoft.com/office/drawing/2014/main" xmlns="" id="{491E7417-DA03-4B54-AD46-275AF8AE434E}"/>
              </a:ext>
            </a:extLst>
          </p:cNvPr>
          <p:cNvSpPr txBox="1"/>
          <p:nvPr/>
        </p:nvSpPr>
        <p:spPr>
          <a:xfrm>
            <a:off x="2752928" y="4698454"/>
            <a:ext cx="3562350" cy="461665"/>
          </a:xfrm>
          <a:prstGeom prst="rect">
            <a:avLst/>
          </a:prstGeom>
          <a:noFill/>
        </p:spPr>
        <p:txBody>
          <a:bodyPr wrap="square" rtlCol="0">
            <a:spAutoFit/>
          </a:bodyPr>
          <a:lstStyle/>
          <a:p>
            <a:r>
              <a:rPr lang="zh-CN" altLang="en-US" sz="2400" b="1" dirty="0">
                <a:solidFill>
                  <a:srgbClr val="C30D23"/>
                </a:solidFill>
                <a:latin typeface="宋体" panose="02010600030101010101" pitchFamily="2" charset="-122"/>
                <a:ea typeface="宋体" panose="02010600030101010101" pitchFamily="2" charset="-122"/>
              </a:rPr>
              <a:t>恭 贺 中 秋 节 快 乐！</a:t>
            </a:r>
          </a:p>
        </p:txBody>
      </p:sp>
      <p:grpSp>
        <p:nvGrpSpPr>
          <p:cNvPr id="11" name="组合 10">
            <a:extLst>
              <a:ext uri="{FF2B5EF4-FFF2-40B4-BE49-F238E27FC236}">
                <a16:creationId xmlns:a16="http://schemas.microsoft.com/office/drawing/2014/main" xmlns="" id="{A0D610BA-5945-49A9-8667-235123606DBC}"/>
              </a:ext>
            </a:extLst>
          </p:cNvPr>
          <p:cNvGrpSpPr/>
          <p:nvPr/>
        </p:nvGrpSpPr>
        <p:grpSpPr>
          <a:xfrm>
            <a:off x="4824517" y="6256762"/>
            <a:ext cx="3343066" cy="362875"/>
            <a:chOff x="4352216" y="5642011"/>
            <a:chExt cx="3343066" cy="362875"/>
          </a:xfrm>
        </p:grpSpPr>
        <p:sp>
          <p:nvSpPr>
            <p:cNvPr id="12" name="矩形 11">
              <a:extLst>
                <a:ext uri="{FF2B5EF4-FFF2-40B4-BE49-F238E27FC236}">
                  <a16:creationId xmlns:a16="http://schemas.microsoft.com/office/drawing/2014/main" xmlns="" id="{A0739509-5A16-41E2-9A6A-C2ED26A9237C}"/>
                </a:ext>
              </a:extLst>
            </p:cNvPr>
            <p:cNvSpPr/>
            <p:nvPr/>
          </p:nvSpPr>
          <p:spPr>
            <a:xfrm>
              <a:off x="4352216" y="5642011"/>
              <a:ext cx="3343066" cy="36287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xmlns="" id="{71C9EEA8-47C3-4D72-BB64-0B5ABCB0B24B}"/>
                </a:ext>
              </a:extLst>
            </p:cNvPr>
            <p:cNvSpPr txBox="1"/>
            <p:nvPr/>
          </p:nvSpPr>
          <p:spPr>
            <a:xfrm>
              <a:off x="4417093" y="5651342"/>
              <a:ext cx="3275297" cy="338554"/>
            </a:xfrm>
            <a:prstGeom prst="rect">
              <a:avLst/>
            </a:prstGeom>
            <a:noFill/>
          </p:spPr>
          <p:txBody>
            <a:bodyPr wrap="square" rtlCol="0">
              <a:spAutoFit/>
            </a:bodyPr>
            <a:lstStyle/>
            <a:p>
              <a:r>
                <a:rPr lang="zh-CN" altLang="en-US" sz="1600" dirty="0">
                  <a:solidFill>
                    <a:schemeClr val="bg1"/>
                  </a:solidFill>
                  <a:latin typeface="宋体" panose="02010600030101010101" pitchFamily="2" charset="-122"/>
                  <a:ea typeface="宋体" panose="02010600030101010101" pitchFamily="2" charset="-122"/>
                </a:rPr>
                <a:t>上 海 </a:t>
              </a:r>
              <a:r>
                <a:rPr lang="en-US" altLang="zh-CN" sz="1600" dirty="0">
                  <a:solidFill>
                    <a:schemeClr val="bg1"/>
                  </a:solidFill>
                  <a:latin typeface="宋体" panose="02010600030101010101" pitchFamily="2" charset="-122"/>
                  <a:ea typeface="宋体" panose="02010600030101010101" pitchFamily="2" charset="-122"/>
                </a:rPr>
                <a:t>xx</a:t>
              </a:r>
              <a:r>
                <a:rPr lang="zh-CN" altLang="en-US" sz="1600" dirty="0" smtClean="0">
                  <a:solidFill>
                    <a:schemeClr val="bg1"/>
                  </a:solidFill>
                  <a:latin typeface="宋体" panose="02010600030101010101" pitchFamily="2" charset="-122"/>
                  <a:ea typeface="宋体" panose="02010600030101010101" pitchFamily="2" charset="-122"/>
                </a:rPr>
                <a:t> </a:t>
              </a:r>
              <a:r>
                <a:rPr lang="zh-CN" altLang="en-US" sz="1600" dirty="0">
                  <a:solidFill>
                    <a:schemeClr val="bg1"/>
                  </a:solidFill>
                  <a:latin typeface="宋体" panose="02010600030101010101" pitchFamily="2" charset="-122"/>
                  <a:ea typeface="宋体" panose="02010600030101010101" pitchFamily="2" charset="-122"/>
                </a:rPr>
                <a:t>科 技 集 团 恭 贺！</a:t>
              </a:r>
            </a:p>
          </p:txBody>
        </p:sp>
      </p:grpSp>
    </p:spTree>
    <p:extLst>
      <p:ext uri="{BB962C8B-B14F-4D97-AF65-F5344CB8AC3E}">
        <p14:creationId xmlns:p14="http://schemas.microsoft.com/office/powerpoint/2010/main" val="4219468609"/>
      </p:ext>
    </p:extLst>
  </p:cSld>
  <p:clrMapOvr>
    <a:masterClrMapping/>
  </p:clrMapOvr>
  <mc:AlternateContent xmlns:mc="http://schemas.openxmlformats.org/markup-compatibility/2006" xmlns:p14="http://schemas.microsoft.com/office/powerpoint/2010/main">
    <mc:Choice Requires="p14">
      <p:transition spd="slow" p14:dur="25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 id="{B2EFF95A-2822-461E-B1DC-2594CB9A6D10}"/>
              </a:ext>
            </a:extLst>
          </p:cNvPr>
          <p:cNvSpPr txBox="1"/>
          <p:nvPr/>
        </p:nvSpPr>
        <p:spPr>
          <a:xfrm>
            <a:off x="6817149" y="5136604"/>
            <a:ext cx="3562350" cy="461665"/>
          </a:xfrm>
          <a:prstGeom prst="rect">
            <a:avLst/>
          </a:prstGeom>
          <a:noFill/>
        </p:spPr>
        <p:txBody>
          <a:bodyPr wrap="square" rtlCol="0">
            <a:spAutoFit/>
          </a:bodyPr>
          <a:lstStyle/>
          <a:p>
            <a:r>
              <a:rPr lang="zh-CN" altLang="en-US" sz="2400" b="1" dirty="0">
                <a:solidFill>
                  <a:srgbClr val="C30D23"/>
                </a:solidFill>
                <a:latin typeface="宋体" panose="02010600030101010101" pitchFamily="2" charset="-122"/>
                <a:ea typeface="宋体" panose="02010600030101010101" pitchFamily="2" charset="-122"/>
              </a:rPr>
              <a:t>恭 贺 中 秋 节 快 乐！</a:t>
            </a:r>
          </a:p>
        </p:txBody>
      </p:sp>
      <p:sp>
        <p:nvSpPr>
          <p:cNvPr id="4" name="矩形 3">
            <a:extLst>
              <a:ext uri="{FF2B5EF4-FFF2-40B4-BE49-F238E27FC236}">
                <a16:creationId xmlns:a16="http://schemas.microsoft.com/office/drawing/2014/main" xmlns="" id="{24B92268-A83B-4F7E-844E-FDEBE6934A51}"/>
              </a:ext>
            </a:extLst>
          </p:cNvPr>
          <p:cNvSpPr/>
          <p:nvPr/>
        </p:nvSpPr>
        <p:spPr>
          <a:xfrm>
            <a:off x="5579383" y="3213729"/>
            <a:ext cx="5622018" cy="1772793"/>
          </a:xfrm>
          <a:prstGeom prst="rect">
            <a:avLst/>
          </a:prstGeom>
        </p:spPr>
        <p:txBody>
          <a:bodyPr wrap="square">
            <a:spAutoFit/>
          </a:bodyPr>
          <a:lstStyle/>
          <a:p>
            <a:pPr>
              <a:lnSpc>
                <a:spcPct val="130000"/>
              </a:lnSpc>
            </a:pPr>
            <a:r>
              <a:rPr lang="zh-CN" altLang="en-US" sz="2800" dirty="0">
                <a:solidFill>
                  <a:schemeClr val="tx1">
                    <a:lumMod val="75000"/>
                    <a:lumOff val="25000"/>
                  </a:schemeClr>
                </a:solidFill>
                <a:latin typeface="宋体" panose="02010600030101010101" pitchFamily="2" charset="-122"/>
                <a:ea typeface="宋体" panose="02010600030101010101" pitchFamily="2" charset="-122"/>
              </a:rPr>
              <a:t>月是中秋分外明，我把问候遥相寄</a:t>
            </a:r>
            <a:r>
              <a:rPr lang="en-US" altLang="zh-CN" sz="2800" dirty="0">
                <a:solidFill>
                  <a:schemeClr val="tx1">
                    <a:lumMod val="75000"/>
                    <a:lumOff val="25000"/>
                  </a:schemeClr>
                </a:solidFill>
                <a:latin typeface="宋体" panose="02010600030101010101" pitchFamily="2" charset="-122"/>
                <a:ea typeface="宋体" panose="02010600030101010101" pitchFamily="2" charset="-122"/>
              </a:rPr>
              <a:t>;</a:t>
            </a:r>
            <a:r>
              <a:rPr lang="zh-CN" altLang="en-US" sz="2800" dirty="0">
                <a:solidFill>
                  <a:schemeClr val="tx1">
                    <a:lumMod val="75000"/>
                    <a:lumOff val="25000"/>
                  </a:schemeClr>
                </a:solidFill>
                <a:latin typeface="宋体" panose="02010600030101010101" pitchFamily="2" charset="-122"/>
                <a:ea typeface="宋体" panose="02010600030101010101" pitchFamily="2" charset="-122"/>
              </a:rPr>
              <a:t>皓月当空洒清辉，中秋良宵念挚心</a:t>
            </a:r>
            <a:r>
              <a:rPr lang="en-US" altLang="zh-CN" sz="2800" dirty="0">
                <a:solidFill>
                  <a:schemeClr val="tx1">
                    <a:lumMod val="75000"/>
                    <a:lumOff val="25000"/>
                  </a:schemeClr>
                </a:solidFill>
                <a:latin typeface="宋体" panose="02010600030101010101" pitchFamily="2" charset="-122"/>
                <a:ea typeface="宋体" panose="02010600030101010101" pitchFamily="2" charset="-122"/>
              </a:rPr>
              <a:t>;</a:t>
            </a:r>
            <a:r>
              <a:rPr lang="zh-CN" altLang="en-US" sz="2800" dirty="0">
                <a:solidFill>
                  <a:schemeClr val="tx1">
                    <a:lumMod val="75000"/>
                    <a:lumOff val="25000"/>
                  </a:schemeClr>
                </a:solidFill>
                <a:latin typeface="宋体" panose="02010600030101010101" pitchFamily="2" charset="-122"/>
                <a:ea typeface="宋体" panose="02010600030101010101" pitchFamily="2" charset="-122"/>
              </a:rPr>
              <a:t>祝愿佳节多好运，月圆人圆事事圆！</a:t>
            </a:r>
          </a:p>
        </p:txBody>
      </p:sp>
      <p:pic>
        <p:nvPicPr>
          <p:cNvPr id="5" name="图片 4">
            <a:extLst>
              <a:ext uri="{FF2B5EF4-FFF2-40B4-BE49-F238E27FC236}">
                <a16:creationId xmlns:a16="http://schemas.microsoft.com/office/drawing/2014/main" xmlns="" id="{EF5A9943-AB06-49CF-BA67-43D7C0FBA03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2870" y="552450"/>
            <a:ext cx="5173980" cy="4679404"/>
          </a:xfrm>
          <a:prstGeom prst="rect">
            <a:avLst/>
          </a:prstGeom>
        </p:spPr>
      </p:pic>
      <p:pic>
        <p:nvPicPr>
          <p:cNvPr id="9" name="图片 8">
            <a:extLst>
              <a:ext uri="{FF2B5EF4-FFF2-40B4-BE49-F238E27FC236}">
                <a16:creationId xmlns:a16="http://schemas.microsoft.com/office/drawing/2014/main" xmlns="" id="{1FAB7936-C84C-440D-8E94-443993484A5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724525" y="-171450"/>
            <a:ext cx="6267450" cy="3419475"/>
          </a:xfrm>
          <a:prstGeom prst="rect">
            <a:avLst/>
          </a:prstGeom>
        </p:spPr>
      </p:pic>
      <p:grpSp>
        <p:nvGrpSpPr>
          <p:cNvPr id="10" name="组合 9">
            <a:extLst>
              <a:ext uri="{FF2B5EF4-FFF2-40B4-BE49-F238E27FC236}">
                <a16:creationId xmlns:a16="http://schemas.microsoft.com/office/drawing/2014/main" xmlns="" id="{6E2B019C-5FCA-4BFA-95DD-C9E3D9B6DB99}"/>
              </a:ext>
            </a:extLst>
          </p:cNvPr>
          <p:cNvGrpSpPr/>
          <p:nvPr/>
        </p:nvGrpSpPr>
        <p:grpSpPr>
          <a:xfrm>
            <a:off x="4424467" y="6275812"/>
            <a:ext cx="3343066" cy="362875"/>
            <a:chOff x="4352216" y="5642011"/>
            <a:chExt cx="3343066" cy="362875"/>
          </a:xfrm>
        </p:grpSpPr>
        <p:sp>
          <p:nvSpPr>
            <p:cNvPr id="11" name="矩形 10">
              <a:extLst>
                <a:ext uri="{FF2B5EF4-FFF2-40B4-BE49-F238E27FC236}">
                  <a16:creationId xmlns:a16="http://schemas.microsoft.com/office/drawing/2014/main" xmlns="" id="{B53AEBA6-FCCF-47C4-86B8-64F1FE6E0589}"/>
                </a:ext>
              </a:extLst>
            </p:cNvPr>
            <p:cNvSpPr/>
            <p:nvPr/>
          </p:nvSpPr>
          <p:spPr>
            <a:xfrm>
              <a:off x="4352216" y="5642011"/>
              <a:ext cx="3343066" cy="36287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xmlns="" id="{D1F8AF41-D1EC-447A-89ED-2C47354FEAAB}"/>
                </a:ext>
              </a:extLst>
            </p:cNvPr>
            <p:cNvSpPr txBox="1"/>
            <p:nvPr/>
          </p:nvSpPr>
          <p:spPr>
            <a:xfrm>
              <a:off x="4417093" y="5651342"/>
              <a:ext cx="3275297" cy="338554"/>
            </a:xfrm>
            <a:prstGeom prst="rect">
              <a:avLst/>
            </a:prstGeom>
            <a:noFill/>
          </p:spPr>
          <p:txBody>
            <a:bodyPr wrap="square" rtlCol="0">
              <a:spAutoFit/>
            </a:bodyPr>
            <a:lstStyle/>
            <a:p>
              <a:r>
                <a:rPr lang="zh-CN" altLang="en-US" sz="1600" dirty="0">
                  <a:solidFill>
                    <a:schemeClr val="bg1"/>
                  </a:solidFill>
                  <a:latin typeface="宋体" panose="02010600030101010101" pitchFamily="2" charset="-122"/>
                  <a:ea typeface="宋体" panose="02010600030101010101" pitchFamily="2" charset="-122"/>
                </a:rPr>
                <a:t>上 海 </a:t>
              </a:r>
              <a:r>
                <a:rPr lang="en-US" altLang="zh-CN" sz="1600" dirty="0" smtClean="0">
                  <a:solidFill>
                    <a:schemeClr val="bg1"/>
                  </a:solidFill>
                  <a:latin typeface="宋体" panose="02010600030101010101" pitchFamily="2" charset="-122"/>
                  <a:ea typeface="宋体" panose="02010600030101010101" pitchFamily="2" charset="-122"/>
                </a:rPr>
                <a:t>xx</a:t>
              </a:r>
              <a:r>
                <a:rPr lang="zh-CN" altLang="en-US" sz="1600" dirty="0" smtClean="0">
                  <a:solidFill>
                    <a:schemeClr val="bg1"/>
                  </a:solidFill>
                  <a:latin typeface="宋体" panose="02010600030101010101" pitchFamily="2" charset="-122"/>
                  <a:ea typeface="宋体" panose="02010600030101010101" pitchFamily="2" charset="-122"/>
                </a:rPr>
                <a:t> </a:t>
              </a:r>
              <a:r>
                <a:rPr lang="zh-CN" altLang="en-US" sz="1600" dirty="0">
                  <a:solidFill>
                    <a:schemeClr val="bg1"/>
                  </a:solidFill>
                  <a:latin typeface="宋体" panose="02010600030101010101" pitchFamily="2" charset="-122"/>
                  <a:ea typeface="宋体" panose="02010600030101010101" pitchFamily="2" charset="-122"/>
                </a:rPr>
                <a:t>科 技 集 团 恭 贺！</a:t>
              </a:r>
            </a:p>
          </p:txBody>
        </p:sp>
      </p:grpSp>
    </p:spTree>
    <p:extLst>
      <p:ext uri="{BB962C8B-B14F-4D97-AF65-F5344CB8AC3E}">
        <p14:creationId xmlns:p14="http://schemas.microsoft.com/office/powerpoint/2010/main" val="757859290"/>
      </p:ext>
    </p:extLst>
  </p:cSld>
  <p:clrMapOvr>
    <a:masterClrMapping/>
  </p:clrMapOvr>
  <mc:AlternateContent xmlns:mc="http://schemas.openxmlformats.org/markup-compatibility/2006" xmlns:p14="http://schemas.microsoft.com/office/powerpoint/2010/main">
    <mc:Choice Requires="p14">
      <p:transition spd="slow" p14:dur="25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7092847F-4FDA-4294-84AE-0484312BCC3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307711" y="2581362"/>
            <a:ext cx="3156277" cy="3156277"/>
          </a:xfrm>
          <a:prstGeom prst="rect">
            <a:avLst/>
          </a:prstGeom>
        </p:spPr>
      </p:pic>
      <p:sp>
        <p:nvSpPr>
          <p:cNvPr id="3" name="矩形 2">
            <a:extLst>
              <a:ext uri="{FF2B5EF4-FFF2-40B4-BE49-F238E27FC236}">
                <a16:creationId xmlns:a16="http://schemas.microsoft.com/office/drawing/2014/main" xmlns="" id="{C9CF59F4-E27E-4570-9A39-36AD0509FEFB}"/>
              </a:ext>
            </a:extLst>
          </p:cNvPr>
          <p:cNvSpPr/>
          <p:nvPr/>
        </p:nvSpPr>
        <p:spPr>
          <a:xfrm>
            <a:off x="4592324" y="1491412"/>
            <a:ext cx="3045452" cy="2653034"/>
          </a:xfrm>
          <a:prstGeom prst="rect">
            <a:avLst/>
          </a:prstGeom>
        </p:spPr>
        <p:txBody>
          <a:bodyPr wrap="square">
            <a:spAutoFit/>
          </a:bodyPr>
          <a:lstStyle/>
          <a:p>
            <a:pPr>
              <a:lnSpc>
                <a:spcPct val="130000"/>
              </a:lnSpc>
            </a:pPr>
            <a:r>
              <a:rPr lang="zh-CN" altLang="en-US" sz="3200" dirty="0">
                <a:solidFill>
                  <a:schemeClr val="tx1">
                    <a:lumMod val="75000"/>
                    <a:lumOff val="25000"/>
                  </a:schemeClr>
                </a:solidFill>
                <a:latin typeface="宋体" panose="02010600030101010101" pitchFamily="2" charset="-122"/>
                <a:ea typeface="宋体" panose="02010600030101010101" pitchFamily="2" charset="-122"/>
              </a:rPr>
              <a:t>今秋又是月圆时</a:t>
            </a:r>
            <a:endParaRPr lang="en-US" altLang="zh-CN" sz="3200" dirty="0">
              <a:solidFill>
                <a:schemeClr val="tx1">
                  <a:lumMod val="75000"/>
                  <a:lumOff val="25000"/>
                </a:schemeClr>
              </a:solidFill>
              <a:latin typeface="宋体" panose="02010600030101010101" pitchFamily="2" charset="-122"/>
              <a:ea typeface="宋体" panose="02010600030101010101" pitchFamily="2" charset="-122"/>
            </a:endParaRPr>
          </a:p>
          <a:p>
            <a:pPr>
              <a:lnSpc>
                <a:spcPct val="130000"/>
              </a:lnSpc>
            </a:pPr>
            <a:r>
              <a:rPr lang="zh-CN" altLang="en-US" sz="3200" dirty="0">
                <a:solidFill>
                  <a:schemeClr val="tx1">
                    <a:lumMod val="75000"/>
                    <a:lumOff val="25000"/>
                  </a:schemeClr>
                </a:solidFill>
                <a:latin typeface="宋体" panose="02010600030101010101" pitchFamily="2" charset="-122"/>
                <a:ea typeface="宋体" panose="02010600030101010101" pitchFamily="2" charset="-122"/>
              </a:rPr>
              <a:t>清风只影度中秋</a:t>
            </a:r>
            <a:endParaRPr lang="en-US" altLang="zh-CN" sz="3200" dirty="0">
              <a:solidFill>
                <a:schemeClr val="tx1">
                  <a:lumMod val="75000"/>
                  <a:lumOff val="25000"/>
                </a:schemeClr>
              </a:solidFill>
              <a:latin typeface="宋体" panose="02010600030101010101" pitchFamily="2" charset="-122"/>
              <a:ea typeface="宋体" panose="02010600030101010101" pitchFamily="2" charset="-122"/>
            </a:endParaRPr>
          </a:p>
          <a:p>
            <a:pPr>
              <a:lnSpc>
                <a:spcPct val="130000"/>
              </a:lnSpc>
            </a:pPr>
            <a:r>
              <a:rPr lang="zh-CN" altLang="en-US" sz="3200" dirty="0">
                <a:solidFill>
                  <a:schemeClr val="tx1">
                    <a:lumMod val="75000"/>
                    <a:lumOff val="25000"/>
                  </a:schemeClr>
                </a:solidFill>
                <a:latin typeface="宋体" panose="02010600030101010101" pitchFamily="2" charset="-122"/>
                <a:ea typeface="宋体" panose="02010600030101010101" pitchFamily="2" charset="-122"/>
              </a:rPr>
              <a:t>思念佳人千里外</a:t>
            </a:r>
            <a:endParaRPr lang="en-US" altLang="zh-CN" sz="3200" dirty="0">
              <a:solidFill>
                <a:schemeClr val="tx1">
                  <a:lumMod val="75000"/>
                  <a:lumOff val="25000"/>
                </a:schemeClr>
              </a:solidFill>
              <a:latin typeface="宋体" panose="02010600030101010101" pitchFamily="2" charset="-122"/>
              <a:ea typeface="宋体" panose="02010600030101010101" pitchFamily="2" charset="-122"/>
            </a:endParaRPr>
          </a:p>
          <a:p>
            <a:pPr>
              <a:lnSpc>
                <a:spcPct val="130000"/>
              </a:lnSpc>
            </a:pPr>
            <a:r>
              <a:rPr lang="zh-CN" altLang="en-US" sz="3200" dirty="0">
                <a:solidFill>
                  <a:schemeClr val="tx1">
                    <a:lumMod val="75000"/>
                    <a:lumOff val="25000"/>
                  </a:schemeClr>
                </a:solidFill>
                <a:latin typeface="宋体" panose="02010600030101010101" pitchFamily="2" charset="-122"/>
                <a:ea typeface="宋体" panose="02010600030101010101" pitchFamily="2" charset="-122"/>
              </a:rPr>
              <a:t>明月传情表我心</a:t>
            </a:r>
          </a:p>
        </p:txBody>
      </p:sp>
      <p:pic>
        <p:nvPicPr>
          <p:cNvPr id="5" name="图片 4">
            <a:extLst>
              <a:ext uri="{FF2B5EF4-FFF2-40B4-BE49-F238E27FC236}">
                <a16:creationId xmlns:a16="http://schemas.microsoft.com/office/drawing/2014/main" xmlns="" id="{63AB7DA8-93B6-455D-8FC9-864EA5CF694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8711636" y="4464301"/>
            <a:ext cx="3160795" cy="2545929"/>
          </a:xfrm>
          <a:prstGeom prst="rect">
            <a:avLst/>
          </a:prstGeom>
        </p:spPr>
      </p:pic>
      <p:pic>
        <p:nvPicPr>
          <p:cNvPr id="6" name="图片 5">
            <a:extLst>
              <a:ext uri="{FF2B5EF4-FFF2-40B4-BE49-F238E27FC236}">
                <a16:creationId xmlns:a16="http://schemas.microsoft.com/office/drawing/2014/main" xmlns="" id="{AFB2B9E7-EBE5-43A5-A05C-B8AFC329DD86}"/>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flipH="1">
            <a:off x="134538" y="249720"/>
            <a:ext cx="1813717" cy="2827265"/>
          </a:xfrm>
          <a:prstGeom prst="rect">
            <a:avLst/>
          </a:prstGeom>
        </p:spPr>
      </p:pic>
      <p:pic>
        <p:nvPicPr>
          <p:cNvPr id="7" name="图片 6">
            <a:extLst>
              <a:ext uri="{FF2B5EF4-FFF2-40B4-BE49-F238E27FC236}">
                <a16:creationId xmlns:a16="http://schemas.microsoft.com/office/drawing/2014/main" xmlns="" id="{7DFF0DBA-1414-438D-AD15-08661293BF5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234884" y="249721"/>
            <a:ext cx="1813717" cy="2827265"/>
          </a:xfrm>
          <a:prstGeom prst="rect">
            <a:avLst/>
          </a:prstGeom>
        </p:spPr>
      </p:pic>
      <p:sp>
        <p:nvSpPr>
          <p:cNvPr id="8" name="文本框 7">
            <a:extLst>
              <a:ext uri="{FF2B5EF4-FFF2-40B4-BE49-F238E27FC236}">
                <a16:creationId xmlns:a16="http://schemas.microsoft.com/office/drawing/2014/main" xmlns="" id="{81389CD9-A8C0-46B5-A8F8-A46CF4D9489D}"/>
              </a:ext>
            </a:extLst>
          </p:cNvPr>
          <p:cNvSpPr txBox="1"/>
          <p:nvPr/>
        </p:nvSpPr>
        <p:spPr>
          <a:xfrm>
            <a:off x="4378313" y="888454"/>
            <a:ext cx="3562350" cy="461665"/>
          </a:xfrm>
          <a:prstGeom prst="rect">
            <a:avLst/>
          </a:prstGeom>
          <a:noFill/>
        </p:spPr>
        <p:txBody>
          <a:bodyPr wrap="square" rtlCol="0">
            <a:spAutoFit/>
          </a:bodyPr>
          <a:lstStyle/>
          <a:p>
            <a:r>
              <a:rPr lang="zh-CN" altLang="en-US" sz="2400" b="1" dirty="0">
                <a:solidFill>
                  <a:srgbClr val="C30D23"/>
                </a:solidFill>
                <a:latin typeface="宋体" panose="02010600030101010101" pitchFamily="2" charset="-122"/>
                <a:ea typeface="宋体" panose="02010600030101010101" pitchFamily="2" charset="-122"/>
              </a:rPr>
              <a:t>恭 贺 中 秋 节 快 乐！</a:t>
            </a:r>
          </a:p>
        </p:txBody>
      </p:sp>
      <p:grpSp>
        <p:nvGrpSpPr>
          <p:cNvPr id="11" name="组合 10">
            <a:extLst>
              <a:ext uri="{FF2B5EF4-FFF2-40B4-BE49-F238E27FC236}">
                <a16:creationId xmlns:a16="http://schemas.microsoft.com/office/drawing/2014/main" xmlns="" id="{74D82C37-373B-4855-A62C-7033405D2F4F}"/>
              </a:ext>
            </a:extLst>
          </p:cNvPr>
          <p:cNvGrpSpPr/>
          <p:nvPr/>
        </p:nvGrpSpPr>
        <p:grpSpPr>
          <a:xfrm>
            <a:off x="4424467" y="6275812"/>
            <a:ext cx="3343066" cy="362875"/>
            <a:chOff x="4352216" y="5642011"/>
            <a:chExt cx="3343066" cy="362875"/>
          </a:xfrm>
        </p:grpSpPr>
        <p:sp>
          <p:nvSpPr>
            <p:cNvPr id="12" name="矩形 11">
              <a:extLst>
                <a:ext uri="{FF2B5EF4-FFF2-40B4-BE49-F238E27FC236}">
                  <a16:creationId xmlns:a16="http://schemas.microsoft.com/office/drawing/2014/main" xmlns="" id="{A8010BFC-FD03-492C-A43E-88A2EBF75796}"/>
                </a:ext>
              </a:extLst>
            </p:cNvPr>
            <p:cNvSpPr/>
            <p:nvPr/>
          </p:nvSpPr>
          <p:spPr>
            <a:xfrm>
              <a:off x="4352216" y="5642011"/>
              <a:ext cx="3343066" cy="36287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xmlns="" id="{BC53A036-4B54-498B-A216-523831EB2A61}"/>
                </a:ext>
              </a:extLst>
            </p:cNvPr>
            <p:cNvSpPr txBox="1"/>
            <p:nvPr/>
          </p:nvSpPr>
          <p:spPr>
            <a:xfrm>
              <a:off x="4417093" y="5651342"/>
              <a:ext cx="3275297" cy="338554"/>
            </a:xfrm>
            <a:prstGeom prst="rect">
              <a:avLst/>
            </a:prstGeom>
            <a:noFill/>
          </p:spPr>
          <p:txBody>
            <a:bodyPr wrap="square" rtlCol="0">
              <a:spAutoFit/>
            </a:bodyPr>
            <a:lstStyle/>
            <a:p>
              <a:r>
                <a:rPr lang="zh-CN" altLang="en-US" sz="1600" dirty="0">
                  <a:solidFill>
                    <a:schemeClr val="bg1"/>
                  </a:solidFill>
                  <a:latin typeface="宋体" panose="02010600030101010101" pitchFamily="2" charset="-122"/>
                  <a:ea typeface="宋体" panose="02010600030101010101" pitchFamily="2" charset="-122"/>
                </a:rPr>
                <a:t>上 海 </a:t>
              </a:r>
              <a:r>
                <a:rPr lang="en-US" altLang="zh-CN" sz="1600" dirty="0" smtClean="0">
                  <a:solidFill>
                    <a:schemeClr val="bg1"/>
                  </a:solidFill>
                  <a:latin typeface="宋体" panose="02010600030101010101" pitchFamily="2" charset="-122"/>
                  <a:ea typeface="宋体" panose="02010600030101010101" pitchFamily="2" charset="-122"/>
                </a:rPr>
                <a:t>xx</a:t>
              </a:r>
              <a:r>
                <a:rPr lang="zh-CN" altLang="en-US" sz="1600" dirty="0" smtClean="0">
                  <a:solidFill>
                    <a:schemeClr val="bg1"/>
                  </a:solidFill>
                  <a:latin typeface="宋体" panose="02010600030101010101" pitchFamily="2" charset="-122"/>
                  <a:ea typeface="宋体" panose="02010600030101010101" pitchFamily="2" charset="-122"/>
                </a:rPr>
                <a:t> </a:t>
              </a:r>
              <a:r>
                <a:rPr lang="zh-CN" altLang="en-US" sz="1600" dirty="0">
                  <a:solidFill>
                    <a:schemeClr val="bg1"/>
                  </a:solidFill>
                  <a:latin typeface="宋体" panose="02010600030101010101" pitchFamily="2" charset="-122"/>
                  <a:ea typeface="宋体" panose="02010600030101010101" pitchFamily="2" charset="-122"/>
                </a:rPr>
                <a:t>科 技 集 团 恭 贺！</a:t>
              </a:r>
            </a:p>
          </p:txBody>
        </p:sp>
      </p:grpSp>
    </p:spTree>
    <p:extLst>
      <p:ext uri="{BB962C8B-B14F-4D97-AF65-F5344CB8AC3E}">
        <p14:creationId xmlns:p14="http://schemas.microsoft.com/office/powerpoint/2010/main" val="3393947786"/>
      </p:ext>
    </p:extLst>
  </p:cSld>
  <p:clrMapOvr>
    <a:masterClrMapping/>
  </p:clrMapOvr>
  <mc:AlternateContent xmlns:mc="http://schemas.openxmlformats.org/markup-compatibility/2006" xmlns:p14="http://schemas.microsoft.com/office/powerpoint/2010/main">
    <mc:Choice Requires="p14">
      <p:transition spd="slow" p14:dur="25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5A80B98A-CB53-4417-88C3-D73B5DE3957F}"/>
              </a:ext>
            </a:extLst>
          </p:cNvPr>
          <p:cNvSpPr/>
          <p:nvPr/>
        </p:nvSpPr>
        <p:spPr>
          <a:xfrm>
            <a:off x="1789775" y="3758229"/>
            <a:ext cx="8732775" cy="1377749"/>
          </a:xfrm>
          <a:prstGeom prst="rect">
            <a:avLst/>
          </a:prstGeom>
        </p:spPr>
        <p:txBody>
          <a:bodyPr wrap="square">
            <a:spAutoFit/>
          </a:bodyPr>
          <a:lstStyle/>
          <a:p>
            <a:pPr>
              <a:lnSpc>
                <a:spcPct val="120000"/>
              </a:lnSpc>
            </a:pPr>
            <a:r>
              <a:rPr lang="zh-CN" altLang="en-US" dirty="0">
                <a:solidFill>
                  <a:schemeClr val="tx1">
                    <a:lumMod val="75000"/>
                    <a:lumOff val="25000"/>
                  </a:schemeClr>
                </a:solidFill>
                <a:latin typeface="宋体" panose="02010600030101010101" pitchFamily="2" charset="-122"/>
                <a:ea typeface="宋体" panose="02010600030101010101" pitchFamily="2" charset="-122"/>
              </a:rPr>
              <a:t>中秋节自古便有祭月、赏月、拜月、吃月饼、赏桂花、饮桂花酒、等习俗，流传至今，经久不息。中秋节以月之圆兆人之团圆，为寄托思念故乡，思念亲人之情，祈盼丰收、幸福，成为丰富多彩、弥足珍贵的文化遗产。中秋节与端午节、春节、清明节并称为中国四大传统节日。</a:t>
            </a:r>
          </a:p>
        </p:txBody>
      </p:sp>
      <p:sp>
        <p:nvSpPr>
          <p:cNvPr id="6" name="文本框 5">
            <a:extLst>
              <a:ext uri="{FF2B5EF4-FFF2-40B4-BE49-F238E27FC236}">
                <a16:creationId xmlns:a16="http://schemas.microsoft.com/office/drawing/2014/main" xmlns="" id="{278E9A88-FF52-4C45-9B31-46180C576FD5}"/>
              </a:ext>
            </a:extLst>
          </p:cNvPr>
          <p:cNvSpPr txBox="1"/>
          <p:nvPr/>
        </p:nvSpPr>
        <p:spPr>
          <a:xfrm>
            <a:off x="7170436" y="4937074"/>
            <a:ext cx="3562350" cy="461665"/>
          </a:xfrm>
          <a:prstGeom prst="rect">
            <a:avLst/>
          </a:prstGeom>
          <a:noFill/>
        </p:spPr>
        <p:txBody>
          <a:bodyPr wrap="square" rtlCol="0">
            <a:spAutoFit/>
          </a:bodyPr>
          <a:lstStyle/>
          <a:p>
            <a:r>
              <a:rPr lang="zh-CN" altLang="en-US" sz="2400" b="1" dirty="0">
                <a:solidFill>
                  <a:srgbClr val="C30D23"/>
                </a:solidFill>
                <a:latin typeface="宋体" panose="02010600030101010101" pitchFamily="2" charset="-122"/>
                <a:ea typeface="宋体" panose="02010600030101010101" pitchFamily="2" charset="-122"/>
              </a:rPr>
              <a:t>恭 贺 中 秋 节 快 乐！</a:t>
            </a:r>
          </a:p>
        </p:txBody>
      </p:sp>
      <p:pic>
        <p:nvPicPr>
          <p:cNvPr id="8" name="图片 7">
            <a:extLst>
              <a:ext uri="{FF2B5EF4-FFF2-40B4-BE49-F238E27FC236}">
                <a16:creationId xmlns:a16="http://schemas.microsoft.com/office/drawing/2014/main" xmlns="" id="{625C9ACA-B798-4CA3-8728-6C41B2D28E3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66984" y="571500"/>
            <a:ext cx="4378213" cy="3286987"/>
          </a:xfrm>
          <a:prstGeom prst="rect">
            <a:avLst/>
          </a:prstGeom>
        </p:spPr>
      </p:pic>
      <p:grpSp>
        <p:nvGrpSpPr>
          <p:cNvPr id="13" name="组合 12">
            <a:extLst>
              <a:ext uri="{FF2B5EF4-FFF2-40B4-BE49-F238E27FC236}">
                <a16:creationId xmlns:a16="http://schemas.microsoft.com/office/drawing/2014/main" xmlns="" id="{748E1CD5-51FE-4955-BE20-F6158AB797AD}"/>
              </a:ext>
            </a:extLst>
          </p:cNvPr>
          <p:cNvGrpSpPr/>
          <p:nvPr/>
        </p:nvGrpSpPr>
        <p:grpSpPr>
          <a:xfrm>
            <a:off x="8730687" y="210631"/>
            <a:ext cx="3160795" cy="4677080"/>
            <a:chOff x="8730687" y="210631"/>
            <a:chExt cx="3160795" cy="4677080"/>
          </a:xfrm>
        </p:grpSpPr>
        <p:pic>
          <p:nvPicPr>
            <p:cNvPr id="12" name="图片 11">
              <a:extLst>
                <a:ext uri="{FF2B5EF4-FFF2-40B4-BE49-F238E27FC236}">
                  <a16:creationId xmlns:a16="http://schemas.microsoft.com/office/drawing/2014/main" xmlns="" id="{73FF430B-5D9D-445E-86B8-5C75D990B70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242678" y="210631"/>
              <a:ext cx="1849815" cy="1849815"/>
            </a:xfrm>
            <a:prstGeom prst="rect">
              <a:avLst/>
            </a:prstGeom>
          </p:spPr>
        </p:pic>
        <p:grpSp>
          <p:nvGrpSpPr>
            <p:cNvPr id="9" name="组合 8">
              <a:extLst>
                <a:ext uri="{FF2B5EF4-FFF2-40B4-BE49-F238E27FC236}">
                  <a16:creationId xmlns:a16="http://schemas.microsoft.com/office/drawing/2014/main" xmlns="" id="{31C614D4-5386-4FD0-9757-958540811C53}"/>
                </a:ext>
              </a:extLst>
            </p:cNvPr>
            <p:cNvGrpSpPr/>
            <p:nvPr/>
          </p:nvGrpSpPr>
          <p:grpSpPr>
            <a:xfrm>
              <a:off x="8730687" y="501901"/>
              <a:ext cx="3160795" cy="4385810"/>
              <a:chOff x="8730687" y="501901"/>
              <a:chExt cx="3160795" cy="4385810"/>
            </a:xfrm>
          </p:grpSpPr>
          <p:pic>
            <p:nvPicPr>
              <p:cNvPr id="10" name="图片 9">
                <a:extLst>
                  <a:ext uri="{FF2B5EF4-FFF2-40B4-BE49-F238E27FC236}">
                    <a16:creationId xmlns:a16="http://schemas.microsoft.com/office/drawing/2014/main" xmlns="" id="{B53B67D3-C980-40E5-9A35-C6B871BF803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8730687" y="501901"/>
                <a:ext cx="3160795" cy="2545929"/>
              </a:xfrm>
              <a:prstGeom prst="rect">
                <a:avLst/>
              </a:prstGeom>
            </p:spPr>
          </p:pic>
          <p:pic>
            <p:nvPicPr>
              <p:cNvPr id="11" name="图片 10">
                <a:extLst>
                  <a:ext uri="{FF2B5EF4-FFF2-40B4-BE49-F238E27FC236}">
                    <a16:creationId xmlns:a16="http://schemas.microsoft.com/office/drawing/2014/main" xmlns="" id="{8E3851BF-858A-44B2-9D95-E99D901AC434}"/>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flipH="1">
                <a:off x="9825928" y="2060446"/>
                <a:ext cx="1813717" cy="2827265"/>
              </a:xfrm>
              <a:prstGeom prst="rect">
                <a:avLst/>
              </a:prstGeom>
            </p:spPr>
          </p:pic>
        </p:grpSp>
      </p:grpSp>
      <p:pic>
        <p:nvPicPr>
          <p:cNvPr id="14" name="图片 13">
            <a:extLst>
              <a:ext uri="{FF2B5EF4-FFF2-40B4-BE49-F238E27FC236}">
                <a16:creationId xmlns:a16="http://schemas.microsoft.com/office/drawing/2014/main" xmlns="" id="{3473CE8E-647B-48DA-9C50-D574A7D22F97}"/>
              </a:ext>
            </a:extLst>
          </p:cNvPr>
          <p:cNvPicPr>
            <a:picLocks noChangeAspect="1"/>
          </p:cNvPicPr>
          <p:nvPr/>
        </p:nvPicPr>
        <p:blipFill>
          <a:blip r:embed="rId7"/>
          <a:stretch>
            <a:fillRect/>
          </a:stretch>
        </p:blipFill>
        <p:spPr>
          <a:xfrm>
            <a:off x="883687" y="3662979"/>
            <a:ext cx="810838" cy="2048434"/>
          </a:xfrm>
          <a:prstGeom prst="rect">
            <a:avLst/>
          </a:prstGeom>
        </p:spPr>
      </p:pic>
      <p:grpSp>
        <p:nvGrpSpPr>
          <p:cNvPr id="15" name="组合 14">
            <a:extLst>
              <a:ext uri="{FF2B5EF4-FFF2-40B4-BE49-F238E27FC236}">
                <a16:creationId xmlns:a16="http://schemas.microsoft.com/office/drawing/2014/main" xmlns="" id="{E379818C-14EF-43C2-992E-2FDA757B3900}"/>
              </a:ext>
            </a:extLst>
          </p:cNvPr>
          <p:cNvGrpSpPr/>
          <p:nvPr/>
        </p:nvGrpSpPr>
        <p:grpSpPr>
          <a:xfrm>
            <a:off x="4424467" y="6275812"/>
            <a:ext cx="3343066" cy="362875"/>
            <a:chOff x="4352216" y="5642011"/>
            <a:chExt cx="3343066" cy="362875"/>
          </a:xfrm>
        </p:grpSpPr>
        <p:sp>
          <p:nvSpPr>
            <p:cNvPr id="16" name="矩形 15">
              <a:extLst>
                <a:ext uri="{FF2B5EF4-FFF2-40B4-BE49-F238E27FC236}">
                  <a16:creationId xmlns:a16="http://schemas.microsoft.com/office/drawing/2014/main" xmlns="" id="{BB4B10F8-879B-4FFC-B062-DB5444C82943}"/>
                </a:ext>
              </a:extLst>
            </p:cNvPr>
            <p:cNvSpPr/>
            <p:nvPr/>
          </p:nvSpPr>
          <p:spPr>
            <a:xfrm>
              <a:off x="4352216" y="5642011"/>
              <a:ext cx="3343066" cy="36287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a16="http://schemas.microsoft.com/office/drawing/2014/main" xmlns="" id="{5A90CB9F-EE8C-44EB-B21E-D0A407A2D773}"/>
                </a:ext>
              </a:extLst>
            </p:cNvPr>
            <p:cNvSpPr txBox="1"/>
            <p:nvPr/>
          </p:nvSpPr>
          <p:spPr>
            <a:xfrm>
              <a:off x="4417093" y="5651342"/>
              <a:ext cx="3275297" cy="338554"/>
            </a:xfrm>
            <a:prstGeom prst="rect">
              <a:avLst/>
            </a:prstGeom>
            <a:noFill/>
          </p:spPr>
          <p:txBody>
            <a:bodyPr wrap="square" rtlCol="0">
              <a:spAutoFit/>
            </a:bodyPr>
            <a:lstStyle/>
            <a:p>
              <a:r>
                <a:rPr lang="zh-CN" altLang="en-US" sz="1600" dirty="0">
                  <a:solidFill>
                    <a:schemeClr val="bg1"/>
                  </a:solidFill>
                  <a:latin typeface="宋体" panose="02010600030101010101" pitchFamily="2" charset="-122"/>
                  <a:ea typeface="宋体" panose="02010600030101010101" pitchFamily="2" charset="-122"/>
                </a:rPr>
                <a:t>上 海 </a:t>
              </a:r>
              <a:r>
                <a:rPr lang="en-US" altLang="zh-CN" sz="1600" dirty="0" smtClean="0">
                  <a:solidFill>
                    <a:schemeClr val="bg1"/>
                  </a:solidFill>
                  <a:latin typeface="宋体" panose="02010600030101010101" pitchFamily="2" charset="-122"/>
                  <a:ea typeface="宋体" panose="02010600030101010101" pitchFamily="2" charset="-122"/>
                </a:rPr>
                <a:t>xx</a:t>
              </a:r>
              <a:r>
                <a:rPr lang="zh-CN" altLang="en-US" sz="1600" dirty="0" smtClean="0">
                  <a:solidFill>
                    <a:schemeClr val="bg1"/>
                  </a:solidFill>
                  <a:latin typeface="宋体" panose="02010600030101010101" pitchFamily="2" charset="-122"/>
                  <a:ea typeface="宋体" panose="02010600030101010101" pitchFamily="2" charset="-122"/>
                </a:rPr>
                <a:t> </a:t>
              </a:r>
              <a:r>
                <a:rPr lang="zh-CN" altLang="en-US" sz="1600" dirty="0">
                  <a:solidFill>
                    <a:schemeClr val="bg1"/>
                  </a:solidFill>
                  <a:latin typeface="宋体" panose="02010600030101010101" pitchFamily="2" charset="-122"/>
                  <a:ea typeface="宋体" panose="02010600030101010101" pitchFamily="2" charset="-122"/>
                </a:rPr>
                <a:t>科 技 集 团 恭 贺！</a:t>
              </a:r>
            </a:p>
          </p:txBody>
        </p:sp>
      </p:grpSp>
    </p:spTree>
    <p:extLst>
      <p:ext uri="{BB962C8B-B14F-4D97-AF65-F5344CB8AC3E}">
        <p14:creationId xmlns:p14="http://schemas.microsoft.com/office/powerpoint/2010/main" val="3097527114"/>
      </p:ext>
    </p:extLst>
  </p:cSld>
  <p:clrMapOvr>
    <a:masterClrMapping/>
  </p:clrMapOvr>
  <mc:AlternateContent xmlns:mc="http://schemas.openxmlformats.org/markup-compatibility/2006" xmlns:p14="http://schemas.microsoft.com/office/powerpoint/2010/main">
    <mc:Choice Requires="p14">
      <p:transition spd="slow" p14:dur="25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1000"/>
                                        <p:tgtEl>
                                          <p:spTgt spid="14"/>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月饼">
            <a:extLst>
              <a:ext uri="{FF2B5EF4-FFF2-40B4-BE49-F238E27FC236}">
                <a16:creationId xmlns:a16="http://schemas.microsoft.com/office/drawing/2014/main" xmlns="" id="{F34A1B40-80A1-42C4-A4F5-271D080F3136}"/>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67854" y="3595549"/>
            <a:ext cx="3041718" cy="3041718"/>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a:extLst>
              <a:ext uri="{FF2B5EF4-FFF2-40B4-BE49-F238E27FC236}">
                <a16:creationId xmlns:a16="http://schemas.microsoft.com/office/drawing/2014/main" xmlns="" id="{64563D30-87FC-4CFE-9169-A000C6499863}"/>
              </a:ext>
            </a:extLst>
          </p:cNvPr>
          <p:cNvSpPr/>
          <p:nvPr/>
        </p:nvSpPr>
        <p:spPr>
          <a:xfrm>
            <a:off x="1269641" y="2329878"/>
            <a:ext cx="6463631" cy="1421928"/>
          </a:xfrm>
          <a:prstGeom prst="rect">
            <a:avLst/>
          </a:prstGeom>
        </p:spPr>
        <p:txBody>
          <a:bodyPr wrap="square">
            <a:spAutoFit/>
          </a:bodyPr>
          <a:lstStyle/>
          <a:p>
            <a:pPr>
              <a:lnSpc>
                <a:spcPct val="120000"/>
              </a:lnSpc>
            </a:pPr>
            <a:r>
              <a:rPr lang="zh-CN" altLang="en-US" dirty="0">
                <a:solidFill>
                  <a:schemeClr val="tx1">
                    <a:lumMod val="75000"/>
                    <a:lumOff val="25000"/>
                  </a:schemeClr>
                </a:solidFill>
                <a:latin typeface="宋体" panose="02010600030101010101" pitchFamily="2" charset="-122"/>
                <a:ea typeface="宋体" panose="02010600030101010101" pitchFamily="2" charset="-122"/>
              </a:rPr>
              <a:t>中秋节，又称月夕、秋节、仲秋节、八月节、八月会、追月节玩月节、拜月节、女儿节或团圆节，是流行于中国众多民族与汉字文化圈诸国的传统文化节日，时在农历八月十五；因其恰值三秋之半，故名，也有些地方将中秋节定在八月十六。</a:t>
            </a:r>
          </a:p>
        </p:txBody>
      </p:sp>
      <p:sp>
        <p:nvSpPr>
          <p:cNvPr id="7" name="文本框 6">
            <a:extLst>
              <a:ext uri="{FF2B5EF4-FFF2-40B4-BE49-F238E27FC236}">
                <a16:creationId xmlns:a16="http://schemas.microsoft.com/office/drawing/2014/main" xmlns="" id="{B38820C5-2A9A-4710-B9E6-9BC2790BDF3C}"/>
              </a:ext>
            </a:extLst>
          </p:cNvPr>
          <p:cNvSpPr txBox="1"/>
          <p:nvPr/>
        </p:nvSpPr>
        <p:spPr>
          <a:xfrm>
            <a:off x="1269641" y="3938449"/>
            <a:ext cx="3562350" cy="461665"/>
          </a:xfrm>
          <a:prstGeom prst="rect">
            <a:avLst/>
          </a:prstGeom>
          <a:noFill/>
        </p:spPr>
        <p:txBody>
          <a:bodyPr wrap="square" rtlCol="0">
            <a:spAutoFit/>
          </a:bodyPr>
          <a:lstStyle/>
          <a:p>
            <a:r>
              <a:rPr lang="zh-CN" altLang="en-US" sz="2400" b="1" dirty="0">
                <a:solidFill>
                  <a:srgbClr val="C30D23"/>
                </a:solidFill>
                <a:latin typeface="宋体" panose="02010600030101010101" pitchFamily="2" charset="-122"/>
                <a:ea typeface="宋体" panose="02010600030101010101" pitchFamily="2" charset="-122"/>
              </a:rPr>
              <a:t>恭 贺 中 秋 节 快 乐！</a:t>
            </a:r>
          </a:p>
        </p:txBody>
      </p:sp>
      <p:pic>
        <p:nvPicPr>
          <p:cNvPr id="8" name="图片 7">
            <a:extLst>
              <a:ext uri="{FF2B5EF4-FFF2-40B4-BE49-F238E27FC236}">
                <a16:creationId xmlns:a16="http://schemas.microsoft.com/office/drawing/2014/main" xmlns="" id="{A994A81C-A9A9-4B83-B365-9A9756A45A3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8209522" y="532356"/>
            <a:ext cx="3833545" cy="3467100"/>
          </a:xfrm>
          <a:prstGeom prst="rect">
            <a:avLst/>
          </a:prstGeom>
        </p:spPr>
      </p:pic>
      <p:pic>
        <p:nvPicPr>
          <p:cNvPr id="9" name="图片 8">
            <a:extLst>
              <a:ext uri="{FF2B5EF4-FFF2-40B4-BE49-F238E27FC236}">
                <a16:creationId xmlns:a16="http://schemas.microsoft.com/office/drawing/2014/main" xmlns="" id="{1DC2FFFD-20C2-4F0B-85A5-33FA698E1F67}"/>
              </a:ext>
            </a:extLst>
          </p:cNvPr>
          <p:cNvPicPr>
            <a:picLocks noChangeAspect="1"/>
          </p:cNvPicPr>
          <p:nvPr/>
        </p:nvPicPr>
        <p:blipFill>
          <a:blip r:embed="rId5"/>
          <a:stretch>
            <a:fillRect/>
          </a:stretch>
        </p:blipFill>
        <p:spPr>
          <a:xfrm>
            <a:off x="1209664" y="1480940"/>
            <a:ext cx="1841152" cy="810838"/>
          </a:xfrm>
          <a:prstGeom prst="rect">
            <a:avLst/>
          </a:prstGeom>
        </p:spPr>
      </p:pic>
      <p:grpSp>
        <p:nvGrpSpPr>
          <p:cNvPr id="10" name="组合 9">
            <a:extLst>
              <a:ext uri="{FF2B5EF4-FFF2-40B4-BE49-F238E27FC236}">
                <a16:creationId xmlns:a16="http://schemas.microsoft.com/office/drawing/2014/main" xmlns="" id="{FEA5C665-DB66-481F-BC5E-B6977A4C0CCF}"/>
              </a:ext>
            </a:extLst>
          </p:cNvPr>
          <p:cNvGrpSpPr/>
          <p:nvPr/>
        </p:nvGrpSpPr>
        <p:grpSpPr>
          <a:xfrm>
            <a:off x="4424467" y="6275812"/>
            <a:ext cx="3343066" cy="362875"/>
            <a:chOff x="4352216" y="5642011"/>
            <a:chExt cx="3343066" cy="362875"/>
          </a:xfrm>
        </p:grpSpPr>
        <p:sp>
          <p:nvSpPr>
            <p:cNvPr id="11" name="矩形 10">
              <a:extLst>
                <a:ext uri="{FF2B5EF4-FFF2-40B4-BE49-F238E27FC236}">
                  <a16:creationId xmlns:a16="http://schemas.microsoft.com/office/drawing/2014/main" xmlns="" id="{DA1E98B7-E67B-4C1D-83DE-B054761533F6}"/>
                </a:ext>
              </a:extLst>
            </p:cNvPr>
            <p:cNvSpPr/>
            <p:nvPr/>
          </p:nvSpPr>
          <p:spPr>
            <a:xfrm>
              <a:off x="4352216" y="5642011"/>
              <a:ext cx="3343066" cy="36287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xmlns="" id="{3E3B643F-FB26-4DF9-B890-A2E9DBC0CD08}"/>
                </a:ext>
              </a:extLst>
            </p:cNvPr>
            <p:cNvSpPr txBox="1"/>
            <p:nvPr/>
          </p:nvSpPr>
          <p:spPr>
            <a:xfrm>
              <a:off x="4417093" y="5651342"/>
              <a:ext cx="3275297" cy="338554"/>
            </a:xfrm>
            <a:prstGeom prst="rect">
              <a:avLst/>
            </a:prstGeom>
            <a:noFill/>
          </p:spPr>
          <p:txBody>
            <a:bodyPr wrap="square" rtlCol="0">
              <a:spAutoFit/>
            </a:bodyPr>
            <a:lstStyle/>
            <a:p>
              <a:r>
                <a:rPr lang="zh-CN" altLang="en-US" sz="1600" dirty="0">
                  <a:solidFill>
                    <a:schemeClr val="bg1"/>
                  </a:solidFill>
                  <a:latin typeface="宋体" panose="02010600030101010101" pitchFamily="2" charset="-122"/>
                  <a:ea typeface="宋体" panose="02010600030101010101" pitchFamily="2" charset="-122"/>
                </a:rPr>
                <a:t>上 海 </a:t>
              </a:r>
              <a:r>
                <a:rPr lang="en-US" altLang="zh-CN" sz="1600" dirty="0" smtClean="0">
                  <a:solidFill>
                    <a:schemeClr val="bg1"/>
                  </a:solidFill>
                  <a:latin typeface="宋体" panose="02010600030101010101" pitchFamily="2" charset="-122"/>
                  <a:ea typeface="宋体" panose="02010600030101010101" pitchFamily="2" charset="-122"/>
                </a:rPr>
                <a:t>xx</a:t>
              </a:r>
              <a:r>
                <a:rPr lang="zh-CN" altLang="en-US" sz="1600" dirty="0" smtClean="0">
                  <a:solidFill>
                    <a:schemeClr val="bg1"/>
                  </a:solidFill>
                  <a:latin typeface="宋体" panose="02010600030101010101" pitchFamily="2" charset="-122"/>
                  <a:ea typeface="宋体" panose="02010600030101010101" pitchFamily="2" charset="-122"/>
                </a:rPr>
                <a:t> </a:t>
              </a:r>
              <a:r>
                <a:rPr lang="zh-CN" altLang="en-US" sz="1600" dirty="0">
                  <a:solidFill>
                    <a:schemeClr val="bg1"/>
                  </a:solidFill>
                  <a:latin typeface="宋体" panose="02010600030101010101" pitchFamily="2" charset="-122"/>
                  <a:ea typeface="宋体" panose="02010600030101010101" pitchFamily="2" charset="-122"/>
                </a:rPr>
                <a:t>科 技 集 团 恭 贺！</a:t>
              </a:r>
            </a:p>
          </p:txBody>
        </p:sp>
      </p:grpSp>
    </p:spTree>
    <p:extLst>
      <p:ext uri="{BB962C8B-B14F-4D97-AF65-F5344CB8AC3E}">
        <p14:creationId xmlns:p14="http://schemas.microsoft.com/office/powerpoint/2010/main" val="2031797855"/>
      </p:ext>
    </p:extLst>
  </p:cSld>
  <p:clrMapOvr>
    <a:masterClrMapping/>
  </p:clrMapOvr>
  <mc:AlternateContent xmlns:mc="http://schemas.openxmlformats.org/markup-compatibility/2006" xmlns:p14="http://schemas.microsoft.com/office/powerpoint/2010/main">
    <mc:Choice Requires="p14">
      <p:transition spd="slow" p14:dur="25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CF57A0B0-2004-44D7-82C0-DD9BA0C1ECAF}"/>
              </a:ext>
            </a:extLst>
          </p:cNvPr>
          <p:cNvSpPr/>
          <p:nvPr/>
        </p:nvSpPr>
        <p:spPr>
          <a:xfrm>
            <a:off x="3793470" y="1904288"/>
            <a:ext cx="5026303" cy="1372683"/>
          </a:xfrm>
          <a:prstGeom prst="rect">
            <a:avLst/>
          </a:prstGeom>
        </p:spPr>
        <p:txBody>
          <a:bodyPr wrap="square">
            <a:spAutoFit/>
          </a:bodyPr>
          <a:lstStyle/>
          <a:p>
            <a:pPr>
              <a:lnSpc>
                <a:spcPct val="130000"/>
              </a:lnSpc>
            </a:pPr>
            <a:r>
              <a:rPr lang="zh-CN" altLang="en-US" sz="3200" dirty="0">
                <a:solidFill>
                  <a:schemeClr val="tx1">
                    <a:lumMod val="75000"/>
                    <a:lumOff val="25000"/>
                  </a:schemeClr>
                </a:solidFill>
                <a:latin typeface="宋体" panose="02010600030101010101" pitchFamily="2" charset="-122"/>
                <a:ea typeface="宋体" panose="02010600030101010101" pitchFamily="2" charset="-122"/>
              </a:rPr>
              <a:t>明月几时有</a:t>
            </a:r>
            <a:r>
              <a:rPr lang="en-US" altLang="zh-CN" sz="3200" dirty="0">
                <a:solidFill>
                  <a:schemeClr val="tx1">
                    <a:lumMod val="75000"/>
                    <a:lumOff val="25000"/>
                  </a:schemeClr>
                </a:solidFill>
                <a:latin typeface="宋体" panose="02010600030101010101" pitchFamily="2" charset="-122"/>
                <a:ea typeface="宋体" panose="02010600030101010101" pitchFamily="2" charset="-122"/>
              </a:rPr>
              <a:t>, </a:t>
            </a:r>
            <a:r>
              <a:rPr lang="zh-CN" altLang="en-US" sz="3200" dirty="0">
                <a:solidFill>
                  <a:schemeClr val="tx1">
                    <a:lumMod val="75000"/>
                    <a:lumOff val="25000"/>
                  </a:schemeClr>
                </a:solidFill>
                <a:latin typeface="宋体" panose="02010600030101010101" pitchFamily="2" charset="-122"/>
                <a:ea typeface="宋体" panose="02010600030101010101" pitchFamily="2" charset="-122"/>
              </a:rPr>
              <a:t>把酒问青天。</a:t>
            </a:r>
            <a:endParaRPr lang="en-US" altLang="zh-CN" sz="3200" dirty="0">
              <a:solidFill>
                <a:schemeClr val="tx1">
                  <a:lumMod val="75000"/>
                  <a:lumOff val="25000"/>
                </a:schemeClr>
              </a:solidFill>
              <a:latin typeface="宋体" panose="02010600030101010101" pitchFamily="2" charset="-122"/>
              <a:ea typeface="宋体" panose="02010600030101010101" pitchFamily="2" charset="-122"/>
            </a:endParaRPr>
          </a:p>
          <a:p>
            <a:pPr>
              <a:lnSpc>
                <a:spcPct val="130000"/>
              </a:lnSpc>
            </a:pPr>
            <a:r>
              <a:rPr lang="zh-CN" altLang="en-US" sz="3200" dirty="0">
                <a:solidFill>
                  <a:schemeClr val="tx1">
                    <a:lumMod val="75000"/>
                    <a:lumOff val="25000"/>
                  </a:schemeClr>
                </a:solidFill>
                <a:latin typeface="宋体" panose="02010600030101010101" pitchFamily="2" charset="-122"/>
                <a:ea typeface="宋体" panose="02010600030101010101" pitchFamily="2" charset="-122"/>
              </a:rPr>
              <a:t>但愿人长久，千里共婵娟。</a:t>
            </a:r>
          </a:p>
        </p:txBody>
      </p:sp>
      <p:sp>
        <p:nvSpPr>
          <p:cNvPr id="3" name="文本框 2">
            <a:extLst>
              <a:ext uri="{FF2B5EF4-FFF2-40B4-BE49-F238E27FC236}">
                <a16:creationId xmlns:a16="http://schemas.microsoft.com/office/drawing/2014/main" xmlns="" id="{82E00FDF-0DA0-40DE-9461-CA31E4B41E34}"/>
              </a:ext>
            </a:extLst>
          </p:cNvPr>
          <p:cNvSpPr txBox="1"/>
          <p:nvPr/>
        </p:nvSpPr>
        <p:spPr>
          <a:xfrm>
            <a:off x="4429125" y="1252912"/>
            <a:ext cx="3562350" cy="461665"/>
          </a:xfrm>
          <a:prstGeom prst="rect">
            <a:avLst/>
          </a:prstGeom>
          <a:noFill/>
        </p:spPr>
        <p:txBody>
          <a:bodyPr wrap="square" rtlCol="0">
            <a:spAutoFit/>
          </a:bodyPr>
          <a:lstStyle/>
          <a:p>
            <a:r>
              <a:rPr lang="zh-CN" altLang="en-US" sz="2400" b="1" dirty="0">
                <a:solidFill>
                  <a:srgbClr val="C30D23"/>
                </a:solidFill>
                <a:latin typeface="宋体" panose="02010600030101010101" pitchFamily="2" charset="-122"/>
                <a:ea typeface="宋体" panose="02010600030101010101" pitchFamily="2" charset="-122"/>
              </a:rPr>
              <a:t>恭 贺 中 秋 节 快 乐！</a:t>
            </a:r>
          </a:p>
        </p:txBody>
      </p:sp>
      <p:grpSp>
        <p:nvGrpSpPr>
          <p:cNvPr id="13" name="组合 12">
            <a:extLst>
              <a:ext uri="{FF2B5EF4-FFF2-40B4-BE49-F238E27FC236}">
                <a16:creationId xmlns:a16="http://schemas.microsoft.com/office/drawing/2014/main" xmlns="" id="{6C8E568F-711E-4BEE-8AA4-27D7E6A7EED8}"/>
              </a:ext>
            </a:extLst>
          </p:cNvPr>
          <p:cNvGrpSpPr/>
          <p:nvPr/>
        </p:nvGrpSpPr>
        <p:grpSpPr>
          <a:xfrm>
            <a:off x="8730687" y="210631"/>
            <a:ext cx="3160795" cy="4677080"/>
            <a:chOff x="8730687" y="210631"/>
            <a:chExt cx="3160795" cy="4677080"/>
          </a:xfrm>
        </p:grpSpPr>
        <p:pic>
          <p:nvPicPr>
            <p:cNvPr id="4" name="图片 3">
              <a:extLst>
                <a:ext uri="{FF2B5EF4-FFF2-40B4-BE49-F238E27FC236}">
                  <a16:creationId xmlns:a16="http://schemas.microsoft.com/office/drawing/2014/main" xmlns="" id="{F72B16F0-3EDC-44F2-85AA-3A30251B487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42678" y="210631"/>
              <a:ext cx="1849815" cy="1849815"/>
            </a:xfrm>
            <a:prstGeom prst="rect">
              <a:avLst/>
            </a:prstGeom>
          </p:spPr>
        </p:pic>
        <p:grpSp>
          <p:nvGrpSpPr>
            <p:cNvPr id="5" name="组合 4">
              <a:extLst>
                <a:ext uri="{FF2B5EF4-FFF2-40B4-BE49-F238E27FC236}">
                  <a16:creationId xmlns:a16="http://schemas.microsoft.com/office/drawing/2014/main" xmlns="" id="{31725CDA-3CC7-46F8-939C-63E50B31ED3B}"/>
                </a:ext>
              </a:extLst>
            </p:cNvPr>
            <p:cNvGrpSpPr/>
            <p:nvPr/>
          </p:nvGrpSpPr>
          <p:grpSpPr>
            <a:xfrm>
              <a:off x="8730687" y="501901"/>
              <a:ext cx="3160795" cy="4385810"/>
              <a:chOff x="8730687" y="501901"/>
              <a:chExt cx="3160795" cy="4385810"/>
            </a:xfrm>
          </p:grpSpPr>
          <p:pic>
            <p:nvPicPr>
              <p:cNvPr id="6" name="图片 5">
                <a:extLst>
                  <a:ext uri="{FF2B5EF4-FFF2-40B4-BE49-F238E27FC236}">
                    <a16:creationId xmlns:a16="http://schemas.microsoft.com/office/drawing/2014/main" xmlns="" id="{8BB9207A-F586-4C68-B0F5-7EE60ADA52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8730687" y="501901"/>
                <a:ext cx="3160795" cy="2545929"/>
              </a:xfrm>
              <a:prstGeom prst="rect">
                <a:avLst/>
              </a:prstGeom>
            </p:spPr>
          </p:pic>
          <p:pic>
            <p:nvPicPr>
              <p:cNvPr id="7" name="图片 6">
                <a:extLst>
                  <a:ext uri="{FF2B5EF4-FFF2-40B4-BE49-F238E27FC236}">
                    <a16:creationId xmlns:a16="http://schemas.microsoft.com/office/drawing/2014/main" xmlns="" id="{3AC27E05-81FC-43C4-BB28-9741E29EF580}"/>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flipH="1">
                <a:off x="9825928" y="2060446"/>
                <a:ext cx="1813717" cy="2827265"/>
              </a:xfrm>
              <a:prstGeom prst="rect">
                <a:avLst/>
              </a:prstGeom>
            </p:spPr>
          </p:pic>
        </p:grpSp>
      </p:grpSp>
      <p:grpSp>
        <p:nvGrpSpPr>
          <p:cNvPr id="8" name="组合 7">
            <a:extLst>
              <a:ext uri="{FF2B5EF4-FFF2-40B4-BE49-F238E27FC236}">
                <a16:creationId xmlns:a16="http://schemas.microsoft.com/office/drawing/2014/main" xmlns="" id="{217912C2-7024-4E59-B13B-25564FDB23ED}"/>
              </a:ext>
            </a:extLst>
          </p:cNvPr>
          <p:cNvGrpSpPr/>
          <p:nvPr/>
        </p:nvGrpSpPr>
        <p:grpSpPr>
          <a:xfrm flipH="1">
            <a:off x="361788" y="501901"/>
            <a:ext cx="3160795" cy="4385810"/>
            <a:chOff x="8730687" y="501901"/>
            <a:chExt cx="3160795" cy="4385810"/>
          </a:xfrm>
        </p:grpSpPr>
        <p:pic>
          <p:nvPicPr>
            <p:cNvPr id="9" name="图片 8">
              <a:extLst>
                <a:ext uri="{FF2B5EF4-FFF2-40B4-BE49-F238E27FC236}">
                  <a16:creationId xmlns:a16="http://schemas.microsoft.com/office/drawing/2014/main" xmlns="" id="{8064A350-AA9F-4FFB-8FE9-22742F346D0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8730687" y="501901"/>
              <a:ext cx="3160795" cy="2545929"/>
            </a:xfrm>
            <a:prstGeom prst="rect">
              <a:avLst/>
            </a:prstGeom>
          </p:spPr>
        </p:pic>
        <p:pic>
          <p:nvPicPr>
            <p:cNvPr id="10" name="图片 9">
              <a:extLst>
                <a:ext uri="{FF2B5EF4-FFF2-40B4-BE49-F238E27FC236}">
                  <a16:creationId xmlns:a16="http://schemas.microsoft.com/office/drawing/2014/main" xmlns="" id="{CAD5F108-34D7-4FAB-90F5-06C665EF3952}"/>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flipH="1">
              <a:off x="9825928" y="2060446"/>
              <a:ext cx="1813717" cy="2827265"/>
            </a:xfrm>
            <a:prstGeom prst="rect">
              <a:avLst/>
            </a:prstGeom>
          </p:spPr>
        </p:pic>
      </p:grpSp>
      <p:pic>
        <p:nvPicPr>
          <p:cNvPr id="12" name="图片 11">
            <a:extLst>
              <a:ext uri="{FF2B5EF4-FFF2-40B4-BE49-F238E27FC236}">
                <a16:creationId xmlns:a16="http://schemas.microsoft.com/office/drawing/2014/main" xmlns="" id="{01E71E05-CCFD-47D7-8FAA-32D578D4CE74}"/>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495971" y="3479552"/>
            <a:ext cx="3047657" cy="2321017"/>
          </a:xfrm>
          <a:prstGeom prst="rect">
            <a:avLst/>
          </a:prstGeom>
        </p:spPr>
      </p:pic>
      <p:grpSp>
        <p:nvGrpSpPr>
          <p:cNvPr id="14" name="组合 13">
            <a:extLst>
              <a:ext uri="{FF2B5EF4-FFF2-40B4-BE49-F238E27FC236}">
                <a16:creationId xmlns:a16="http://schemas.microsoft.com/office/drawing/2014/main" xmlns="" id="{257F4704-1480-4536-8DF3-B69E6C39203B}"/>
              </a:ext>
            </a:extLst>
          </p:cNvPr>
          <p:cNvGrpSpPr/>
          <p:nvPr/>
        </p:nvGrpSpPr>
        <p:grpSpPr>
          <a:xfrm>
            <a:off x="4424467" y="6275812"/>
            <a:ext cx="3343066" cy="362875"/>
            <a:chOff x="4352216" y="5642011"/>
            <a:chExt cx="3343066" cy="362875"/>
          </a:xfrm>
        </p:grpSpPr>
        <p:sp>
          <p:nvSpPr>
            <p:cNvPr id="15" name="矩形 14">
              <a:extLst>
                <a:ext uri="{FF2B5EF4-FFF2-40B4-BE49-F238E27FC236}">
                  <a16:creationId xmlns:a16="http://schemas.microsoft.com/office/drawing/2014/main" xmlns="" id="{F7CFB5D8-E3A5-46AE-8EC0-78DAA4DF3FA0}"/>
                </a:ext>
              </a:extLst>
            </p:cNvPr>
            <p:cNvSpPr/>
            <p:nvPr/>
          </p:nvSpPr>
          <p:spPr>
            <a:xfrm>
              <a:off x="4352216" y="5642011"/>
              <a:ext cx="3343066" cy="36287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a16="http://schemas.microsoft.com/office/drawing/2014/main" xmlns="" id="{C6F95135-2590-48FD-B258-F25FB976BA87}"/>
                </a:ext>
              </a:extLst>
            </p:cNvPr>
            <p:cNvSpPr txBox="1"/>
            <p:nvPr/>
          </p:nvSpPr>
          <p:spPr>
            <a:xfrm>
              <a:off x="4417093" y="5651342"/>
              <a:ext cx="3275297" cy="338554"/>
            </a:xfrm>
            <a:prstGeom prst="rect">
              <a:avLst/>
            </a:prstGeom>
            <a:noFill/>
          </p:spPr>
          <p:txBody>
            <a:bodyPr wrap="square" rtlCol="0">
              <a:spAutoFit/>
            </a:bodyPr>
            <a:lstStyle/>
            <a:p>
              <a:r>
                <a:rPr lang="zh-CN" altLang="en-US" sz="1600" dirty="0">
                  <a:solidFill>
                    <a:schemeClr val="bg1"/>
                  </a:solidFill>
                  <a:latin typeface="宋体" panose="02010600030101010101" pitchFamily="2" charset="-122"/>
                  <a:ea typeface="宋体" panose="02010600030101010101" pitchFamily="2" charset="-122"/>
                </a:rPr>
                <a:t>上 海 </a:t>
              </a:r>
              <a:r>
                <a:rPr lang="en-US" altLang="zh-CN" sz="1600" dirty="0" smtClean="0">
                  <a:solidFill>
                    <a:schemeClr val="bg1"/>
                  </a:solidFill>
                  <a:latin typeface="宋体" panose="02010600030101010101" pitchFamily="2" charset="-122"/>
                  <a:ea typeface="宋体" panose="02010600030101010101" pitchFamily="2" charset="-122"/>
                </a:rPr>
                <a:t>xx</a:t>
              </a:r>
              <a:r>
                <a:rPr lang="zh-CN" altLang="en-US" sz="1600" dirty="0" smtClean="0">
                  <a:solidFill>
                    <a:schemeClr val="bg1"/>
                  </a:solidFill>
                  <a:latin typeface="宋体" panose="02010600030101010101" pitchFamily="2" charset="-122"/>
                  <a:ea typeface="宋体" panose="02010600030101010101" pitchFamily="2" charset="-122"/>
                </a:rPr>
                <a:t> </a:t>
              </a:r>
              <a:r>
                <a:rPr lang="zh-CN" altLang="en-US" sz="1600" dirty="0">
                  <a:solidFill>
                    <a:schemeClr val="bg1"/>
                  </a:solidFill>
                  <a:latin typeface="宋体" panose="02010600030101010101" pitchFamily="2" charset="-122"/>
                  <a:ea typeface="宋体" panose="02010600030101010101" pitchFamily="2" charset="-122"/>
                </a:rPr>
                <a:t>科 技 集 团 恭 贺！</a:t>
              </a:r>
            </a:p>
          </p:txBody>
        </p:sp>
      </p:grpSp>
    </p:spTree>
    <p:extLst>
      <p:ext uri="{BB962C8B-B14F-4D97-AF65-F5344CB8AC3E}">
        <p14:creationId xmlns:p14="http://schemas.microsoft.com/office/powerpoint/2010/main" val="3499797121"/>
      </p:ext>
    </p:extLst>
  </p:cSld>
  <p:clrMapOvr>
    <a:masterClrMapping/>
  </p:clrMapOvr>
  <mc:AlternateContent xmlns:mc="http://schemas.openxmlformats.org/markup-compatibility/2006" xmlns:p14="http://schemas.microsoft.com/office/powerpoint/2010/main">
    <mc:Choice Requires="p14">
      <p:transition spd="slow" p14:dur="25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AB8E6B24-A751-419F-B4E5-A64C4AE6617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303872" y="501901"/>
            <a:ext cx="3543700" cy="3543700"/>
          </a:xfrm>
          <a:prstGeom prst="rect">
            <a:avLst/>
          </a:prstGeom>
        </p:spPr>
      </p:pic>
      <p:sp>
        <p:nvSpPr>
          <p:cNvPr id="2" name="矩形 1">
            <a:extLst>
              <a:ext uri="{FF2B5EF4-FFF2-40B4-BE49-F238E27FC236}">
                <a16:creationId xmlns:a16="http://schemas.microsoft.com/office/drawing/2014/main" xmlns="" id="{275E34D7-5D7D-429B-A0F8-E837128581ED}"/>
              </a:ext>
            </a:extLst>
          </p:cNvPr>
          <p:cNvSpPr/>
          <p:nvPr/>
        </p:nvSpPr>
        <p:spPr>
          <a:xfrm>
            <a:off x="3065383" y="2451880"/>
            <a:ext cx="6001643" cy="2167127"/>
          </a:xfrm>
          <a:prstGeom prst="rect">
            <a:avLst/>
          </a:prstGeom>
          <a:ln>
            <a:solidFill>
              <a:schemeClr val="tx1">
                <a:lumMod val="75000"/>
                <a:lumOff val="25000"/>
              </a:schemeClr>
            </a:solidFill>
          </a:ln>
        </p:spPr>
        <p:txBody>
          <a:bodyPr vert="eaVert" wrap="square">
            <a:spAutoFit/>
          </a:bodyPr>
          <a:lstStyle/>
          <a:p>
            <a:pPr>
              <a:lnSpc>
                <a:spcPct val="150000"/>
              </a:lnSpc>
            </a:pPr>
            <a:r>
              <a:rPr lang="zh-CN" altLang="en-US" dirty="0">
                <a:latin typeface="宋体" panose="02010600030101010101" pitchFamily="2" charset="-122"/>
                <a:ea typeface="宋体" panose="02010600030101010101" pitchFamily="2" charset="-122"/>
              </a:rPr>
              <a:t>中秋节始于唐朝初年盛行于宋朝，至明清时，已成为与春节齐名的中国传统节日之一。受中华文化的影响，中秋节也是东亚和东南亚一些国家尤其是当地的华人华侨的传统节日。自</a:t>
            </a:r>
            <a:r>
              <a:rPr lang="en-US" altLang="zh-CN" dirty="0">
                <a:latin typeface="宋体" panose="02010600030101010101" pitchFamily="2" charset="-122"/>
                <a:ea typeface="宋体" panose="02010600030101010101" pitchFamily="2" charset="-122"/>
              </a:rPr>
              <a:t>2008</a:t>
            </a:r>
            <a:r>
              <a:rPr lang="zh-CN" altLang="en-US" dirty="0">
                <a:latin typeface="宋体" panose="02010600030101010101" pitchFamily="2" charset="-122"/>
                <a:ea typeface="宋体" panose="02010600030101010101" pitchFamily="2" charset="-122"/>
              </a:rPr>
              <a:t>年起中秋节被列为国家法定节假日。</a:t>
            </a:r>
            <a:r>
              <a:rPr lang="en-US" altLang="zh-CN" dirty="0">
                <a:latin typeface="宋体" panose="02010600030101010101" pitchFamily="2" charset="-122"/>
                <a:ea typeface="宋体" panose="02010600030101010101" pitchFamily="2" charset="-122"/>
              </a:rPr>
              <a:t>2006</a:t>
            </a:r>
            <a:r>
              <a:rPr lang="zh-CN" altLang="en-US" dirty="0">
                <a:latin typeface="宋体" panose="02010600030101010101" pitchFamily="2" charset="-122"/>
                <a:ea typeface="宋体" panose="02010600030101010101" pitchFamily="2" charset="-122"/>
              </a:rPr>
              <a:t>年</a:t>
            </a:r>
            <a:r>
              <a:rPr lang="en-US" altLang="zh-CN" dirty="0">
                <a:latin typeface="宋体" panose="02010600030101010101" pitchFamily="2" charset="-122"/>
                <a:ea typeface="宋体" panose="02010600030101010101" pitchFamily="2" charset="-122"/>
              </a:rPr>
              <a:t>5</a:t>
            </a:r>
            <a:r>
              <a:rPr lang="zh-CN" altLang="en-US" dirty="0">
                <a:latin typeface="宋体" panose="02010600030101010101" pitchFamily="2" charset="-122"/>
                <a:ea typeface="宋体" panose="02010600030101010101" pitchFamily="2" charset="-122"/>
              </a:rPr>
              <a:t>月</a:t>
            </a:r>
            <a:r>
              <a:rPr lang="en-US" altLang="zh-CN" dirty="0">
                <a:latin typeface="宋体" panose="02010600030101010101" pitchFamily="2" charset="-122"/>
                <a:ea typeface="宋体" panose="02010600030101010101" pitchFamily="2" charset="-122"/>
              </a:rPr>
              <a:t>20</a:t>
            </a:r>
            <a:r>
              <a:rPr lang="zh-CN" altLang="en-US" dirty="0">
                <a:latin typeface="宋体" panose="02010600030101010101" pitchFamily="2" charset="-122"/>
                <a:ea typeface="宋体" panose="02010600030101010101" pitchFamily="2" charset="-122"/>
              </a:rPr>
              <a:t>日，国务院列入首批国家级非物质文化遗产名录。</a:t>
            </a:r>
          </a:p>
        </p:txBody>
      </p:sp>
      <p:sp>
        <p:nvSpPr>
          <p:cNvPr id="3" name="文本框 2">
            <a:extLst>
              <a:ext uri="{FF2B5EF4-FFF2-40B4-BE49-F238E27FC236}">
                <a16:creationId xmlns:a16="http://schemas.microsoft.com/office/drawing/2014/main" xmlns="" id="{80E9DBED-700E-4EEC-B107-7CC32D557EE7}"/>
              </a:ext>
            </a:extLst>
          </p:cNvPr>
          <p:cNvSpPr txBox="1"/>
          <p:nvPr/>
        </p:nvSpPr>
        <p:spPr>
          <a:xfrm>
            <a:off x="3065383" y="4773411"/>
            <a:ext cx="3562350" cy="461665"/>
          </a:xfrm>
          <a:prstGeom prst="rect">
            <a:avLst/>
          </a:prstGeom>
          <a:noFill/>
        </p:spPr>
        <p:txBody>
          <a:bodyPr wrap="square" rtlCol="0">
            <a:spAutoFit/>
          </a:bodyPr>
          <a:lstStyle/>
          <a:p>
            <a:r>
              <a:rPr lang="zh-CN" altLang="en-US" sz="2400" b="1" dirty="0">
                <a:solidFill>
                  <a:srgbClr val="C30D23"/>
                </a:solidFill>
                <a:latin typeface="宋体" panose="02010600030101010101" pitchFamily="2" charset="-122"/>
                <a:ea typeface="宋体" panose="02010600030101010101" pitchFamily="2" charset="-122"/>
              </a:rPr>
              <a:t>恭 贺 中 秋 节 快 乐！</a:t>
            </a:r>
          </a:p>
        </p:txBody>
      </p:sp>
      <p:grpSp>
        <p:nvGrpSpPr>
          <p:cNvPr id="4" name="组合 3">
            <a:extLst>
              <a:ext uri="{FF2B5EF4-FFF2-40B4-BE49-F238E27FC236}">
                <a16:creationId xmlns:a16="http://schemas.microsoft.com/office/drawing/2014/main" xmlns="" id="{50AE85FF-0F69-47E6-9618-AFB7BFB22CB4}"/>
              </a:ext>
            </a:extLst>
          </p:cNvPr>
          <p:cNvGrpSpPr/>
          <p:nvPr/>
        </p:nvGrpSpPr>
        <p:grpSpPr>
          <a:xfrm flipH="1">
            <a:off x="323688" y="501901"/>
            <a:ext cx="3160795" cy="4385810"/>
            <a:chOff x="8730687" y="501901"/>
            <a:chExt cx="3160795" cy="4385810"/>
          </a:xfrm>
        </p:grpSpPr>
        <p:pic>
          <p:nvPicPr>
            <p:cNvPr id="5" name="图片 4">
              <a:extLst>
                <a:ext uri="{FF2B5EF4-FFF2-40B4-BE49-F238E27FC236}">
                  <a16:creationId xmlns:a16="http://schemas.microsoft.com/office/drawing/2014/main" xmlns="" id="{E1E52577-59CF-4027-9438-9C8070A6574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8730687" y="501901"/>
              <a:ext cx="3160795" cy="2545929"/>
            </a:xfrm>
            <a:prstGeom prst="rect">
              <a:avLst/>
            </a:prstGeom>
          </p:spPr>
        </p:pic>
        <p:pic>
          <p:nvPicPr>
            <p:cNvPr id="6" name="图片 5">
              <a:extLst>
                <a:ext uri="{FF2B5EF4-FFF2-40B4-BE49-F238E27FC236}">
                  <a16:creationId xmlns:a16="http://schemas.microsoft.com/office/drawing/2014/main" xmlns="" id="{E92EF5DF-59E6-468C-B5AA-4E93F6AFF38A}"/>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flipH="1">
              <a:off x="9825928" y="2060446"/>
              <a:ext cx="1813717" cy="2827265"/>
            </a:xfrm>
            <a:prstGeom prst="rect">
              <a:avLst/>
            </a:prstGeom>
          </p:spPr>
        </p:pic>
      </p:grpSp>
      <p:pic>
        <p:nvPicPr>
          <p:cNvPr id="12" name="图片 11">
            <a:extLst>
              <a:ext uri="{FF2B5EF4-FFF2-40B4-BE49-F238E27FC236}">
                <a16:creationId xmlns:a16="http://schemas.microsoft.com/office/drawing/2014/main" xmlns="" id="{EFEB294A-A4D0-47D8-9A97-D52BEFA77D40}"/>
              </a:ext>
            </a:extLst>
          </p:cNvPr>
          <p:cNvPicPr>
            <a:picLocks noChangeAspect="1"/>
          </p:cNvPicPr>
          <p:nvPr/>
        </p:nvPicPr>
        <p:blipFill>
          <a:blip r:embed="rId6"/>
          <a:stretch>
            <a:fillRect/>
          </a:stretch>
        </p:blipFill>
        <p:spPr>
          <a:xfrm>
            <a:off x="5367479" y="1486638"/>
            <a:ext cx="1841152" cy="810838"/>
          </a:xfrm>
          <a:prstGeom prst="rect">
            <a:avLst/>
          </a:prstGeom>
        </p:spPr>
      </p:pic>
      <p:grpSp>
        <p:nvGrpSpPr>
          <p:cNvPr id="13" name="组合 12">
            <a:extLst>
              <a:ext uri="{FF2B5EF4-FFF2-40B4-BE49-F238E27FC236}">
                <a16:creationId xmlns:a16="http://schemas.microsoft.com/office/drawing/2014/main" xmlns="" id="{C776570A-F236-41BD-ACC2-5072171C166D}"/>
              </a:ext>
            </a:extLst>
          </p:cNvPr>
          <p:cNvGrpSpPr/>
          <p:nvPr/>
        </p:nvGrpSpPr>
        <p:grpSpPr>
          <a:xfrm>
            <a:off x="4424467" y="6275812"/>
            <a:ext cx="3343066" cy="362875"/>
            <a:chOff x="4352216" y="5642011"/>
            <a:chExt cx="3343066" cy="362875"/>
          </a:xfrm>
        </p:grpSpPr>
        <p:sp>
          <p:nvSpPr>
            <p:cNvPr id="14" name="矩形 13">
              <a:extLst>
                <a:ext uri="{FF2B5EF4-FFF2-40B4-BE49-F238E27FC236}">
                  <a16:creationId xmlns:a16="http://schemas.microsoft.com/office/drawing/2014/main" xmlns="" id="{14E4AD30-07A9-4566-87C5-0085F7A2A248}"/>
                </a:ext>
              </a:extLst>
            </p:cNvPr>
            <p:cNvSpPr/>
            <p:nvPr/>
          </p:nvSpPr>
          <p:spPr>
            <a:xfrm>
              <a:off x="4352216" y="5642011"/>
              <a:ext cx="3343066" cy="36287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0D3BC37C-0CEF-48CE-BEF6-AB5C75CF35D8}"/>
                </a:ext>
              </a:extLst>
            </p:cNvPr>
            <p:cNvSpPr txBox="1"/>
            <p:nvPr/>
          </p:nvSpPr>
          <p:spPr>
            <a:xfrm>
              <a:off x="4417093" y="5651342"/>
              <a:ext cx="3275297" cy="338554"/>
            </a:xfrm>
            <a:prstGeom prst="rect">
              <a:avLst/>
            </a:prstGeom>
            <a:noFill/>
          </p:spPr>
          <p:txBody>
            <a:bodyPr wrap="square" rtlCol="0">
              <a:spAutoFit/>
            </a:bodyPr>
            <a:lstStyle/>
            <a:p>
              <a:r>
                <a:rPr lang="zh-CN" altLang="en-US" sz="1600" dirty="0">
                  <a:solidFill>
                    <a:schemeClr val="bg1"/>
                  </a:solidFill>
                  <a:latin typeface="宋体" panose="02010600030101010101" pitchFamily="2" charset="-122"/>
                  <a:ea typeface="宋体" panose="02010600030101010101" pitchFamily="2" charset="-122"/>
                </a:rPr>
                <a:t>上 海 </a:t>
              </a:r>
              <a:r>
                <a:rPr lang="en-US" altLang="zh-CN" sz="1600" dirty="0" smtClean="0">
                  <a:solidFill>
                    <a:schemeClr val="bg1"/>
                  </a:solidFill>
                  <a:latin typeface="宋体" panose="02010600030101010101" pitchFamily="2" charset="-122"/>
                  <a:ea typeface="宋体" panose="02010600030101010101" pitchFamily="2" charset="-122"/>
                </a:rPr>
                <a:t>xx</a:t>
              </a:r>
              <a:r>
                <a:rPr lang="zh-CN" altLang="en-US" sz="1600" dirty="0" smtClean="0">
                  <a:solidFill>
                    <a:schemeClr val="bg1"/>
                  </a:solidFill>
                  <a:latin typeface="宋体" panose="02010600030101010101" pitchFamily="2" charset="-122"/>
                  <a:ea typeface="宋体" panose="02010600030101010101" pitchFamily="2" charset="-122"/>
                </a:rPr>
                <a:t> </a:t>
              </a:r>
              <a:r>
                <a:rPr lang="zh-CN" altLang="en-US" sz="1600" dirty="0">
                  <a:solidFill>
                    <a:schemeClr val="bg1"/>
                  </a:solidFill>
                  <a:latin typeface="宋体" panose="02010600030101010101" pitchFamily="2" charset="-122"/>
                  <a:ea typeface="宋体" panose="02010600030101010101" pitchFamily="2" charset="-122"/>
                </a:rPr>
                <a:t>科 技 集 团 恭 贺！</a:t>
              </a:r>
            </a:p>
          </p:txBody>
        </p:sp>
      </p:grpSp>
    </p:spTree>
    <p:extLst>
      <p:ext uri="{BB962C8B-B14F-4D97-AF65-F5344CB8AC3E}">
        <p14:creationId xmlns:p14="http://schemas.microsoft.com/office/powerpoint/2010/main" val="729290612"/>
      </p:ext>
    </p:extLst>
  </p:cSld>
  <p:clrMapOvr>
    <a:masterClrMapping/>
  </p:clrMapOvr>
  <mc:AlternateContent xmlns:mc="http://schemas.openxmlformats.org/markup-compatibility/2006" xmlns:p14="http://schemas.microsoft.com/office/powerpoint/2010/main">
    <mc:Choice Requires="p14">
      <p:transition spd="slow" p14:dur="25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6B2F0299-6323-4397-A0B5-E0094F986748}"/>
              </a:ext>
            </a:extLst>
          </p:cNvPr>
          <p:cNvSpPr/>
          <p:nvPr/>
        </p:nvSpPr>
        <p:spPr>
          <a:xfrm>
            <a:off x="3984917" y="1864364"/>
            <a:ext cx="7197433" cy="1421928"/>
          </a:xfrm>
          <a:prstGeom prst="rect">
            <a:avLst/>
          </a:prstGeom>
        </p:spPr>
        <p:txBody>
          <a:bodyPr wrap="square">
            <a:spAutoFit/>
          </a:bodyPr>
          <a:lstStyle/>
          <a:p>
            <a:pPr>
              <a:lnSpc>
                <a:spcPct val="120000"/>
              </a:lnSpc>
            </a:pPr>
            <a:r>
              <a:rPr lang="zh-CN" altLang="en-US" dirty="0">
                <a:solidFill>
                  <a:schemeClr val="tx1">
                    <a:lumMod val="75000"/>
                    <a:lumOff val="25000"/>
                  </a:schemeClr>
                </a:solidFill>
                <a:latin typeface="宋体" panose="02010600030101010101" pitchFamily="2" charset="-122"/>
                <a:ea typeface="宋体" panose="02010600030101010101" pitchFamily="2" charset="-122"/>
              </a:rPr>
              <a:t>在中秋节，我国自古就有赏月的习俗，</a:t>
            </a:r>
            <a:r>
              <a:rPr lang="en-US" altLang="zh-CN" dirty="0">
                <a:solidFill>
                  <a:schemeClr val="tx1">
                    <a:lumMod val="75000"/>
                    <a:lumOff val="25000"/>
                  </a:schemeClr>
                </a:solidFill>
                <a:latin typeface="宋体" panose="02010600030101010101" pitchFamily="2" charset="-122"/>
                <a:ea typeface="宋体" panose="02010600030101010101" pitchFamily="2" charset="-122"/>
              </a:rPr>
              <a:t>《</a:t>
            </a:r>
            <a:r>
              <a:rPr lang="zh-CN" altLang="en-US" dirty="0">
                <a:solidFill>
                  <a:schemeClr val="tx1">
                    <a:lumMod val="75000"/>
                    <a:lumOff val="25000"/>
                  </a:schemeClr>
                </a:solidFill>
                <a:latin typeface="宋体" panose="02010600030101010101" pitchFamily="2" charset="-122"/>
                <a:ea typeface="宋体" panose="02010600030101010101" pitchFamily="2" charset="-122"/>
              </a:rPr>
              <a:t>礼记</a:t>
            </a:r>
            <a:r>
              <a:rPr lang="en-US" altLang="zh-CN" dirty="0">
                <a:solidFill>
                  <a:schemeClr val="tx1">
                    <a:lumMod val="75000"/>
                    <a:lumOff val="25000"/>
                  </a:schemeClr>
                </a:solidFill>
                <a:latin typeface="宋体" panose="02010600030101010101" pitchFamily="2" charset="-122"/>
                <a:ea typeface="宋体" panose="02010600030101010101" pitchFamily="2" charset="-122"/>
              </a:rPr>
              <a:t>》</a:t>
            </a:r>
            <a:r>
              <a:rPr lang="zh-CN" altLang="en-US" dirty="0">
                <a:solidFill>
                  <a:schemeClr val="tx1">
                    <a:lumMod val="75000"/>
                    <a:lumOff val="25000"/>
                  </a:schemeClr>
                </a:solidFill>
                <a:latin typeface="宋体" panose="02010600030101010101" pitchFamily="2" charset="-122"/>
                <a:ea typeface="宋体" panose="02010600030101010101" pitchFamily="2" charset="-122"/>
              </a:rPr>
              <a:t>中就记载有“秋暮夕月” 即祭拜月神。到了周代，每逢中秋夜都要举行迎寒和祭月。设大香案，摆上月饼、西瓜、苹果、李子、葡萄等时令水果，其中月饼和西瓜是绝对不能少的。西瓜还要切成莲花状。</a:t>
            </a:r>
          </a:p>
        </p:txBody>
      </p:sp>
      <p:pic>
        <p:nvPicPr>
          <p:cNvPr id="3" name="图片 2">
            <a:extLst>
              <a:ext uri="{FF2B5EF4-FFF2-40B4-BE49-F238E27FC236}">
                <a16:creationId xmlns:a16="http://schemas.microsoft.com/office/drawing/2014/main" xmlns="" id="{A4C98332-430A-43C4-A867-757E8759DFB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1372" y="473714"/>
            <a:ext cx="3833545" cy="3467100"/>
          </a:xfrm>
          <a:prstGeom prst="rect">
            <a:avLst/>
          </a:prstGeom>
        </p:spPr>
      </p:pic>
      <p:sp>
        <p:nvSpPr>
          <p:cNvPr id="4" name="文本框 3">
            <a:extLst>
              <a:ext uri="{FF2B5EF4-FFF2-40B4-BE49-F238E27FC236}">
                <a16:creationId xmlns:a16="http://schemas.microsoft.com/office/drawing/2014/main" xmlns="" id="{A165D223-2AC0-4609-9043-F0576A08661F}"/>
              </a:ext>
            </a:extLst>
          </p:cNvPr>
          <p:cNvSpPr txBox="1"/>
          <p:nvPr/>
        </p:nvSpPr>
        <p:spPr>
          <a:xfrm>
            <a:off x="4003099" y="1169509"/>
            <a:ext cx="3562350" cy="461665"/>
          </a:xfrm>
          <a:prstGeom prst="rect">
            <a:avLst/>
          </a:prstGeom>
          <a:noFill/>
        </p:spPr>
        <p:txBody>
          <a:bodyPr wrap="square" rtlCol="0">
            <a:spAutoFit/>
          </a:bodyPr>
          <a:lstStyle/>
          <a:p>
            <a:r>
              <a:rPr lang="zh-CN" altLang="en-US" sz="2400" b="1" dirty="0">
                <a:solidFill>
                  <a:srgbClr val="C30D23"/>
                </a:solidFill>
                <a:latin typeface="宋体" panose="02010600030101010101" pitchFamily="2" charset="-122"/>
                <a:ea typeface="宋体" panose="02010600030101010101" pitchFamily="2" charset="-122"/>
              </a:rPr>
              <a:t>恭 贺 中 秋 节 快 乐！</a:t>
            </a:r>
          </a:p>
        </p:txBody>
      </p:sp>
      <p:pic>
        <p:nvPicPr>
          <p:cNvPr id="6" name="图片 5">
            <a:extLst>
              <a:ext uri="{FF2B5EF4-FFF2-40B4-BE49-F238E27FC236}">
                <a16:creationId xmlns:a16="http://schemas.microsoft.com/office/drawing/2014/main" xmlns="" id="{1DD47913-884E-4828-AC9C-4B8B7B759B4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8105" y="2819400"/>
            <a:ext cx="3043723" cy="3543300"/>
          </a:xfrm>
          <a:prstGeom prst="rect">
            <a:avLst/>
          </a:prstGeom>
        </p:spPr>
      </p:pic>
      <p:pic>
        <p:nvPicPr>
          <p:cNvPr id="8" name="图片 7">
            <a:extLst>
              <a:ext uri="{FF2B5EF4-FFF2-40B4-BE49-F238E27FC236}">
                <a16:creationId xmlns:a16="http://schemas.microsoft.com/office/drawing/2014/main" xmlns="" id="{88364DD9-8A84-4904-BEDB-80318EA9145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76127" y="3545866"/>
            <a:ext cx="3158023" cy="1862178"/>
          </a:xfrm>
          <a:prstGeom prst="rect">
            <a:avLst/>
          </a:prstGeom>
        </p:spPr>
      </p:pic>
      <p:grpSp>
        <p:nvGrpSpPr>
          <p:cNvPr id="9" name="组合 8">
            <a:extLst>
              <a:ext uri="{FF2B5EF4-FFF2-40B4-BE49-F238E27FC236}">
                <a16:creationId xmlns:a16="http://schemas.microsoft.com/office/drawing/2014/main" xmlns="" id="{275F0E33-611C-4EDE-B3CA-435FA94BD283}"/>
              </a:ext>
            </a:extLst>
          </p:cNvPr>
          <p:cNvGrpSpPr/>
          <p:nvPr/>
        </p:nvGrpSpPr>
        <p:grpSpPr>
          <a:xfrm>
            <a:off x="4424467" y="6275812"/>
            <a:ext cx="3343066" cy="362875"/>
            <a:chOff x="4352216" y="5642011"/>
            <a:chExt cx="3343066" cy="362875"/>
          </a:xfrm>
        </p:grpSpPr>
        <p:sp>
          <p:nvSpPr>
            <p:cNvPr id="10" name="矩形 9">
              <a:extLst>
                <a:ext uri="{FF2B5EF4-FFF2-40B4-BE49-F238E27FC236}">
                  <a16:creationId xmlns:a16="http://schemas.microsoft.com/office/drawing/2014/main" xmlns="" id="{69C2D196-9565-4DB1-9DB7-760FA849336F}"/>
                </a:ext>
              </a:extLst>
            </p:cNvPr>
            <p:cNvSpPr/>
            <p:nvPr/>
          </p:nvSpPr>
          <p:spPr>
            <a:xfrm>
              <a:off x="4352216" y="5642011"/>
              <a:ext cx="3343066" cy="36287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E9FD4E15-EE0B-4A03-846C-606E797BD64D}"/>
                </a:ext>
              </a:extLst>
            </p:cNvPr>
            <p:cNvSpPr txBox="1"/>
            <p:nvPr/>
          </p:nvSpPr>
          <p:spPr>
            <a:xfrm>
              <a:off x="4417093" y="5651342"/>
              <a:ext cx="3275297" cy="338554"/>
            </a:xfrm>
            <a:prstGeom prst="rect">
              <a:avLst/>
            </a:prstGeom>
            <a:noFill/>
          </p:spPr>
          <p:txBody>
            <a:bodyPr wrap="square" rtlCol="0">
              <a:spAutoFit/>
            </a:bodyPr>
            <a:lstStyle/>
            <a:p>
              <a:r>
                <a:rPr lang="zh-CN" altLang="en-US" sz="1600" dirty="0">
                  <a:solidFill>
                    <a:schemeClr val="bg1"/>
                  </a:solidFill>
                  <a:latin typeface="宋体" panose="02010600030101010101" pitchFamily="2" charset="-122"/>
                  <a:ea typeface="宋体" panose="02010600030101010101" pitchFamily="2" charset="-122"/>
                </a:rPr>
                <a:t>上 海 </a:t>
              </a:r>
              <a:r>
                <a:rPr lang="en-US" altLang="zh-CN" sz="1600" dirty="0" smtClean="0">
                  <a:solidFill>
                    <a:schemeClr val="bg1"/>
                  </a:solidFill>
                  <a:latin typeface="宋体" panose="02010600030101010101" pitchFamily="2" charset="-122"/>
                  <a:ea typeface="宋体" panose="02010600030101010101" pitchFamily="2" charset="-122"/>
                </a:rPr>
                <a:t>xx</a:t>
              </a:r>
              <a:r>
                <a:rPr lang="zh-CN" altLang="en-US" sz="1600" dirty="0" smtClean="0">
                  <a:solidFill>
                    <a:schemeClr val="bg1"/>
                  </a:solidFill>
                  <a:latin typeface="宋体" panose="02010600030101010101" pitchFamily="2" charset="-122"/>
                  <a:ea typeface="宋体" panose="02010600030101010101" pitchFamily="2" charset="-122"/>
                </a:rPr>
                <a:t> </a:t>
              </a:r>
              <a:r>
                <a:rPr lang="zh-CN" altLang="en-US" sz="1600" dirty="0">
                  <a:solidFill>
                    <a:schemeClr val="bg1"/>
                  </a:solidFill>
                  <a:latin typeface="宋体" panose="02010600030101010101" pitchFamily="2" charset="-122"/>
                  <a:ea typeface="宋体" panose="02010600030101010101" pitchFamily="2" charset="-122"/>
                </a:rPr>
                <a:t>科 技 集 团 恭 贺！</a:t>
              </a:r>
            </a:p>
          </p:txBody>
        </p:sp>
      </p:grpSp>
    </p:spTree>
    <p:extLst>
      <p:ext uri="{BB962C8B-B14F-4D97-AF65-F5344CB8AC3E}">
        <p14:creationId xmlns:p14="http://schemas.microsoft.com/office/powerpoint/2010/main" val="3845237468"/>
      </p:ext>
    </p:extLst>
  </p:cSld>
  <p:clrMapOvr>
    <a:masterClrMapping/>
  </p:clrMapOvr>
  <mc:AlternateContent xmlns:mc="http://schemas.openxmlformats.org/markup-compatibility/2006" xmlns:p14="http://schemas.microsoft.com/office/powerpoint/2010/main">
    <mc:Choice Requires="p14">
      <p:transition spd="slow" p14:dur="25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230</TotalTime>
  <Words>1030</Words>
  <Application>Microsoft Office PowerPoint</Application>
  <PresentationFormat>自定义</PresentationFormat>
  <Paragraphs>61</Paragraphs>
  <Slides>12</Slides>
  <Notes>11</Notes>
  <HiddenSlides>0</HiddenSlides>
  <MMClips>0</MMClips>
  <ScaleCrop>false</ScaleCrop>
  <HeadingPairs>
    <vt:vector size="4" baseType="variant">
      <vt:variant>
        <vt:lpstr>主题</vt:lpstr>
      </vt:variant>
      <vt:variant>
        <vt:i4>2</vt:i4>
      </vt:variant>
      <vt:variant>
        <vt:lpstr>幻灯片标题</vt:lpstr>
      </vt:variant>
      <vt:variant>
        <vt:i4>12</vt:i4>
      </vt:variant>
    </vt:vector>
  </HeadingPairs>
  <TitlesOfParts>
    <vt:vector size="1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中秋节</dc:title>
  <dc:creator>第一PPT</dc:creator>
  <cp:keywords>www.1ppt.com</cp:keywords>
  <dc:description>www.1ppt.com</dc:description>
  <cp:lastModifiedBy>Windows User</cp:lastModifiedBy>
  <cp:revision>41</cp:revision>
  <dcterms:created xsi:type="dcterms:W3CDTF">2017-08-18T03:02:00Z</dcterms:created>
  <dcterms:modified xsi:type="dcterms:W3CDTF">2018-09-06T06:51:55Z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