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31" r:id="rId3"/>
    <p:sldId id="3232" r:id="rId4"/>
    <p:sldId id="3233" r:id="rId5"/>
    <p:sldId id="3205" r:id="rId6"/>
    <p:sldId id="3199" r:id="rId7"/>
    <p:sldId id="3196" r:id="rId8"/>
    <p:sldId id="3202" r:id="rId9"/>
    <p:sldId id="3234" r:id="rId10"/>
    <p:sldId id="3193" r:id="rId11"/>
    <p:sldId id="3194" r:id="rId12"/>
    <p:sldId id="3190" r:id="rId13"/>
    <p:sldId id="3191" r:id="rId14"/>
    <p:sldId id="3235" r:id="rId15"/>
    <p:sldId id="3200" r:id="rId16"/>
    <p:sldId id="3204" r:id="rId17"/>
    <p:sldId id="3197" r:id="rId18"/>
    <p:sldId id="3195" r:id="rId19"/>
    <p:sldId id="3236" r:id="rId20"/>
    <p:sldId id="3222" r:id="rId21"/>
    <p:sldId id="3198" r:id="rId22"/>
    <p:sldId id="3192" r:id="rId23"/>
    <p:sldId id="3237" r:id="rId24"/>
    <p:sldId id="323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A1C6"/>
    <a:srgbClr val="0FC7D3"/>
    <a:srgbClr val="EC206C"/>
    <a:srgbClr val="BC148E"/>
    <a:srgbClr val="0A1A3B"/>
    <a:srgbClr val="CE000D"/>
    <a:srgbClr val="FE67BE"/>
    <a:srgbClr val="84004C"/>
    <a:srgbClr val="8B2FC3"/>
    <a:srgbClr val="C924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745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18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031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157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0939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4178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830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1038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846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607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418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72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752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245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902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09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113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02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77448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55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0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4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4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3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667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8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909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276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77448" cy="7232650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439622" y="2896245"/>
            <a:ext cx="3930813" cy="52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400" dirty="0" smtClean="0">
                <a:solidFill>
                  <a:srgbClr val="FA141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CAMPAIGN CAPTAINS</a:t>
            </a:r>
            <a:endParaRPr lang="zh-CN" altLang="en-US" sz="2400" dirty="0">
              <a:solidFill>
                <a:srgbClr val="FA141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635073" y="1456085"/>
            <a:ext cx="758860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竞选大队长</a:t>
            </a:r>
            <a:endParaRPr lang="zh-CN" alt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造字工房明黑（非商用）常规体" pitchFamily="2" charset="-122"/>
              <a:ea typeface="造字工房明黑（非商用）常规体" pitchFamily="2" charset="-122"/>
              <a:cs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3840476" y="3082069"/>
            <a:ext cx="935872" cy="0"/>
          </a:xfrm>
          <a:prstGeom prst="line">
            <a:avLst/>
          </a:prstGeom>
          <a:ln>
            <a:solidFill>
              <a:srgbClr val="FA14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8082409" y="3082069"/>
            <a:ext cx="935872" cy="0"/>
          </a:xfrm>
          <a:prstGeom prst="line">
            <a:avLst/>
          </a:prstGeom>
          <a:ln>
            <a:solidFill>
              <a:srgbClr val="FA14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/>
          <p:nvPr/>
        </p:nvSpPr>
        <p:spPr>
          <a:xfrm>
            <a:off x="4308412" y="3277842"/>
            <a:ext cx="4241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spc="300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竞选人</a:t>
            </a:r>
            <a:r>
              <a:rPr lang="zh-CN" altLang="en-US" sz="2000" cap="all" spc="300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2000" cap="all" spc="300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2000" cap="all" spc="300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481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77448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5039" y="591988"/>
            <a:ext cx="9453358" cy="6640661"/>
          </a:xfrm>
          <a:prstGeom prst="rect">
            <a:avLst/>
          </a:prstGeom>
        </p:spPr>
      </p:pic>
      <p:sp>
        <p:nvSpPr>
          <p:cNvPr id="21" name="Text Placeholder 3"/>
          <p:cNvSpPr txBox="1">
            <a:spLocks/>
          </p:cNvSpPr>
          <p:nvPr/>
        </p:nvSpPr>
        <p:spPr>
          <a:xfrm>
            <a:off x="6141343" y="3184277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en-US" sz="12128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文本框 58"/>
          <p:cNvSpPr txBox="1"/>
          <p:nvPr/>
        </p:nvSpPr>
        <p:spPr>
          <a:xfrm>
            <a:off x="1964882" y="279065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b="1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3" name="文本框 59"/>
          <p:cNvSpPr txBox="1"/>
          <p:nvPr/>
        </p:nvSpPr>
        <p:spPr>
          <a:xfrm>
            <a:off x="1964879" y="2186299"/>
            <a:ext cx="2096728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20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43198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43198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43198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43198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77448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5039" y="591988"/>
            <a:ext cx="9453358" cy="6640661"/>
          </a:xfrm>
          <a:prstGeom prst="rect">
            <a:avLst/>
          </a:prstGeom>
        </p:spPr>
      </p:pic>
      <p:sp>
        <p:nvSpPr>
          <p:cNvPr id="21" name="Text Placeholder 3"/>
          <p:cNvSpPr txBox="1">
            <a:spLocks/>
          </p:cNvSpPr>
          <p:nvPr/>
        </p:nvSpPr>
        <p:spPr>
          <a:xfrm>
            <a:off x="6141343" y="3184277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en-US" sz="12128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文本框 58"/>
          <p:cNvSpPr txBox="1"/>
          <p:nvPr/>
        </p:nvSpPr>
        <p:spPr>
          <a:xfrm>
            <a:off x="1964882" y="279065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b="1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3" name="文本框 59"/>
          <p:cNvSpPr txBox="1"/>
          <p:nvPr/>
        </p:nvSpPr>
        <p:spPr>
          <a:xfrm>
            <a:off x="1964879" y="2186299"/>
            <a:ext cx="2096728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62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3931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3701743" y="2827822"/>
            <a:ext cx="1998887" cy="17243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51856" anchor="ctr"/>
          <a:lstStyle/>
          <a:p>
            <a:pPr algn="ctr">
              <a:defRPr/>
            </a:pPr>
            <a:r>
              <a:rPr lang="zh-CN" altLang="en-US" sz="3797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</a:p>
        </p:txBody>
      </p:sp>
      <p:sp>
        <p:nvSpPr>
          <p:cNvPr id="5" name="等腰三角形 4"/>
          <p:cNvSpPr/>
          <p:nvPr/>
        </p:nvSpPr>
        <p:spPr>
          <a:xfrm>
            <a:off x="3470716" y="2554941"/>
            <a:ext cx="2460941" cy="2122771"/>
          </a:xfrm>
          <a:prstGeom prst="triangle">
            <a:avLst/>
          </a:prstGeom>
          <a:noFill/>
          <a:ln>
            <a:solidFill>
              <a:schemeClr val="accent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6" name="直接连接符 5"/>
          <p:cNvCxnSpPr>
            <a:endCxn id="5" idx="0"/>
          </p:cNvCxnSpPr>
          <p:nvPr/>
        </p:nvCxnSpPr>
        <p:spPr>
          <a:xfrm>
            <a:off x="4701183" y="251"/>
            <a:ext cx="0" cy="2554691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4701183" y="4691104"/>
            <a:ext cx="0" cy="2544647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1"/>
          <p:cNvSpPr txBox="1">
            <a:spLocks noChangeArrowheads="1"/>
          </p:cNvSpPr>
          <p:nvPr/>
        </p:nvSpPr>
        <p:spPr bwMode="auto">
          <a:xfrm>
            <a:off x="7277640" y="1886971"/>
            <a:ext cx="4476570" cy="48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3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880876" y="1689427"/>
            <a:ext cx="525670" cy="68471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3"/>
          <p:cNvSpPr txBox="1">
            <a:spLocks noChangeArrowheads="1"/>
          </p:cNvSpPr>
          <p:nvPr/>
        </p:nvSpPr>
        <p:spPr bwMode="auto">
          <a:xfrm>
            <a:off x="6671611" y="1384740"/>
            <a:ext cx="406808" cy="7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218" dirty="0">
                <a:solidFill>
                  <a:schemeClr val="accent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1</a:t>
            </a:r>
            <a:endParaRPr lang="zh-CN" altLang="en-US" sz="4218" dirty="0">
              <a:solidFill>
                <a:schemeClr val="accent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1" name="文本框 15"/>
          <p:cNvSpPr txBox="1">
            <a:spLocks noChangeArrowheads="1"/>
          </p:cNvSpPr>
          <p:nvPr/>
        </p:nvSpPr>
        <p:spPr bwMode="auto">
          <a:xfrm>
            <a:off x="7277640" y="3045454"/>
            <a:ext cx="4476570" cy="48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3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6880876" y="2846237"/>
            <a:ext cx="525670" cy="68638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7"/>
          <p:cNvSpPr txBox="1">
            <a:spLocks noChangeArrowheads="1"/>
          </p:cNvSpPr>
          <p:nvPr/>
        </p:nvSpPr>
        <p:spPr bwMode="auto">
          <a:xfrm>
            <a:off x="6671611" y="2541549"/>
            <a:ext cx="406808" cy="7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218">
                <a:solidFill>
                  <a:schemeClr val="accent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2</a:t>
            </a:r>
            <a:endParaRPr lang="zh-CN" altLang="en-US" sz="4218">
              <a:solidFill>
                <a:schemeClr val="accent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4" name="文本框 19"/>
          <p:cNvSpPr txBox="1">
            <a:spLocks noChangeArrowheads="1"/>
          </p:cNvSpPr>
          <p:nvPr/>
        </p:nvSpPr>
        <p:spPr bwMode="auto">
          <a:xfrm>
            <a:off x="7277640" y="4203938"/>
            <a:ext cx="4476570" cy="48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3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880876" y="4004721"/>
            <a:ext cx="525670" cy="68638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21"/>
          <p:cNvSpPr txBox="1">
            <a:spLocks noChangeArrowheads="1"/>
          </p:cNvSpPr>
          <p:nvPr/>
        </p:nvSpPr>
        <p:spPr bwMode="auto">
          <a:xfrm>
            <a:off x="6671611" y="3700033"/>
            <a:ext cx="406808" cy="7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218">
                <a:solidFill>
                  <a:schemeClr val="accent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3</a:t>
            </a:r>
            <a:endParaRPr lang="zh-CN" altLang="en-US" sz="4218">
              <a:solidFill>
                <a:schemeClr val="accent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7" name="文本框 23"/>
          <p:cNvSpPr txBox="1">
            <a:spLocks noChangeArrowheads="1"/>
          </p:cNvSpPr>
          <p:nvPr/>
        </p:nvSpPr>
        <p:spPr bwMode="auto">
          <a:xfrm>
            <a:off x="7277640" y="5362422"/>
            <a:ext cx="4476570" cy="48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53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6880876" y="5163204"/>
            <a:ext cx="525670" cy="68471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25"/>
          <p:cNvSpPr txBox="1">
            <a:spLocks noChangeArrowheads="1"/>
          </p:cNvSpPr>
          <p:nvPr/>
        </p:nvSpPr>
        <p:spPr bwMode="auto">
          <a:xfrm>
            <a:off x="6671611" y="4858517"/>
            <a:ext cx="406808" cy="7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218">
                <a:solidFill>
                  <a:schemeClr val="accent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4</a:t>
            </a:r>
            <a:endParaRPr lang="zh-CN" altLang="en-US" sz="4218">
              <a:solidFill>
                <a:schemeClr val="accent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7609" y="2920598"/>
            <a:ext cx="4216605" cy="444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6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25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10" grpId="0"/>
      <p:bldP spid="11" grpId="0"/>
      <p:bldP spid="13" grpId="0"/>
      <p:bldP spid="14" grpId="0"/>
      <p:bldP spid="16" grpId="0"/>
      <p:bldP spid="17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77448" cy="7232650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439622" y="2844837"/>
            <a:ext cx="3930813" cy="41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dirty="0" smtClean="0">
                <a:solidFill>
                  <a:srgbClr val="FA141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CAMPAIGN CAPTAINS</a:t>
            </a:r>
            <a:endParaRPr lang="zh-CN" altLang="en-US" dirty="0">
              <a:solidFill>
                <a:srgbClr val="FA141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635073" y="1722827"/>
            <a:ext cx="758860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000" cap="all" spc="600" dirty="0" smtClean="0">
                <a:solidFill>
                  <a:srgbClr val="FA1414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spc="600" dirty="0">
              <a:solidFill>
                <a:srgbClr val="FA1414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3840476" y="3030661"/>
            <a:ext cx="935872" cy="0"/>
          </a:xfrm>
          <a:prstGeom prst="line">
            <a:avLst/>
          </a:prstGeom>
          <a:ln>
            <a:solidFill>
              <a:srgbClr val="FA14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8082409" y="3030661"/>
            <a:ext cx="935872" cy="0"/>
          </a:xfrm>
          <a:prstGeom prst="line">
            <a:avLst/>
          </a:prstGeom>
          <a:ln>
            <a:solidFill>
              <a:srgbClr val="FA14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/>
          <p:nvPr/>
        </p:nvSpPr>
        <p:spPr>
          <a:xfrm>
            <a:off x="4308412" y="3226434"/>
            <a:ext cx="424193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465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06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5039" y="591988"/>
            <a:ext cx="9453358" cy="6640661"/>
          </a:xfrm>
          <a:prstGeom prst="rect">
            <a:avLst/>
          </a:prstGeom>
        </p:spPr>
      </p:pic>
      <p:sp>
        <p:nvSpPr>
          <p:cNvPr id="21" name="Text Placeholder 3"/>
          <p:cNvSpPr txBox="1">
            <a:spLocks/>
          </p:cNvSpPr>
          <p:nvPr/>
        </p:nvSpPr>
        <p:spPr>
          <a:xfrm>
            <a:off x="6141343" y="3184277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2" name="文本框 58"/>
          <p:cNvSpPr txBox="1"/>
          <p:nvPr/>
        </p:nvSpPr>
        <p:spPr>
          <a:xfrm>
            <a:off x="1964882" y="279065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b="1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3" name="文本框 59"/>
          <p:cNvSpPr txBox="1"/>
          <p:nvPr/>
        </p:nvSpPr>
        <p:spPr>
          <a:xfrm>
            <a:off x="1964879" y="2186299"/>
            <a:ext cx="2096728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943482" y="1912933"/>
              <a:ext cx="1188343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43482" y="1912933"/>
              <a:ext cx="1188343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178984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178984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943482" y="1912933"/>
              <a:ext cx="1188343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4"/>
            <a:ext cx="2437956" cy="689230"/>
            <a:chOff x="844734" y="1912933"/>
            <a:chExt cx="2287091" cy="633230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178984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77448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5039" y="591988"/>
            <a:ext cx="9453358" cy="6640661"/>
          </a:xfrm>
          <a:prstGeom prst="rect">
            <a:avLst/>
          </a:prstGeom>
        </p:spPr>
      </p:pic>
      <p:sp>
        <p:nvSpPr>
          <p:cNvPr id="21" name="Text Placeholder 3"/>
          <p:cNvSpPr txBox="1">
            <a:spLocks/>
          </p:cNvSpPr>
          <p:nvPr/>
        </p:nvSpPr>
        <p:spPr>
          <a:xfrm>
            <a:off x="6141343" y="3184277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en-US" sz="12128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文本框 58"/>
          <p:cNvSpPr txBox="1"/>
          <p:nvPr/>
        </p:nvSpPr>
        <p:spPr>
          <a:xfrm>
            <a:off x="1964882" y="279065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b="1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3" name="文本框 59"/>
          <p:cNvSpPr txBox="1"/>
          <p:nvPr/>
        </p:nvSpPr>
        <p:spPr>
          <a:xfrm>
            <a:off x="1964879" y="2186299"/>
            <a:ext cx="2096728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dirty="0">
                <a:solidFill>
                  <a:srgbClr val="FA141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dirty="0">
              <a:solidFill>
                <a:srgbClr val="FA141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9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B892700-DFCE-4F95-B507-D117A769D43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39.pptx"/>
</p:tagLst>
</file>

<file path=ppt/theme/theme1.xml><?xml version="1.0" encoding="utf-8"?>
<a:theme xmlns:a="http://schemas.openxmlformats.org/drawingml/2006/main" name="第一PPT，www.1ppt.com">
  <a:themeElements>
    <a:clrScheme name="自定义 8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11641"/>
      </a:accent1>
      <a:accent2>
        <a:srgbClr val="FBC546"/>
      </a:accent2>
      <a:accent3>
        <a:srgbClr val="E11641"/>
      </a:accent3>
      <a:accent4>
        <a:srgbClr val="FBC546"/>
      </a:accent4>
      <a:accent5>
        <a:srgbClr val="E11641"/>
      </a:accent5>
      <a:accent6>
        <a:srgbClr val="FBC546"/>
      </a:accent6>
      <a:hlink>
        <a:srgbClr val="E11641"/>
      </a:hlink>
      <a:folHlink>
        <a:srgbClr val="FBC54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2814</Words>
  <Application>Microsoft Office PowerPoint</Application>
  <PresentationFormat>自定义</PresentationFormat>
  <Paragraphs>229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自我介绍</dc:title>
  <dc:creator/>
  <cp:keywords>www.1ppt.com</cp:keywords>
  <cp:lastModifiedBy/>
  <cp:revision>1</cp:revision>
  <dcterms:created xsi:type="dcterms:W3CDTF">2016-10-17T14:00:15Z</dcterms:created>
  <dcterms:modified xsi:type="dcterms:W3CDTF">2018-09-06T02:47:58Z</dcterms:modified>
</cp:coreProperties>
</file>