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heme/themeOverride1.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charts/chart11.xml" ContentType="application/vnd.openxmlformats-officedocument.drawingml.chart+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charts/chart12.xml" ContentType="application/vnd.openxmlformats-officedocument.drawingml.chart+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theme/themeOverride32.xml" ContentType="application/vnd.openxmlformats-officedocument.themeOverride+xml"/>
  <Override PartName="/ppt/notesSlides/notesSlide33.xml" ContentType="application/vnd.openxmlformats-officedocument.presentationml.notesSlide+xml"/>
  <Override PartName="/ppt/theme/themeOverride33.xml" ContentType="application/vnd.openxmlformats-officedocument.themeOverride+xml"/>
  <Override PartName="/ppt/notesSlides/notesSlide34.xml" ContentType="application/vnd.openxmlformats-officedocument.presentationml.notesSlide+xml"/>
  <Override PartName="/ppt/theme/themeOverride34.xml" ContentType="application/vnd.openxmlformats-officedocument.themeOverride+xml"/>
  <Override PartName="/ppt/notesSlides/notesSlide35.xml" ContentType="application/vnd.openxmlformats-officedocument.presentationml.notesSlide+xml"/>
  <Override PartName="/ppt/theme/themeOverride35.xml" ContentType="application/vnd.openxmlformats-officedocument.themeOverride+xml"/>
  <Override PartName="/ppt/notesSlides/notesSlide36.xml" ContentType="application/vnd.openxmlformats-officedocument.presentationml.notesSlide+xml"/>
  <Override PartName="/ppt/theme/themeOverride36.xml" ContentType="application/vnd.openxmlformats-officedocument.themeOverride+xml"/>
  <Override PartName="/ppt/notesSlides/notesSlide37.xml" ContentType="application/vnd.openxmlformats-officedocument.presentationml.notesSlide+xml"/>
  <Override PartName="/ppt/theme/themeOverride37.xml" ContentType="application/vnd.openxmlformats-officedocument.themeOverride+xml"/>
  <Override PartName="/ppt/notesSlides/notesSlide38.xml" ContentType="application/vnd.openxmlformats-officedocument.presentationml.notesSlide+xml"/>
  <Override PartName="/ppt/theme/themeOverride38.xml" ContentType="application/vnd.openxmlformats-officedocument.themeOverride+xml"/>
  <Override PartName="/ppt/notesSlides/notesSlide39.xml" ContentType="application/vnd.openxmlformats-officedocument.presentationml.notesSlide+xml"/>
  <Override PartName="/ppt/theme/themeOverride39.xml" ContentType="application/vnd.openxmlformats-officedocument.themeOverride+xml"/>
  <Override PartName="/ppt/notesSlides/notesSlide40.xml" ContentType="application/vnd.openxmlformats-officedocument.presentationml.notesSlide+xml"/>
  <Override PartName="/ppt/theme/themeOverride40.xml" ContentType="application/vnd.openxmlformats-officedocument.themeOverride+xml"/>
  <Override PartName="/ppt/notesSlides/notesSlide41.xml" ContentType="application/vnd.openxmlformats-officedocument.presentationml.notesSlide+xml"/>
  <Override PartName="/ppt/theme/themeOverride41.xml" ContentType="application/vnd.openxmlformats-officedocument.themeOverride+xml"/>
  <Override PartName="/ppt/notesSlides/notesSlide42.xml" ContentType="application/vnd.openxmlformats-officedocument.presentationml.notesSlide+xml"/>
  <Override PartName="/ppt/theme/themeOverride42.xml" ContentType="application/vnd.openxmlformats-officedocument.themeOverride+xml"/>
  <Override PartName="/ppt/notesSlides/notesSlide43.xml" ContentType="application/vnd.openxmlformats-officedocument.presentationml.notesSlide+xml"/>
  <Override PartName="/ppt/theme/themeOverride43.xml" ContentType="application/vnd.openxmlformats-officedocument.themeOverr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Override PartName="/ppt/charts/style7.xml" ContentType="application/vnd.ms-office.chartstyle+xml"/>
  <Override PartName="/ppt/charts/colors7.xml" ContentType="application/vnd.ms-office.chartcolorstyle+xml"/>
  <Override PartName="/ppt/charts/style8.xml" ContentType="application/vnd.ms-office.chartstyle+xml"/>
  <Override PartName="/ppt/charts/colors8.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48"/>
  </p:notesMasterIdLst>
  <p:sldIdLst>
    <p:sldId id="735" r:id="rId3"/>
    <p:sldId id="691" r:id="rId4"/>
    <p:sldId id="686" r:id="rId5"/>
    <p:sldId id="677" r:id="rId6"/>
    <p:sldId id="696" r:id="rId7"/>
    <p:sldId id="697" r:id="rId8"/>
    <p:sldId id="698" r:id="rId9"/>
    <p:sldId id="700" r:id="rId10"/>
    <p:sldId id="701" r:id="rId11"/>
    <p:sldId id="702" r:id="rId12"/>
    <p:sldId id="703" r:id="rId13"/>
    <p:sldId id="704" r:id="rId14"/>
    <p:sldId id="705" r:id="rId15"/>
    <p:sldId id="693" r:id="rId16"/>
    <p:sldId id="706" r:id="rId17"/>
    <p:sldId id="707" r:id="rId18"/>
    <p:sldId id="708" r:id="rId19"/>
    <p:sldId id="709" r:id="rId20"/>
    <p:sldId id="710" r:id="rId21"/>
    <p:sldId id="711" r:id="rId22"/>
    <p:sldId id="712" r:id="rId23"/>
    <p:sldId id="713" r:id="rId24"/>
    <p:sldId id="714" r:id="rId25"/>
    <p:sldId id="715" r:id="rId26"/>
    <p:sldId id="695" r:id="rId27"/>
    <p:sldId id="716" r:id="rId28"/>
    <p:sldId id="717" r:id="rId29"/>
    <p:sldId id="718" r:id="rId30"/>
    <p:sldId id="719" r:id="rId31"/>
    <p:sldId id="720" r:id="rId32"/>
    <p:sldId id="721" r:id="rId33"/>
    <p:sldId id="722" r:id="rId34"/>
    <p:sldId id="723" r:id="rId35"/>
    <p:sldId id="724" r:id="rId36"/>
    <p:sldId id="694" r:id="rId37"/>
    <p:sldId id="725" r:id="rId38"/>
    <p:sldId id="726" r:id="rId39"/>
    <p:sldId id="727" r:id="rId40"/>
    <p:sldId id="728" r:id="rId41"/>
    <p:sldId id="729" r:id="rId42"/>
    <p:sldId id="730" r:id="rId43"/>
    <p:sldId id="731" r:id="rId44"/>
    <p:sldId id="732" r:id="rId45"/>
    <p:sldId id="690" r:id="rId46"/>
    <p:sldId id="736" r:id="rId47"/>
  </p:sldIdLst>
  <p:sldSz cx="12192000" cy="6858000"/>
  <p:notesSz cx="6858000" cy="9144000"/>
  <p:custDataLst>
    <p:tags r:id="rId49"/>
  </p:custDataLst>
  <p:defaultTextStyle>
    <a:defPPr>
      <a:defRPr lang="zh-CN"/>
    </a:defPPr>
    <a:lvl1pPr marL="0" algn="l" defTabSz="914332" rtl="0" eaLnBrk="1" latinLnBrk="0" hangingPunct="1">
      <a:defRPr sz="1900" kern="1200">
        <a:solidFill>
          <a:schemeClr val="tx1"/>
        </a:solidFill>
        <a:latin typeface="+mn-lt"/>
        <a:ea typeface="+mn-ea"/>
        <a:cs typeface="+mn-cs"/>
      </a:defRPr>
    </a:lvl1pPr>
    <a:lvl2pPr marL="457167" algn="l" defTabSz="914332" rtl="0" eaLnBrk="1" latinLnBrk="0" hangingPunct="1">
      <a:defRPr sz="1900" kern="1200">
        <a:solidFill>
          <a:schemeClr val="tx1"/>
        </a:solidFill>
        <a:latin typeface="+mn-lt"/>
        <a:ea typeface="+mn-ea"/>
        <a:cs typeface="+mn-cs"/>
      </a:defRPr>
    </a:lvl2pPr>
    <a:lvl3pPr marL="914332" algn="l" defTabSz="914332" rtl="0" eaLnBrk="1" latinLnBrk="0" hangingPunct="1">
      <a:defRPr sz="1900" kern="1200">
        <a:solidFill>
          <a:schemeClr val="tx1"/>
        </a:solidFill>
        <a:latin typeface="+mn-lt"/>
        <a:ea typeface="+mn-ea"/>
        <a:cs typeface="+mn-cs"/>
      </a:defRPr>
    </a:lvl3pPr>
    <a:lvl4pPr marL="1371498" algn="l" defTabSz="914332" rtl="0" eaLnBrk="1" latinLnBrk="0" hangingPunct="1">
      <a:defRPr sz="1900" kern="1200">
        <a:solidFill>
          <a:schemeClr val="tx1"/>
        </a:solidFill>
        <a:latin typeface="+mn-lt"/>
        <a:ea typeface="+mn-ea"/>
        <a:cs typeface="+mn-cs"/>
      </a:defRPr>
    </a:lvl4pPr>
    <a:lvl5pPr marL="1828664" algn="l" defTabSz="914332" rtl="0" eaLnBrk="1" latinLnBrk="0" hangingPunct="1">
      <a:defRPr sz="1900" kern="1200">
        <a:solidFill>
          <a:schemeClr val="tx1"/>
        </a:solidFill>
        <a:latin typeface="+mn-lt"/>
        <a:ea typeface="+mn-ea"/>
        <a:cs typeface="+mn-cs"/>
      </a:defRPr>
    </a:lvl5pPr>
    <a:lvl6pPr marL="2285830" algn="l" defTabSz="914332" rtl="0" eaLnBrk="1" latinLnBrk="0" hangingPunct="1">
      <a:defRPr sz="1900" kern="1200">
        <a:solidFill>
          <a:schemeClr val="tx1"/>
        </a:solidFill>
        <a:latin typeface="+mn-lt"/>
        <a:ea typeface="+mn-ea"/>
        <a:cs typeface="+mn-cs"/>
      </a:defRPr>
    </a:lvl6pPr>
    <a:lvl7pPr marL="2742994" algn="l" defTabSz="914332" rtl="0" eaLnBrk="1" latinLnBrk="0" hangingPunct="1">
      <a:defRPr sz="1900" kern="1200">
        <a:solidFill>
          <a:schemeClr val="tx1"/>
        </a:solidFill>
        <a:latin typeface="+mn-lt"/>
        <a:ea typeface="+mn-ea"/>
        <a:cs typeface="+mn-cs"/>
      </a:defRPr>
    </a:lvl7pPr>
    <a:lvl8pPr marL="3200160" algn="l" defTabSz="914332" rtl="0" eaLnBrk="1" latinLnBrk="0" hangingPunct="1">
      <a:defRPr sz="1900" kern="1200">
        <a:solidFill>
          <a:schemeClr val="tx1"/>
        </a:solidFill>
        <a:latin typeface="+mn-lt"/>
        <a:ea typeface="+mn-ea"/>
        <a:cs typeface="+mn-cs"/>
      </a:defRPr>
    </a:lvl8pPr>
    <a:lvl9pPr marL="3657327" algn="l" defTabSz="914332"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2" pos="5836" userDrawn="1">
          <p15:clr>
            <a:srgbClr val="A4A3A4"/>
          </p15:clr>
        </p15:guide>
        <p15:guide id="3" pos="6811" userDrawn="1">
          <p15:clr>
            <a:srgbClr val="A4A3A4"/>
          </p15:clr>
        </p15:guide>
        <p15:guide id="4" orient="horz" pos="2976" userDrawn="1">
          <p15:clr>
            <a:srgbClr val="A4A3A4"/>
          </p15:clr>
        </p15:guide>
        <p15:guide id="8" pos="483" userDrawn="1">
          <p15:clr>
            <a:srgbClr val="A4A3A4"/>
          </p15:clr>
        </p15:guide>
        <p15:guide id="9" orient="horz" pos="4133" userDrawn="1">
          <p15:clr>
            <a:srgbClr val="A4A3A4"/>
          </p15:clr>
        </p15:guide>
        <p15:guide id="12" orient="horz" pos="1049" userDrawn="1">
          <p15:clr>
            <a:srgbClr val="A4A3A4"/>
          </p15:clr>
        </p15:guide>
        <p15:guide id="13" orient="horz" pos="3566" userDrawn="1">
          <p15:clr>
            <a:srgbClr val="A4A3A4"/>
          </p15:clr>
        </p15:guide>
        <p15:guide id="15" pos="3840" userDrawn="1">
          <p15:clr>
            <a:srgbClr val="A4A3A4"/>
          </p15:clr>
        </p15:guide>
        <p15:guide id="16" pos="3568" userDrawn="1">
          <p15:clr>
            <a:srgbClr val="A4A3A4"/>
          </p15:clr>
        </p15:guide>
        <p15:guide id="17" pos="4112" userDrawn="1">
          <p15:clr>
            <a:srgbClr val="A4A3A4"/>
          </p15:clr>
        </p15:guide>
        <p15:guide id="18" pos="2751" userDrawn="1">
          <p15:clr>
            <a:srgbClr val="A4A3A4"/>
          </p15:clr>
        </p15:guide>
        <p15:guide id="19" pos="4316" userDrawn="1">
          <p15:clr>
            <a:srgbClr val="A4A3A4"/>
          </p15:clr>
        </p15:guide>
        <p15:guide id="20" pos="6357" userDrawn="1">
          <p15:clr>
            <a:srgbClr val="A4A3A4"/>
          </p15:clr>
        </p15:guide>
        <p15:guide id="21" pos="3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6"/>
    <a:srgbClr val="0060A8"/>
    <a:srgbClr val="00359E"/>
    <a:srgbClr val="FAFAFA"/>
    <a:srgbClr val="F9F9F9"/>
    <a:srgbClr val="F6F6F6"/>
    <a:srgbClr val="D9D9D9"/>
    <a:srgbClr val="F2F2F2"/>
    <a:srgbClr val="E6E6E6"/>
    <a:srgbClr val="8318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4" autoAdjust="0"/>
    <p:restoredTop sz="94424" autoAdjust="0"/>
  </p:normalViewPr>
  <p:slideViewPr>
    <p:cSldViewPr snapToGrid="0" showGuides="1">
      <p:cViewPr varScale="1">
        <p:scale>
          <a:sx n="59" d="100"/>
          <a:sy n="59" d="100"/>
        </p:scale>
        <p:origin x="-96" y="-1506"/>
      </p:cViewPr>
      <p:guideLst>
        <p:guide orient="horz" pos="2976"/>
        <p:guide orient="horz" pos="4133"/>
        <p:guide orient="horz" pos="1049"/>
        <p:guide orient="horz" pos="3566"/>
        <p:guide pos="5836"/>
        <p:guide pos="6811"/>
        <p:guide pos="483"/>
        <p:guide pos="3840"/>
        <p:guide pos="3568"/>
        <p:guide pos="4112"/>
        <p:guide pos="2751"/>
        <p:guide pos="4316"/>
        <p:guide pos="6357"/>
        <p:guide pos="316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rgbClr val="00B0F0"/>
              </a:solidFill>
            </c:spPr>
          </c:dPt>
          <c:dPt>
            <c:idx val="1"/>
            <c:bubble3D val="0"/>
            <c:spPr>
              <a:solidFill>
                <a:schemeClr val="bg1">
                  <a:lumMod val="75000"/>
                  <a:alpha val="65000"/>
                </a:schemeClr>
              </a:solidFill>
            </c:spPr>
          </c:dPt>
          <c:val>
            <c:numRef>
              <c:f>Sheet1!$A$2:$A$3</c:f>
              <c:numCache>
                <c:formatCode>0%</c:formatCode>
                <c:ptCount val="2"/>
                <c:pt idx="0">
                  <c:v>0.55000000000000004</c:v>
                </c:pt>
                <c:pt idx="1">
                  <c:v>0.45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rgbClr val="64A0DC"/>
            </a:solidFill>
          </c:spPr>
          <c:dPt>
            <c:idx val="0"/>
            <c:bubble3D val="0"/>
            <c:spPr>
              <a:solidFill>
                <a:srgbClr val="0070C0"/>
              </a:solidFill>
              <a:ln w="19050">
                <a:solidFill>
                  <a:schemeClr val="lt1"/>
                </a:solidFill>
              </a:ln>
              <a:effectLst/>
            </c:spPr>
          </c:dPt>
          <c:dPt>
            <c:idx val="1"/>
            <c:bubble3D val="0"/>
            <c:spPr>
              <a:solidFill>
                <a:srgbClr val="00B0F0"/>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90</c:v>
                </c:pt>
                <c:pt idx="1">
                  <c:v>10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Pt>
            <c:idx val="0"/>
            <c:invertIfNegative val="0"/>
            <c:bubble3D val="0"/>
            <c:spPr>
              <a:solidFill>
                <a:srgbClr val="0070C0"/>
              </a:solidFill>
            </c:spPr>
          </c:dPt>
          <c:dLbls>
            <c:dLbl>
              <c:idx val="0"/>
              <c:layout/>
              <c:showLegendKey val="0"/>
              <c:showVal val="1"/>
              <c:showCatName val="0"/>
              <c:showSerName val="0"/>
              <c:showPercent val="0"/>
              <c:showBubbleSize val="0"/>
              <c:extLst>
                <c:ext xmlns:c15="http://schemas.microsoft.com/office/drawing/2012/chart" uri="{CE6537A1-D6FC-4f65-9D91-7224C49458BB}"/>
              </c:extLst>
            </c:dLbl>
            <c:dLbl>
              <c:idx val="1"/>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c:f>
              <c:strCache>
                <c:ptCount val="1"/>
                <c:pt idx="0">
                  <c:v>项目 1</c:v>
                </c:pt>
              </c:strCache>
            </c:strRef>
          </c:cat>
          <c:val>
            <c:numRef>
              <c:f>Sheet1!$B$2</c:f>
              <c:numCache>
                <c:formatCode>General</c:formatCode>
                <c:ptCount val="1"/>
                <c:pt idx="0">
                  <c:v>100</c:v>
                </c:pt>
              </c:numCache>
            </c:numRef>
          </c:val>
        </c:ser>
        <c:ser>
          <c:idx val="1"/>
          <c:order val="1"/>
          <c:tx>
            <c:strRef>
              <c:f>Sheet1!$C$1</c:f>
              <c:strCache>
                <c:ptCount val="1"/>
                <c:pt idx="0">
                  <c:v>类别 2</c:v>
                </c:pt>
              </c:strCache>
            </c:strRef>
          </c:tx>
          <c:spPr>
            <a:solidFill>
              <a:schemeClr val="accent2"/>
            </a:solidFill>
          </c:spPr>
          <c:invertIfNegative val="0"/>
          <c:dPt>
            <c:idx val="0"/>
            <c:invertIfNegative val="0"/>
            <c:bubble3D val="0"/>
            <c:spPr>
              <a:solidFill>
                <a:srgbClr val="00B0F0"/>
              </a:solidFill>
            </c:spPr>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项目 1</c:v>
                </c:pt>
              </c:strCache>
            </c:strRef>
          </c:cat>
          <c:val>
            <c:numRef>
              <c:f>Sheet1!$C$2</c:f>
              <c:numCache>
                <c:formatCode>General</c:formatCode>
                <c:ptCount val="1"/>
                <c:pt idx="0">
                  <c:v>90</c:v>
                </c:pt>
              </c:numCache>
            </c:numRef>
          </c:val>
        </c:ser>
        <c:ser>
          <c:idx val="2"/>
          <c:order val="2"/>
          <c:tx>
            <c:strRef>
              <c:f>Sheet1!$D$1</c:f>
              <c:strCache>
                <c:ptCount val="1"/>
                <c:pt idx="0">
                  <c:v>类别 3</c:v>
                </c:pt>
              </c:strCache>
            </c:strRef>
          </c:tx>
          <c:spPr>
            <a:solidFill>
              <a:srgbClr val="0070C0"/>
            </a:solidFill>
            <a:effectLst/>
          </c:spPr>
          <c:invertIfNegative val="0"/>
          <c:dPt>
            <c:idx val="0"/>
            <c:invertIfNegative val="0"/>
            <c:bubble3D val="0"/>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项目 1</c:v>
                </c:pt>
              </c:strCache>
            </c:strRef>
          </c:cat>
          <c:val>
            <c:numRef>
              <c:f>Sheet1!$D$2</c:f>
              <c:numCache>
                <c:formatCode>General</c:formatCode>
                <c:ptCount val="1"/>
                <c:pt idx="0">
                  <c:v>50</c:v>
                </c:pt>
              </c:numCache>
            </c:numRef>
          </c:val>
        </c:ser>
        <c:ser>
          <c:idx val="3"/>
          <c:order val="3"/>
          <c:tx>
            <c:strRef>
              <c:f>Sheet1!$E$1</c:f>
              <c:strCache>
                <c:ptCount val="1"/>
                <c:pt idx="0">
                  <c:v>类别 4</c:v>
                </c:pt>
              </c:strCache>
            </c:strRef>
          </c:tx>
          <c:spPr>
            <a:solidFill>
              <a:srgbClr val="00B0F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ser>
        <c:dLbls>
          <c:showLegendKey val="0"/>
          <c:showVal val="0"/>
          <c:showCatName val="0"/>
          <c:showSerName val="0"/>
          <c:showPercent val="0"/>
          <c:showBubbleSize val="0"/>
        </c:dLbls>
        <c:gapWidth val="0"/>
        <c:overlap val="-20"/>
        <c:axId val="336493568"/>
        <c:axId val="336134912"/>
      </c:barChart>
      <c:catAx>
        <c:axId val="336493568"/>
        <c:scaling>
          <c:orientation val="maxMin"/>
        </c:scaling>
        <c:delete val="1"/>
        <c:axPos val="l"/>
        <c:minorGridlines>
          <c:spPr>
            <a:ln>
              <a:solidFill>
                <a:prstClr val="black">
                  <a:tint val="50000"/>
                  <a:shade val="95000"/>
                  <a:satMod val="105000"/>
                </a:prstClr>
              </a:solidFill>
              <a:prstDash val="dash"/>
            </a:ln>
          </c:spPr>
        </c:minorGridlines>
        <c:numFmt formatCode="General" sourceLinked="0"/>
        <c:majorTickMark val="out"/>
        <c:minorTickMark val="none"/>
        <c:tickLblPos val="none"/>
        <c:crossAx val="336134912"/>
        <c:crosses val="autoZero"/>
        <c:auto val="0"/>
        <c:lblAlgn val="ctr"/>
        <c:lblOffset val="100"/>
        <c:tickMarkSkip val="1"/>
        <c:noMultiLvlLbl val="0"/>
      </c:catAx>
      <c:valAx>
        <c:axId val="336134912"/>
        <c:scaling>
          <c:orientation val="minMax"/>
        </c:scaling>
        <c:delete val="1"/>
        <c:axPos val="t"/>
        <c:majorGridlines>
          <c:spPr>
            <a:ln>
              <a:solidFill>
                <a:schemeClr val="bg1"/>
              </a:solidFill>
            </a:ln>
          </c:spPr>
        </c:majorGridlines>
        <c:numFmt formatCode="0.00%" sourceLinked="0"/>
        <c:majorTickMark val="cross"/>
        <c:minorTickMark val="none"/>
        <c:tickLblPos val="none"/>
        <c:crossAx val="336493568"/>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sz="1000" b="1">
          <a:solidFill>
            <a:schemeClr val="tx1">
              <a:lumMod val="65000"/>
              <a:lumOff val="35000"/>
            </a:schemeClr>
          </a:solidFill>
        </a:defRPr>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00B0F0"/>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070C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ser>
        <c:dLbls>
          <c:showLegendKey val="0"/>
          <c:showVal val="0"/>
          <c:showCatName val="0"/>
          <c:showSerName val="0"/>
          <c:showPercent val="0"/>
          <c:showBubbleSize val="0"/>
        </c:dLbls>
        <c:gapWidth val="150"/>
        <c:overlap val="100"/>
        <c:axId val="343343488"/>
        <c:axId val="343345024"/>
      </c:barChart>
      <c:catAx>
        <c:axId val="343343488"/>
        <c:scaling>
          <c:orientation val="minMax"/>
        </c:scaling>
        <c:delete val="1"/>
        <c:axPos val="b"/>
        <c:numFmt formatCode="General" sourceLinked="1"/>
        <c:majorTickMark val="none"/>
        <c:minorTickMark val="none"/>
        <c:tickLblPos val="nextTo"/>
        <c:crossAx val="343345024"/>
        <c:crosses val="autoZero"/>
        <c:auto val="1"/>
        <c:lblAlgn val="ctr"/>
        <c:lblOffset val="100"/>
        <c:noMultiLvlLbl val="0"/>
      </c:catAx>
      <c:valAx>
        <c:axId val="343345024"/>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43343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0070C0"/>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0070C0"/>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rgbClr val="0070C0"/>
              </a:solidFill>
            </c:spPr>
          </c:dPt>
          <c:dPt>
            <c:idx val="1"/>
            <c:bubble3D val="0"/>
            <c:spPr>
              <a:solidFill>
                <a:schemeClr val="bg1">
                  <a:lumMod val="75000"/>
                  <a:alpha val="65000"/>
                </a:schemeClr>
              </a:solidFill>
            </c:spPr>
          </c:dPt>
          <c:val>
            <c:numRef>
              <c:f>Sheet1!$A$2:$A$3</c:f>
              <c:numCache>
                <c:formatCode>0%</c:formatCode>
                <c:ptCount val="2"/>
                <c:pt idx="0">
                  <c:v>0.35</c:v>
                </c:pt>
                <c:pt idx="1">
                  <c:v>0.65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rgbClr val="0070C0"/>
              </a:solidFill>
            </c:spPr>
          </c:dPt>
          <c:dPt>
            <c:idx val="1"/>
            <c:bubble3D val="0"/>
            <c:spPr>
              <a:solidFill>
                <a:schemeClr val="bg1">
                  <a:lumMod val="75000"/>
                  <a:alpha val="65000"/>
                </a:schemeClr>
              </a:solidFill>
            </c:spPr>
          </c:dPt>
          <c:val>
            <c:numRef>
              <c:f>Sheet1!$A$2:$A$3</c:f>
              <c:numCache>
                <c:formatCode>0%</c:formatCode>
                <c:ptCount val="2"/>
                <c:pt idx="0">
                  <c:v>0.21</c:v>
                </c:pt>
                <c:pt idx="1">
                  <c:v>0.79</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rgbClr val="00B0F0"/>
              </a:solidFill>
            </c:spPr>
          </c:dPt>
          <c:dPt>
            <c:idx val="1"/>
            <c:bubble3D val="0"/>
            <c:spPr>
              <a:solidFill>
                <a:schemeClr val="bg1">
                  <a:lumMod val="75000"/>
                  <a:alpha val="65000"/>
                </a:schemeClr>
              </a:solidFill>
            </c:spPr>
          </c:dPt>
          <c:val>
            <c:numRef>
              <c:f>Sheet1!$A$2:$A$3</c:f>
              <c:numCache>
                <c:formatCode>0%</c:formatCode>
                <c:ptCount val="2"/>
                <c:pt idx="0">
                  <c:v>0.42</c:v>
                </c:pt>
                <c:pt idx="1">
                  <c:v>0.57999999999999996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rgbClr val="0070C0"/>
              </a:solidFill>
            </c:spPr>
          </c:dPt>
          <c:dPt>
            <c:idx val="1"/>
            <c:bubble3D val="0"/>
            <c:spPr>
              <a:solidFill>
                <a:schemeClr val="bg1">
                  <a:lumMod val="75000"/>
                  <a:alpha val="65000"/>
                </a:schemeClr>
              </a:solidFill>
            </c:spPr>
          </c:dPt>
          <c:val>
            <c:numRef>
              <c:f>Sheet1!$A$2:$A$3</c:f>
              <c:numCache>
                <c:formatCode>0%</c:formatCode>
                <c:ptCount val="2"/>
                <c:pt idx="0">
                  <c:v>0.94</c:v>
                </c:pt>
                <c:pt idx="1">
                  <c:v>0.06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rgbClr val="00B0F0"/>
              </a:solidFill>
            </c:spPr>
          </c:dPt>
          <c:dPt>
            <c:idx val="1"/>
            <c:bubble3D val="0"/>
            <c:spPr>
              <a:solidFill>
                <a:schemeClr val="bg1">
                  <a:lumMod val="75000"/>
                  <a:alpha val="65000"/>
                </a:schemeClr>
              </a:solidFill>
            </c:spPr>
          </c:dPt>
          <c:val>
            <c:numRef>
              <c:f>Sheet1!$A$2:$A$3</c:f>
              <c:numCache>
                <c:formatCode>0%</c:formatCode>
                <c:ptCount val="2"/>
                <c:pt idx="0">
                  <c:v>0.89</c:v>
                </c:pt>
                <c:pt idx="1">
                  <c:v>0.11</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0070C0"/>
              </a:solidFill>
              <a:ln w="19050">
                <a:solidFill>
                  <a:schemeClr val="lt1"/>
                </a:solidFill>
              </a:ln>
              <a:effectLst/>
            </c:spPr>
          </c:dPt>
          <c:dPt>
            <c:idx val="1"/>
            <c:bubble3D val="0"/>
            <c:spPr>
              <a:solidFill>
                <a:srgbClr val="00B0F0"/>
              </a:solidFill>
              <a:ln w="19050">
                <a:solidFill>
                  <a:schemeClr val="lt1"/>
                </a:solidFill>
              </a:ln>
              <a:effectLst/>
            </c:spPr>
          </c:dPt>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0070C0"/>
              </a:solidFill>
              <a:ln w="19050">
                <a:solidFill>
                  <a:schemeClr val="lt1"/>
                </a:solidFill>
              </a:ln>
              <a:effectLst/>
            </c:spPr>
          </c:dPt>
          <c:dPt>
            <c:idx val="1"/>
            <c:bubble3D val="0"/>
            <c:spPr>
              <a:solidFill>
                <a:srgbClr val="00B0F0"/>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0070C0"/>
              </a:solidFill>
              <a:ln w="19050">
                <a:solidFill>
                  <a:schemeClr val="lt1"/>
                </a:solidFill>
              </a:ln>
              <a:effectLst/>
            </c:spPr>
          </c:dPt>
          <c:dPt>
            <c:idx val="1"/>
            <c:bubble3D val="0"/>
            <c:spPr>
              <a:solidFill>
                <a:srgbClr val="00B0F0"/>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A699EB-6B6F-4303-84E5-698CBBF28AE0}" type="datetimeFigureOut">
              <a:rPr lang="zh-CN" altLang="en-US" smtClean="0"/>
              <a:t>2018/9/6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1D5E53-1996-4A18-8378-BCF5C8046DA1}" type="slidenum">
              <a:rPr lang="zh-CN" altLang="en-US" smtClean="0"/>
              <a:t>‹#›</a:t>
            </a:fld>
            <a:endParaRPr lang="zh-CN" altLang="en-US"/>
          </a:p>
        </p:txBody>
      </p:sp>
    </p:spTree>
    <p:extLst>
      <p:ext uri="{BB962C8B-B14F-4D97-AF65-F5344CB8AC3E}">
        <p14:creationId xmlns:p14="http://schemas.microsoft.com/office/powerpoint/2010/main" val="3744765781"/>
      </p:ext>
    </p:extLst>
  </p:cSld>
  <p:clrMap bg1="lt1" tx1="dk1" bg2="lt2" tx2="dk2" accent1="accent1" accent2="accent2" accent3="accent3" accent4="accent4" accent5="accent5" accent6="accent6" hlink="hlink" folHlink="folHlink"/>
  <p:notesStyle>
    <a:lvl1pPr marL="0" algn="l" defTabSz="914332" rtl="0" eaLnBrk="1" latinLnBrk="0" hangingPunct="1">
      <a:defRPr sz="1200" kern="1200">
        <a:solidFill>
          <a:schemeClr val="tx1"/>
        </a:solidFill>
        <a:latin typeface="+mn-lt"/>
        <a:ea typeface="+mn-ea"/>
        <a:cs typeface="+mn-cs"/>
      </a:defRPr>
    </a:lvl1pPr>
    <a:lvl2pPr marL="457167" algn="l" defTabSz="914332" rtl="0" eaLnBrk="1" latinLnBrk="0" hangingPunct="1">
      <a:defRPr sz="1200" kern="1200">
        <a:solidFill>
          <a:schemeClr val="tx1"/>
        </a:solidFill>
        <a:latin typeface="+mn-lt"/>
        <a:ea typeface="+mn-ea"/>
        <a:cs typeface="+mn-cs"/>
      </a:defRPr>
    </a:lvl2pPr>
    <a:lvl3pPr marL="914332" algn="l" defTabSz="914332" rtl="0" eaLnBrk="1" latinLnBrk="0" hangingPunct="1">
      <a:defRPr sz="1200" kern="1200">
        <a:solidFill>
          <a:schemeClr val="tx1"/>
        </a:solidFill>
        <a:latin typeface="+mn-lt"/>
        <a:ea typeface="+mn-ea"/>
        <a:cs typeface="+mn-cs"/>
      </a:defRPr>
    </a:lvl3pPr>
    <a:lvl4pPr marL="1371498" algn="l" defTabSz="914332" rtl="0" eaLnBrk="1" latinLnBrk="0" hangingPunct="1">
      <a:defRPr sz="1200" kern="1200">
        <a:solidFill>
          <a:schemeClr val="tx1"/>
        </a:solidFill>
        <a:latin typeface="+mn-lt"/>
        <a:ea typeface="+mn-ea"/>
        <a:cs typeface="+mn-cs"/>
      </a:defRPr>
    </a:lvl4pPr>
    <a:lvl5pPr marL="1828664" algn="l" defTabSz="914332" rtl="0" eaLnBrk="1" latinLnBrk="0" hangingPunct="1">
      <a:defRPr sz="1200" kern="1200">
        <a:solidFill>
          <a:schemeClr val="tx1"/>
        </a:solidFill>
        <a:latin typeface="+mn-lt"/>
        <a:ea typeface="+mn-ea"/>
        <a:cs typeface="+mn-cs"/>
      </a:defRPr>
    </a:lvl5pPr>
    <a:lvl6pPr marL="2285830" algn="l" defTabSz="914332" rtl="0" eaLnBrk="1" latinLnBrk="0" hangingPunct="1">
      <a:defRPr sz="1200" kern="1200">
        <a:solidFill>
          <a:schemeClr val="tx1"/>
        </a:solidFill>
        <a:latin typeface="+mn-lt"/>
        <a:ea typeface="+mn-ea"/>
        <a:cs typeface="+mn-cs"/>
      </a:defRPr>
    </a:lvl6pPr>
    <a:lvl7pPr marL="2742994" algn="l" defTabSz="914332" rtl="0" eaLnBrk="1" latinLnBrk="0" hangingPunct="1">
      <a:defRPr sz="1200" kern="1200">
        <a:solidFill>
          <a:schemeClr val="tx1"/>
        </a:solidFill>
        <a:latin typeface="+mn-lt"/>
        <a:ea typeface="+mn-ea"/>
        <a:cs typeface="+mn-cs"/>
      </a:defRPr>
    </a:lvl7pPr>
    <a:lvl8pPr marL="3200160" algn="l" defTabSz="914332" rtl="0" eaLnBrk="1" latinLnBrk="0" hangingPunct="1">
      <a:defRPr sz="1200" kern="1200">
        <a:solidFill>
          <a:schemeClr val="tx1"/>
        </a:solidFill>
        <a:latin typeface="+mn-lt"/>
        <a:ea typeface="+mn-ea"/>
        <a:cs typeface="+mn-cs"/>
      </a:defRPr>
    </a:lvl8pPr>
    <a:lvl9pPr marL="3657327" algn="l" defTabSz="9143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5471A7-4F07-414E-A883-C11E4C8110C9}" type="slidenum">
              <a:rPr lang="zh-CN" altLang="en-US" smtClean="0"/>
              <a:t>1</a:t>
            </a:fld>
            <a:endParaRPr lang="zh-CN" altLang="en-US"/>
          </a:p>
        </p:txBody>
      </p:sp>
    </p:spTree>
    <p:extLst>
      <p:ext uri="{BB962C8B-B14F-4D97-AF65-F5344CB8AC3E}">
        <p14:creationId xmlns:p14="http://schemas.microsoft.com/office/powerpoint/2010/main" val="1325962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10</a:t>
            </a:fld>
            <a:endParaRPr lang="zh-CN" altLang="en-US"/>
          </a:p>
        </p:txBody>
      </p:sp>
    </p:spTree>
    <p:extLst>
      <p:ext uri="{BB962C8B-B14F-4D97-AF65-F5344CB8AC3E}">
        <p14:creationId xmlns:p14="http://schemas.microsoft.com/office/powerpoint/2010/main" val="766124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11</a:t>
            </a:fld>
            <a:endParaRPr lang="zh-CN" altLang="en-US"/>
          </a:p>
        </p:txBody>
      </p:sp>
    </p:spTree>
    <p:extLst>
      <p:ext uri="{BB962C8B-B14F-4D97-AF65-F5344CB8AC3E}">
        <p14:creationId xmlns:p14="http://schemas.microsoft.com/office/powerpoint/2010/main" val="2895328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12</a:t>
            </a:fld>
            <a:endParaRPr lang="zh-CN" altLang="en-US"/>
          </a:p>
        </p:txBody>
      </p:sp>
    </p:spTree>
    <p:extLst>
      <p:ext uri="{BB962C8B-B14F-4D97-AF65-F5344CB8AC3E}">
        <p14:creationId xmlns:p14="http://schemas.microsoft.com/office/powerpoint/2010/main" val="275833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13</a:t>
            </a:fld>
            <a:endParaRPr lang="zh-CN" altLang="en-US"/>
          </a:p>
        </p:txBody>
      </p:sp>
    </p:spTree>
    <p:extLst>
      <p:ext uri="{BB962C8B-B14F-4D97-AF65-F5344CB8AC3E}">
        <p14:creationId xmlns:p14="http://schemas.microsoft.com/office/powerpoint/2010/main" val="3712760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14</a:t>
            </a:fld>
            <a:endParaRPr lang="zh-CN" altLang="en-US"/>
          </a:p>
        </p:txBody>
      </p:sp>
    </p:spTree>
    <p:extLst>
      <p:ext uri="{BB962C8B-B14F-4D97-AF65-F5344CB8AC3E}">
        <p14:creationId xmlns:p14="http://schemas.microsoft.com/office/powerpoint/2010/main" val="3913139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15</a:t>
            </a:fld>
            <a:endParaRPr lang="zh-CN" altLang="en-US"/>
          </a:p>
        </p:txBody>
      </p:sp>
    </p:spTree>
    <p:extLst>
      <p:ext uri="{BB962C8B-B14F-4D97-AF65-F5344CB8AC3E}">
        <p14:creationId xmlns:p14="http://schemas.microsoft.com/office/powerpoint/2010/main" val="921684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16</a:t>
            </a:fld>
            <a:endParaRPr lang="zh-CN" altLang="en-US"/>
          </a:p>
        </p:txBody>
      </p:sp>
    </p:spTree>
    <p:extLst>
      <p:ext uri="{BB962C8B-B14F-4D97-AF65-F5344CB8AC3E}">
        <p14:creationId xmlns:p14="http://schemas.microsoft.com/office/powerpoint/2010/main" val="14362047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17</a:t>
            </a:fld>
            <a:endParaRPr lang="zh-CN" altLang="en-US"/>
          </a:p>
        </p:txBody>
      </p:sp>
    </p:spTree>
    <p:extLst>
      <p:ext uri="{BB962C8B-B14F-4D97-AF65-F5344CB8AC3E}">
        <p14:creationId xmlns:p14="http://schemas.microsoft.com/office/powerpoint/2010/main" val="1538085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18</a:t>
            </a:fld>
            <a:endParaRPr lang="zh-CN" altLang="en-US"/>
          </a:p>
        </p:txBody>
      </p:sp>
    </p:spTree>
    <p:extLst>
      <p:ext uri="{BB962C8B-B14F-4D97-AF65-F5344CB8AC3E}">
        <p14:creationId xmlns:p14="http://schemas.microsoft.com/office/powerpoint/2010/main" val="512227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19</a:t>
            </a:fld>
            <a:endParaRPr lang="zh-CN" altLang="en-US"/>
          </a:p>
        </p:txBody>
      </p:sp>
    </p:spTree>
    <p:extLst>
      <p:ext uri="{BB962C8B-B14F-4D97-AF65-F5344CB8AC3E}">
        <p14:creationId xmlns:p14="http://schemas.microsoft.com/office/powerpoint/2010/main" val="302668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a:t>
            </a:fld>
            <a:endParaRPr lang="zh-CN" altLang="en-US"/>
          </a:p>
        </p:txBody>
      </p:sp>
    </p:spTree>
    <p:extLst>
      <p:ext uri="{BB962C8B-B14F-4D97-AF65-F5344CB8AC3E}">
        <p14:creationId xmlns:p14="http://schemas.microsoft.com/office/powerpoint/2010/main" val="4276922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20</a:t>
            </a:fld>
            <a:endParaRPr lang="zh-CN" altLang="en-US"/>
          </a:p>
        </p:txBody>
      </p:sp>
    </p:spTree>
    <p:extLst>
      <p:ext uri="{BB962C8B-B14F-4D97-AF65-F5344CB8AC3E}">
        <p14:creationId xmlns:p14="http://schemas.microsoft.com/office/powerpoint/2010/main" val="2804364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21</a:t>
            </a:fld>
            <a:endParaRPr lang="zh-CN" altLang="en-US"/>
          </a:p>
        </p:txBody>
      </p:sp>
    </p:spTree>
    <p:extLst>
      <p:ext uri="{BB962C8B-B14F-4D97-AF65-F5344CB8AC3E}">
        <p14:creationId xmlns:p14="http://schemas.microsoft.com/office/powerpoint/2010/main" val="40204418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22</a:t>
            </a:fld>
            <a:endParaRPr lang="zh-CN" altLang="en-US"/>
          </a:p>
        </p:txBody>
      </p:sp>
    </p:spTree>
    <p:extLst>
      <p:ext uri="{BB962C8B-B14F-4D97-AF65-F5344CB8AC3E}">
        <p14:creationId xmlns:p14="http://schemas.microsoft.com/office/powerpoint/2010/main" val="19385793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23</a:t>
            </a:fld>
            <a:endParaRPr lang="zh-CN" altLang="en-US"/>
          </a:p>
        </p:txBody>
      </p:sp>
    </p:spTree>
    <p:extLst>
      <p:ext uri="{BB962C8B-B14F-4D97-AF65-F5344CB8AC3E}">
        <p14:creationId xmlns:p14="http://schemas.microsoft.com/office/powerpoint/2010/main" val="13168701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24</a:t>
            </a:fld>
            <a:endParaRPr lang="zh-CN" altLang="en-US"/>
          </a:p>
        </p:txBody>
      </p:sp>
    </p:spTree>
    <p:extLst>
      <p:ext uri="{BB962C8B-B14F-4D97-AF65-F5344CB8AC3E}">
        <p14:creationId xmlns:p14="http://schemas.microsoft.com/office/powerpoint/2010/main" val="9867571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25</a:t>
            </a:fld>
            <a:endParaRPr lang="zh-CN" altLang="en-US"/>
          </a:p>
        </p:txBody>
      </p:sp>
    </p:spTree>
    <p:extLst>
      <p:ext uri="{BB962C8B-B14F-4D97-AF65-F5344CB8AC3E}">
        <p14:creationId xmlns:p14="http://schemas.microsoft.com/office/powerpoint/2010/main" val="3122211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26</a:t>
            </a:fld>
            <a:endParaRPr lang="zh-CN" altLang="en-US"/>
          </a:p>
        </p:txBody>
      </p:sp>
    </p:spTree>
    <p:extLst>
      <p:ext uri="{BB962C8B-B14F-4D97-AF65-F5344CB8AC3E}">
        <p14:creationId xmlns:p14="http://schemas.microsoft.com/office/powerpoint/2010/main" val="25894942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27</a:t>
            </a:fld>
            <a:endParaRPr lang="zh-CN" altLang="en-US"/>
          </a:p>
        </p:txBody>
      </p:sp>
    </p:spTree>
    <p:extLst>
      <p:ext uri="{BB962C8B-B14F-4D97-AF65-F5344CB8AC3E}">
        <p14:creationId xmlns:p14="http://schemas.microsoft.com/office/powerpoint/2010/main" val="27549526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28</a:t>
            </a:fld>
            <a:endParaRPr lang="zh-CN" altLang="en-US"/>
          </a:p>
        </p:txBody>
      </p:sp>
    </p:spTree>
    <p:extLst>
      <p:ext uri="{BB962C8B-B14F-4D97-AF65-F5344CB8AC3E}">
        <p14:creationId xmlns:p14="http://schemas.microsoft.com/office/powerpoint/2010/main" val="2481199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29</a:t>
            </a:fld>
            <a:endParaRPr lang="zh-CN" altLang="en-US"/>
          </a:p>
        </p:txBody>
      </p:sp>
    </p:spTree>
    <p:extLst>
      <p:ext uri="{BB962C8B-B14F-4D97-AF65-F5344CB8AC3E}">
        <p14:creationId xmlns:p14="http://schemas.microsoft.com/office/powerpoint/2010/main" val="3946705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a:t>
            </a:fld>
            <a:endParaRPr lang="zh-CN" altLang="en-US"/>
          </a:p>
        </p:txBody>
      </p:sp>
    </p:spTree>
    <p:extLst>
      <p:ext uri="{BB962C8B-B14F-4D97-AF65-F5344CB8AC3E}">
        <p14:creationId xmlns:p14="http://schemas.microsoft.com/office/powerpoint/2010/main" val="18039791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30</a:t>
            </a:fld>
            <a:endParaRPr lang="zh-CN" altLang="en-US"/>
          </a:p>
        </p:txBody>
      </p:sp>
    </p:spTree>
    <p:extLst>
      <p:ext uri="{BB962C8B-B14F-4D97-AF65-F5344CB8AC3E}">
        <p14:creationId xmlns:p14="http://schemas.microsoft.com/office/powerpoint/2010/main" val="32541791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31</a:t>
            </a:fld>
            <a:endParaRPr lang="zh-CN" altLang="en-US"/>
          </a:p>
        </p:txBody>
      </p:sp>
    </p:spTree>
    <p:extLst>
      <p:ext uri="{BB962C8B-B14F-4D97-AF65-F5344CB8AC3E}">
        <p14:creationId xmlns:p14="http://schemas.microsoft.com/office/powerpoint/2010/main" val="27385954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32</a:t>
            </a:fld>
            <a:endParaRPr lang="zh-CN" altLang="en-US"/>
          </a:p>
        </p:txBody>
      </p:sp>
    </p:spTree>
    <p:extLst>
      <p:ext uri="{BB962C8B-B14F-4D97-AF65-F5344CB8AC3E}">
        <p14:creationId xmlns:p14="http://schemas.microsoft.com/office/powerpoint/2010/main" val="10606221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33</a:t>
            </a:fld>
            <a:endParaRPr lang="zh-CN" altLang="en-US"/>
          </a:p>
        </p:txBody>
      </p:sp>
    </p:spTree>
    <p:extLst>
      <p:ext uri="{BB962C8B-B14F-4D97-AF65-F5344CB8AC3E}">
        <p14:creationId xmlns:p14="http://schemas.microsoft.com/office/powerpoint/2010/main" val="41650488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34</a:t>
            </a:fld>
            <a:endParaRPr lang="zh-CN" altLang="en-US"/>
          </a:p>
        </p:txBody>
      </p:sp>
    </p:spTree>
    <p:extLst>
      <p:ext uri="{BB962C8B-B14F-4D97-AF65-F5344CB8AC3E}">
        <p14:creationId xmlns:p14="http://schemas.microsoft.com/office/powerpoint/2010/main" val="3814906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35</a:t>
            </a:fld>
            <a:endParaRPr lang="zh-CN" altLang="en-US"/>
          </a:p>
        </p:txBody>
      </p:sp>
    </p:spTree>
    <p:extLst>
      <p:ext uri="{BB962C8B-B14F-4D97-AF65-F5344CB8AC3E}">
        <p14:creationId xmlns:p14="http://schemas.microsoft.com/office/powerpoint/2010/main" val="932183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36</a:t>
            </a:fld>
            <a:endParaRPr lang="zh-CN" altLang="en-US"/>
          </a:p>
        </p:txBody>
      </p:sp>
    </p:spTree>
    <p:extLst>
      <p:ext uri="{BB962C8B-B14F-4D97-AF65-F5344CB8AC3E}">
        <p14:creationId xmlns:p14="http://schemas.microsoft.com/office/powerpoint/2010/main" val="15679294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37</a:t>
            </a:fld>
            <a:endParaRPr lang="zh-CN" altLang="en-US"/>
          </a:p>
        </p:txBody>
      </p:sp>
    </p:spTree>
    <p:extLst>
      <p:ext uri="{BB962C8B-B14F-4D97-AF65-F5344CB8AC3E}">
        <p14:creationId xmlns:p14="http://schemas.microsoft.com/office/powerpoint/2010/main" val="27189706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38</a:t>
            </a:fld>
            <a:endParaRPr lang="zh-CN" altLang="en-US"/>
          </a:p>
        </p:txBody>
      </p:sp>
    </p:spTree>
    <p:extLst>
      <p:ext uri="{BB962C8B-B14F-4D97-AF65-F5344CB8AC3E}">
        <p14:creationId xmlns:p14="http://schemas.microsoft.com/office/powerpoint/2010/main" val="29361176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39</a:t>
            </a:fld>
            <a:endParaRPr lang="zh-CN" altLang="en-US"/>
          </a:p>
        </p:txBody>
      </p:sp>
    </p:spTree>
    <p:extLst>
      <p:ext uri="{BB962C8B-B14F-4D97-AF65-F5344CB8AC3E}">
        <p14:creationId xmlns:p14="http://schemas.microsoft.com/office/powerpoint/2010/main" val="2391428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4</a:t>
            </a:fld>
            <a:endParaRPr lang="zh-CN" altLang="en-US"/>
          </a:p>
        </p:txBody>
      </p:sp>
    </p:spTree>
    <p:extLst>
      <p:ext uri="{BB962C8B-B14F-4D97-AF65-F5344CB8AC3E}">
        <p14:creationId xmlns:p14="http://schemas.microsoft.com/office/powerpoint/2010/main" val="30501551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40</a:t>
            </a:fld>
            <a:endParaRPr lang="zh-CN" altLang="en-US"/>
          </a:p>
        </p:txBody>
      </p:sp>
    </p:spTree>
    <p:extLst>
      <p:ext uri="{BB962C8B-B14F-4D97-AF65-F5344CB8AC3E}">
        <p14:creationId xmlns:p14="http://schemas.microsoft.com/office/powerpoint/2010/main" val="22715407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41</a:t>
            </a:fld>
            <a:endParaRPr lang="zh-CN" altLang="en-US"/>
          </a:p>
        </p:txBody>
      </p:sp>
    </p:spTree>
    <p:extLst>
      <p:ext uri="{BB962C8B-B14F-4D97-AF65-F5344CB8AC3E}">
        <p14:creationId xmlns:p14="http://schemas.microsoft.com/office/powerpoint/2010/main" val="30014325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42</a:t>
            </a:fld>
            <a:endParaRPr lang="zh-CN" altLang="en-US"/>
          </a:p>
        </p:txBody>
      </p:sp>
    </p:spTree>
    <p:extLst>
      <p:ext uri="{BB962C8B-B14F-4D97-AF65-F5344CB8AC3E}">
        <p14:creationId xmlns:p14="http://schemas.microsoft.com/office/powerpoint/2010/main" val="6889938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43</a:t>
            </a:fld>
            <a:endParaRPr lang="zh-CN" altLang="en-US"/>
          </a:p>
        </p:txBody>
      </p:sp>
    </p:spTree>
    <p:extLst>
      <p:ext uri="{BB962C8B-B14F-4D97-AF65-F5344CB8AC3E}">
        <p14:creationId xmlns:p14="http://schemas.microsoft.com/office/powerpoint/2010/main" val="23318258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44</a:t>
            </a:fld>
            <a:endParaRPr lang="zh-CN" altLang="en-US"/>
          </a:p>
        </p:txBody>
      </p:sp>
    </p:spTree>
    <p:extLst>
      <p:ext uri="{BB962C8B-B14F-4D97-AF65-F5344CB8AC3E}">
        <p14:creationId xmlns:p14="http://schemas.microsoft.com/office/powerpoint/2010/main" val="1653754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5</a:t>
            </a:fld>
            <a:endParaRPr lang="zh-CN" altLang="en-US"/>
          </a:p>
        </p:txBody>
      </p:sp>
    </p:spTree>
    <p:extLst>
      <p:ext uri="{BB962C8B-B14F-4D97-AF65-F5344CB8AC3E}">
        <p14:creationId xmlns:p14="http://schemas.microsoft.com/office/powerpoint/2010/main" val="3823011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6</a:t>
            </a:fld>
            <a:endParaRPr lang="zh-CN" altLang="en-US"/>
          </a:p>
        </p:txBody>
      </p:sp>
    </p:spTree>
    <p:extLst>
      <p:ext uri="{BB962C8B-B14F-4D97-AF65-F5344CB8AC3E}">
        <p14:creationId xmlns:p14="http://schemas.microsoft.com/office/powerpoint/2010/main" val="214113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7</a:t>
            </a:fld>
            <a:endParaRPr lang="zh-CN" altLang="en-US"/>
          </a:p>
        </p:txBody>
      </p:sp>
    </p:spTree>
    <p:extLst>
      <p:ext uri="{BB962C8B-B14F-4D97-AF65-F5344CB8AC3E}">
        <p14:creationId xmlns:p14="http://schemas.microsoft.com/office/powerpoint/2010/main" val="3772193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8</a:t>
            </a:fld>
            <a:endParaRPr lang="zh-CN" altLang="en-US"/>
          </a:p>
        </p:txBody>
      </p:sp>
    </p:spTree>
    <p:extLst>
      <p:ext uri="{BB962C8B-B14F-4D97-AF65-F5344CB8AC3E}">
        <p14:creationId xmlns:p14="http://schemas.microsoft.com/office/powerpoint/2010/main" val="989646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9</a:t>
            </a:fld>
            <a:endParaRPr lang="zh-CN" altLang="en-US"/>
          </a:p>
        </p:txBody>
      </p:sp>
    </p:spTree>
    <p:extLst>
      <p:ext uri="{BB962C8B-B14F-4D97-AF65-F5344CB8AC3E}">
        <p14:creationId xmlns:p14="http://schemas.microsoft.com/office/powerpoint/2010/main" val="4164546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46180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0016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3684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345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645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531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30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2" name="任意多边形 1"/>
          <p:cNvSpPr/>
          <p:nvPr userDrawn="1"/>
        </p:nvSpPr>
        <p:spPr>
          <a:xfrm>
            <a:off x="-10363" y="6414868"/>
            <a:ext cx="12202363" cy="435195"/>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33958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guide id="3" orient="horz" pos="431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18" name="TextBox 15"/>
          <p:cNvSpPr txBox="1"/>
          <p:nvPr userDrawn="1"/>
        </p:nvSpPr>
        <p:spPr>
          <a:xfrm>
            <a:off x="11707676" y="6479202"/>
            <a:ext cx="396009" cy="284675"/>
          </a:xfrm>
          <a:prstGeom prst="rect">
            <a:avLst/>
          </a:prstGeom>
          <a:noFill/>
        </p:spPr>
        <p:txBody>
          <a:bodyPr wrap="square" lIns="68562" tIns="34281" rIns="68562" bIns="34281" rtlCol="0" anchor="ctr">
            <a:spAutoFit/>
          </a:bodyPr>
          <a:lstStyle/>
          <a:p>
            <a:pPr algn="ctr"/>
            <a:fld id="{2EEF1883-7A0E-4F66-9932-E581691AD397}" type="slidenum">
              <a:rPr lang="zh-CN" altLang="en-US" sz="140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pPr algn="ctr"/>
              <a:t>‹#›</a:t>
            </a:fld>
            <a:r>
              <a:rPr lang="zh-CN" altLang="en-US" sz="1400" dirty="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t> </a:t>
            </a:r>
            <a:endParaRPr lang="zh-CN" altLang="en-US" sz="1400" b="0" dirty="0">
              <a:solidFill>
                <a:schemeClr val="tx1">
                  <a:lumMod val="50000"/>
                  <a:lumOff val="50000"/>
                </a:schemeClr>
              </a:solidFill>
              <a:latin typeface="+mn-lt"/>
              <a:ea typeface="Arial Unicode MS" panose="020B0604020202020204" pitchFamily="34" charset="-122"/>
              <a:cs typeface="Arial Unicode MS" panose="020B0604020202020204" pitchFamily="34" charset="-122"/>
            </a:endParaRPr>
          </a:p>
        </p:txBody>
      </p:sp>
      <p:sp>
        <p:nvSpPr>
          <p:cNvPr id="5" name="任意多边形 4"/>
          <p:cNvSpPr/>
          <p:nvPr userDrawn="1"/>
        </p:nvSpPr>
        <p:spPr>
          <a:xfrm flipH="1">
            <a:off x="274490" y="423071"/>
            <a:ext cx="496568" cy="557564"/>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userDrawn="1"/>
        </p:nvSpPr>
        <p:spPr>
          <a:xfrm flipH="1">
            <a:off x="425940" y="300119"/>
            <a:ext cx="496568" cy="44384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flipH="1">
            <a:off x="11707674" y="6449058"/>
            <a:ext cx="396009" cy="343781"/>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7738313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E4E4DBB-1429-4F3E-9FF1-7F51942B8A69}" type="datetimeFigureOut">
              <a:rPr lang="zh-CN" altLang="en-US" smtClean="0"/>
              <a:t>2018/9/6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1EEDA19-2E23-4955-8178-4E72EE97BF09}" type="slidenum">
              <a:rPr lang="zh-CN" altLang="en-US" smtClean="0"/>
              <a:t>‹#›</a:t>
            </a:fld>
            <a:endParaRPr lang="zh-CN" altLang="en-US"/>
          </a:p>
        </p:txBody>
      </p:sp>
    </p:spTree>
    <p:extLst>
      <p:ext uri="{BB962C8B-B14F-4D97-AF65-F5344CB8AC3E}">
        <p14:creationId xmlns:p14="http://schemas.microsoft.com/office/powerpoint/2010/main" val="8377379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416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404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2818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847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69102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34" tIns="45718" rIns="91434"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9"/>
          </a:xfrm>
          <a:prstGeom prst="rect">
            <a:avLst/>
          </a:prstGeom>
        </p:spPr>
        <p:txBody>
          <a:bodyPr vert="horz" lIns="91434" tIns="45718" rIns="91434" bIns="4571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34" tIns="45718" rIns="91434" bIns="45718" rtlCol="0" anchor="ctr"/>
          <a:lstStyle>
            <a:lvl1pPr algn="l">
              <a:defRPr sz="1200">
                <a:solidFill>
                  <a:schemeClr val="tx1">
                    <a:tint val="75000"/>
                  </a:schemeClr>
                </a:solidFill>
                <a:latin typeface="Arial" panose="020B0604020202020204" pitchFamily="34" charset="0"/>
                <a:ea typeface="微软雅黑" panose="020B0503020204020204" pitchFamily="34" charset="-122"/>
                <a:cs typeface="Arial" panose="020B0604020202020204" pitchFamily="34" charset="0"/>
              </a:defRPr>
            </a:lvl1pPr>
          </a:lstStyle>
          <a:p>
            <a:fld id="{4DA96E64-783D-463C-BA44-F5AF67B46485}" type="datetimeFigureOut">
              <a:rPr lang="zh-CN" altLang="en-US" smtClean="0"/>
              <a:pPr/>
              <a:t>2018/9/6</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34" tIns="45718" rIns="91434" bIns="45718" rtlCol="0" anchor="ctr"/>
          <a:lstStyle>
            <a:lvl1pPr algn="ctr">
              <a:defRPr sz="1200">
                <a:solidFill>
                  <a:schemeClr val="tx1">
                    <a:tint val="75000"/>
                  </a:schemeClr>
                </a:solidFill>
                <a:latin typeface="Arial" panose="020B0604020202020204" pitchFamily="34" charset="0"/>
                <a:ea typeface="微软雅黑" panose="020B0503020204020204" pitchFamily="34" charset="-122"/>
                <a:cs typeface="Arial" panose="020B0604020202020204" pitchFamily="34" charset="0"/>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34" tIns="45718" rIns="91434" bIns="45718" rtlCol="0" anchor="ctr"/>
          <a:lstStyle>
            <a:lvl1pPr algn="r">
              <a:defRPr sz="1200">
                <a:solidFill>
                  <a:schemeClr val="tx1">
                    <a:tint val="75000"/>
                  </a:schemeClr>
                </a:solidFill>
                <a:latin typeface="Arial" panose="020B0604020202020204" pitchFamily="34" charset="0"/>
                <a:ea typeface="微软雅黑" panose="020B0503020204020204" pitchFamily="34" charset="-122"/>
                <a:cs typeface="Arial" panose="020B0604020202020204" pitchFamily="34" charset="0"/>
              </a:defRPr>
            </a:lvl1p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2214837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9"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txStyles>
    <p:titleStyle>
      <a:lvl1pPr algn="l" defTabSz="914332" rtl="0" eaLnBrk="1" latinLnBrk="0" hangingPunct="1">
        <a:lnSpc>
          <a:spcPct val="90000"/>
        </a:lnSpc>
        <a:spcBef>
          <a:spcPct val="0"/>
        </a:spcBef>
        <a:buNone/>
        <a:defRPr sz="44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3pPr>
      <a:lvl4pPr marL="1600080"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4pPr>
      <a:lvl5pPr marL="2057247"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5pPr>
      <a:lvl6pPr marL="2514412"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32" rtl="0" eaLnBrk="1" latinLnBrk="0" hangingPunct="1">
        <a:defRPr sz="1900" kern="1200">
          <a:solidFill>
            <a:schemeClr val="tx1"/>
          </a:solidFill>
          <a:latin typeface="+mn-lt"/>
          <a:ea typeface="+mn-ea"/>
          <a:cs typeface="+mn-cs"/>
        </a:defRPr>
      </a:lvl1pPr>
      <a:lvl2pPr marL="457167" algn="l" defTabSz="914332" rtl="0" eaLnBrk="1" latinLnBrk="0" hangingPunct="1">
        <a:defRPr sz="1900" kern="1200">
          <a:solidFill>
            <a:schemeClr val="tx1"/>
          </a:solidFill>
          <a:latin typeface="+mn-lt"/>
          <a:ea typeface="+mn-ea"/>
          <a:cs typeface="+mn-cs"/>
        </a:defRPr>
      </a:lvl2pPr>
      <a:lvl3pPr marL="914332" algn="l" defTabSz="914332" rtl="0" eaLnBrk="1" latinLnBrk="0" hangingPunct="1">
        <a:defRPr sz="1900" kern="1200">
          <a:solidFill>
            <a:schemeClr val="tx1"/>
          </a:solidFill>
          <a:latin typeface="+mn-lt"/>
          <a:ea typeface="+mn-ea"/>
          <a:cs typeface="+mn-cs"/>
        </a:defRPr>
      </a:lvl3pPr>
      <a:lvl4pPr marL="1371498" algn="l" defTabSz="914332" rtl="0" eaLnBrk="1" latinLnBrk="0" hangingPunct="1">
        <a:defRPr sz="1900" kern="1200">
          <a:solidFill>
            <a:schemeClr val="tx1"/>
          </a:solidFill>
          <a:latin typeface="+mn-lt"/>
          <a:ea typeface="+mn-ea"/>
          <a:cs typeface="+mn-cs"/>
        </a:defRPr>
      </a:lvl4pPr>
      <a:lvl5pPr marL="1828664" algn="l" defTabSz="914332" rtl="0" eaLnBrk="1" latinLnBrk="0" hangingPunct="1">
        <a:defRPr sz="1900" kern="1200">
          <a:solidFill>
            <a:schemeClr val="tx1"/>
          </a:solidFill>
          <a:latin typeface="+mn-lt"/>
          <a:ea typeface="+mn-ea"/>
          <a:cs typeface="+mn-cs"/>
        </a:defRPr>
      </a:lvl5pPr>
      <a:lvl6pPr marL="2285830" algn="l" defTabSz="914332" rtl="0" eaLnBrk="1" latinLnBrk="0" hangingPunct="1">
        <a:defRPr sz="1900" kern="1200">
          <a:solidFill>
            <a:schemeClr val="tx1"/>
          </a:solidFill>
          <a:latin typeface="+mn-lt"/>
          <a:ea typeface="+mn-ea"/>
          <a:cs typeface="+mn-cs"/>
        </a:defRPr>
      </a:lvl6pPr>
      <a:lvl7pPr marL="2742994" algn="l" defTabSz="914332" rtl="0" eaLnBrk="1" latinLnBrk="0" hangingPunct="1">
        <a:defRPr sz="1900" kern="1200">
          <a:solidFill>
            <a:schemeClr val="tx1"/>
          </a:solidFill>
          <a:latin typeface="+mn-lt"/>
          <a:ea typeface="+mn-ea"/>
          <a:cs typeface="+mn-cs"/>
        </a:defRPr>
      </a:lvl7pPr>
      <a:lvl8pPr marL="3200160" algn="l" defTabSz="914332" rtl="0" eaLnBrk="1" latinLnBrk="0" hangingPunct="1">
        <a:defRPr sz="1900" kern="1200">
          <a:solidFill>
            <a:schemeClr val="tx1"/>
          </a:solidFill>
          <a:latin typeface="+mn-lt"/>
          <a:ea typeface="+mn-ea"/>
          <a:cs typeface="+mn-cs"/>
        </a:defRPr>
      </a:lvl8pPr>
      <a:lvl9pPr marL="3657327" algn="l" defTabSz="914332"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0294166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9.jpeg"/><Relationship Id="rId2" Type="http://schemas.openxmlformats.org/officeDocument/2006/relationships/slideLayout" Target="../slideLayouts/slideLayout3.xml"/><Relationship Id="rId1" Type="http://schemas.openxmlformats.org/officeDocument/2006/relationships/themeOverride" Target="../theme/themeOverride1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3.jpeg"/><Relationship Id="rId2" Type="http://schemas.openxmlformats.org/officeDocument/2006/relationships/slideLayout" Target="../slideLayouts/slideLayout3.xml"/><Relationship Id="rId1" Type="http://schemas.openxmlformats.org/officeDocument/2006/relationships/themeOverride" Target="../theme/themeOverride1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chart" Target="../charts/chart10.xml"/><Relationship Id="rId2" Type="http://schemas.openxmlformats.org/officeDocument/2006/relationships/slideLayout" Target="../slideLayouts/slideLayout3.xml"/><Relationship Id="rId1" Type="http://schemas.openxmlformats.org/officeDocument/2006/relationships/themeOverride" Target="../theme/themeOverride17.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tags" Target="../tags/tag30.xml"/><Relationship Id="rId3" Type="http://schemas.openxmlformats.org/officeDocument/2006/relationships/tags" Target="../tags/tag15.xml"/><Relationship Id="rId21" Type="http://schemas.openxmlformats.org/officeDocument/2006/relationships/image" Target="../media/image2.jpeg"/><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tags" Target="../tags/tag29.xml"/><Relationship Id="rId2" Type="http://schemas.openxmlformats.org/officeDocument/2006/relationships/tags" Target="../tags/tag14.xml"/><Relationship Id="rId16" Type="http://schemas.openxmlformats.org/officeDocument/2006/relationships/tags" Target="../tags/tag28.xml"/><Relationship Id="rId20" Type="http://schemas.openxmlformats.org/officeDocument/2006/relationships/notesSlide" Target="../notesSlides/notesSlide2.xml"/><Relationship Id="rId1" Type="http://schemas.openxmlformats.org/officeDocument/2006/relationships/themeOverride" Target="../theme/themeOverride1.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tags" Target="../tags/tag27.xml"/><Relationship Id="rId10" Type="http://schemas.openxmlformats.org/officeDocument/2006/relationships/tags" Target="../tags/tag22.xml"/><Relationship Id="rId19" Type="http://schemas.openxmlformats.org/officeDocument/2006/relationships/slideLayout" Target="../slideLayouts/slideLayout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19.xml"/><Relationship Id="rId5" Type="http://schemas.openxmlformats.org/officeDocument/2006/relationships/image" Target="../media/image15.jpeg"/><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21.xml"/><Relationship Id="rId4" Type="http://schemas.openxmlformats.org/officeDocument/2006/relationships/chart" Target="../charts/chart1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hemeOverride" Target="../theme/themeOverride26.xml"/><Relationship Id="rId5" Type="http://schemas.openxmlformats.org/officeDocument/2006/relationships/chart" Target="../charts/chart12.xml"/><Relationship Id="rId4" Type="http://schemas.openxmlformats.org/officeDocument/2006/relationships/image" Target="../media/image16.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hemeOverride" Target="../theme/themeOverride27.xm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notesSlide" Target="../notesSlides/notesSlide30.xml"/><Relationship Id="rId7" Type="http://schemas.openxmlformats.org/officeDocument/2006/relationships/image" Target="../media/image21.jpeg"/><Relationship Id="rId2" Type="http://schemas.openxmlformats.org/officeDocument/2006/relationships/slideLayout" Target="../slideLayouts/slideLayout3.xml"/><Relationship Id="rId1" Type="http://schemas.openxmlformats.org/officeDocument/2006/relationships/themeOverride" Target="../theme/themeOverride2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hemeOverride" Target="../theme/themeOverride30.xml"/><Relationship Id="rId4" Type="http://schemas.openxmlformats.org/officeDocument/2006/relationships/image" Target="../media/image23.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hemeOverride" Target="../theme/themeOverride31.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notesSlide" Target="../notesSlides/notesSlide33.xml"/><Relationship Id="rId7" Type="http://schemas.openxmlformats.org/officeDocument/2006/relationships/image" Target="../media/image27.jpeg"/><Relationship Id="rId2" Type="http://schemas.openxmlformats.org/officeDocument/2006/relationships/slideLayout" Target="../slideLayouts/slideLayout3.xml"/><Relationship Id="rId1" Type="http://schemas.openxmlformats.org/officeDocument/2006/relationships/themeOverride" Target="../theme/themeOverride32.xml"/><Relationship Id="rId6" Type="http://schemas.openxmlformats.org/officeDocument/2006/relationships/image" Target="../media/image26.jpeg"/><Relationship Id="rId5" Type="http://schemas.microsoft.com/office/2007/relationships/hdphoto" Target="../media/hdphoto1.wdp"/><Relationship Id="rId10" Type="http://schemas.openxmlformats.org/officeDocument/2006/relationships/image" Target="../media/image30.jpeg"/><Relationship Id="rId4" Type="http://schemas.openxmlformats.org/officeDocument/2006/relationships/image" Target="../media/image25.png"/><Relationship Id="rId9" Type="http://schemas.openxmlformats.org/officeDocument/2006/relationships/image" Target="../media/image29.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hemeOverride" Target="../theme/themeOverride33.xml"/><Relationship Id="rId4" Type="http://schemas.openxmlformats.org/officeDocument/2006/relationships/image" Target="../media/image31.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hemeOverride" Target="../theme/themeOverride3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xml"/><Relationship Id="rId1" Type="http://schemas.openxmlformats.org/officeDocument/2006/relationships/themeOverride" Target="../theme/themeOverride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xml"/><Relationship Id="rId1" Type="http://schemas.openxmlformats.org/officeDocument/2006/relationships/themeOverride" Target="../theme/themeOverride3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3.xml"/><Relationship Id="rId1" Type="http://schemas.openxmlformats.org/officeDocument/2006/relationships/themeOverride" Target="../theme/themeOverride3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hemeOverride" Target="../theme/themeOverride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3.xml"/><Relationship Id="rId1" Type="http://schemas.openxmlformats.org/officeDocument/2006/relationships/themeOverride" Target="../theme/themeOverride3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3.xml"/><Relationship Id="rId1" Type="http://schemas.openxmlformats.org/officeDocument/2006/relationships/themeOverride" Target="../theme/themeOverride40.xml"/><Relationship Id="rId4" Type="http://schemas.openxmlformats.org/officeDocument/2006/relationships/image" Target="../media/image32.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3.xml"/><Relationship Id="rId1" Type="http://schemas.openxmlformats.org/officeDocument/2006/relationships/themeOverride" Target="../theme/themeOverride41.xml"/><Relationship Id="rId4" Type="http://schemas.openxmlformats.org/officeDocument/2006/relationships/image" Target="../media/image33.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3.xml"/><Relationship Id="rId1" Type="http://schemas.openxmlformats.org/officeDocument/2006/relationships/themeOverride" Target="../theme/themeOverride42.xml"/><Relationship Id="rId4" Type="http://schemas.openxmlformats.org/officeDocument/2006/relationships/image" Target="../media/image34.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hemeOverride" Target="../theme/themeOverride43.xml"/></Relationships>
</file>

<file path=ppt/slides/_rels/slide4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notesSlide" Target="../notesSlides/notesSlide8.xml"/><Relationship Id="rId7" Type="http://schemas.openxmlformats.org/officeDocument/2006/relationships/chart" Target="../charts/chart4.xml"/><Relationship Id="rId2" Type="http://schemas.openxmlformats.org/officeDocument/2006/relationships/slideLayout" Target="../slideLayouts/slideLayout3.xml"/><Relationship Id="rId1" Type="http://schemas.openxmlformats.org/officeDocument/2006/relationships/themeOverride" Target="../theme/themeOverride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 Id="rId9" Type="http://schemas.openxmlformats.org/officeDocument/2006/relationships/chart" Target="../charts/char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_流程图: 过程 6"/>
          <p:cNvSpPr/>
          <p:nvPr>
            <p:custDataLst>
              <p:tags r:id="rId1"/>
            </p:custDataLst>
          </p:nvPr>
        </p:nvSpPr>
        <p:spPr>
          <a:xfrm>
            <a:off x="4223548" y="1268760"/>
            <a:ext cx="7968452" cy="432048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2034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2034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2034" y="0"/>
                </a:moveTo>
                <a:lnTo>
                  <a:pt x="10000" y="0"/>
                </a:lnTo>
                <a:lnTo>
                  <a:pt x="10000" y="10000"/>
                </a:lnTo>
                <a:lnTo>
                  <a:pt x="0" y="10000"/>
                </a:lnTo>
                <a:lnTo>
                  <a:pt x="2034" y="0"/>
                </a:lnTo>
                <a:close/>
              </a:path>
            </a:pathLst>
          </a:custGeom>
          <a:blipFill dpi="0" rotWithShape="1">
            <a:blip r:embed="rId15"/>
            <a:srcRect/>
            <a:tile tx="-196850" ty="-60325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_矩形 8"/>
          <p:cNvSpPr/>
          <p:nvPr>
            <p:custDataLst>
              <p:tags r:id="rId2"/>
            </p:custDataLst>
          </p:nvPr>
        </p:nvSpPr>
        <p:spPr>
          <a:xfrm>
            <a:off x="0" y="1556792"/>
            <a:ext cx="6985685" cy="3744416"/>
          </a:xfrm>
          <a:custGeom>
            <a:avLst/>
            <a:gdLst>
              <a:gd name="connsiteX0" fmla="*/ 0 w 6984776"/>
              <a:gd name="connsiteY0" fmla="*/ 0 h 3744416"/>
              <a:gd name="connsiteX1" fmla="*/ 6984776 w 6984776"/>
              <a:gd name="connsiteY1" fmla="*/ 0 h 3744416"/>
              <a:gd name="connsiteX2" fmla="*/ 6984776 w 6984776"/>
              <a:gd name="connsiteY2" fmla="*/ 3744416 h 3744416"/>
              <a:gd name="connsiteX3" fmla="*/ 0 w 6984776"/>
              <a:gd name="connsiteY3" fmla="*/ 3744416 h 3744416"/>
              <a:gd name="connsiteX4" fmla="*/ 0 w 6984776"/>
              <a:gd name="connsiteY4" fmla="*/ 0 h 3744416"/>
              <a:gd name="connsiteX0" fmla="*/ 0 w 6984776"/>
              <a:gd name="connsiteY0" fmla="*/ 0 h 3744416"/>
              <a:gd name="connsiteX1" fmla="*/ 6984776 w 6984776"/>
              <a:gd name="connsiteY1" fmla="*/ 0 h 3744416"/>
              <a:gd name="connsiteX2" fmla="*/ 5607389 w 6984776"/>
              <a:gd name="connsiteY2" fmla="*/ 3744416 h 3744416"/>
              <a:gd name="connsiteX3" fmla="*/ 0 w 6984776"/>
              <a:gd name="connsiteY3" fmla="*/ 3744416 h 3744416"/>
              <a:gd name="connsiteX4" fmla="*/ 0 w 6984776"/>
              <a:gd name="connsiteY4" fmla="*/ 0 h 37444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4776" h="3744416">
                <a:moveTo>
                  <a:pt x="0" y="0"/>
                </a:moveTo>
                <a:lnTo>
                  <a:pt x="6984776" y="0"/>
                </a:lnTo>
                <a:lnTo>
                  <a:pt x="5607389" y="3744416"/>
                </a:lnTo>
                <a:lnTo>
                  <a:pt x="0" y="3744416"/>
                </a:lnTo>
                <a:lnTo>
                  <a:pt x="0" y="0"/>
                </a:lnTo>
                <a:close/>
              </a:path>
            </a:pathLst>
          </a:custGeom>
          <a:solidFill>
            <a:srgbClr val="0070C0">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bg1"/>
              </a:solidFill>
              <a:latin typeface="HelveticaNeueLT Pro 67 MdCn" pitchFamily="34" charset="0"/>
              <a:ea typeface="微软雅黑" pitchFamily="34" charset="-122"/>
            </a:endParaRPr>
          </a:p>
        </p:txBody>
      </p:sp>
      <p:sp>
        <p:nvSpPr>
          <p:cNvPr id="11" name="PA_文本框 10"/>
          <p:cNvSpPr txBox="1"/>
          <p:nvPr>
            <p:custDataLst>
              <p:tags r:id="rId3"/>
            </p:custDataLst>
          </p:nvPr>
        </p:nvSpPr>
        <p:spPr>
          <a:xfrm>
            <a:off x="622679" y="1859920"/>
            <a:ext cx="3477234" cy="1785104"/>
          </a:xfrm>
          <a:prstGeom prst="rect">
            <a:avLst/>
          </a:prstGeom>
          <a:noFill/>
        </p:spPr>
        <p:txBody>
          <a:bodyPr wrap="none" rtlCol="0">
            <a:spAutoFit/>
          </a:bodyPr>
          <a:lstStyle/>
          <a:p>
            <a:r>
              <a:rPr lang="en-US" altLang="zh-CN" sz="11000" dirty="0" smtClean="0">
                <a:solidFill>
                  <a:schemeClr val="bg1"/>
                </a:solidFill>
                <a:effectLst>
                  <a:outerShdw blurRad="101600" dist="76200" dir="8100000" algn="tr" rotWithShape="0">
                    <a:schemeClr val="tx1">
                      <a:alpha val="15000"/>
                    </a:schemeClr>
                  </a:outerShdw>
                </a:effectLst>
                <a:latin typeface="HelveticaNeueLT Pro 67 MdCn" pitchFamily="34" charset="0"/>
              </a:rPr>
              <a:t>201X</a:t>
            </a:r>
            <a:endParaRPr lang="zh-CN" altLang="en-US" sz="11000" dirty="0">
              <a:solidFill>
                <a:schemeClr val="bg1"/>
              </a:solidFill>
              <a:effectLst>
                <a:outerShdw blurRad="101600" dist="76200" dir="8100000" algn="tr" rotWithShape="0">
                  <a:schemeClr val="tx1">
                    <a:alpha val="15000"/>
                  </a:schemeClr>
                </a:outerShdw>
              </a:effectLst>
              <a:latin typeface="HelveticaNeueLT Pro 67 MdCn" pitchFamily="34" charset="0"/>
            </a:endParaRPr>
          </a:p>
        </p:txBody>
      </p:sp>
      <p:sp>
        <p:nvSpPr>
          <p:cNvPr id="13" name="PA_直角三角形 12"/>
          <p:cNvSpPr/>
          <p:nvPr>
            <p:custDataLst>
              <p:tags r:id="rId4"/>
            </p:custDataLst>
          </p:nvPr>
        </p:nvSpPr>
        <p:spPr>
          <a:xfrm>
            <a:off x="5737436" y="1270666"/>
            <a:ext cx="1248249" cy="288032"/>
          </a:xfrm>
          <a:custGeom>
            <a:avLst/>
            <a:gdLst>
              <a:gd name="connsiteX0" fmla="*/ 0 w 1177602"/>
              <a:gd name="connsiteY0" fmla="*/ 288032 h 288032"/>
              <a:gd name="connsiteX1" fmla="*/ 0 w 1177602"/>
              <a:gd name="connsiteY1" fmla="*/ 0 h 288032"/>
              <a:gd name="connsiteX2" fmla="*/ 1177602 w 1177602"/>
              <a:gd name="connsiteY2" fmla="*/ 288032 h 288032"/>
              <a:gd name="connsiteX3" fmla="*/ 0 w 1177602"/>
              <a:gd name="connsiteY3" fmla="*/ 288032 h 288032"/>
              <a:gd name="connsiteX0" fmla="*/ 0 w 1248087"/>
              <a:gd name="connsiteY0" fmla="*/ 289937 h 289937"/>
              <a:gd name="connsiteX1" fmla="*/ 70485 w 1248087"/>
              <a:gd name="connsiteY1" fmla="*/ 0 h 289937"/>
              <a:gd name="connsiteX2" fmla="*/ 1248087 w 1248087"/>
              <a:gd name="connsiteY2" fmla="*/ 288032 h 289937"/>
              <a:gd name="connsiteX3" fmla="*/ 0 w 1248087"/>
              <a:gd name="connsiteY3" fmla="*/ 289937 h 289937"/>
              <a:gd name="connsiteX0" fmla="*/ 0 w 1248087"/>
              <a:gd name="connsiteY0" fmla="*/ 288032 h 288032"/>
              <a:gd name="connsiteX1" fmla="*/ 104775 w 1248087"/>
              <a:gd name="connsiteY1" fmla="*/ 0 h 288032"/>
              <a:gd name="connsiteX2" fmla="*/ 1248087 w 1248087"/>
              <a:gd name="connsiteY2" fmla="*/ 286127 h 288032"/>
              <a:gd name="connsiteX3" fmla="*/ 0 w 1248087"/>
              <a:gd name="connsiteY3" fmla="*/ 288032 h 288032"/>
              <a:gd name="connsiteX0" fmla="*/ 0 w 1131882"/>
              <a:gd name="connsiteY0" fmla="*/ 288032 h 288032"/>
              <a:gd name="connsiteX1" fmla="*/ 104775 w 1131882"/>
              <a:gd name="connsiteY1" fmla="*/ 0 h 288032"/>
              <a:gd name="connsiteX2" fmla="*/ 1131882 w 1131882"/>
              <a:gd name="connsiteY2" fmla="*/ 228977 h 288032"/>
              <a:gd name="connsiteX3" fmla="*/ 0 w 1131882"/>
              <a:gd name="connsiteY3" fmla="*/ 288032 h 288032"/>
              <a:gd name="connsiteX0" fmla="*/ 0 w 1248087"/>
              <a:gd name="connsiteY0" fmla="*/ 288032 h 288032"/>
              <a:gd name="connsiteX1" fmla="*/ 104775 w 1248087"/>
              <a:gd name="connsiteY1" fmla="*/ 0 h 288032"/>
              <a:gd name="connsiteX2" fmla="*/ 1248087 w 1248087"/>
              <a:gd name="connsiteY2" fmla="*/ 288032 h 288032"/>
              <a:gd name="connsiteX3" fmla="*/ 0 w 1248087"/>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1248087" h="288032">
                <a:moveTo>
                  <a:pt x="0" y="288032"/>
                </a:moveTo>
                <a:lnTo>
                  <a:pt x="104775" y="0"/>
                </a:lnTo>
                <a:lnTo>
                  <a:pt x="1248087" y="288032"/>
                </a:lnTo>
                <a:lnTo>
                  <a:pt x="0" y="288032"/>
                </a:lnTo>
                <a:close/>
              </a:path>
            </a:pathLst>
          </a:custGeom>
          <a:solidFill>
            <a:srgbClr val="0070C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_直角三角形 12"/>
          <p:cNvSpPr/>
          <p:nvPr>
            <p:custDataLst>
              <p:tags r:id="rId5"/>
            </p:custDataLst>
          </p:nvPr>
        </p:nvSpPr>
        <p:spPr>
          <a:xfrm>
            <a:off x="4223549" y="5301208"/>
            <a:ext cx="1383522" cy="288032"/>
          </a:xfrm>
          <a:custGeom>
            <a:avLst/>
            <a:gdLst>
              <a:gd name="connsiteX0" fmla="*/ 0 w 1177602"/>
              <a:gd name="connsiteY0" fmla="*/ 288032 h 288032"/>
              <a:gd name="connsiteX1" fmla="*/ 0 w 1177602"/>
              <a:gd name="connsiteY1" fmla="*/ 0 h 288032"/>
              <a:gd name="connsiteX2" fmla="*/ 1177602 w 1177602"/>
              <a:gd name="connsiteY2" fmla="*/ 288032 h 288032"/>
              <a:gd name="connsiteX3" fmla="*/ 0 w 1177602"/>
              <a:gd name="connsiteY3" fmla="*/ 288032 h 288032"/>
              <a:gd name="connsiteX0" fmla="*/ 0 w 1248087"/>
              <a:gd name="connsiteY0" fmla="*/ 289937 h 289937"/>
              <a:gd name="connsiteX1" fmla="*/ 70485 w 1248087"/>
              <a:gd name="connsiteY1" fmla="*/ 0 h 289937"/>
              <a:gd name="connsiteX2" fmla="*/ 1248087 w 1248087"/>
              <a:gd name="connsiteY2" fmla="*/ 288032 h 289937"/>
              <a:gd name="connsiteX3" fmla="*/ 0 w 1248087"/>
              <a:gd name="connsiteY3" fmla="*/ 289937 h 289937"/>
              <a:gd name="connsiteX0" fmla="*/ 0 w 1248087"/>
              <a:gd name="connsiteY0" fmla="*/ 288032 h 288032"/>
              <a:gd name="connsiteX1" fmla="*/ 104775 w 1248087"/>
              <a:gd name="connsiteY1" fmla="*/ 0 h 288032"/>
              <a:gd name="connsiteX2" fmla="*/ 1248087 w 1248087"/>
              <a:gd name="connsiteY2" fmla="*/ 286127 h 288032"/>
              <a:gd name="connsiteX3" fmla="*/ 0 w 1248087"/>
              <a:gd name="connsiteY3" fmla="*/ 288032 h 288032"/>
              <a:gd name="connsiteX0" fmla="*/ 0 w 1131882"/>
              <a:gd name="connsiteY0" fmla="*/ 288032 h 288032"/>
              <a:gd name="connsiteX1" fmla="*/ 104775 w 1131882"/>
              <a:gd name="connsiteY1" fmla="*/ 0 h 288032"/>
              <a:gd name="connsiteX2" fmla="*/ 1131882 w 1131882"/>
              <a:gd name="connsiteY2" fmla="*/ 228977 h 288032"/>
              <a:gd name="connsiteX3" fmla="*/ 0 w 1131882"/>
              <a:gd name="connsiteY3" fmla="*/ 288032 h 288032"/>
              <a:gd name="connsiteX0" fmla="*/ 0 w 1248087"/>
              <a:gd name="connsiteY0" fmla="*/ 288032 h 288032"/>
              <a:gd name="connsiteX1" fmla="*/ 104775 w 1248087"/>
              <a:gd name="connsiteY1" fmla="*/ 0 h 288032"/>
              <a:gd name="connsiteX2" fmla="*/ 1248087 w 1248087"/>
              <a:gd name="connsiteY2" fmla="*/ 288032 h 288032"/>
              <a:gd name="connsiteX3" fmla="*/ 0 w 1248087"/>
              <a:gd name="connsiteY3" fmla="*/ 288032 h 288032"/>
              <a:gd name="connsiteX0" fmla="*/ 0 w 1383342"/>
              <a:gd name="connsiteY0" fmla="*/ 288032 h 288032"/>
              <a:gd name="connsiteX1" fmla="*/ 104775 w 1383342"/>
              <a:gd name="connsiteY1" fmla="*/ 0 h 288032"/>
              <a:gd name="connsiteX2" fmla="*/ 1383342 w 1383342"/>
              <a:gd name="connsiteY2" fmla="*/ 377 h 288032"/>
              <a:gd name="connsiteX3" fmla="*/ 0 w 1383342"/>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1383342" h="288032">
                <a:moveTo>
                  <a:pt x="0" y="288032"/>
                </a:moveTo>
                <a:lnTo>
                  <a:pt x="104775" y="0"/>
                </a:lnTo>
                <a:lnTo>
                  <a:pt x="1383342" y="377"/>
                </a:lnTo>
                <a:lnTo>
                  <a:pt x="0" y="288032"/>
                </a:lnTo>
                <a:close/>
              </a:path>
            </a:pathLst>
          </a:custGeom>
          <a:solidFill>
            <a:srgbClr val="0070C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_文本框 19"/>
          <p:cNvSpPr txBox="1"/>
          <p:nvPr>
            <p:custDataLst>
              <p:tags r:id="rId6"/>
            </p:custDataLst>
          </p:nvPr>
        </p:nvSpPr>
        <p:spPr>
          <a:xfrm>
            <a:off x="622679" y="3430742"/>
            <a:ext cx="4801939" cy="646331"/>
          </a:xfrm>
          <a:prstGeom prst="rect">
            <a:avLst/>
          </a:prstGeom>
          <a:noFill/>
        </p:spPr>
        <p:txBody>
          <a:bodyPr wrap="none" rtlCol="0">
            <a:spAutoFit/>
          </a:bodyPr>
          <a:lstStyle/>
          <a:p>
            <a:r>
              <a:rPr lang="zh-CN" altLang="en-US" sz="3600" b="1" dirty="0" smtClean="0">
                <a:solidFill>
                  <a:schemeClr val="bg1"/>
                </a:solidFill>
                <a:latin typeface="微软雅黑" pitchFamily="34" charset="-122"/>
                <a:ea typeface="微软雅黑" pitchFamily="34" charset="-122"/>
              </a:rPr>
              <a:t>年终工作总结新年计划</a:t>
            </a:r>
            <a:endParaRPr lang="zh-CN" altLang="en-US" sz="3600" b="1" dirty="0">
              <a:solidFill>
                <a:schemeClr val="bg1"/>
              </a:solidFill>
              <a:latin typeface="微软雅黑" pitchFamily="34" charset="-122"/>
              <a:ea typeface="微软雅黑" pitchFamily="34" charset="-122"/>
            </a:endParaRPr>
          </a:p>
        </p:txBody>
      </p:sp>
      <p:sp>
        <p:nvSpPr>
          <p:cNvPr id="21" name="PA_文本框 20"/>
          <p:cNvSpPr txBox="1"/>
          <p:nvPr>
            <p:custDataLst>
              <p:tags r:id="rId7"/>
            </p:custDataLst>
          </p:nvPr>
        </p:nvSpPr>
        <p:spPr>
          <a:xfrm>
            <a:off x="912667" y="989621"/>
            <a:ext cx="3573844" cy="400110"/>
          </a:xfrm>
          <a:prstGeom prst="rect">
            <a:avLst/>
          </a:prstGeom>
          <a:noFill/>
        </p:spPr>
        <p:txBody>
          <a:bodyPr wrap="square" rtlCol="0">
            <a:spAutoFit/>
          </a:bodyPr>
          <a:lstStyle/>
          <a:p>
            <a:r>
              <a:rPr lang="en-US" altLang="zh-CN" sz="2000" dirty="0" smtClean="0">
                <a:solidFill>
                  <a:schemeClr val="tx1">
                    <a:lumMod val="75000"/>
                    <a:lumOff val="25000"/>
                  </a:schemeClr>
                </a:solidFill>
                <a:latin typeface="+mn-ea"/>
                <a:cs typeface="方圆钢笔粉笔字" pitchFamily="34" charset="-122"/>
              </a:rPr>
              <a:t>201X</a:t>
            </a:r>
            <a:r>
              <a:rPr lang="zh-CN" altLang="en-US" sz="2000" dirty="0" smtClean="0">
                <a:solidFill>
                  <a:schemeClr val="tx1">
                    <a:lumMod val="75000"/>
                    <a:lumOff val="25000"/>
                  </a:schemeClr>
                </a:solidFill>
                <a:latin typeface="+mn-ea"/>
                <a:cs typeface="方圆钢笔粉笔字" pitchFamily="34" charset="-122"/>
              </a:rPr>
              <a:t>我</a:t>
            </a:r>
            <a:r>
              <a:rPr lang="zh-CN" altLang="en-US" sz="2000" dirty="0" smtClean="0">
                <a:solidFill>
                  <a:schemeClr val="tx1">
                    <a:lumMod val="75000"/>
                    <a:lumOff val="25000"/>
                  </a:schemeClr>
                </a:solidFill>
                <a:latin typeface="+mn-ea"/>
                <a:cs typeface="方圆钢笔粉笔字" pitchFamily="34" charset="-122"/>
              </a:rPr>
              <a:t>会带领团队一起拼搏！</a:t>
            </a:r>
            <a:endParaRPr lang="zh-CN" altLang="en-US" sz="2000" dirty="0">
              <a:solidFill>
                <a:schemeClr val="tx1">
                  <a:lumMod val="75000"/>
                  <a:lumOff val="25000"/>
                </a:schemeClr>
              </a:solidFill>
              <a:latin typeface="+mn-ea"/>
              <a:cs typeface="方圆钢笔粉笔字" pitchFamily="34" charset="-122"/>
            </a:endParaRPr>
          </a:p>
        </p:txBody>
      </p:sp>
      <p:sp>
        <p:nvSpPr>
          <p:cNvPr id="18" name="PA_文本框 17"/>
          <p:cNvSpPr txBox="1"/>
          <p:nvPr>
            <p:custDataLst>
              <p:tags r:id="rId8"/>
            </p:custDataLst>
          </p:nvPr>
        </p:nvSpPr>
        <p:spPr>
          <a:xfrm>
            <a:off x="622679" y="4067780"/>
            <a:ext cx="4227439" cy="384721"/>
          </a:xfrm>
          <a:prstGeom prst="rect">
            <a:avLst/>
          </a:prstGeom>
          <a:noFill/>
        </p:spPr>
        <p:txBody>
          <a:bodyPr wrap="none" rtlCol="0">
            <a:spAutoFit/>
          </a:bodyPr>
          <a:lstStyle/>
          <a:p>
            <a:pPr lvl="0"/>
            <a:r>
              <a:rPr lang="zh-CN" altLang="en-US" dirty="0" smtClean="0">
                <a:solidFill>
                  <a:schemeClr val="bg1"/>
                </a:solidFill>
                <a:latin typeface="微软雅黑" pitchFamily="34" charset="-122"/>
                <a:ea typeface="微软雅黑" pitchFamily="34" charset="-122"/>
              </a:rPr>
              <a:t>汇报人：王主管  汇报时间</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201X.1.8</a:t>
            </a:r>
            <a:endParaRPr lang="zh-CN" altLang="en-US" dirty="0">
              <a:solidFill>
                <a:schemeClr val="bg1"/>
              </a:solidFill>
              <a:latin typeface="微软雅黑" pitchFamily="34" charset="-122"/>
              <a:ea typeface="微软雅黑" pitchFamily="34" charset="-122"/>
            </a:endParaRPr>
          </a:p>
        </p:txBody>
      </p:sp>
      <p:sp>
        <p:nvSpPr>
          <p:cNvPr id="22" name="PA_平行四边形 21"/>
          <p:cNvSpPr/>
          <p:nvPr>
            <p:custDataLst>
              <p:tags r:id="rId9"/>
            </p:custDataLst>
          </p:nvPr>
        </p:nvSpPr>
        <p:spPr>
          <a:xfrm>
            <a:off x="427478" y="5589241"/>
            <a:ext cx="950667" cy="296875"/>
          </a:xfrm>
          <a:prstGeom prst="parallelogram">
            <a:avLst>
              <a:gd name="adj" fmla="val 373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微软雅黑" pitchFamily="34" charset="-122"/>
                <a:ea typeface="微软雅黑" pitchFamily="34" charset="-122"/>
              </a:rPr>
              <a:t>开拓</a:t>
            </a:r>
            <a:endParaRPr lang="zh-CN" altLang="en-US" sz="1400" dirty="0">
              <a:latin typeface="微软雅黑" pitchFamily="34" charset="-122"/>
              <a:ea typeface="微软雅黑" pitchFamily="34" charset="-122"/>
            </a:endParaRPr>
          </a:p>
        </p:txBody>
      </p:sp>
      <p:sp>
        <p:nvSpPr>
          <p:cNvPr id="27" name="PA_平行四边形 26"/>
          <p:cNvSpPr/>
          <p:nvPr>
            <p:custDataLst>
              <p:tags r:id="rId10"/>
            </p:custDataLst>
          </p:nvPr>
        </p:nvSpPr>
        <p:spPr>
          <a:xfrm>
            <a:off x="1378145" y="5589241"/>
            <a:ext cx="950667" cy="296875"/>
          </a:xfrm>
          <a:prstGeom prst="parallelogram">
            <a:avLst>
              <a:gd name="adj" fmla="val 373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微软雅黑" pitchFamily="34" charset="-122"/>
                <a:ea typeface="微软雅黑" pitchFamily="34" charset="-122"/>
              </a:rPr>
              <a:t>创新</a:t>
            </a:r>
            <a:endParaRPr lang="zh-CN" altLang="en-US" sz="1400" dirty="0">
              <a:latin typeface="微软雅黑" pitchFamily="34" charset="-122"/>
              <a:ea typeface="微软雅黑" pitchFamily="34" charset="-122"/>
            </a:endParaRPr>
          </a:p>
        </p:txBody>
      </p:sp>
      <p:sp>
        <p:nvSpPr>
          <p:cNvPr id="28" name="PA_平行四边形 27"/>
          <p:cNvSpPr/>
          <p:nvPr>
            <p:custDataLst>
              <p:tags r:id="rId11"/>
            </p:custDataLst>
          </p:nvPr>
        </p:nvSpPr>
        <p:spPr>
          <a:xfrm>
            <a:off x="2328812" y="5589241"/>
            <a:ext cx="950667" cy="296875"/>
          </a:xfrm>
          <a:prstGeom prst="parallelogram">
            <a:avLst>
              <a:gd name="adj" fmla="val 373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微软雅黑" pitchFamily="34" charset="-122"/>
                <a:ea typeface="微软雅黑" pitchFamily="34" charset="-122"/>
              </a:rPr>
              <a:t>共赢</a:t>
            </a:r>
            <a:endParaRPr lang="zh-CN" altLang="en-US" sz="1400" dirty="0">
              <a:latin typeface="微软雅黑" pitchFamily="34" charset="-122"/>
              <a:ea typeface="微软雅黑" pitchFamily="34" charset="-122"/>
            </a:endParaRPr>
          </a:p>
        </p:txBody>
      </p:sp>
      <p:sp>
        <p:nvSpPr>
          <p:cNvPr id="29" name="PA_平行四边形 28"/>
          <p:cNvSpPr/>
          <p:nvPr>
            <p:custDataLst>
              <p:tags r:id="rId12"/>
            </p:custDataLst>
          </p:nvPr>
        </p:nvSpPr>
        <p:spPr>
          <a:xfrm>
            <a:off x="3272881" y="5589241"/>
            <a:ext cx="950667" cy="296875"/>
          </a:xfrm>
          <a:prstGeom prst="parallelogram">
            <a:avLst>
              <a:gd name="adj" fmla="val 373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微软雅黑" pitchFamily="34" charset="-122"/>
                <a:ea typeface="微软雅黑" pitchFamily="34" charset="-122"/>
              </a:rPr>
              <a:t>引领</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119679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right)">
                                      <p:cBhvr>
                                        <p:cTn id="18" dur="500"/>
                                        <p:tgtEl>
                                          <p:spTgt spid="1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2000"/>
                            </p:stCondLst>
                            <p:childTnLst>
                              <p:par>
                                <p:cTn id="24" presetID="23" presetClass="entr" presetSubtype="52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300" fill="hold"/>
                                        <p:tgtEl>
                                          <p:spTgt spid="11"/>
                                        </p:tgtEl>
                                        <p:attrNameLst>
                                          <p:attrName>ppt_w</p:attrName>
                                        </p:attrNameLst>
                                      </p:cBhvr>
                                      <p:tavLst>
                                        <p:tav tm="0">
                                          <p:val>
                                            <p:fltVal val="0"/>
                                          </p:val>
                                        </p:tav>
                                        <p:tav tm="100000">
                                          <p:val>
                                            <p:strVal val="#ppt_w"/>
                                          </p:val>
                                        </p:tav>
                                      </p:tavLst>
                                    </p:anim>
                                    <p:anim calcmode="lin" valueType="num">
                                      <p:cBhvr>
                                        <p:cTn id="27" dur="300" fill="hold"/>
                                        <p:tgtEl>
                                          <p:spTgt spid="11"/>
                                        </p:tgtEl>
                                        <p:attrNameLst>
                                          <p:attrName>ppt_h</p:attrName>
                                        </p:attrNameLst>
                                      </p:cBhvr>
                                      <p:tavLst>
                                        <p:tav tm="0">
                                          <p:val>
                                            <p:fltVal val="0"/>
                                          </p:val>
                                        </p:tav>
                                        <p:tav tm="100000">
                                          <p:val>
                                            <p:strVal val="#ppt_h"/>
                                          </p:val>
                                        </p:tav>
                                      </p:tavLst>
                                    </p:anim>
                                    <p:anim calcmode="lin" valueType="num">
                                      <p:cBhvr>
                                        <p:cTn id="28" dur="300" fill="hold"/>
                                        <p:tgtEl>
                                          <p:spTgt spid="11"/>
                                        </p:tgtEl>
                                        <p:attrNameLst>
                                          <p:attrName>ppt_x</p:attrName>
                                        </p:attrNameLst>
                                      </p:cBhvr>
                                      <p:tavLst>
                                        <p:tav tm="0">
                                          <p:val>
                                            <p:fltVal val="0.5"/>
                                          </p:val>
                                        </p:tav>
                                        <p:tav tm="100000">
                                          <p:val>
                                            <p:strVal val="#ppt_x"/>
                                          </p:val>
                                        </p:tav>
                                      </p:tavLst>
                                    </p:anim>
                                    <p:anim calcmode="lin" valueType="num">
                                      <p:cBhvr>
                                        <p:cTn id="29" dur="300" fill="hold"/>
                                        <p:tgtEl>
                                          <p:spTgt spid="11"/>
                                        </p:tgtEl>
                                        <p:attrNameLst>
                                          <p:attrName>ppt_y</p:attrName>
                                        </p:attrNameLst>
                                      </p:cBhvr>
                                      <p:tavLst>
                                        <p:tav tm="0">
                                          <p:val>
                                            <p:fltVal val="0.5"/>
                                          </p:val>
                                        </p:tav>
                                        <p:tav tm="100000">
                                          <p:val>
                                            <p:strVal val="#ppt_y"/>
                                          </p:val>
                                        </p:tav>
                                      </p:tavLst>
                                    </p:anim>
                                  </p:childTnLst>
                                </p:cTn>
                              </p:par>
                            </p:childTnLst>
                          </p:cTn>
                        </p:par>
                        <p:par>
                          <p:cTn id="30" fill="hold">
                            <p:stCondLst>
                              <p:cond delay="2300"/>
                            </p:stCondLst>
                            <p:childTnLst>
                              <p:par>
                                <p:cTn id="31" presetID="2" presetClass="entr" presetSubtype="2" accel="100000" fill="hold" grpId="0" nodeType="afterEffect">
                                  <p:stCondLst>
                                    <p:cond delay="0"/>
                                  </p:stCondLst>
                                  <p:iterate type="lt">
                                    <p:tmPct val="10000"/>
                                  </p:iterate>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1+#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3250"/>
                            </p:stCondLst>
                            <p:childTnLst>
                              <p:par>
                                <p:cTn id="36" presetID="12" presetClass="entr" presetSubtype="8"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p:tgtEl>
                                          <p:spTgt spid="18"/>
                                        </p:tgtEl>
                                        <p:attrNameLst>
                                          <p:attrName>ppt_x</p:attrName>
                                        </p:attrNameLst>
                                      </p:cBhvr>
                                      <p:tavLst>
                                        <p:tav tm="0">
                                          <p:val>
                                            <p:strVal val="#ppt_x-#ppt_w*1.125000"/>
                                          </p:val>
                                        </p:tav>
                                        <p:tav tm="100000">
                                          <p:val>
                                            <p:strVal val="#ppt_x"/>
                                          </p:val>
                                        </p:tav>
                                      </p:tavLst>
                                    </p:anim>
                                    <p:animEffect transition="in" filter="wipe(right)">
                                      <p:cBhvr>
                                        <p:cTn id="39" dur="500"/>
                                        <p:tgtEl>
                                          <p:spTgt spid="18"/>
                                        </p:tgtEl>
                                      </p:cBhvr>
                                    </p:animEffect>
                                  </p:childTnLst>
                                </p:cTn>
                              </p:par>
                            </p:childTnLst>
                          </p:cTn>
                        </p:par>
                        <p:par>
                          <p:cTn id="40" fill="hold">
                            <p:stCondLst>
                              <p:cond delay="3750"/>
                            </p:stCondLst>
                            <p:childTnLst>
                              <p:par>
                                <p:cTn id="41" presetID="2" presetClass="entr" presetSubtype="2" accel="10000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par>
                                <p:cTn id="45" presetID="2" presetClass="entr" presetSubtype="2" accel="100000" fill="hold" grpId="0" nodeType="withEffect">
                                  <p:stCondLst>
                                    <p:cond delay="2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accel="100000" fill="hold" grpId="0" nodeType="withEffect">
                                  <p:stCondLst>
                                    <p:cond delay="4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2" accel="100000" fill="hold" grpId="0" nodeType="withEffect">
                                  <p:stCondLst>
                                    <p:cond delay="60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1+#ppt_w/2"/>
                                          </p:val>
                                        </p:tav>
                                        <p:tav tm="100000">
                                          <p:val>
                                            <p:strVal val="#ppt_x"/>
                                          </p:val>
                                        </p:tav>
                                      </p:tavLst>
                                    </p:anim>
                                    <p:anim calcmode="lin" valueType="num">
                                      <p:cBhvr additive="base">
                                        <p:cTn id="5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p:bldP spid="13" grpId="0" animBg="1"/>
      <p:bldP spid="19" grpId="0" animBg="1"/>
      <p:bldP spid="20" grpId="0"/>
      <p:bldP spid="21" grpId="0"/>
      <p:bldP spid="18" grpId="0"/>
      <p:bldP spid="22" grpId="0" animBg="1"/>
      <p:bldP spid="27" grpId="0" animBg="1"/>
      <p:bldP spid="28" grpId="0" animBg="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47"/>
          <p:cNvSpPr>
            <a:spLocks noChangeArrowheads="1"/>
          </p:cNvSpPr>
          <p:nvPr/>
        </p:nvSpPr>
        <p:spPr bwMode="auto">
          <a:xfrm>
            <a:off x="1115251" y="1334008"/>
            <a:ext cx="4501344" cy="1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a:t>
            </a:r>
            <a:r>
              <a:rPr lang="zh-CN" altLang="en-US" sz="1400" dirty="0" smtClean="0">
                <a:solidFill>
                  <a:schemeClr val="tx1">
                    <a:lumMod val="65000"/>
                    <a:lumOff val="35000"/>
                  </a:schemeClr>
                </a:solidFill>
                <a:sym typeface="微软雅黑" pitchFamily="34" charset="-122"/>
              </a:rPr>
              <a:t>的描述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说明。在此录入上述图表的综合描述说明，在此录入上述图表的综合描述说明，在此录入上述图表的综合描述</a:t>
            </a:r>
            <a:r>
              <a:rPr lang="zh-CN" altLang="en-US" sz="1400" dirty="0" smtClean="0">
                <a:solidFill>
                  <a:schemeClr val="tx1">
                    <a:lumMod val="65000"/>
                    <a:lumOff val="35000"/>
                  </a:schemeClr>
                </a:solidFill>
                <a:sym typeface="微软雅黑" pitchFamily="34" charset="-122"/>
              </a:rPr>
              <a:t>说明。</a:t>
            </a:r>
            <a:endParaRPr lang="zh-CN" altLang="en-US" sz="1400" dirty="0">
              <a:solidFill>
                <a:schemeClr val="tx1">
                  <a:lumMod val="65000"/>
                  <a:lumOff val="35000"/>
                </a:schemeClr>
              </a:solidFill>
              <a:sym typeface="微软雅黑" pitchFamily="34" charset="-122"/>
            </a:endParaRPr>
          </a:p>
        </p:txBody>
      </p:sp>
      <p:cxnSp>
        <p:nvCxnSpPr>
          <p:cNvPr id="55" name="Straight Connector 212"/>
          <p:cNvCxnSpPr>
            <a:endCxn id="59" idx="6"/>
          </p:cNvCxnSpPr>
          <p:nvPr/>
        </p:nvCxnSpPr>
        <p:spPr>
          <a:xfrm flipH="1">
            <a:off x="4364716" y="4077358"/>
            <a:ext cx="548118"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Freeform 130"/>
          <p:cNvSpPr>
            <a:spLocks noEditPoints="1"/>
          </p:cNvSpPr>
          <p:nvPr/>
        </p:nvSpPr>
        <p:spPr bwMode="auto">
          <a:xfrm>
            <a:off x="5046195" y="3067838"/>
            <a:ext cx="2097247" cy="2019043"/>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3" name="Arc 214"/>
          <p:cNvSpPr/>
          <p:nvPr/>
        </p:nvSpPr>
        <p:spPr>
          <a:xfrm>
            <a:off x="4912829" y="2901778"/>
            <a:ext cx="2351160" cy="2351160"/>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556">
              <a:latin typeface="微软雅黑" panose="020B0503020204020204" pitchFamily="34" charset="-122"/>
              <a:ea typeface="微软雅黑" panose="020B0503020204020204" pitchFamily="34" charset="-122"/>
            </a:endParaRPr>
          </a:p>
        </p:txBody>
      </p:sp>
      <p:cxnSp>
        <p:nvCxnSpPr>
          <p:cNvPr id="64" name="Straight Connector 219"/>
          <p:cNvCxnSpPr/>
          <p:nvPr/>
        </p:nvCxnSpPr>
        <p:spPr>
          <a:xfrm flipH="1">
            <a:off x="2091236" y="4077358"/>
            <a:ext cx="548115"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220"/>
          <p:cNvCxnSpPr/>
          <p:nvPr/>
        </p:nvCxnSpPr>
        <p:spPr>
          <a:xfrm flipH="1">
            <a:off x="7263989" y="4077358"/>
            <a:ext cx="548115"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224"/>
          <p:cNvCxnSpPr/>
          <p:nvPr/>
        </p:nvCxnSpPr>
        <p:spPr>
          <a:xfrm flipH="1">
            <a:off x="9537241" y="4077358"/>
            <a:ext cx="548115"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Straight Connector 228"/>
          <p:cNvCxnSpPr/>
          <p:nvPr/>
        </p:nvCxnSpPr>
        <p:spPr>
          <a:xfrm flipH="1">
            <a:off x="6116816" y="2904237"/>
            <a:ext cx="900896"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74" name="Group 232"/>
          <p:cNvGrpSpPr/>
          <p:nvPr/>
        </p:nvGrpSpPr>
        <p:grpSpPr>
          <a:xfrm>
            <a:off x="7044936" y="2498563"/>
            <a:ext cx="823368" cy="823363"/>
            <a:chOff x="864537" y="1822859"/>
            <a:chExt cx="971309" cy="971307"/>
          </a:xfrm>
        </p:grpSpPr>
        <p:sp>
          <p:nvSpPr>
            <p:cNvPr id="75" name="Oval 233"/>
            <p:cNvSpPr/>
            <p:nvPr/>
          </p:nvSpPr>
          <p:spPr>
            <a:xfrm>
              <a:off x="932451" y="1890773"/>
              <a:ext cx="835480" cy="83547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b="1" dirty="0">
                  <a:solidFill>
                    <a:schemeClr val="bg1"/>
                  </a:solidFill>
                  <a:latin typeface="微软雅黑" panose="020B0503020204020204" pitchFamily="34" charset="-122"/>
                  <a:ea typeface="微软雅黑" panose="020B0503020204020204" pitchFamily="34" charset="-122"/>
                </a:rPr>
                <a:t>02</a:t>
              </a:r>
            </a:p>
          </p:txBody>
        </p:sp>
        <p:sp>
          <p:nvSpPr>
            <p:cNvPr id="76" name="Oval 234"/>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cxnSp>
        <p:nvCxnSpPr>
          <p:cNvPr id="77" name="Straight Connector 238"/>
          <p:cNvCxnSpPr/>
          <p:nvPr/>
        </p:nvCxnSpPr>
        <p:spPr>
          <a:xfrm>
            <a:off x="2338199" y="4099775"/>
            <a:ext cx="0" cy="881515"/>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78" name="Group 240"/>
          <p:cNvGrpSpPr/>
          <p:nvPr/>
        </p:nvGrpSpPr>
        <p:grpSpPr>
          <a:xfrm>
            <a:off x="1926515" y="5006795"/>
            <a:ext cx="823368" cy="823363"/>
            <a:chOff x="864537" y="1822859"/>
            <a:chExt cx="971309" cy="971307"/>
          </a:xfrm>
        </p:grpSpPr>
        <p:sp>
          <p:nvSpPr>
            <p:cNvPr id="79" name="Oval 241"/>
            <p:cNvSpPr/>
            <p:nvPr/>
          </p:nvSpPr>
          <p:spPr>
            <a:xfrm>
              <a:off x="932451" y="1890773"/>
              <a:ext cx="835480" cy="83547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b="1" dirty="0">
                  <a:solidFill>
                    <a:schemeClr val="bg1"/>
                  </a:solidFill>
                  <a:latin typeface="微软雅黑" panose="020B0503020204020204" pitchFamily="34" charset="-122"/>
                  <a:ea typeface="微软雅黑" panose="020B0503020204020204" pitchFamily="34" charset="-122"/>
                </a:rPr>
                <a:t>01</a:t>
              </a:r>
            </a:p>
          </p:txBody>
        </p:sp>
        <p:sp>
          <p:nvSpPr>
            <p:cNvPr id="80" name="Oval 242"/>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cxnSp>
        <p:nvCxnSpPr>
          <p:cNvPr id="81" name="Straight Connector 248"/>
          <p:cNvCxnSpPr/>
          <p:nvPr/>
        </p:nvCxnSpPr>
        <p:spPr>
          <a:xfrm>
            <a:off x="9804863" y="4099775"/>
            <a:ext cx="0" cy="881515"/>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82" name="Group 249"/>
          <p:cNvGrpSpPr/>
          <p:nvPr/>
        </p:nvGrpSpPr>
        <p:grpSpPr>
          <a:xfrm>
            <a:off x="9393179" y="5006795"/>
            <a:ext cx="823368" cy="823363"/>
            <a:chOff x="864537" y="1822859"/>
            <a:chExt cx="971309" cy="971307"/>
          </a:xfrm>
        </p:grpSpPr>
        <p:sp>
          <p:nvSpPr>
            <p:cNvPr id="83" name="Oval 250"/>
            <p:cNvSpPr/>
            <p:nvPr/>
          </p:nvSpPr>
          <p:spPr>
            <a:xfrm>
              <a:off x="932452" y="1890773"/>
              <a:ext cx="835480" cy="83547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b="1" dirty="0">
                  <a:solidFill>
                    <a:schemeClr val="bg1"/>
                  </a:solidFill>
                  <a:latin typeface="微软雅黑" panose="020B0503020204020204" pitchFamily="34" charset="-122"/>
                  <a:ea typeface="微软雅黑" panose="020B0503020204020204" pitchFamily="34" charset="-122"/>
                </a:rPr>
                <a:t>03</a:t>
              </a:r>
            </a:p>
          </p:txBody>
        </p:sp>
        <p:sp>
          <p:nvSpPr>
            <p:cNvPr id="84" name="Oval 251"/>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7812104" y="3214790"/>
            <a:ext cx="1725136" cy="1725136"/>
            <a:chOff x="7812104" y="3185821"/>
            <a:chExt cx="1725136" cy="1725136"/>
          </a:xfrm>
        </p:grpSpPr>
        <p:grpSp>
          <p:nvGrpSpPr>
            <p:cNvPr id="66" name="Group 221"/>
            <p:cNvGrpSpPr/>
            <p:nvPr/>
          </p:nvGrpSpPr>
          <p:grpSpPr>
            <a:xfrm>
              <a:off x="7812104" y="3185821"/>
              <a:ext cx="1725136" cy="1725136"/>
              <a:chOff x="2183615" y="1663567"/>
              <a:chExt cx="1293852" cy="1293852"/>
            </a:xfrm>
          </p:grpSpPr>
          <p:sp>
            <p:nvSpPr>
              <p:cNvPr id="67" name="Oval 222"/>
              <p:cNvSpPr/>
              <p:nvPr/>
            </p:nvSpPr>
            <p:spPr>
              <a:xfrm>
                <a:off x="2283175" y="1763127"/>
                <a:ext cx="1094733" cy="109473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68" name="Oval 223"/>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latin typeface="微软雅黑" panose="020B0503020204020204" pitchFamily="34" charset="-122"/>
                  <a:ea typeface="微软雅黑" panose="020B0503020204020204" pitchFamily="34" charset="-122"/>
                </a:endParaRPr>
              </a:p>
            </p:txBody>
          </p:sp>
        </p:grpSp>
        <p:grpSp>
          <p:nvGrpSpPr>
            <p:cNvPr id="85" name="Group 9"/>
            <p:cNvGrpSpPr>
              <a:grpSpLocks noChangeAspect="1"/>
            </p:cNvGrpSpPr>
            <p:nvPr/>
          </p:nvGrpSpPr>
          <p:grpSpPr>
            <a:xfrm>
              <a:off x="8242990" y="3702679"/>
              <a:ext cx="863364" cy="691421"/>
              <a:chOff x="4572000" y="3414713"/>
              <a:chExt cx="374651" cy="277813"/>
            </a:xfrm>
            <a:solidFill>
              <a:schemeClr val="bg1"/>
            </a:solidFill>
          </p:grpSpPr>
          <p:sp>
            <p:nvSpPr>
              <p:cNvPr id="8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8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26" name="组合 25"/>
          <p:cNvGrpSpPr/>
          <p:nvPr/>
        </p:nvGrpSpPr>
        <p:grpSpPr>
          <a:xfrm>
            <a:off x="796158" y="3429821"/>
            <a:ext cx="1295079" cy="1295076"/>
            <a:chOff x="796158" y="3400852"/>
            <a:chExt cx="1295079" cy="1295076"/>
          </a:xfrm>
        </p:grpSpPr>
        <p:grpSp>
          <p:nvGrpSpPr>
            <p:cNvPr id="60" name="Group 211"/>
            <p:cNvGrpSpPr/>
            <p:nvPr/>
          </p:nvGrpSpPr>
          <p:grpSpPr>
            <a:xfrm>
              <a:off x="796158" y="3400852"/>
              <a:ext cx="1295079" cy="1295076"/>
              <a:chOff x="864537" y="1822859"/>
              <a:chExt cx="971309" cy="971307"/>
            </a:xfrm>
          </p:grpSpPr>
          <p:sp>
            <p:nvSpPr>
              <p:cNvPr id="61" name="Oval 189"/>
              <p:cNvSpPr/>
              <p:nvPr/>
            </p:nvSpPr>
            <p:spPr>
              <a:xfrm>
                <a:off x="932451" y="1890773"/>
                <a:ext cx="835480" cy="83547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62" name="Oval 209"/>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grpSp>
        <p:grpSp>
          <p:nvGrpSpPr>
            <p:cNvPr id="88" name="Group 12"/>
            <p:cNvGrpSpPr/>
            <p:nvPr/>
          </p:nvGrpSpPr>
          <p:grpSpPr>
            <a:xfrm>
              <a:off x="1136503" y="3747067"/>
              <a:ext cx="614388" cy="602647"/>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2" name="组合 11"/>
          <p:cNvGrpSpPr/>
          <p:nvPr/>
        </p:nvGrpSpPr>
        <p:grpSpPr>
          <a:xfrm>
            <a:off x="2639580" y="3214790"/>
            <a:ext cx="1725136" cy="1725136"/>
            <a:chOff x="2639580" y="3185821"/>
            <a:chExt cx="1725136" cy="1725136"/>
          </a:xfrm>
        </p:grpSpPr>
        <p:grpSp>
          <p:nvGrpSpPr>
            <p:cNvPr id="57" name="Group 210"/>
            <p:cNvGrpSpPr/>
            <p:nvPr/>
          </p:nvGrpSpPr>
          <p:grpSpPr>
            <a:xfrm>
              <a:off x="2639580" y="3185821"/>
              <a:ext cx="1725136" cy="1725136"/>
              <a:chOff x="2183615" y="1663567"/>
              <a:chExt cx="1293852" cy="1293852"/>
            </a:xfrm>
          </p:grpSpPr>
          <p:sp>
            <p:nvSpPr>
              <p:cNvPr id="58" name="Oval 195"/>
              <p:cNvSpPr/>
              <p:nvPr/>
            </p:nvSpPr>
            <p:spPr>
              <a:xfrm>
                <a:off x="2283175" y="1763127"/>
                <a:ext cx="1094733" cy="109473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59" name="Oval 208"/>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latin typeface="微软雅黑" panose="020B0503020204020204" pitchFamily="34" charset="-122"/>
                  <a:ea typeface="微软雅黑" panose="020B0503020204020204" pitchFamily="34" charset="-122"/>
                </a:endParaRPr>
              </a:p>
            </p:txBody>
          </p:sp>
        </p:grpSp>
        <p:grpSp>
          <p:nvGrpSpPr>
            <p:cNvPr id="91" name="Group 15"/>
            <p:cNvGrpSpPr/>
            <p:nvPr/>
          </p:nvGrpSpPr>
          <p:grpSpPr>
            <a:xfrm>
              <a:off x="3002121" y="3679103"/>
              <a:ext cx="1000054" cy="738573"/>
              <a:chOff x="3052763" y="2647950"/>
              <a:chExt cx="346075" cy="255588"/>
            </a:xfrm>
            <a:solidFill>
              <a:schemeClr val="bg1"/>
            </a:solidFill>
          </p:grpSpPr>
          <p:sp>
            <p:nvSpPr>
              <p:cNvPr id="92"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3"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4"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24" name="组合 23"/>
          <p:cNvGrpSpPr/>
          <p:nvPr/>
        </p:nvGrpSpPr>
        <p:grpSpPr>
          <a:xfrm>
            <a:off x="10085357" y="3429821"/>
            <a:ext cx="1295079" cy="1295076"/>
            <a:chOff x="10085357" y="3400852"/>
            <a:chExt cx="1295079" cy="1295076"/>
          </a:xfrm>
        </p:grpSpPr>
        <p:grpSp>
          <p:nvGrpSpPr>
            <p:cNvPr id="70" name="Group 225"/>
            <p:cNvGrpSpPr/>
            <p:nvPr/>
          </p:nvGrpSpPr>
          <p:grpSpPr>
            <a:xfrm>
              <a:off x="10085357" y="3400852"/>
              <a:ext cx="1295079" cy="1295076"/>
              <a:chOff x="864537" y="1822859"/>
              <a:chExt cx="971309" cy="971307"/>
            </a:xfrm>
          </p:grpSpPr>
          <p:sp>
            <p:nvSpPr>
              <p:cNvPr id="71" name="Oval 226"/>
              <p:cNvSpPr/>
              <p:nvPr/>
            </p:nvSpPr>
            <p:spPr>
              <a:xfrm>
                <a:off x="932451" y="1890773"/>
                <a:ext cx="835480" cy="83547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72" name="Oval 227"/>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0509761" y="3757074"/>
              <a:ext cx="446271" cy="582632"/>
              <a:chOff x="9896690" y="3140691"/>
              <a:chExt cx="425020" cy="554888"/>
            </a:xfrm>
            <a:solidFill>
              <a:schemeClr val="bg1"/>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sp>
            <p:nvSpPr>
              <p:cNvPr id="99"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grpSp>
      </p:grpSp>
      <p:sp>
        <p:nvSpPr>
          <p:cNvPr id="104" name="矩形 103"/>
          <p:cNvSpPr/>
          <p:nvPr/>
        </p:nvSpPr>
        <p:spPr>
          <a:xfrm>
            <a:off x="2763530" y="5106171"/>
            <a:ext cx="1551767"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2763530" y="5512907"/>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smtClean="0">
                <a:solidFill>
                  <a:schemeClr val="tx1">
                    <a:lumMod val="65000"/>
                    <a:lumOff val="35000"/>
                  </a:schemeClr>
                </a:solidFill>
                <a:sym typeface="微软雅黑" pitchFamily="34" charset="-122"/>
              </a:rPr>
              <a:t>在此</a:t>
            </a:r>
            <a:r>
              <a:rPr lang="zh-CN" altLang="en-US" sz="1300" dirty="0">
                <a:solidFill>
                  <a:schemeClr val="tx1">
                    <a:lumMod val="65000"/>
                    <a:lumOff val="35000"/>
                  </a:schemeClr>
                </a:solidFill>
                <a:sym typeface="微软雅黑" pitchFamily="34" charset="-122"/>
              </a:rPr>
              <a:t>录入上述图表</a:t>
            </a:r>
            <a:r>
              <a:rPr lang="zh-CN" altLang="en-US" sz="1300" dirty="0" smtClean="0">
                <a:solidFill>
                  <a:schemeClr val="tx1">
                    <a:lumMod val="65000"/>
                    <a:lumOff val="35000"/>
                  </a:schemeClr>
                </a:solidFill>
                <a:sym typeface="微软雅黑" pitchFamily="34" charset="-122"/>
              </a:rPr>
              <a:t>的描述</a:t>
            </a:r>
            <a:r>
              <a:rPr lang="zh-CN" altLang="en-US" sz="1300" dirty="0">
                <a:solidFill>
                  <a:schemeClr val="tx1">
                    <a:lumMod val="65000"/>
                    <a:lumOff val="35000"/>
                  </a:schemeClr>
                </a:solidFill>
                <a:sym typeface="微软雅黑" pitchFamily="34" charset="-122"/>
              </a:rPr>
              <a:t>说明，在此录入上述图表的描述说明，在此录入上述图表的描述说明。</a:t>
            </a:r>
          </a:p>
        </p:txBody>
      </p:sp>
      <p:sp>
        <p:nvSpPr>
          <p:cNvPr id="106" name="矩形 105"/>
          <p:cNvSpPr/>
          <p:nvPr/>
        </p:nvSpPr>
        <p:spPr>
          <a:xfrm>
            <a:off x="6792676" y="1283702"/>
            <a:ext cx="1551767"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6792676" y="1690438"/>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smtClean="0">
                <a:solidFill>
                  <a:schemeClr val="tx1">
                    <a:lumMod val="65000"/>
                    <a:lumOff val="35000"/>
                  </a:schemeClr>
                </a:solidFill>
                <a:sym typeface="微软雅黑" pitchFamily="34" charset="-122"/>
              </a:rPr>
              <a:t>在此</a:t>
            </a:r>
            <a:r>
              <a:rPr lang="zh-CN" altLang="en-US" sz="1300" dirty="0">
                <a:solidFill>
                  <a:schemeClr val="tx1">
                    <a:lumMod val="65000"/>
                    <a:lumOff val="35000"/>
                  </a:schemeClr>
                </a:solidFill>
                <a:sym typeface="微软雅黑" pitchFamily="34" charset="-122"/>
              </a:rPr>
              <a:t>录入上述图表</a:t>
            </a:r>
            <a:r>
              <a:rPr lang="zh-CN" altLang="en-US" sz="1300" dirty="0" smtClean="0">
                <a:solidFill>
                  <a:schemeClr val="tx1">
                    <a:lumMod val="65000"/>
                    <a:lumOff val="35000"/>
                  </a:schemeClr>
                </a:solidFill>
                <a:sym typeface="微软雅黑" pitchFamily="34" charset="-122"/>
              </a:rPr>
              <a:t>的描述</a:t>
            </a:r>
            <a:r>
              <a:rPr lang="zh-CN" altLang="en-US" sz="1300" dirty="0">
                <a:solidFill>
                  <a:schemeClr val="tx1">
                    <a:lumMod val="65000"/>
                    <a:lumOff val="35000"/>
                  </a:schemeClr>
                </a:solidFill>
                <a:sym typeface="微软雅黑" pitchFamily="34" charset="-122"/>
              </a:rPr>
              <a:t>说明，在此录入上述图表的描述说明，在此录入上述图表的描述说明。</a:t>
            </a:r>
          </a:p>
        </p:txBody>
      </p:sp>
      <p:sp>
        <p:nvSpPr>
          <p:cNvPr id="108" name="矩形 107"/>
          <p:cNvSpPr/>
          <p:nvPr/>
        </p:nvSpPr>
        <p:spPr>
          <a:xfrm>
            <a:off x="7827765" y="5106171"/>
            <a:ext cx="1551767" cy="430879"/>
          </a:xfrm>
          <a:prstGeom prst="rect">
            <a:avLst/>
          </a:prstGeom>
        </p:spPr>
        <p:txBody>
          <a:bodyPr wrap="square" lIns="91431" tIns="45716" rIns="91431" bIns="45716">
            <a:spAutoFit/>
          </a:bodyPr>
          <a:lstStyle/>
          <a:p>
            <a:pPr algn="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6311239" y="5512907"/>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300" dirty="0" smtClean="0">
                <a:solidFill>
                  <a:schemeClr val="tx1">
                    <a:lumMod val="65000"/>
                    <a:lumOff val="35000"/>
                  </a:schemeClr>
                </a:solidFill>
                <a:sym typeface="微软雅黑" pitchFamily="34" charset="-122"/>
              </a:rPr>
              <a:t>在此</a:t>
            </a:r>
            <a:r>
              <a:rPr lang="zh-CN" altLang="en-US" sz="1300" dirty="0">
                <a:solidFill>
                  <a:schemeClr val="tx1">
                    <a:lumMod val="65000"/>
                    <a:lumOff val="35000"/>
                  </a:schemeClr>
                </a:solidFill>
                <a:sym typeface="微软雅黑" pitchFamily="34" charset="-122"/>
              </a:rPr>
              <a:t>录入上述图表</a:t>
            </a:r>
            <a:r>
              <a:rPr lang="zh-CN" altLang="en-US" sz="1300" dirty="0" smtClean="0">
                <a:solidFill>
                  <a:schemeClr val="tx1">
                    <a:lumMod val="65000"/>
                    <a:lumOff val="35000"/>
                  </a:schemeClr>
                </a:solidFill>
                <a:sym typeface="微软雅黑" pitchFamily="34" charset="-122"/>
              </a:rPr>
              <a:t>的描述</a:t>
            </a:r>
            <a:r>
              <a:rPr lang="zh-CN" altLang="en-US" sz="1300" dirty="0">
                <a:solidFill>
                  <a:schemeClr val="tx1">
                    <a:lumMod val="65000"/>
                    <a:lumOff val="35000"/>
                  </a:schemeClr>
                </a:solidFill>
                <a:sym typeface="微软雅黑" pitchFamily="34" charset="-122"/>
              </a:rPr>
              <a:t>说明，在此录入上述图表的描述说明，在此录入上述图表的描述说明。</a:t>
            </a:r>
          </a:p>
        </p:txBody>
      </p:sp>
      <p:sp>
        <p:nvSpPr>
          <p:cNvPr id="9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9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052636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strips(downRight)">
                                      <p:cBhvr>
                                        <p:cTn id="20" dur="500"/>
                                        <p:tgtEl>
                                          <p:spTgt spid="63"/>
                                        </p:tgtEl>
                                      </p:cBhvr>
                                    </p:animEffect>
                                  </p:childTnLst>
                                </p:cTn>
                              </p:par>
                            </p:childTnLst>
                          </p:cTn>
                        </p:par>
                        <p:par>
                          <p:cTn id="21" fill="hold">
                            <p:stCondLst>
                              <p:cond delay="2000"/>
                            </p:stCondLst>
                            <p:childTnLst>
                              <p:par>
                                <p:cTn id="22" presetID="18" presetClass="entr" presetSubtype="1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strips(downLeft)">
                                      <p:cBhvr>
                                        <p:cTn id="24" dur="500"/>
                                        <p:tgtEl>
                                          <p:spTgt spid="55"/>
                                        </p:tgtEl>
                                      </p:cBhvr>
                                    </p:animEffect>
                                  </p:childTnLst>
                                </p:cTn>
                              </p:par>
                              <p:par>
                                <p:cTn id="25" presetID="18" presetClass="entr" presetSubtype="3" fill="hold"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strips(upRight)">
                                      <p:cBhvr>
                                        <p:cTn id="27" dur="500"/>
                                        <p:tgtEl>
                                          <p:spTgt spid="65"/>
                                        </p:tgtEl>
                                      </p:cBhvr>
                                    </p:animEffect>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18" presetClass="entr" presetSubtype="12"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strips(downLeft)">
                                      <p:cBhvr>
                                        <p:cTn id="40" dur="500"/>
                                        <p:tgtEl>
                                          <p:spTgt spid="64"/>
                                        </p:tgtEl>
                                      </p:cBhvr>
                                    </p:animEffect>
                                  </p:childTnLst>
                                </p:cTn>
                              </p:par>
                              <p:par>
                                <p:cTn id="41" presetID="18" presetClass="entr" presetSubtype="3" fill="hold" nodeType="withEffect">
                                  <p:stCondLst>
                                    <p:cond delay="250"/>
                                  </p:stCondLst>
                                  <p:childTnLst>
                                    <p:set>
                                      <p:cBhvr>
                                        <p:cTn id="42" dur="1" fill="hold">
                                          <p:stCondLst>
                                            <p:cond delay="0"/>
                                          </p:stCondLst>
                                        </p:cTn>
                                        <p:tgtEl>
                                          <p:spTgt spid="69"/>
                                        </p:tgtEl>
                                        <p:attrNameLst>
                                          <p:attrName>style.visibility</p:attrName>
                                        </p:attrNameLst>
                                      </p:cBhvr>
                                      <p:to>
                                        <p:strVal val="visible"/>
                                      </p:to>
                                    </p:set>
                                    <p:animEffect transition="in" filter="strips(upRight)">
                                      <p:cBhvr>
                                        <p:cTn id="43" dur="500"/>
                                        <p:tgtEl>
                                          <p:spTgt spid="69"/>
                                        </p:tgtEl>
                                      </p:cBhvr>
                                    </p:animEffect>
                                  </p:childTnLst>
                                </p:cTn>
                              </p:par>
                            </p:childTnLst>
                          </p:cTn>
                        </p:par>
                        <p:par>
                          <p:cTn id="44" fill="hold">
                            <p:stCondLst>
                              <p:cond delay="4250"/>
                            </p:stCondLst>
                            <p:childTnLst>
                              <p:par>
                                <p:cTn id="45" presetID="23" presetClass="entr" presetSubtype="16"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18" presetClass="entr" presetSubtype="12"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strips(downLeft)">
                                      <p:cBhvr>
                                        <p:cTn id="56" dur="500"/>
                                        <p:tgtEl>
                                          <p:spTgt spid="77"/>
                                        </p:tgtEl>
                                      </p:cBhvr>
                                    </p:animEffect>
                                  </p:childTnLst>
                                </p:cTn>
                              </p:par>
                            </p:childTnLst>
                          </p:cTn>
                        </p:par>
                        <p:par>
                          <p:cTn id="57" fill="hold">
                            <p:stCondLst>
                              <p:cond delay="5500"/>
                            </p:stCondLst>
                            <p:childTnLst>
                              <p:par>
                                <p:cTn id="58" presetID="23" presetClass="entr" presetSubtype="16" fill="hold" nodeType="after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childTnLst>
                                </p:cTn>
                              </p:par>
                            </p:childTnLst>
                          </p:cTn>
                        </p:par>
                        <p:par>
                          <p:cTn id="62" fill="hold">
                            <p:stCondLst>
                              <p:cond delay="6000"/>
                            </p:stCondLst>
                            <p:childTnLst>
                              <p:par>
                                <p:cTn id="63" presetID="12" presetClass="entr" presetSubtype="2"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 calcmode="lin" valueType="num">
                                      <p:cBhvr additive="base">
                                        <p:cTn id="65" dur="500"/>
                                        <p:tgtEl>
                                          <p:spTgt spid="104"/>
                                        </p:tgtEl>
                                        <p:attrNameLst>
                                          <p:attrName>ppt_x</p:attrName>
                                        </p:attrNameLst>
                                      </p:cBhvr>
                                      <p:tavLst>
                                        <p:tav tm="0">
                                          <p:val>
                                            <p:strVal val="#ppt_x+#ppt_w*1.125000"/>
                                          </p:val>
                                        </p:tav>
                                        <p:tav tm="100000">
                                          <p:val>
                                            <p:strVal val="#ppt_x"/>
                                          </p:val>
                                        </p:tav>
                                      </p:tavLst>
                                    </p:anim>
                                    <p:animEffect transition="in" filter="wipe(left)">
                                      <p:cBhvr>
                                        <p:cTn id="66" dur="500"/>
                                        <p:tgtEl>
                                          <p:spTgt spid="104"/>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500"/>
                                        <p:tgtEl>
                                          <p:spTgt spid="105"/>
                                        </p:tgtEl>
                                      </p:cBhvr>
                                    </p:animEffect>
                                  </p:childTnLst>
                                </p:cTn>
                              </p:par>
                            </p:childTnLst>
                          </p:cTn>
                        </p:par>
                        <p:par>
                          <p:cTn id="71" fill="hold">
                            <p:stCondLst>
                              <p:cond delay="7000"/>
                            </p:stCondLst>
                            <p:childTnLst>
                              <p:par>
                                <p:cTn id="72" presetID="18" presetClass="entr" presetSubtype="3" fill="hold"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strips(upRight)">
                                      <p:cBhvr>
                                        <p:cTn id="74" dur="500"/>
                                        <p:tgtEl>
                                          <p:spTgt spid="73"/>
                                        </p:tgtEl>
                                      </p:cBhvr>
                                    </p:animEffect>
                                  </p:childTnLst>
                                </p:cTn>
                              </p:par>
                            </p:childTnLst>
                          </p:cTn>
                        </p:par>
                        <p:par>
                          <p:cTn id="75" fill="hold">
                            <p:stCondLst>
                              <p:cond delay="7500"/>
                            </p:stCondLst>
                            <p:childTnLst>
                              <p:par>
                                <p:cTn id="76" presetID="23" presetClass="entr" presetSubtype="16"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childTnLst>
                                </p:cTn>
                              </p:par>
                            </p:childTnLst>
                          </p:cTn>
                        </p:par>
                        <p:par>
                          <p:cTn id="80" fill="hold">
                            <p:stCondLst>
                              <p:cond delay="8000"/>
                            </p:stCondLst>
                            <p:childTnLst>
                              <p:par>
                                <p:cTn id="81" presetID="12" presetClass="entr" presetSubtype="1" fill="hold" grpId="0" nodeType="afterEffect">
                                  <p:stCondLst>
                                    <p:cond delay="0"/>
                                  </p:stCondLst>
                                  <p:childTnLst>
                                    <p:set>
                                      <p:cBhvr>
                                        <p:cTn id="82" dur="1" fill="hold">
                                          <p:stCondLst>
                                            <p:cond delay="0"/>
                                          </p:stCondLst>
                                        </p:cTn>
                                        <p:tgtEl>
                                          <p:spTgt spid="106"/>
                                        </p:tgtEl>
                                        <p:attrNameLst>
                                          <p:attrName>style.visibility</p:attrName>
                                        </p:attrNameLst>
                                      </p:cBhvr>
                                      <p:to>
                                        <p:strVal val="visible"/>
                                      </p:to>
                                    </p:set>
                                    <p:anim calcmode="lin" valueType="num">
                                      <p:cBhvr additive="base">
                                        <p:cTn id="83" dur="500"/>
                                        <p:tgtEl>
                                          <p:spTgt spid="106"/>
                                        </p:tgtEl>
                                        <p:attrNameLst>
                                          <p:attrName>ppt_y</p:attrName>
                                        </p:attrNameLst>
                                      </p:cBhvr>
                                      <p:tavLst>
                                        <p:tav tm="0">
                                          <p:val>
                                            <p:strVal val="#ppt_y-#ppt_h*1.125000"/>
                                          </p:val>
                                        </p:tav>
                                        <p:tav tm="100000">
                                          <p:val>
                                            <p:strVal val="#ppt_y"/>
                                          </p:val>
                                        </p:tav>
                                      </p:tavLst>
                                    </p:anim>
                                    <p:animEffect transition="in" filter="wipe(down)">
                                      <p:cBhvr>
                                        <p:cTn id="84" dur="500"/>
                                        <p:tgtEl>
                                          <p:spTgt spid="106"/>
                                        </p:tgtEl>
                                      </p:cBhvr>
                                    </p:animEffect>
                                  </p:childTnLst>
                                </p:cTn>
                              </p:par>
                            </p:childTnLst>
                          </p:cTn>
                        </p:par>
                        <p:par>
                          <p:cTn id="85" fill="hold">
                            <p:stCondLst>
                              <p:cond delay="8500"/>
                            </p:stCondLst>
                            <p:childTnLst>
                              <p:par>
                                <p:cTn id="86" presetID="22" presetClass="entr" presetSubtype="1"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up)">
                                      <p:cBhvr>
                                        <p:cTn id="88" dur="500"/>
                                        <p:tgtEl>
                                          <p:spTgt spid="107"/>
                                        </p:tgtEl>
                                      </p:cBhvr>
                                    </p:animEffect>
                                  </p:childTnLst>
                                </p:cTn>
                              </p:par>
                            </p:childTnLst>
                          </p:cTn>
                        </p:par>
                        <p:par>
                          <p:cTn id="89" fill="hold">
                            <p:stCondLst>
                              <p:cond delay="9000"/>
                            </p:stCondLst>
                            <p:childTnLst>
                              <p:par>
                                <p:cTn id="90" presetID="18" presetClass="entr" presetSubtype="12" fill="hold"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strips(downLeft)">
                                      <p:cBhvr>
                                        <p:cTn id="92" dur="500"/>
                                        <p:tgtEl>
                                          <p:spTgt spid="81"/>
                                        </p:tgtEl>
                                      </p:cBhvr>
                                    </p:animEffect>
                                  </p:childTnLst>
                                </p:cTn>
                              </p:par>
                            </p:childTnLst>
                          </p:cTn>
                        </p:par>
                        <p:par>
                          <p:cTn id="93" fill="hold">
                            <p:stCondLst>
                              <p:cond delay="9500"/>
                            </p:stCondLst>
                            <p:childTnLst>
                              <p:par>
                                <p:cTn id="94" presetID="23" presetClass="entr" presetSubtype="16"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 calcmode="lin" valueType="num">
                                      <p:cBhvr>
                                        <p:cTn id="96" dur="500" fill="hold"/>
                                        <p:tgtEl>
                                          <p:spTgt spid="82"/>
                                        </p:tgtEl>
                                        <p:attrNameLst>
                                          <p:attrName>ppt_w</p:attrName>
                                        </p:attrNameLst>
                                      </p:cBhvr>
                                      <p:tavLst>
                                        <p:tav tm="0">
                                          <p:val>
                                            <p:fltVal val="0"/>
                                          </p:val>
                                        </p:tav>
                                        <p:tav tm="100000">
                                          <p:val>
                                            <p:strVal val="#ppt_w"/>
                                          </p:val>
                                        </p:tav>
                                      </p:tavLst>
                                    </p:anim>
                                    <p:anim calcmode="lin" valueType="num">
                                      <p:cBhvr>
                                        <p:cTn id="97" dur="500" fill="hold"/>
                                        <p:tgtEl>
                                          <p:spTgt spid="82"/>
                                        </p:tgtEl>
                                        <p:attrNameLst>
                                          <p:attrName>ppt_h</p:attrName>
                                        </p:attrNameLst>
                                      </p:cBhvr>
                                      <p:tavLst>
                                        <p:tav tm="0">
                                          <p:val>
                                            <p:fltVal val="0"/>
                                          </p:val>
                                        </p:tav>
                                        <p:tav tm="100000">
                                          <p:val>
                                            <p:strVal val="#ppt_h"/>
                                          </p:val>
                                        </p:tav>
                                      </p:tavLst>
                                    </p:anim>
                                  </p:childTnLst>
                                </p:cTn>
                              </p:par>
                            </p:childTnLst>
                          </p:cTn>
                        </p:par>
                        <p:par>
                          <p:cTn id="98" fill="hold">
                            <p:stCondLst>
                              <p:cond delay="10000"/>
                            </p:stCondLst>
                            <p:childTnLst>
                              <p:par>
                                <p:cTn id="99" presetID="12" presetClass="entr" presetSubtype="8" fill="hold" grpId="0" nodeType="afterEffect">
                                  <p:stCondLst>
                                    <p:cond delay="0"/>
                                  </p:stCondLst>
                                  <p:childTnLst>
                                    <p:set>
                                      <p:cBhvr>
                                        <p:cTn id="100" dur="1" fill="hold">
                                          <p:stCondLst>
                                            <p:cond delay="0"/>
                                          </p:stCondLst>
                                        </p:cTn>
                                        <p:tgtEl>
                                          <p:spTgt spid="108"/>
                                        </p:tgtEl>
                                        <p:attrNameLst>
                                          <p:attrName>style.visibility</p:attrName>
                                        </p:attrNameLst>
                                      </p:cBhvr>
                                      <p:to>
                                        <p:strVal val="visible"/>
                                      </p:to>
                                    </p:set>
                                    <p:anim calcmode="lin" valueType="num">
                                      <p:cBhvr additive="base">
                                        <p:cTn id="101" dur="500"/>
                                        <p:tgtEl>
                                          <p:spTgt spid="108"/>
                                        </p:tgtEl>
                                        <p:attrNameLst>
                                          <p:attrName>ppt_x</p:attrName>
                                        </p:attrNameLst>
                                      </p:cBhvr>
                                      <p:tavLst>
                                        <p:tav tm="0">
                                          <p:val>
                                            <p:strVal val="#ppt_x-#ppt_w*1.125000"/>
                                          </p:val>
                                        </p:tav>
                                        <p:tav tm="100000">
                                          <p:val>
                                            <p:strVal val="#ppt_x"/>
                                          </p:val>
                                        </p:tav>
                                      </p:tavLst>
                                    </p:anim>
                                    <p:animEffect transition="in" filter="wipe(right)">
                                      <p:cBhvr>
                                        <p:cTn id="102" dur="500"/>
                                        <p:tgtEl>
                                          <p:spTgt spid="108"/>
                                        </p:tgtEl>
                                      </p:cBhvr>
                                    </p:animEffect>
                                  </p:childTnLst>
                                </p:cTn>
                              </p:par>
                            </p:childTnLst>
                          </p:cTn>
                        </p:par>
                        <p:par>
                          <p:cTn id="103" fill="hold">
                            <p:stCondLst>
                              <p:cond delay="10500"/>
                            </p:stCondLst>
                            <p:childTnLst>
                              <p:par>
                                <p:cTn id="104" presetID="22" presetClass="entr" presetSubtype="2" fill="hold" grpId="0" nodeType="afterEffect">
                                  <p:stCondLst>
                                    <p:cond delay="0"/>
                                  </p:stCondLst>
                                  <p:childTnLst>
                                    <p:set>
                                      <p:cBhvr>
                                        <p:cTn id="105" dur="1" fill="hold">
                                          <p:stCondLst>
                                            <p:cond delay="0"/>
                                          </p:stCondLst>
                                        </p:cTn>
                                        <p:tgtEl>
                                          <p:spTgt spid="109"/>
                                        </p:tgtEl>
                                        <p:attrNameLst>
                                          <p:attrName>style.visibility</p:attrName>
                                        </p:attrNameLst>
                                      </p:cBhvr>
                                      <p:to>
                                        <p:strVal val="visible"/>
                                      </p:to>
                                    </p:set>
                                    <p:animEffect transition="in" filter="wipe(right)">
                                      <p:cBhvr>
                                        <p:cTn id="106" dur="500"/>
                                        <p:tgtEl>
                                          <p:spTgt spid="109"/>
                                        </p:tgtEl>
                                      </p:cBhvr>
                                    </p:animEffect>
                                  </p:childTnLst>
                                </p:cTn>
                              </p:par>
                            </p:childTnLst>
                          </p:cTn>
                        </p:par>
                        <p:par>
                          <p:cTn id="107" fill="hold">
                            <p:stCondLst>
                              <p:cond delay="1100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animBg="1"/>
      <p:bldP spid="63" grpId="0" animBg="1"/>
      <p:bldP spid="104" grpId="0"/>
      <p:bldP spid="105" grpId="0"/>
      <p:bldP spid="106" grpId="0"/>
      <p:bldP spid="107" grpId="0"/>
      <p:bldP spid="108" grpId="0"/>
      <p:bldP spid="109" grpId="0"/>
      <p:bldP spid="95" grpId="0"/>
      <p:bldP spid="9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81"/>
          <p:cNvGrpSpPr/>
          <p:nvPr/>
        </p:nvGrpSpPr>
        <p:grpSpPr>
          <a:xfrm>
            <a:off x="8016236" y="4394564"/>
            <a:ext cx="980017" cy="1134533"/>
            <a:chOff x="5028984" y="2913471"/>
            <a:chExt cx="735013" cy="850900"/>
          </a:xfrm>
        </p:grpSpPr>
        <p:sp>
          <p:nvSpPr>
            <p:cNvPr id="38"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45" name="Oval 7"/>
            <p:cNvSpPr>
              <a:spLocks noChangeArrowheads="1"/>
            </p:cNvSpPr>
            <p:nvPr/>
          </p:nvSpPr>
          <p:spPr bwMode="auto">
            <a:xfrm>
              <a:off x="5198847" y="3107146"/>
              <a:ext cx="565150" cy="566737"/>
            </a:xfrm>
            <a:prstGeom prst="ellipse">
              <a:avLst/>
            </a:pr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46"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47" name="Oval 14"/>
            <p:cNvSpPr>
              <a:spLocks noChangeArrowheads="1"/>
            </p:cNvSpPr>
            <p:nvPr/>
          </p:nvSpPr>
          <p:spPr bwMode="auto">
            <a:xfrm>
              <a:off x="5028984" y="2913471"/>
              <a:ext cx="406400" cy="636587"/>
            </a:xfrm>
            <a:prstGeom prst="ellipse">
              <a:avLst/>
            </a:pr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grpSp>
        <p:nvGrpSpPr>
          <p:cNvPr id="48" name="Group 78"/>
          <p:cNvGrpSpPr/>
          <p:nvPr/>
        </p:nvGrpSpPr>
        <p:grpSpPr>
          <a:xfrm>
            <a:off x="3280415" y="4335905"/>
            <a:ext cx="895352" cy="1270000"/>
            <a:chOff x="2050833" y="2869478"/>
            <a:chExt cx="671514" cy="952500"/>
          </a:xfrm>
        </p:grpSpPr>
        <p:sp>
          <p:nvSpPr>
            <p:cNvPr id="49"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0"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1" name="Oval 12"/>
            <p:cNvSpPr>
              <a:spLocks noChangeArrowheads="1"/>
            </p:cNvSpPr>
            <p:nvPr/>
          </p:nvSpPr>
          <p:spPr bwMode="auto">
            <a:xfrm>
              <a:off x="2312772" y="2949984"/>
              <a:ext cx="409575" cy="635000"/>
            </a:xfrm>
            <a:prstGeom prst="ellipse">
              <a:avLst/>
            </a:pr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2" name="Oval 20"/>
            <p:cNvSpPr>
              <a:spLocks noChangeArrowheads="1"/>
            </p:cNvSpPr>
            <p:nvPr/>
          </p:nvSpPr>
          <p:spPr bwMode="auto">
            <a:xfrm>
              <a:off x="2050833" y="2869478"/>
              <a:ext cx="436566" cy="830262"/>
            </a:xfrm>
            <a:prstGeom prst="ellipse">
              <a:avLst/>
            </a:pr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grpSp>
        <p:nvGrpSpPr>
          <p:cNvPr id="53" name="Group 77"/>
          <p:cNvGrpSpPr/>
          <p:nvPr/>
        </p:nvGrpSpPr>
        <p:grpSpPr>
          <a:xfrm>
            <a:off x="1655329" y="4565724"/>
            <a:ext cx="984251" cy="1193800"/>
            <a:chOff x="942759" y="2869021"/>
            <a:chExt cx="738188" cy="895350"/>
          </a:xfrm>
        </p:grpSpPr>
        <p:sp>
          <p:nvSpPr>
            <p:cNvPr id="54"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5"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6" name="Oval 17"/>
            <p:cNvSpPr>
              <a:spLocks noChangeArrowheads="1"/>
            </p:cNvSpPr>
            <p:nvPr/>
          </p:nvSpPr>
          <p:spPr bwMode="auto">
            <a:xfrm>
              <a:off x="942759" y="2869021"/>
              <a:ext cx="520700" cy="523875"/>
            </a:xfrm>
            <a:prstGeom prst="ellipse">
              <a:avLst/>
            </a:pr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7" name="Oval 29"/>
            <p:cNvSpPr>
              <a:spLocks noChangeArrowheads="1"/>
            </p:cNvSpPr>
            <p:nvPr/>
          </p:nvSpPr>
          <p:spPr bwMode="auto">
            <a:xfrm>
              <a:off x="1271372" y="3073087"/>
              <a:ext cx="409575" cy="409575"/>
            </a:xfrm>
            <a:prstGeom prst="ellipse">
              <a:avLst/>
            </a:pr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grpSp>
        <p:nvGrpSpPr>
          <p:cNvPr id="58" name="Group 82"/>
          <p:cNvGrpSpPr/>
          <p:nvPr/>
        </p:nvGrpSpPr>
        <p:grpSpPr>
          <a:xfrm>
            <a:off x="9345372" y="4878992"/>
            <a:ext cx="898333" cy="880533"/>
            <a:chOff x="6224853" y="3161578"/>
            <a:chExt cx="673750" cy="660400"/>
          </a:xfrm>
        </p:grpSpPr>
        <p:sp>
          <p:nvSpPr>
            <p:cNvPr id="59"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0" name="Oval 25"/>
            <p:cNvSpPr>
              <a:spLocks noChangeArrowheads="1"/>
            </p:cNvSpPr>
            <p:nvPr/>
          </p:nvSpPr>
          <p:spPr bwMode="auto">
            <a:xfrm>
              <a:off x="6224853" y="3254784"/>
              <a:ext cx="406400" cy="409575"/>
            </a:xfrm>
            <a:prstGeom prst="ellipse">
              <a:avLst/>
            </a:pr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1"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2" name="Oval 31"/>
            <p:cNvSpPr>
              <a:spLocks noChangeArrowheads="1"/>
            </p:cNvSpPr>
            <p:nvPr/>
          </p:nvSpPr>
          <p:spPr bwMode="auto">
            <a:xfrm>
              <a:off x="6412828" y="3161578"/>
              <a:ext cx="485775" cy="484187"/>
            </a:xfrm>
            <a:prstGeom prst="ellipse">
              <a:avLst/>
            </a:pr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65" name="Freeform 5"/>
          <p:cNvSpPr>
            <a:spLocks/>
          </p:cNvSpPr>
          <p:nvPr/>
        </p:nvSpPr>
        <p:spPr bwMode="auto">
          <a:xfrm>
            <a:off x="5173139" y="2464518"/>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99" name="任意多边形 98"/>
          <p:cNvSpPr>
            <a:spLocks/>
          </p:cNvSpPr>
          <p:nvPr/>
        </p:nvSpPr>
        <p:spPr bwMode="auto">
          <a:xfrm>
            <a:off x="0" y="5413676"/>
            <a:ext cx="12192000" cy="1444324"/>
          </a:xfrm>
          <a:custGeom>
            <a:avLst/>
            <a:gdLst>
              <a:gd name="connsiteX0" fmla="*/ 6099175 w 12192000"/>
              <a:gd name="connsiteY0" fmla="*/ 0 h 1444324"/>
              <a:gd name="connsiteX1" fmla="*/ 10707688 w 12192000"/>
              <a:gd name="connsiteY1" fmla="*/ 362504 h 1444324"/>
              <a:gd name="connsiteX2" fmla="*/ 12192000 w 12192000"/>
              <a:gd name="connsiteY2" fmla="*/ 788446 h 1444324"/>
              <a:gd name="connsiteX3" fmla="*/ 12192000 w 12192000"/>
              <a:gd name="connsiteY3" fmla="*/ 1397156 h 1444324"/>
              <a:gd name="connsiteX4" fmla="*/ 12192000 w 12192000"/>
              <a:gd name="connsiteY4" fmla="*/ 1444324 h 1444324"/>
              <a:gd name="connsiteX5" fmla="*/ 0 w 12192000"/>
              <a:gd name="connsiteY5" fmla="*/ 1444324 h 1444324"/>
              <a:gd name="connsiteX6" fmla="*/ 0 w 12192000"/>
              <a:gd name="connsiteY6" fmla="*/ 1391752 h 1444324"/>
              <a:gd name="connsiteX7" fmla="*/ 0 w 12192000"/>
              <a:gd name="connsiteY7" fmla="*/ 792977 h 1444324"/>
              <a:gd name="connsiteX8" fmla="*/ 1492250 w 12192000"/>
              <a:gd name="connsiteY8" fmla="*/ 362504 h 1444324"/>
              <a:gd name="connsiteX9" fmla="*/ 6099175 w 12192000"/>
              <a:gd name="connsiteY9" fmla="*/ 0 h 144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1444324">
                <a:moveTo>
                  <a:pt x="6099175" y="0"/>
                </a:moveTo>
                <a:cubicBezTo>
                  <a:pt x="7899400" y="0"/>
                  <a:pt x="9434512" y="121212"/>
                  <a:pt x="10707688" y="362504"/>
                </a:cubicBezTo>
                <a:cubicBezTo>
                  <a:pt x="11379200" y="490513"/>
                  <a:pt x="11874500" y="633249"/>
                  <a:pt x="12192000" y="788446"/>
                </a:cubicBezTo>
                <a:cubicBezTo>
                  <a:pt x="12192000" y="1070236"/>
                  <a:pt x="12192000" y="1263967"/>
                  <a:pt x="12192000" y="1397156"/>
                </a:cubicBezTo>
                <a:lnTo>
                  <a:pt x="12192000" y="1444324"/>
                </a:lnTo>
                <a:lnTo>
                  <a:pt x="0" y="1444324"/>
                </a:lnTo>
                <a:lnTo>
                  <a:pt x="0" y="1391752"/>
                </a:lnTo>
                <a:cubicBezTo>
                  <a:pt x="0" y="792977"/>
                  <a:pt x="0" y="792977"/>
                  <a:pt x="0" y="792977"/>
                </a:cubicBezTo>
                <a:cubicBezTo>
                  <a:pt x="315913" y="635515"/>
                  <a:pt x="812800" y="491646"/>
                  <a:pt x="1492250" y="362504"/>
                </a:cubicBezTo>
                <a:cubicBezTo>
                  <a:pt x="2763838" y="121212"/>
                  <a:pt x="4300538" y="0"/>
                  <a:pt x="6099175" y="0"/>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noAutofit/>
          </a:bodyPr>
          <a:lstStyle/>
          <a:p>
            <a:endParaRPr lang="en-US" sz="3556">
              <a:latin typeface="微软雅黑" panose="020B0503020204020204" pitchFamily="34" charset="-122"/>
              <a:ea typeface="微软雅黑" panose="020B0503020204020204" pitchFamily="34" charset="-122"/>
            </a:endParaRPr>
          </a:p>
        </p:txBody>
      </p:sp>
      <p:sp>
        <p:nvSpPr>
          <p:cNvPr id="67" name="TextBox 9"/>
          <p:cNvSpPr txBox="1"/>
          <p:nvPr/>
        </p:nvSpPr>
        <p:spPr>
          <a:xfrm>
            <a:off x="1034780" y="5819149"/>
            <a:ext cx="10122441"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2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chemeClr val="bg1">
                    <a:lumMod val="95000"/>
                  </a:schemeClr>
                </a:solidFill>
                <a:sym typeface="微软雅黑" pitchFamily="34" charset="-122"/>
              </a:rPr>
              <a:t>在此录入图表的综合描述说明。在此录入上述图表的综合描述说明，在此录入上述</a:t>
            </a:r>
            <a:r>
              <a:rPr lang="zh-CN" altLang="en-US" dirty="0" smtClean="0">
                <a:solidFill>
                  <a:schemeClr val="bg1">
                    <a:lumMod val="95000"/>
                  </a:schemeClr>
                </a:solidFill>
                <a:sym typeface="微软雅黑" pitchFamily="34" charset="-122"/>
              </a:rPr>
              <a:t>图表</a:t>
            </a:r>
            <a:endParaRPr lang="en-US" altLang="zh-CN" dirty="0" smtClean="0">
              <a:solidFill>
                <a:schemeClr val="bg1">
                  <a:lumMod val="95000"/>
                </a:schemeClr>
              </a:solidFill>
              <a:sym typeface="微软雅黑" pitchFamily="34" charset="-122"/>
            </a:endParaRPr>
          </a:p>
          <a:p>
            <a:r>
              <a:rPr lang="zh-CN" altLang="en-US" dirty="0" smtClean="0">
                <a:solidFill>
                  <a:schemeClr val="bg1">
                    <a:lumMod val="95000"/>
                  </a:schemeClr>
                </a:solidFill>
                <a:sym typeface="微软雅黑" pitchFamily="34" charset="-122"/>
              </a:rPr>
              <a:t>的</a:t>
            </a:r>
            <a:r>
              <a:rPr lang="zh-CN" altLang="en-US" dirty="0">
                <a:solidFill>
                  <a:schemeClr val="bg1">
                    <a:lumMod val="95000"/>
                  </a:schemeClr>
                </a:solidFill>
                <a:sym typeface="微软雅黑" pitchFamily="34" charset="-122"/>
              </a:rPr>
              <a:t>综合描述说明，在此录入上述图表的综合描述说明，在此录入上述图表的综合描述说明，在此录入上述图表的综合描述说明。</a:t>
            </a:r>
          </a:p>
        </p:txBody>
      </p:sp>
      <p:sp>
        <p:nvSpPr>
          <p:cNvPr id="88" name="文本框 87"/>
          <p:cNvSpPr txBox="1"/>
          <p:nvPr/>
        </p:nvSpPr>
        <p:spPr>
          <a:xfrm>
            <a:off x="7978822" y="1899452"/>
            <a:ext cx="3033063" cy="1007808"/>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dirty="0">
                <a:sym typeface="微软雅黑" pitchFamily="34" charset="-122"/>
              </a:rPr>
              <a:t>在此录入上述图表的描述说明，在此录入上述图表的描述说明，在此录入上述图表的描述说明。</a:t>
            </a:r>
          </a:p>
        </p:txBody>
      </p:sp>
      <p:sp>
        <p:nvSpPr>
          <p:cNvPr id="89" name="文本框 88"/>
          <p:cNvSpPr txBox="1"/>
          <p:nvPr/>
        </p:nvSpPr>
        <p:spPr>
          <a:xfrm>
            <a:off x="7985369" y="1547065"/>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团队管理</a:t>
            </a:r>
          </a:p>
        </p:txBody>
      </p:sp>
      <p:sp>
        <p:nvSpPr>
          <p:cNvPr id="90" name="文本框 89"/>
          <p:cNvSpPr txBox="1"/>
          <p:nvPr/>
        </p:nvSpPr>
        <p:spPr>
          <a:xfrm>
            <a:off x="8002585" y="3367855"/>
            <a:ext cx="3033063" cy="705155"/>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dirty="0">
                <a:sym typeface="微软雅黑" pitchFamily="34" charset="-122"/>
              </a:rPr>
              <a:t>在此录入上述图表的描述说明，在此录入上述图表的描述说明，在此录入上述图表的描述说明。</a:t>
            </a:r>
          </a:p>
        </p:txBody>
      </p:sp>
      <p:sp>
        <p:nvSpPr>
          <p:cNvPr id="91" name="文本框 90"/>
          <p:cNvSpPr txBox="1"/>
          <p:nvPr/>
        </p:nvSpPr>
        <p:spPr>
          <a:xfrm>
            <a:off x="7996252" y="3015468"/>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时间管理</a:t>
            </a:r>
          </a:p>
        </p:txBody>
      </p:sp>
      <p:sp>
        <p:nvSpPr>
          <p:cNvPr id="92" name="文本框 91"/>
          <p:cNvSpPr txBox="1"/>
          <p:nvPr/>
        </p:nvSpPr>
        <p:spPr>
          <a:xfrm>
            <a:off x="1018741" y="3367855"/>
            <a:ext cx="3194604"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93" name="文本框 92"/>
          <p:cNvSpPr txBox="1"/>
          <p:nvPr/>
        </p:nvSpPr>
        <p:spPr>
          <a:xfrm>
            <a:off x="3002756" y="3015468"/>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得失管理</a:t>
            </a:r>
          </a:p>
        </p:txBody>
      </p:sp>
      <p:sp>
        <p:nvSpPr>
          <p:cNvPr id="94" name="文本框 93"/>
          <p:cNvSpPr txBox="1"/>
          <p:nvPr/>
        </p:nvSpPr>
        <p:spPr>
          <a:xfrm>
            <a:off x="1018741" y="1899452"/>
            <a:ext cx="3194604" cy="1163739"/>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a:p>
            <a:pPr algn="r">
              <a:lnSpc>
                <a:spcPct val="113000"/>
              </a:lnSpc>
              <a:spcBef>
                <a:spcPts val="0"/>
              </a:spcBef>
            </a:pP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3002756" y="1547065"/>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项目管理</a:t>
            </a:r>
          </a:p>
        </p:txBody>
      </p:sp>
      <p:grpSp>
        <p:nvGrpSpPr>
          <p:cNvPr id="3" name="组合 2"/>
          <p:cNvGrpSpPr/>
          <p:nvPr/>
        </p:nvGrpSpPr>
        <p:grpSpPr>
          <a:xfrm>
            <a:off x="6710476" y="1888212"/>
            <a:ext cx="1113973" cy="1113971"/>
            <a:chOff x="6710476" y="1888212"/>
            <a:chExt cx="1113973" cy="1113971"/>
          </a:xfrm>
          <a:solidFill>
            <a:schemeClr val="accent1"/>
          </a:solidFill>
        </p:grpSpPr>
        <p:sp>
          <p:nvSpPr>
            <p:cNvPr id="63" name="Oval 13"/>
            <p:cNvSpPr/>
            <p:nvPr/>
          </p:nvSpPr>
          <p:spPr>
            <a:xfrm>
              <a:off x="6710476" y="1888212"/>
              <a:ext cx="1113973" cy="1113971"/>
            </a:xfrm>
            <a:prstGeom prst="ellipse">
              <a:avLst/>
            </a:prstGeom>
            <a:solidFill>
              <a:schemeClr val="bg1"/>
            </a:solidFill>
            <a:ln w="381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rgbClr val="0070C0"/>
              </a:solidFill>
              <a:ln w="9525">
                <a:solidFill>
                  <a:srgbClr val="000000"/>
                </a:solidFill>
                <a:round/>
                <a:headEnd/>
                <a:tailEnd/>
              </a:ln>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17" name="Oval 60"/>
              <p:cNvSpPr>
                <a:spLocks noChangeArrowheads="1"/>
              </p:cNvSpPr>
              <p:nvPr/>
            </p:nvSpPr>
            <p:spPr bwMode="auto">
              <a:xfrm>
                <a:off x="1712364" y="2387652"/>
                <a:ext cx="64890" cy="62395"/>
              </a:xfrm>
              <a:prstGeom prst="ellipse">
                <a:avLst/>
              </a:prstGeom>
              <a:solidFill>
                <a:srgbClr val="0070C0"/>
              </a:solidFill>
              <a:ln w="9525">
                <a:solidFill>
                  <a:srgbClr val="000000"/>
                </a:solidFill>
                <a:round/>
                <a:headEnd/>
                <a:tailEnd/>
              </a:ln>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4367552" y="1888212"/>
            <a:ext cx="1113973" cy="1113971"/>
            <a:chOff x="4367552" y="1888212"/>
            <a:chExt cx="1113973" cy="1113971"/>
          </a:xfrm>
          <a:solidFill>
            <a:schemeClr val="accent1"/>
          </a:solidFill>
        </p:grpSpPr>
        <p:sp>
          <p:nvSpPr>
            <p:cNvPr id="64" name="Oval 14"/>
            <p:cNvSpPr/>
            <p:nvPr/>
          </p:nvSpPr>
          <p:spPr>
            <a:xfrm>
              <a:off x="4367552" y="1888212"/>
              <a:ext cx="1113973" cy="1113971"/>
            </a:xfrm>
            <a:prstGeom prst="ellipse">
              <a:avLst/>
            </a:prstGeom>
            <a:solidFill>
              <a:schemeClr val="bg1"/>
            </a:solidFill>
            <a:ln w="381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sp>
          <p:nvSpPr>
            <p:cNvPr id="132" name="Freeform 62"/>
            <p:cNvSpPr>
              <a:spLocks noEditPoints="1"/>
            </p:cNvSpPr>
            <p:nvPr/>
          </p:nvSpPr>
          <p:spPr bwMode="auto">
            <a:xfrm>
              <a:off x="4764643"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rgbClr val="0070C0"/>
            </a:solidFill>
            <a:ln>
              <a:noFill/>
            </a:ln>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153237" y="1371135"/>
            <a:ext cx="1788893" cy="1788891"/>
            <a:chOff x="5173139" y="1322888"/>
            <a:chExt cx="1788893" cy="1788891"/>
          </a:xfrm>
          <a:solidFill>
            <a:schemeClr val="accent1"/>
          </a:solidFill>
        </p:grpSpPr>
        <p:sp>
          <p:nvSpPr>
            <p:cNvPr id="69" name="Oval 11"/>
            <p:cNvSpPr/>
            <p:nvPr/>
          </p:nvSpPr>
          <p:spPr>
            <a:xfrm>
              <a:off x="5173139" y="1322888"/>
              <a:ext cx="1788893" cy="1788891"/>
            </a:xfrm>
            <a:prstGeom prst="ellipse">
              <a:avLst/>
            </a:prstGeom>
            <a:solidFill>
              <a:schemeClr val="bg1"/>
            </a:solidFill>
            <a:ln w="38100" cmpd="sng">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1"/>
                </a:solidFill>
                <a:latin typeface="微软雅黑" panose="020B0503020204020204" pitchFamily="34" charset="-122"/>
                <a:ea typeface="微软雅黑" panose="020B0503020204020204" pitchFamily="34" charset="-122"/>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0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0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07" name="Oval 83"/>
              <p:cNvSpPr>
                <a:spLocks noChangeArrowheads="1"/>
              </p:cNvSpPr>
              <p:nvPr/>
            </p:nvSpPr>
            <p:spPr bwMode="auto">
              <a:xfrm>
                <a:off x="5111618" y="2260366"/>
                <a:ext cx="316965" cy="107319"/>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6339023" y="2756378"/>
            <a:ext cx="1459644" cy="1459644"/>
            <a:chOff x="6339023" y="2756378"/>
            <a:chExt cx="1459644" cy="1459644"/>
          </a:xfrm>
          <a:solidFill>
            <a:schemeClr val="accent1"/>
          </a:solidFill>
        </p:grpSpPr>
        <p:sp>
          <p:nvSpPr>
            <p:cNvPr id="70" name="Oval 12"/>
            <p:cNvSpPr/>
            <p:nvPr/>
          </p:nvSpPr>
          <p:spPr>
            <a:xfrm>
              <a:off x="6339023" y="2756378"/>
              <a:ext cx="1459644" cy="1459644"/>
            </a:xfrm>
            <a:prstGeom prst="ellipse">
              <a:avLst/>
            </a:prstGeom>
            <a:solidFill>
              <a:schemeClr val="bg1"/>
            </a:solidFill>
            <a:ln w="381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121920" rtlCol="0" anchor="ctr"/>
            <a:lstStyle/>
            <a:p>
              <a:pPr algn="ctr"/>
              <a:endParaRPr lang="en-US" sz="4267" dirty="0">
                <a:solidFill>
                  <a:schemeClr val="accent1"/>
                </a:solidFill>
                <a:latin typeface="微软雅黑" panose="020B0503020204020204" pitchFamily="34" charset="-122"/>
                <a:ea typeface="微软雅黑" panose="020B0503020204020204" pitchFamily="34" charset="-122"/>
              </a:endParaRPr>
            </a:p>
          </p:txBody>
        </p:sp>
        <p:grpSp>
          <p:nvGrpSpPr>
            <p:cNvPr id="126" name="Group 101"/>
            <p:cNvGrpSpPr/>
            <p:nvPr/>
          </p:nvGrpSpPr>
          <p:grpSpPr>
            <a:xfrm>
              <a:off x="6726846" y="3144200"/>
              <a:ext cx="684000" cy="684000"/>
              <a:chOff x="6352023" y="2360197"/>
              <a:chExt cx="406813" cy="406813"/>
            </a:xfrm>
            <a:grpFill/>
          </p:grpSpPr>
          <p:sp>
            <p:nvSpPr>
              <p:cNvPr id="127" name="Freeform 39"/>
              <p:cNvSpPr>
                <a:spLocks noEditPoints="1"/>
              </p:cNvSpPr>
              <p:nvPr/>
            </p:nvSpPr>
            <p:spPr bwMode="auto">
              <a:xfrm>
                <a:off x="6352023"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sp>
            <p:nvSpPr>
              <p:cNvPr id="129"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4379103" y="2756378"/>
            <a:ext cx="1459644" cy="1459644"/>
            <a:chOff x="4379103" y="2756378"/>
            <a:chExt cx="1459644" cy="1459644"/>
          </a:xfrm>
          <a:solidFill>
            <a:schemeClr val="accent1"/>
          </a:solidFill>
        </p:grpSpPr>
        <p:sp>
          <p:nvSpPr>
            <p:cNvPr id="71" name="Oval 15"/>
            <p:cNvSpPr/>
            <p:nvPr/>
          </p:nvSpPr>
          <p:spPr>
            <a:xfrm>
              <a:off x="4379103" y="2756378"/>
              <a:ext cx="1459644" cy="1459644"/>
            </a:xfrm>
            <a:prstGeom prst="ellipse">
              <a:avLst/>
            </a:prstGeom>
            <a:solidFill>
              <a:schemeClr val="bg1"/>
            </a:solidFill>
            <a:ln w="381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1"/>
                </a:solidFill>
                <a:latin typeface="微软雅黑" panose="020B0503020204020204" pitchFamily="34" charset="-122"/>
                <a:ea typeface="微软雅黑" panose="020B0503020204020204" pitchFamily="34" charset="-122"/>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1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sp>
        <p:nvSpPr>
          <p:cNvPr id="66"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6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298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500" fill="hold"/>
                                        <p:tgtEl>
                                          <p:spTgt spid="99"/>
                                        </p:tgtEl>
                                        <p:attrNameLst>
                                          <p:attrName>ppt_x</p:attrName>
                                        </p:attrNameLst>
                                      </p:cBhvr>
                                      <p:tavLst>
                                        <p:tav tm="0">
                                          <p:val>
                                            <p:strVal val="#ppt_x"/>
                                          </p:val>
                                        </p:tav>
                                        <p:tav tm="100000">
                                          <p:val>
                                            <p:strVal val="#ppt_x"/>
                                          </p:val>
                                        </p:tav>
                                      </p:tavLst>
                                    </p:anim>
                                    <p:anim calcmode="lin" valueType="num">
                                      <p:cBhvr additive="base">
                                        <p:cTn id="16" dur="500" fill="hold"/>
                                        <p:tgtEl>
                                          <p:spTgt spid="9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1000"/>
                                        <p:tgtEl>
                                          <p:spTgt spid="65"/>
                                        </p:tgtEl>
                                      </p:cBhvr>
                                    </p:animEffect>
                                  </p:childTnLst>
                                </p:cTn>
                              </p:par>
                            </p:childTnLst>
                          </p:cTn>
                        </p:par>
                        <p:par>
                          <p:cTn id="21" fill="hold">
                            <p:stCondLst>
                              <p:cond delay="2500"/>
                            </p:stCondLst>
                            <p:childTnLst>
                              <p:par>
                                <p:cTn id="22" presetID="2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childTnLst>
                          </p:cTn>
                        </p:par>
                        <p:par>
                          <p:cTn id="26" fill="hold">
                            <p:stCondLst>
                              <p:cond delay="3000"/>
                            </p:stCondLst>
                            <p:childTnLst>
                              <p:par>
                                <p:cTn id="27" presetID="2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par>
                          <p:cTn id="31" fill="hold">
                            <p:stCondLst>
                              <p:cond delay="3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childTnLst>
                                </p:cTn>
                              </p:par>
                            </p:childTnLst>
                          </p:cTn>
                        </p:par>
                        <p:par>
                          <p:cTn id="41" fill="hold">
                            <p:stCondLst>
                              <p:cond delay="4500"/>
                            </p:stCondLst>
                            <p:childTnLst>
                              <p:par>
                                <p:cTn id="42" presetID="23" presetClass="entr" presetSubtype="16"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12" presetClass="entr" presetSubtype="4"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slide(fromBottom)">
                                      <p:cBhvr>
                                        <p:cTn id="49" dur="500"/>
                                        <p:tgtEl>
                                          <p:spTgt spid="53"/>
                                        </p:tgtEl>
                                      </p:cBhvr>
                                    </p:animEffect>
                                  </p:childTnLst>
                                </p:cTn>
                              </p:par>
                              <p:par>
                                <p:cTn id="50" presetID="12" presetClass="entr" presetSubtype="4" fill="hold" nodeType="withEffect">
                                  <p:stCondLst>
                                    <p:cond delay="500"/>
                                  </p:stCondLst>
                                  <p:childTnLst>
                                    <p:set>
                                      <p:cBhvr>
                                        <p:cTn id="51" dur="1" fill="hold">
                                          <p:stCondLst>
                                            <p:cond delay="0"/>
                                          </p:stCondLst>
                                        </p:cTn>
                                        <p:tgtEl>
                                          <p:spTgt spid="48"/>
                                        </p:tgtEl>
                                        <p:attrNameLst>
                                          <p:attrName>style.visibility</p:attrName>
                                        </p:attrNameLst>
                                      </p:cBhvr>
                                      <p:to>
                                        <p:strVal val="visible"/>
                                      </p:to>
                                    </p:set>
                                    <p:animEffect transition="in" filter="slide(fromBottom)">
                                      <p:cBhvr>
                                        <p:cTn id="52" dur="500"/>
                                        <p:tgtEl>
                                          <p:spTgt spid="48"/>
                                        </p:tgtEl>
                                      </p:cBhvr>
                                    </p:animEffect>
                                  </p:childTnLst>
                                </p:cTn>
                              </p:par>
                              <p:par>
                                <p:cTn id="53" presetID="12" presetClass="entr" presetSubtype="4" fill="hold"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slide(fromBottom)">
                                      <p:cBhvr>
                                        <p:cTn id="55" dur="500"/>
                                        <p:tgtEl>
                                          <p:spTgt spid="37"/>
                                        </p:tgtEl>
                                      </p:cBhvr>
                                    </p:animEffect>
                                  </p:childTnLst>
                                </p:cTn>
                              </p:par>
                              <p:par>
                                <p:cTn id="56" presetID="12" presetClass="entr" presetSubtype="4" fill="hold" nodeType="withEffect">
                                  <p:stCondLst>
                                    <p:cond delay="500"/>
                                  </p:stCondLst>
                                  <p:childTnLst>
                                    <p:set>
                                      <p:cBhvr>
                                        <p:cTn id="57" dur="1" fill="hold">
                                          <p:stCondLst>
                                            <p:cond delay="0"/>
                                          </p:stCondLst>
                                        </p:cTn>
                                        <p:tgtEl>
                                          <p:spTgt spid="58"/>
                                        </p:tgtEl>
                                        <p:attrNameLst>
                                          <p:attrName>style.visibility</p:attrName>
                                        </p:attrNameLst>
                                      </p:cBhvr>
                                      <p:to>
                                        <p:strVal val="visible"/>
                                      </p:to>
                                    </p:set>
                                    <p:animEffect transition="in" filter="slide(fromBottom)">
                                      <p:cBhvr>
                                        <p:cTn id="58" dur="500"/>
                                        <p:tgtEl>
                                          <p:spTgt spid="58"/>
                                        </p:tgtEl>
                                      </p:cBhvr>
                                    </p:animEffect>
                                  </p:childTnLst>
                                </p:cTn>
                              </p:par>
                            </p:childTnLst>
                          </p:cTn>
                        </p:par>
                        <p:par>
                          <p:cTn id="59" fill="hold">
                            <p:stCondLst>
                              <p:cond delay="6000"/>
                            </p:stCondLst>
                            <p:childTnLst>
                              <p:par>
                                <p:cTn id="60" presetID="12" presetClass="entr" presetSubtype="8" fill="hold" grpId="0" nodeType="afterEffect">
                                  <p:stCondLst>
                                    <p:cond delay="250"/>
                                  </p:stCondLst>
                                  <p:childTnLst>
                                    <p:set>
                                      <p:cBhvr>
                                        <p:cTn id="61" dur="1" fill="hold">
                                          <p:stCondLst>
                                            <p:cond delay="0"/>
                                          </p:stCondLst>
                                        </p:cTn>
                                        <p:tgtEl>
                                          <p:spTgt spid="89"/>
                                        </p:tgtEl>
                                        <p:attrNameLst>
                                          <p:attrName>style.visibility</p:attrName>
                                        </p:attrNameLst>
                                      </p:cBhvr>
                                      <p:to>
                                        <p:strVal val="visible"/>
                                      </p:to>
                                    </p:set>
                                    <p:animEffect transition="in" filter="slide(fromLeft)">
                                      <p:cBhvr>
                                        <p:cTn id="62" dur="500"/>
                                        <p:tgtEl>
                                          <p:spTgt spid="89"/>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88"/>
                                        </p:tgtEl>
                                        <p:attrNameLst>
                                          <p:attrName>style.visibility</p:attrName>
                                        </p:attrNameLst>
                                      </p:cBhvr>
                                      <p:to>
                                        <p:strVal val="visible"/>
                                      </p:to>
                                    </p:set>
                                    <p:animEffect transition="in" filter="slide(fromLeft)">
                                      <p:cBhvr>
                                        <p:cTn id="65" dur="500"/>
                                        <p:tgtEl>
                                          <p:spTgt spid="88"/>
                                        </p:tgtEl>
                                      </p:cBhvr>
                                    </p:animEffect>
                                  </p:childTnLst>
                                </p:cTn>
                              </p:par>
                            </p:childTnLst>
                          </p:cTn>
                        </p:par>
                        <p:par>
                          <p:cTn id="66" fill="hold">
                            <p:stCondLst>
                              <p:cond delay="675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additive="base">
                                        <p:cTn id="73" dur="500"/>
                                        <p:tgtEl>
                                          <p:spTgt spid="94"/>
                                        </p:tgtEl>
                                        <p:attrNameLst>
                                          <p:attrName>ppt_x</p:attrName>
                                        </p:attrNameLst>
                                      </p:cBhvr>
                                      <p:tavLst>
                                        <p:tav tm="0">
                                          <p:val>
                                            <p:strVal val="#ppt_x+#ppt_w*1.125000"/>
                                          </p:val>
                                        </p:tav>
                                        <p:tav tm="100000">
                                          <p:val>
                                            <p:strVal val="#ppt_x"/>
                                          </p:val>
                                        </p:tav>
                                      </p:tavLst>
                                    </p:anim>
                                    <p:animEffect transition="in" filter="wipe(left)">
                                      <p:cBhvr>
                                        <p:cTn id="74" dur="500"/>
                                        <p:tgtEl>
                                          <p:spTgt spid="94"/>
                                        </p:tgtEl>
                                      </p:cBhvr>
                                    </p:animEffect>
                                  </p:childTnLst>
                                </p:cTn>
                              </p:par>
                            </p:childTnLst>
                          </p:cTn>
                        </p:par>
                        <p:par>
                          <p:cTn id="75" fill="hold">
                            <p:stCondLst>
                              <p:cond delay="7250"/>
                            </p:stCondLst>
                            <p:childTnLst>
                              <p:par>
                                <p:cTn id="76" presetID="12" presetClass="entr" presetSubtype="8"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p:tgtEl>
                                          <p:spTgt spid="91"/>
                                        </p:tgtEl>
                                        <p:attrNameLst>
                                          <p:attrName>ppt_x</p:attrName>
                                        </p:attrNameLst>
                                      </p:cBhvr>
                                      <p:tavLst>
                                        <p:tav tm="0">
                                          <p:val>
                                            <p:strVal val="#ppt_x-#ppt_w*1.125000"/>
                                          </p:val>
                                        </p:tav>
                                        <p:tav tm="100000">
                                          <p:val>
                                            <p:strVal val="#ppt_x"/>
                                          </p:val>
                                        </p:tav>
                                      </p:tavLst>
                                    </p:anim>
                                    <p:animEffect transition="in" filter="wipe(right)">
                                      <p:cBhvr>
                                        <p:cTn id="79" dur="500"/>
                                        <p:tgtEl>
                                          <p:spTgt spid="9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90"/>
                                        </p:tgtEl>
                                        <p:attrNameLst>
                                          <p:attrName>style.visibility</p:attrName>
                                        </p:attrNameLst>
                                      </p:cBhvr>
                                      <p:to>
                                        <p:strVal val="visible"/>
                                      </p:to>
                                    </p:set>
                                    <p:anim calcmode="lin" valueType="num">
                                      <p:cBhvr additive="base">
                                        <p:cTn id="82" dur="500"/>
                                        <p:tgtEl>
                                          <p:spTgt spid="90"/>
                                        </p:tgtEl>
                                        <p:attrNameLst>
                                          <p:attrName>ppt_x</p:attrName>
                                        </p:attrNameLst>
                                      </p:cBhvr>
                                      <p:tavLst>
                                        <p:tav tm="0">
                                          <p:val>
                                            <p:strVal val="#ppt_x-#ppt_w*1.125000"/>
                                          </p:val>
                                        </p:tav>
                                        <p:tav tm="100000">
                                          <p:val>
                                            <p:strVal val="#ppt_x"/>
                                          </p:val>
                                        </p:tav>
                                      </p:tavLst>
                                    </p:anim>
                                    <p:animEffect transition="in" filter="wipe(right)">
                                      <p:cBhvr>
                                        <p:cTn id="83" dur="500"/>
                                        <p:tgtEl>
                                          <p:spTgt spid="90"/>
                                        </p:tgtEl>
                                      </p:cBhvr>
                                    </p:animEffect>
                                  </p:childTnLst>
                                </p:cTn>
                              </p:par>
                            </p:childTnLst>
                          </p:cTn>
                        </p:par>
                        <p:par>
                          <p:cTn id="84" fill="hold">
                            <p:stCondLst>
                              <p:cond delay="7750"/>
                            </p:stCondLst>
                            <p:childTnLst>
                              <p:par>
                                <p:cTn id="85" presetID="12" presetClass="entr" presetSubtype="2"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 calcmode="lin" valueType="num">
                                      <p:cBhvr additive="base">
                                        <p:cTn id="87" dur="500"/>
                                        <p:tgtEl>
                                          <p:spTgt spid="93"/>
                                        </p:tgtEl>
                                        <p:attrNameLst>
                                          <p:attrName>ppt_x</p:attrName>
                                        </p:attrNameLst>
                                      </p:cBhvr>
                                      <p:tavLst>
                                        <p:tav tm="0">
                                          <p:val>
                                            <p:strVal val="#ppt_x+#ppt_w*1.125000"/>
                                          </p:val>
                                        </p:tav>
                                        <p:tav tm="100000">
                                          <p:val>
                                            <p:strVal val="#ppt_x"/>
                                          </p:val>
                                        </p:tav>
                                      </p:tavLst>
                                    </p:anim>
                                    <p:animEffect transition="in" filter="wipe(left)">
                                      <p:cBhvr>
                                        <p:cTn id="88" dur="500"/>
                                        <p:tgtEl>
                                          <p:spTgt spid="93"/>
                                        </p:tgtEl>
                                      </p:cBhvr>
                                    </p:animEffect>
                                  </p:childTnLst>
                                </p:cTn>
                              </p:par>
                              <p:par>
                                <p:cTn id="89" presetID="12" presetClass="entr" presetSubtype="2"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additive="base">
                                        <p:cTn id="91" dur="500"/>
                                        <p:tgtEl>
                                          <p:spTgt spid="92"/>
                                        </p:tgtEl>
                                        <p:attrNameLst>
                                          <p:attrName>ppt_x</p:attrName>
                                        </p:attrNameLst>
                                      </p:cBhvr>
                                      <p:tavLst>
                                        <p:tav tm="0">
                                          <p:val>
                                            <p:strVal val="#ppt_x+#ppt_w*1.125000"/>
                                          </p:val>
                                        </p:tav>
                                        <p:tav tm="100000">
                                          <p:val>
                                            <p:strVal val="#ppt_x"/>
                                          </p:val>
                                        </p:tav>
                                      </p:tavLst>
                                    </p:anim>
                                    <p:animEffect transition="in" filter="wipe(left)">
                                      <p:cBhvr>
                                        <p:cTn id="92" dur="500"/>
                                        <p:tgtEl>
                                          <p:spTgt spid="92"/>
                                        </p:tgtEl>
                                      </p:cBhvr>
                                    </p:animEffect>
                                  </p:childTnLst>
                                </p:cTn>
                              </p:par>
                            </p:childTnLst>
                          </p:cTn>
                        </p:par>
                        <p:par>
                          <p:cTn id="93" fill="hold">
                            <p:stCondLst>
                              <p:cond delay="8250"/>
                            </p:stCondLst>
                            <p:childTnLst>
                              <p:par>
                                <p:cTn id="94" presetID="10" presetClass="entr" presetSubtype="0"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fade">
                                      <p:cBhvr>
                                        <p:cTn id="9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9" grpId="0" animBg="1"/>
      <p:bldP spid="67" grpId="0"/>
      <p:bldP spid="88" grpId="0"/>
      <p:bldP spid="89" grpId="0"/>
      <p:bldP spid="90" grpId="0"/>
      <p:bldP spid="91" grpId="0"/>
      <p:bldP spid="92" grpId="0"/>
      <p:bldP spid="93" grpId="0"/>
      <p:bldP spid="94" grpId="0"/>
      <p:bldP spid="95" grpId="0"/>
      <p:bldP spid="66" grpId="0"/>
      <p:bldP spid="6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9"/>
          <p:cNvSpPr>
            <a:spLocks/>
          </p:cNvSpPr>
          <p:nvPr/>
        </p:nvSpPr>
        <p:spPr bwMode="auto">
          <a:xfrm>
            <a:off x="9133419" y="5046104"/>
            <a:ext cx="143933" cy="2117"/>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nvGrpSpPr>
          <p:cNvPr id="51" name="Group 134"/>
          <p:cNvGrpSpPr/>
          <p:nvPr/>
        </p:nvGrpSpPr>
        <p:grpSpPr>
          <a:xfrm>
            <a:off x="5051036" y="3090370"/>
            <a:ext cx="2089928" cy="3231617"/>
            <a:chOff x="3606801" y="1272140"/>
            <a:chExt cx="1920875" cy="2970213"/>
          </a:xfrm>
        </p:grpSpPr>
        <p:sp>
          <p:nvSpPr>
            <p:cNvPr id="70"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chemeClr val="tx1">
                  <a:lumMod val="90000"/>
                  <a:lumOff val="1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chemeClr val="tx1">
                  <a:lumMod val="90000"/>
                  <a:lumOff val="1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chemeClr val="tx1">
                  <a:lumMod val="90000"/>
                  <a:lumOff val="1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83"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4"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5"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6"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7"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91" name="Oval 108"/>
          <p:cNvSpPr/>
          <p:nvPr/>
        </p:nvSpPr>
        <p:spPr>
          <a:xfrm>
            <a:off x="4163095" y="4112076"/>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0" name="Oval 121"/>
          <p:cNvSpPr/>
          <p:nvPr/>
        </p:nvSpPr>
        <p:spPr>
          <a:xfrm>
            <a:off x="7308907" y="4112076"/>
            <a:ext cx="720000" cy="720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5" name="Oval 48"/>
          <p:cNvSpPr/>
          <p:nvPr/>
        </p:nvSpPr>
        <p:spPr>
          <a:xfrm>
            <a:off x="4858390" y="2506251"/>
            <a:ext cx="720000" cy="72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7" name="Oval 50"/>
          <p:cNvSpPr/>
          <p:nvPr/>
        </p:nvSpPr>
        <p:spPr>
          <a:xfrm>
            <a:off x="6613612" y="2506251"/>
            <a:ext cx="720000" cy="720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767086" y="2245467"/>
            <a:ext cx="720000" cy="720000"/>
            <a:chOff x="5767086" y="2245467"/>
            <a:chExt cx="720000" cy="720000"/>
          </a:xfrm>
        </p:grpSpPr>
        <p:sp>
          <p:nvSpPr>
            <p:cNvPr id="106" name="Oval 49"/>
            <p:cNvSpPr/>
            <p:nvPr/>
          </p:nvSpPr>
          <p:spPr>
            <a:xfrm>
              <a:off x="5767086" y="2245467"/>
              <a:ext cx="720000" cy="72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11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7" name="组合 6"/>
          <p:cNvGrpSpPr/>
          <p:nvPr/>
        </p:nvGrpSpPr>
        <p:grpSpPr>
          <a:xfrm>
            <a:off x="4485089" y="4969620"/>
            <a:ext cx="720000" cy="720000"/>
            <a:chOff x="4485089" y="4969620"/>
            <a:chExt cx="720000" cy="720000"/>
          </a:xfrm>
        </p:grpSpPr>
        <p:sp>
          <p:nvSpPr>
            <p:cNvPr id="95" name="Oval 113"/>
            <p:cNvSpPr/>
            <p:nvPr/>
          </p:nvSpPr>
          <p:spPr>
            <a:xfrm>
              <a:off x="4485089" y="4969620"/>
              <a:ext cx="720000" cy="72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7"/>
          <p:cNvGrpSpPr/>
          <p:nvPr/>
        </p:nvGrpSpPr>
        <p:grpSpPr>
          <a:xfrm>
            <a:off x="6986912" y="4969620"/>
            <a:ext cx="720000" cy="720000"/>
            <a:chOff x="6986912" y="4969620"/>
            <a:chExt cx="720000" cy="720000"/>
          </a:xfrm>
        </p:grpSpPr>
        <p:sp>
          <p:nvSpPr>
            <p:cNvPr id="104" name="Oval 131"/>
            <p:cNvSpPr/>
            <p:nvPr/>
          </p:nvSpPr>
          <p:spPr>
            <a:xfrm>
              <a:off x="6986912" y="4969620"/>
              <a:ext cx="720000" cy="720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4"/>
          <p:cNvGrpSpPr/>
          <p:nvPr/>
        </p:nvGrpSpPr>
        <p:grpSpPr>
          <a:xfrm>
            <a:off x="4223862" y="3221300"/>
            <a:ext cx="720000" cy="720000"/>
            <a:chOff x="4223862" y="3221300"/>
            <a:chExt cx="720000" cy="720000"/>
          </a:xfrm>
        </p:grpSpPr>
        <p:sp>
          <p:nvSpPr>
            <p:cNvPr id="49" name="Oval 98"/>
            <p:cNvSpPr/>
            <p:nvPr/>
          </p:nvSpPr>
          <p:spPr>
            <a:xfrm>
              <a:off x="4223862" y="3221300"/>
              <a:ext cx="720000" cy="72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5"/>
          <p:cNvGrpSpPr/>
          <p:nvPr/>
        </p:nvGrpSpPr>
        <p:grpSpPr>
          <a:xfrm>
            <a:off x="7248140" y="3221300"/>
            <a:ext cx="720000" cy="720000"/>
            <a:chOff x="7248140" y="3221300"/>
            <a:chExt cx="720000" cy="720000"/>
          </a:xfrm>
        </p:grpSpPr>
        <p:sp>
          <p:nvSpPr>
            <p:cNvPr id="99" name="Oval 117"/>
            <p:cNvSpPr/>
            <p:nvPr/>
          </p:nvSpPr>
          <p:spPr>
            <a:xfrm>
              <a:off x="7248140" y="3221300"/>
              <a:ext cx="720000" cy="720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sp>
        <p:nvSpPr>
          <p:cNvPr id="135" name="矩形 134"/>
          <p:cNvSpPr/>
          <p:nvPr/>
        </p:nvSpPr>
        <p:spPr>
          <a:xfrm>
            <a:off x="8178986" y="3021249"/>
            <a:ext cx="1723531" cy="400101"/>
          </a:xfrm>
          <a:prstGeom prst="rect">
            <a:avLst/>
          </a:prstGeom>
        </p:spPr>
        <p:txBody>
          <a:bodyPr wrap="none" lIns="91431" tIns="45716" rIns="91431" bIns="45716">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36" name="矩形 47"/>
          <p:cNvSpPr>
            <a:spLocks noChangeArrowheads="1"/>
          </p:cNvSpPr>
          <p:nvPr/>
        </p:nvSpPr>
        <p:spPr bwMode="auto">
          <a:xfrm>
            <a:off x="8178986" y="3388686"/>
            <a:ext cx="3043118"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说明，在此录入图表的描述说明，在此录入上述图表的描述说明。</a:t>
            </a:r>
          </a:p>
        </p:txBody>
      </p:sp>
      <p:sp>
        <p:nvSpPr>
          <p:cNvPr id="137" name="矩形 136"/>
          <p:cNvSpPr/>
          <p:nvPr/>
        </p:nvSpPr>
        <p:spPr>
          <a:xfrm>
            <a:off x="2595164" y="4910221"/>
            <a:ext cx="1723531" cy="400101"/>
          </a:xfrm>
          <a:prstGeom prst="rect">
            <a:avLst/>
          </a:prstGeom>
        </p:spPr>
        <p:txBody>
          <a:bodyPr wrap="none" lIns="91431" tIns="45716" rIns="91431" bIns="45716">
            <a:spAutoFit/>
          </a:bodyPr>
          <a:lstStyle/>
          <a:p>
            <a:pPr algn="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1275577" y="5277658"/>
            <a:ext cx="3043118"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139" name="矩形 138"/>
          <p:cNvSpPr/>
          <p:nvPr/>
        </p:nvSpPr>
        <p:spPr>
          <a:xfrm>
            <a:off x="7900571" y="4910221"/>
            <a:ext cx="1723531" cy="400101"/>
          </a:xfrm>
          <a:prstGeom prst="rect">
            <a:avLst/>
          </a:prstGeom>
        </p:spPr>
        <p:txBody>
          <a:bodyPr wrap="none" lIns="91431" tIns="45716" rIns="91431" bIns="45716">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7903372" y="5277658"/>
            <a:ext cx="3069428"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a:t>
            </a:r>
            <a:r>
              <a:rPr lang="zh-CN" altLang="en-US" sz="1400" dirty="0" smtClean="0">
                <a:solidFill>
                  <a:schemeClr val="tx1">
                    <a:lumMod val="65000"/>
                    <a:lumOff val="35000"/>
                  </a:schemeClr>
                </a:solidFill>
                <a:sym typeface="微软雅黑" pitchFamily="34" charset="-122"/>
              </a:rPr>
              <a:t>录入图表的综合描述</a:t>
            </a:r>
            <a:r>
              <a:rPr lang="zh-CN" altLang="en-US" sz="1400" dirty="0">
                <a:solidFill>
                  <a:schemeClr val="tx1">
                    <a:lumMod val="65000"/>
                    <a:lumOff val="35000"/>
                  </a:schemeClr>
                </a:solidFill>
                <a:sym typeface="微软雅黑" pitchFamily="34" charset="-122"/>
              </a:rPr>
              <a:t>说明，在此</a:t>
            </a:r>
            <a:r>
              <a:rPr lang="zh-CN" altLang="en-US" sz="1400" dirty="0" smtClean="0">
                <a:solidFill>
                  <a:schemeClr val="tx1">
                    <a:lumMod val="65000"/>
                    <a:lumOff val="35000"/>
                  </a:schemeClr>
                </a:solidFill>
                <a:sym typeface="微软雅黑" pitchFamily="34" charset="-122"/>
              </a:rPr>
              <a:t>录入图表的综合描述</a:t>
            </a:r>
            <a:r>
              <a:rPr lang="zh-CN" altLang="en-US" sz="1400" dirty="0">
                <a:solidFill>
                  <a:schemeClr val="tx1">
                    <a:lumMod val="65000"/>
                    <a:lumOff val="35000"/>
                  </a:schemeClr>
                </a:solidFill>
                <a:sym typeface="微软雅黑" pitchFamily="34" charset="-122"/>
              </a:rPr>
              <a:t>说明。</a:t>
            </a:r>
          </a:p>
        </p:txBody>
      </p:sp>
      <p:sp>
        <p:nvSpPr>
          <p:cNvPr id="141" name="矩形 140"/>
          <p:cNvSpPr/>
          <p:nvPr/>
        </p:nvSpPr>
        <p:spPr>
          <a:xfrm>
            <a:off x="2595164" y="3101459"/>
            <a:ext cx="1723531" cy="400101"/>
          </a:xfrm>
          <a:prstGeom prst="rect">
            <a:avLst/>
          </a:prstGeom>
        </p:spPr>
        <p:txBody>
          <a:bodyPr wrap="none" lIns="91431" tIns="45716" rIns="91431" bIns="45716">
            <a:spAutoFit/>
          </a:bodyPr>
          <a:lstStyle/>
          <a:p>
            <a:pPr algn="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2" name="矩形 47"/>
          <p:cNvSpPr>
            <a:spLocks noChangeArrowheads="1"/>
          </p:cNvSpPr>
          <p:nvPr/>
        </p:nvSpPr>
        <p:spPr bwMode="auto">
          <a:xfrm>
            <a:off x="946484" y="3468896"/>
            <a:ext cx="312668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a:t>
            </a:r>
            <a:r>
              <a:rPr lang="zh-CN" altLang="en-US" sz="1400" dirty="0" smtClean="0">
                <a:solidFill>
                  <a:schemeClr val="tx1">
                    <a:lumMod val="65000"/>
                    <a:lumOff val="35000"/>
                  </a:schemeClr>
                </a:solidFill>
                <a:sym typeface="微软雅黑" pitchFamily="34" charset="-122"/>
              </a:rPr>
              <a:t>录入图表的综合描述</a:t>
            </a:r>
            <a:r>
              <a:rPr lang="zh-CN" altLang="en-US" sz="1400" dirty="0">
                <a:solidFill>
                  <a:schemeClr val="tx1">
                    <a:lumMod val="65000"/>
                    <a:lumOff val="35000"/>
                  </a:schemeClr>
                </a:solidFill>
                <a:sym typeface="微软雅黑" pitchFamily="34" charset="-122"/>
              </a:rPr>
              <a:t>说明，在此</a:t>
            </a:r>
            <a:r>
              <a:rPr lang="zh-CN" altLang="en-US" sz="1400" dirty="0" smtClean="0">
                <a:solidFill>
                  <a:schemeClr val="tx1">
                    <a:lumMod val="65000"/>
                    <a:lumOff val="35000"/>
                  </a:schemeClr>
                </a:solidFill>
                <a:sym typeface="微软雅黑" pitchFamily="34" charset="-122"/>
              </a:rPr>
              <a:t>录入图表的综合描述</a:t>
            </a:r>
            <a:r>
              <a:rPr lang="zh-CN" altLang="en-US" sz="1400" dirty="0">
                <a:solidFill>
                  <a:schemeClr val="tx1">
                    <a:lumMod val="65000"/>
                    <a:lumOff val="35000"/>
                  </a:schemeClr>
                </a:solidFill>
                <a:sym typeface="微软雅黑" pitchFamily="34" charset="-122"/>
              </a:rPr>
              <a:t>说明。</a:t>
            </a:r>
          </a:p>
        </p:txBody>
      </p:sp>
      <p:sp>
        <p:nvSpPr>
          <p:cNvPr id="143" name="矩形 142"/>
          <p:cNvSpPr/>
          <p:nvPr/>
        </p:nvSpPr>
        <p:spPr>
          <a:xfrm>
            <a:off x="5234234" y="1130447"/>
            <a:ext cx="1723531" cy="400101"/>
          </a:xfrm>
          <a:prstGeom prst="rect">
            <a:avLst/>
          </a:prstGeom>
        </p:spPr>
        <p:txBody>
          <a:bodyPr wrap="none" lIns="91431" tIns="45716" rIns="91431" bIns="45716">
            <a:spAutoFit/>
          </a:bodyPr>
          <a:lstStyle/>
          <a:p>
            <a:pPr algn="ctr"/>
            <a:r>
              <a:rPr lang="zh-CN" altLang="en-US" sz="2000" b="1" dirty="0" smtClean="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4" name="矩形 47"/>
          <p:cNvSpPr>
            <a:spLocks noChangeArrowheads="1"/>
          </p:cNvSpPr>
          <p:nvPr/>
        </p:nvSpPr>
        <p:spPr bwMode="auto">
          <a:xfrm>
            <a:off x="4399152" y="1497884"/>
            <a:ext cx="339369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a:t>
            </a:r>
            <a:r>
              <a:rPr lang="zh-CN" altLang="en-US" sz="1400" dirty="0" smtClean="0">
                <a:solidFill>
                  <a:schemeClr val="tx1">
                    <a:lumMod val="65000"/>
                    <a:lumOff val="35000"/>
                  </a:schemeClr>
                </a:solidFill>
                <a:sym typeface="微软雅黑" pitchFamily="34" charset="-122"/>
              </a:rPr>
              <a:t>录入上述图表的综合描述</a:t>
            </a:r>
            <a:r>
              <a:rPr lang="zh-CN" altLang="en-US" sz="1400" dirty="0">
                <a:solidFill>
                  <a:schemeClr val="tx1">
                    <a:lumMod val="65000"/>
                    <a:lumOff val="35000"/>
                  </a:schemeClr>
                </a:solidFill>
                <a:sym typeface="微软雅黑" pitchFamily="34" charset="-122"/>
              </a:rPr>
              <a:t>说明，在此录入图表</a:t>
            </a:r>
            <a:r>
              <a:rPr lang="zh-CN" altLang="en-US" sz="1400" dirty="0" smtClean="0">
                <a:solidFill>
                  <a:schemeClr val="tx1">
                    <a:lumMod val="65000"/>
                    <a:lumOff val="35000"/>
                  </a:schemeClr>
                </a:solidFill>
                <a:sym typeface="微软雅黑" pitchFamily="34" charset="-122"/>
              </a:rPr>
              <a:t>的综合描述说明。</a:t>
            </a:r>
            <a:endParaRPr lang="zh-CN" altLang="en-US" sz="1400" dirty="0">
              <a:solidFill>
                <a:schemeClr val="tx1">
                  <a:lumMod val="65000"/>
                  <a:lumOff val="35000"/>
                </a:schemeClr>
              </a:solidFill>
              <a:sym typeface="微软雅黑" pitchFamily="34" charset="-122"/>
            </a:endParaRPr>
          </a:p>
        </p:txBody>
      </p:sp>
      <p:sp>
        <p:nvSpPr>
          <p:cNvPr id="5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5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59656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14:presetBounceEnd="40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40000">
                                          <p:cBhvr additive="base">
                                            <p:cTn id="2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14:presetBounceEnd="40000">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14:bounceEnd="40000">
                                          <p:cBhvr additive="base">
                                            <p:cTn id="24"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14:presetBounceEnd="40000">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14:bounceEnd="40000">
                                          <p:cBhvr additive="base">
                                            <p:cTn id="28" dur="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14:presetBounceEnd="40000">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14:bounceEnd="40000">
                                          <p:cBhvr additive="base">
                                            <p:cTn id="32"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14:presetBounceEnd="40000">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14:bounceEnd="4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14:presetBounceEnd="40000">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14:bounceEnd="40000">
                                          <p:cBhvr additive="base">
                                            <p:cTn id="40" dur="50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40000">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14:bounceEnd="40000">
                                          <p:cBhvr additive="base">
                                            <p:cTn id="44"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14:presetBounceEnd="40000">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14:bounceEnd="40000">
                                          <p:cBhvr additive="base">
                                            <p:cTn id="48"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14:presetBounceEnd="40000">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14:bounceEnd="40000">
                                          <p:cBhvr additive="base">
                                            <p:cTn id="52"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cBhvr additive="base">
                                            <p:cTn id="24" dur="500" fill="hold"/>
                                            <p:tgtEl>
                                              <p:spTgt spid="107"/>
                                            </p:tgtEl>
                                            <p:attrNameLst>
                                              <p:attrName>ppt_x</p:attrName>
                                            </p:attrNameLst>
                                          </p:cBhvr>
                                          <p:tavLst>
                                            <p:tav tm="0">
                                              <p:val>
                                                <p:strVal val="1+#ppt_w/2"/>
                                              </p:val>
                                            </p:tav>
                                            <p:tav tm="100000">
                                              <p:val>
                                                <p:strVal val="#ppt_x"/>
                                              </p:val>
                                            </p:tav>
                                          </p:tavLst>
                                        </p:anim>
                                        <p:anim calcmode="lin" valueType="num">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cBhvr additive="base">
                                            <p:cTn id="28" dur="500" fill="hold"/>
                                            <p:tgtEl>
                                              <p:spTgt spid="105"/>
                                            </p:tgtEl>
                                            <p:attrNameLst>
                                              <p:attrName>ppt_x</p:attrName>
                                            </p:attrNameLst>
                                          </p:cBhvr>
                                          <p:tavLst>
                                            <p:tav tm="0">
                                              <p:val>
                                                <p:strVal val="0-#ppt_w/2"/>
                                              </p:val>
                                            </p:tav>
                                            <p:tav tm="100000">
                                              <p:val>
                                                <p:strVal val="#ppt_x"/>
                                              </p:val>
                                            </p:tav>
                                          </p:tavLst>
                                        </p:anim>
                                        <p:anim calcmode="lin" valueType="num">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1+#ppt_w/2"/>
                                              </p:val>
                                            </p:tav>
                                            <p:tav tm="100000">
                                              <p:val>
                                                <p:strVal val="#ppt_x"/>
                                              </p:val>
                                            </p:tav>
                                          </p:tavLst>
                                        </p:anim>
                                        <p:anim calcmode="lin" valueType="num">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500" fill="hold"/>
                                            <p:tgtEl>
                                              <p:spTgt spid="91"/>
                                            </p:tgtEl>
                                            <p:attrNameLst>
                                              <p:attrName>ppt_x</p:attrName>
                                            </p:attrNameLst>
                                          </p:cBhvr>
                                          <p:tavLst>
                                            <p:tav tm="0">
                                              <p:val>
                                                <p:strVal val="0-#ppt_w/2"/>
                                              </p:val>
                                            </p:tav>
                                            <p:tav tm="100000">
                                              <p:val>
                                                <p:strVal val="#ppt_x"/>
                                              </p:val>
                                            </p:tav>
                                          </p:tavLst>
                                        </p:anim>
                                        <p:anim calcmode="lin" valueType="num">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1+#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0-#ppt_w/2"/>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Block Arc 38"/>
          <p:cNvSpPr/>
          <p:nvPr/>
        </p:nvSpPr>
        <p:spPr>
          <a:xfrm>
            <a:off x="6866791" y="2381786"/>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34" name="Block Arc 37"/>
          <p:cNvSpPr/>
          <p:nvPr/>
        </p:nvSpPr>
        <p:spPr>
          <a:xfrm rot="10800000">
            <a:off x="4987260" y="2378904"/>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35" name="Block Arc 36"/>
          <p:cNvSpPr/>
          <p:nvPr/>
        </p:nvSpPr>
        <p:spPr>
          <a:xfrm>
            <a:off x="3109826" y="2398720"/>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4" name="TextBox 107"/>
          <p:cNvSpPr txBox="1"/>
          <p:nvPr/>
        </p:nvSpPr>
        <p:spPr>
          <a:xfrm>
            <a:off x="1034781" y="5802815"/>
            <a:ext cx="1012244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录入上述图表的综合描述说明。在此录入上述图表的描述说明</a:t>
            </a:r>
            <a:r>
              <a:rPr lang="zh-CN" altLang="en-US" dirty="0" smtClean="0">
                <a:sym typeface="微软雅黑" pitchFamily="34" charset="-122"/>
              </a:rPr>
              <a:t>，</a:t>
            </a:r>
            <a:r>
              <a:rPr lang="zh-CN" altLang="en-US" dirty="0">
                <a:sym typeface="微软雅黑" pitchFamily="34" charset="-122"/>
              </a:rPr>
              <a:t>在此录入上述图表的综合描述</a:t>
            </a:r>
            <a:r>
              <a:rPr lang="zh-CN" altLang="en-US" dirty="0" smtClean="0">
                <a:sym typeface="微软雅黑" pitchFamily="34" charset="-122"/>
              </a:rPr>
              <a:t>说明，</a:t>
            </a:r>
            <a:r>
              <a:rPr lang="zh-CN" altLang="en-US" dirty="0">
                <a:sym typeface="微软雅黑" pitchFamily="34" charset="-122"/>
              </a:rPr>
              <a:t>在此录入上述图表的综合描述说明。</a:t>
            </a:r>
          </a:p>
        </p:txBody>
      </p:sp>
      <p:cxnSp>
        <p:nvCxnSpPr>
          <p:cNvPr id="55" name="Straight Connector 108"/>
          <p:cNvCxnSpPr/>
          <p:nvPr/>
        </p:nvCxnSpPr>
        <p:spPr>
          <a:xfrm>
            <a:off x="1042975" y="5678620"/>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56" name="Block Arc 51"/>
          <p:cNvSpPr/>
          <p:nvPr/>
        </p:nvSpPr>
        <p:spPr>
          <a:xfrm>
            <a:off x="1229243" y="2381786"/>
            <a:ext cx="2217579" cy="2217579"/>
          </a:xfrm>
          <a:prstGeom prst="blockArc">
            <a:avLst>
              <a:gd name="adj1" fmla="val 10800000"/>
              <a:gd name="adj2" fmla="val 3"/>
              <a:gd name="adj3" fmla="val 15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7" name="Block Arc 53"/>
          <p:cNvSpPr/>
          <p:nvPr/>
        </p:nvSpPr>
        <p:spPr>
          <a:xfrm>
            <a:off x="4987260" y="2381786"/>
            <a:ext cx="2217579" cy="2217579"/>
          </a:xfrm>
          <a:prstGeom prst="blockArc">
            <a:avLst>
              <a:gd name="adj1" fmla="val 10800000"/>
              <a:gd name="adj2" fmla="val 3"/>
              <a:gd name="adj3" fmla="val 15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8" name="Block Arc 55"/>
          <p:cNvSpPr/>
          <p:nvPr/>
        </p:nvSpPr>
        <p:spPr>
          <a:xfrm>
            <a:off x="8745276" y="2381786"/>
            <a:ext cx="2217579" cy="2217579"/>
          </a:xfrm>
          <a:prstGeom prst="blockArc">
            <a:avLst>
              <a:gd name="adj1" fmla="val 10800000"/>
              <a:gd name="adj2" fmla="val 3"/>
              <a:gd name="adj3" fmla="val 15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9" name="Freeform 62"/>
          <p:cNvSpPr/>
          <p:nvPr/>
        </p:nvSpPr>
        <p:spPr>
          <a:xfrm>
            <a:off x="170332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altLang="zh-CN" sz="2400" b="1" dirty="0" smtClean="0">
                <a:solidFill>
                  <a:srgbClr val="0070C0"/>
                </a:solidFill>
                <a:latin typeface="微软雅黑" panose="020B0503020204020204" pitchFamily="34" charset="-122"/>
                <a:ea typeface="微软雅黑" panose="020B0503020204020204" pitchFamily="34" charset="-122"/>
              </a:rPr>
              <a:t>2012</a:t>
            </a:r>
            <a:endParaRPr lang="en-US" sz="2400" b="1" dirty="0">
              <a:solidFill>
                <a:srgbClr val="0070C0"/>
              </a:solidFill>
              <a:latin typeface="微软雅黑" panose="020B0503020204020204" pitchFamily="34" charset="-122"/>
              <a:ea typeface="微软雅黑" panose="020B0503020204020204" pitchFamily="34" charset="-122"/>
            </a:endParaRPr>
          </a:p>
        </p:txBody>
      </p:sp>
      <p:sp>
        <p:nvSpPr>
          <p:cNvPr id="60" name="Freeform 63"/>
          <p:cNvSpPr/>
          <p:nvPr/>
        </p:nvSpPr>
        <p:spPr>
          <a:xfrm>
            <a:off x="358334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smtClean="0">
                <a:solidFill>
                  <a:srgbClr val="0070C0"/>
                </a:solidFill>
                <a:latin typeface="微软雅黑" panose="020B0503020204020204" pitchFamily="34" charset="-122"/>
                <a:ea typeface="微软雅黑" panose="020B0503020204020204" pitchFamily="34" charset="-122"/>
              </a:rPr>
              <a:t>201</a:t>
            </a:r>
            <a:r>
              <a:rPr lang="en-US" altLang="zh-CN" sz="2400" b="1" dirty="0" smtClean="0">
                <a:solidFill>
                  <a:srgbClr val="0070C0"/>
                </a:solidFill>
                <a:latin typeface="微软雅黑" panose="020B0503020204020204" pitchFamily="34" charset="-122"/>
                <a:ea typeface="微软雅黑" panose="020B0503020204020204" pitchFamily="34" charset="-122"/>
              </a:rPr>
              <a:t>4</a:t>
            </a:r>
            <a:endParaRPr lang="en-US" sz="2400" b="1" dirty="0">
              <a:solidFill>
                <a:srgbClr val="0070C0"/>
              </a:solidFill>
              <a:latin typeface="微软雅黑" panose="020B0503020204020204" pitchFamily="34" charset="-122"/>
              <a:ea typeface="微软雅黑" panose="020B0503020204020204" pitchFamily="34" charset="-122"/>
            </a:endParaRPr>
          </a:p>
        </p:txBody>
      </p:sp>
      <p:sp>
        <p:nvSpPr>
          <p:cNvPr id="61" name="Freeform 64"/>
          <p:cNvSpPr/>
          <p:nvPr/>
        </p:nvSpPr>
        <p:spPr>
          <a:xfrm>
            <a:off x="546336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smtClean="0">
                <a:solidFill>
                  <a:srgbClr val="0070C0"/>
                </a:solidFill>
                <a:latin typeface="微软雅黑" panose="020B0503020204020204" pitchFamily="34" charset="-122"/>
                <a:ea typeface="微软雅黑" panose="020B0503020204020204" pitchFamily="34" charset="-122"/>
              </a:rPr>
              <a:t>201</a:t>
            </a:r>
            <a:r>
              <a:rPr lang="en-US" altLang="zh-CN" sz="2400" b="1" dirty="0">
                <a:solidFill>
                  <a:srgbClr val="0070C0"/>
                </a:solidFill>
                <a:latin typeface="微软雅黑" panose="020B0503020204020204" pitchFamily="34" charset="-122"/>
                <a:ea typeface="微软雅黑" panose="020B0503020204020204" pitchFamily="34" charset="-122"/>
              </a:rPr>
              <a:t>6</a:t>
            </a:r>
            <a:endParaRPr lang="en-US" sz="2400" b="1" dirty="0">
              <a:solidFill>
                <a:srgbClr val="0070C0"/>
              </a:solidFill>
              <a:latin typeface="微软雅黑" panose="020B0503020204020204" pitchFamily="34" charset="-122"/>
              <a:ea typeface="微软雅黑" panose="020B0503020204020204" pitchFamily="34" charset="-122"/>
            </a:endParaRPr>
          </a:p>
        </p:txBody>
      </p:sp>
      <p:sp>
        <p:nvSpPr>
          <p:cNvPr id="62" name="Freeform 65"/>
          <p:cNvSpPr/>
          <p:nvPr/>
        </p:nvSpPr>
        <p:spPr>
          <a:xfrm>
            <a:off x="734338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smtClean="0">
                <a:solidFill>
                  <a:srgbClr val="0070C0"/>
                </a:solidFill>
                <a:latin typeface="微软雅黑" panose="020B0503020204020204" pitchFamily="34" charset="-122"/>
                <a:ea typeface="微软雅黑" panose="020B0503020204020204" pitchFamily="34" charset="-122"/>
              </a:rPr>
              <a:t>201</a:t>
            </a:r>
            <a:r>
              <a:rPr lang="en-US" altLang="zh-CN" sz="2400" b="1" dirty="0" smtClean="0">
                <a:solidFill>
                  <a:srgbClr val="0070C0"/>
                </a:solidFill>
                <a:latin typeface="微软雅黑" panose="020B0503020204020204" pitchFamily="34" charset="-122"/>
                <a:ea typeface="微软雅黑" panose="020B0503020204020204" pitchFamily="34" charset="-122"/>
              </a:rPr>
              <a:t>8</a:t>
            </a:r>
            <a:endParaRPr lang="en-US" sz="2400" b="1" dirty="0">
              <a:solidFill>
                <a:srgbClr val="0070C0"/>
              </a:solidFill>
              <a:latin typeface="微软雅黑" panose="020B0503020204020204" pitchFamily="34" charset="-122"/>
              <a:ea typeface="微软雅黑" panose="020B0503020204020204" pitchFamily="34" charset="-122"/>
            </a:endParaRPr>
          </a:p>
        </p:txBody>
      </p:sp>
      <p:sp>
        <p:nvSpPr>
          <p:cNvPr id="63" name="Freeform 66"/>
          <p:cNvSpPr/>
          <p:nvPr/>
        </p:nvSpPr>
        <p:spPr>
          <a:xfrm>
            <a:off x="9223403"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smtClean="0">
                <a:solidFill>
                  <a:srgbClr val="0070C0"/>
                </a:solidFill>
                <a:latin typeface="微软雅黑" panose="020B0503020204020204" pitchFamily="34" charset="-122"/>
                <a:ea typeface="微软雅黑" panose="020B0503020204020204" pitchFamily="34" charset="-122"/>
              </a:rPr>
              <a:t>20</a:t>
            </a:r>
            <a:r>
              <a:rPr lang="en-US" altLang="zh-CN" sz="2400" b="1" dirty="0" smtClean="0">
                <a:solidFill>
                  <a:srgbClr val="0070C0"/>
                </a:solidFill>
                <a:latin typeface="微软雅黑" panose="020B0503020204020204" pitchFamily="34" charset="-122"/>
                <a:ea typeface="微软雅黑" panose="020B0503020204020204" pitchFamily="34" charset="-122"/>
              </a:rPr>
              <a:t>20</a:t>
            </a:r>
            <a:endParaRPr lang="en-US" sz="2400" b="1" dirty="0">
              <a:solidFill>
                <a:srgbClr val="0070C0"/>
              </a:solidFill>
              <a:latin typeface="微软雅黑" panose="020B0503020204020204" pitchFamily="34" charset="-122"/>
              <a:ea typeface="微软雅黑" panose="020B0503020204020204" pitchFamily="34" charset="-122"/>
            </a:endParaRPr>
          </a:p>
        </p:txBody>
      </p:sp>
      <p:sp>
        <p:nvSpPr>
          <p:cNvPr id="84" name="Block Arc 35"/>
          <p:cNvSpPr/>
          <p:nvPr/>
        </p:nvSpPr>
        <p:spPr>
          <a:xfrm rot="10800000">
            <a:off x="1229242" y="2378902"/>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5" name="Block Arc 52"/>
          <p:cNvSpPr/>
          <p:nvPr/>
        </p:nvSpPr>
        <p:spPr>
          <a:xfrm rot="10800000">
            <a:off x="3109828" y="2378904"/>
            <a:ext cx="2217579" cy="2217579"/>
          </a:xfrm>
          <a:prstGeom prst="blockArc">
            <a:avLst>
              <a:gd name="adj1" fmla="val 10800000"/>
              <a:gd name="adj2" fmla="val 3"/>
              <a:gd name="adj3" fmla="val 15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6" name="Block Arc 39"/>
          <p:cNvSpPr/>
          <p:nvPr/>
        </p:nvSpPr>
        <p:spPr>
          <a:xfrm rot="10800000">
            <a:off x="8745276" y="2378904"/>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7" name="Block Arc 54"/>
          <p:cNvSpPr/>
          <p:nvPr/>
        </p:nvSpPr>
        <p:spPr>
          <a:xfrm rot="10800000">
            <a:off x="6866793" y="2378904"/>
            <a:ext cx="2217579" cy="2217579"/>
          </a:xfrm>
          <a:prstGeom prst="blockArc">
            <a:avLst>
              <a:gd name="adj1" fmla="val 10800000"/>
              <a:gd name="adj2" fmla="val 3"/>
              <a:gd name="adj3" fmla="val 15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90" name="矩形 89"/>
          <p:cNvSpPr/>
          <p:nvPr/>
        </p:nvSpPr>
        <p:spPr>
          <a:xfrm>
            <a:off x="1686552" y="1370411"/>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1" name="矩形 47"/>
          <p:cNvSpPr>
            <a:spLocks noChangeArrowheads="1"/>
          </p:cNvSpPr>
          <p:nvPr/>
        </p:nvSpPr>
        <p:spPr bwMode="auto">
          <a:xfrm>
            <a:off x="1361651" y="1758709"/>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a:t>
            </a:r>
            <a:r>
              <a:rPr lang="zh-CN" altLang="en-US" sz="1400" dirty="0" smtClean="0">
                <a:solidFill>
                  <a:schemeClr val="tx1">
                    <a:lumMod val="65000"/>
                    <a:lumOff val="35000"/>
                  </a:schemeClr>
                </a:solidFill>
                <a:sym typeface="微软雅黑" pitchFamily="34" charset="-122"/>
              </a:rPr>
              <a:t>的</a:t>
            </a:r>
            <a:r>
              <a:rPr lang="zh-CN" altLang="en-US" sz="1400" dirty="0">
                <a:solidFill>
                  <a:schemeClr val="tx1">
                    <a:lumMod val="65000"/>
                    <a:lumOff val="35000"/>
                  </a:schemeClr>
                </a:solidFill>
                <a:sym typeface="微软雅黑" pitchFamily="34" charset="-122"/>
              </a:rPr>
              <a:t>综合</a:t>
            </a:r>
            <a:r>
              <a:rPr lang="zh-CN" altLang="en-US" sz="1400" dirty="0" smtClean="0">
                <a:solidFill>
                  <a:schemeClr val="tx1">
                    <a:lumMod val="65000"/>
                    <a:lumOff val="35000"/>
                  </a:schemeClr>
                </a:solidFill>
                <a:sym typeface="微软雅黑" pitchFamily="34" charset="-122"/>
              </a:rPr>
              <a:t>描述说明。</a:t>
            </a:r>
            <a:endParaRPr lang="zh-CN" altLang="en-US" sz="1400" dirty="0">
              <a:solidFill>
                <a:schemeClr val="tx1">
                  <a:lumMod val="65000"/>
                  <a:lumOff val="35000"/>
                </a:schemeClr>
              </a:solidFill>
              <a:sym typeface="微软雅黑" pitchFamily="34" charset="-122"/>
            </a:endParaRPr>
          </a:p>
        </p:txBody>
      </p:sp>
      <p:sp>
        <p:nvSpPr>
          <p:cNvPr id="92" name="矩形 91"/>
          <p:cNvSpPr/>
          <p:nvPr/>
        </p:nvSpPr>
        <p:spPr>
          <a:xfrm>
            <a:off x="5439468" y="1370411"/>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3" name="矩形 47"/>
          <p:cNvSpPr>
            <a:spLocks noChangeArrowheads="1"/>
          </p:cNvSpPr>
          <p:nvPr/>
        </p:nvSpPr>
        <p:spPr bwMode="auto">
          <a:xfrm>
            <a:off x="5114567" y="1758709"/>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a:t>
            </a:r>
            <a:r>
              <a:rPr lang="zh-CN" altLang="en-US" sz="1400" dirty="0" smtClean="0">
                <a:solidFill>
                  <a:schemeClr val="tx1">
                    <a:lumMod val="65000"/>
                    <a:lumOff val="35000"/>
                  </a:schemeClr>
                </a:solidFill>
                <a:sym typeface="微软雅黑" pitchFamily="34" charset="-122"/>
              </a:rPr>
              <a:t>的</a:t>
            </a:r>
            <a:r>
              <a:rPr lang="zh-CN" altLang="en-US" sz="1400" dirty="0">
                <a:solidFill>
                  <a:schemeClr val="tx1">
                    <a:lumMod val="65000"/>
                    <a:lumOff val="35000"/>
                  </a:schemeClr>
                </a:solidFill>
                <a:sym typeface="微软雅黑" pitchFamily="34" charset="-122"/>
              </a:rPr>
              <a:t>综合</a:t>
            </a:r>
            <a:r>
              <a:rPr lang="zh-CN" altLang="en-US" sz="1400" dirty="0" smtClean="0">
                <a:solidFill>
                  <a:schemeClr val="tx1">
                    <a:lumMod val="65000"/>
                    <a:lumOff val="35000"/>
                  </a:schemeClr>
                </a:solidFill>
                <a:sym typeface="微软雅黑" pitchFamily="34" charset="-122"/>
              </a:rPr>
              <a:t>描述说明。</a:t>
            </a:r>
            <a:endParaRPr lang="zh-CN" altLang="en-US" sz="1400" dirty="0">
              <a:solidFill>
                <a:schemeClr val="tx1">
                  <a:lumMod val="65000"/>
                  <a:lumOff val="35000"/>
                </a:schemeClr>
              </a:solidFill>
              <a:sym typeface="微软雅黑" pitchFamily="34" charset="-122"/>
            </a:endParaRPr>
          </a:p>
        </p:txBody>
      </p:sp>
      <p:sp>
        <p:nvSpPr>
          <p:cNvPr id="94" name="矩形 93"/>
          <p:cNvSpPr/>
          <p:nvPr/>
        </p:nvSpPr>
        <p:spPr>
          <a:xfrm>
            <a:off x="9192287" y="1370411"/>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5" name="矩形 47"/>
          <p:cNvSpPr>
            <a:spLocks noChangeArrowheads="1"/>
          </p:cNvSpPr>
          <p:nvPr/>
        </p:nvSpPr>
        <p:spPr bwMode="auto">
          <a:xfrm>
            <a:off x="8867386" y="1758709"/>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a:t>
            </a:r>
            <a:r>
              <a:rPr lang="zh-CN" altLang="en-US" sz="1400" dirty="0" smtClean="0">
                <a:solidFill>
                  <a:schemeClr val="tx1">
                    <a:lumMod val="65000"/>
                    <a:lumOff val="35000"/>
                  </a:schemeClr>
                </a:solidFill>
                <a:sym typeface="微软雅黑" pitchFamily="34" charset="-122"/>
              </a:rPr>
              <a:t>的</a:t>
            </a:r>
            <a:r>
              <a:rPr lang="zh-CN" altLang="en-US" sz="1400" dirty="0">
                <a:solidFill>
                  <a:schemeClr val="tx1">
                    <a:lumMod val="65000"/>
                    <a:lumOff val="35000"/>
                  </a:schemeClr>
                </a:solidFill>
                <a:sym typeface="微软雅黑" pitchFamily="34" charset="-122"/>
              </a:rPr>
              <a:t>综合</a:t>
            </a:r>
            <a:r>
              <a:rPr lang="zh-CN" altLang="en-US" sz="1400" dirty="0" smtClean="0">
                <a:solidFill>
                  <a:schemeClr val="tx1">
                    <a:lumMod val="65000"/>
                    <a:lumOff val="35000"/>
                  </a:schemeClr>
                </a:solidFill>
                <a:sym typeface="微软雅黑" pitchFamily="34" charset="-122"/>
              </a:rPr>
              <a:t>描述说明。</a:t>
            </a:r>
            <a:endParaRPr lang="zh-CN" altLang="en-US" sz="1400" dirty="0">
              <a:solidFill>
                <a:schemeClr val="tx1">
                  <a:lumMod val="65000"/>
                  <a:lumOff val="35000"/>
                </a:schemeClr>
              </a:solidFill>
              <a:sym typeface="微软雅黑" pitchFamily="34" charset="-122"/>
            </a:endParaRPr>
          </a:p>
        </p:txBody>
      </p:sp>
      <p:sp>
        <p:nvSpPr>
          <p:cNvPr id="96" name="矩形 95"/>
          <p:cNvSpPr/>
          <p:nvPr/>
        </p:nvSpPr>
        <p:spPr>
          <a:xfrm>
            <a:off x="3562036" y="4601936"/>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7" name="矩形 47"/>
          <p:cNvSpPr>
            <a:spLocks noChangeArrowheads="1"/>
          </p:cNvSpPr>
          <p:nvPr/>
        </p:nvSpPr>
        <p:spPr bwMode="auto">
          <a:xfrm>
            <a:off x="3237135" y="4990234"/>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a:t>
            </a:r>
            <a:r>
              <a:rPr lang="zh-CN" altLang="en-US" sz="1400" dirty="0" smtClean="0">
                <a:solidFill>
                  <a:schemeClr val="tx1">
                    <a:lumMod val="65000"/>
                    <a:lumOff val="35000"/>
                  </a:schemeClr>
                </a:solidFill>
                <a:sym typeface="微软雅黑" pitchFamily="34" charset="-122"/>
              </a:rPr>
              <a:t>的</a:t>
            </a:r>
            <a:r>
              <a:rPr lang="zh-CN" altLang="en-US" sz="1400" dirty="0">
                <a:solidFill>
                  <a:schemeClr val="tx1">
                    <a:lumMod val="65000"/>
                    <a:lumOff val="35000"/>
                  </a:schemeClr>
                </a:solidFill>
                <a:sym typeface="微软雅黑" pitchFamily="34" charset="-122"/>
              </a:rPr>
              <a:t>综合</a:t>
            </a:r>
            <a:r>
              <a:rPr lang="zh-CN" altLang="en-US" sz="1400" dirty="0" smtClean="0">
                <a:solidFill>
                  <a:schemeClr val="tx1">
                    <a:lumMod val="65000"/>
                    <a:lumOff val="35000"/>
                  </a:schemeClr>
                </a:solidFill>
                <a:sym typeface="微软雅黑" pitchFamily="34" charset="-122"/>
              </a:rPr>
              <a:t>描述说明。</a:t>
            </a:r>
            <a:endParaRPr lang="zh-CN" altLang="en-US" sz="1400" dirty="0">
              <a:solidFill>
                <a:schemeClr val="tx1">
                  <a:lumMod val="65000"/>
                  <a:lumOff val="35000"/>
                </a:schemeClr>
              </a:solidFill>
              <a:sym typeface="微软雅黑" pitchFamily="34" charset="-122"/>
            </a:endParaRPr>
          </a:p>
        </p:txBody>
      </p:sp>
      <p:sp>
        <p:nvSpPr>
          <p:cNvPr id="98" name="矩形 97"/>
          <p:cNvSpPr/>
          <p:nvPr/>
        </p:nvSpPr>
        <p:spPr>
          <a:xfrm>
            <a:off x="7314953" y="4601936"/>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9" name="矩形 47"/>
          <p:cNvSpPr>
            <a:spLocks noChangeArrowheads="1"/>
          </p:cNvSpPr>
          <p:nvPr/>
        </p:nvSpPr>
        <p:spPr bwMode="auto">
          <a:xfrm>
            <a:off x="6990052" y="4990234"/>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a:t>
            </a:r>
            <a:r>
              <a:rPr lang="zh-CN" altLang="en-US" sz="1400" dirty="0" smtClean="0">
                <a:solidFill>
                  <a:schemeClr val="tx1">
                    <a:lumMod val="65000"/>
                    <a:lumOff val="35000"/>
                  </a:schemeClr>
                </a:solidFill>
                <a:sym typeface="微软雅黑" pitchFamily="34" charset="-122"/>
              </a:rPr>
              <a:t>的</a:t>
            </a:r>
            <a:r>
              <a:rPr lang="zh-CN" altLang="en-US" sz="1400" dirty="0">
                <a:solidFill>
                  <a:schemeClr val="tx1">
                    <a:lumMod val="65000"/>
                    <a:lumOff val="35000"/>
                  </a:schemeClr>
                </a:solidFill>
                <a:sym typeface="微软雅黑" pitchFamily="34" charset="-122"/>
              </a:rPr>
              <a:t>综合</a:t>
            </a:r>
            <a:r>
              <a:rPr lang="zh-CN" altLang="en-US" sz="1400" dirty="0" smtClean="0">
                <a:solidFill>
                  <a:schemeClr val="tx1">
                    <a:lumMod val="65000"/>
                    <a:lumOff val="35000"/>
                  </a:schemeClr>
                </a:solidFill>
                <a:sym typeface="微软雅黑" pitchFamily="34" charset="-122"/>
              </a:rPr>
              <a:t>描述说明。</a:t>
            </a:r>
            <a:endParaRPr lang="zh-CN" altLang="en-US" sz="1400" dirty="0">
              <a:solidFill>
                <a:schemeClr val="tx1">
                  <a:lumMod val="65000"/>
                  <a:lumOff val="35000"/>
                </a:schemeClr>
              </a:solidFill>
              <a:sym typeface="微软雅黑" pitchFamily="34" charset="-122"/>
            </a:endParaRPr>
          </a:p>
        </p:txBody>
      </p:sp>
      <p:sp>
        <p:nvSpPr>
          <p:cNvPr id="3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3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134569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wipe(left)">
                                      <p:cBhvr>
                                        <p:cTn id="15" dur="400"/>
                                        <p:tgtEl>
                                          <p:spTgt spid="56"/>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400"/>
                                        <p:tgtEl>
                                          <p:spTgt spid="85"/>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400"/>
                                        <p:tgtEl>
                                          <p:spTgt spid="57"/>
                                        </p:tgtEl>
                                      </p:cBhvr>
                                    </p:animEffect>
                                  </p:childTnLst>
                                </p:cTn>
                              </p:par>
                            </p:childTnLst>
                          </p:cTn>
                        </p:par>
                        <p:par>
                          <p:cTn id="24" fill="hold">
                            <p:stCondLst>
                              <p:cond delay="2200"/>
                            </p:stCondLst>
                            <p:childTnLst>
                              <p:par>
                                <p:cTn id="25" presetID="22" presetClass="entr" presetSubtype="8"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wipe(left)">
                                      <p:cBhvr>
                                        <p:cTn id="27" dur="400"/>
                                        <p:tgtEl>
                                          <p:spTgt spid="87"/>
                                        </p:tgtEl>
                                      </p:cBhvr>
                                    </p:animEffect>
                                  </p:childTnLst>
                                </p:cTn>
                              </p:par>
                            </p:childTnLst>
                          </p:cTn>
                        </p:par>
                        <p:par>
                          <p:cTn id="28" fill="hold">
                            <p:stCondLst>
                              <p:cond delay="26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400"/>
                                        <p:tgtEl>
                                          <p:spTgt spid="5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left)">
                                      <p:cBhvr>
                                        <p:cTn id="35" dur="400"/>
                                        <p:tgtEl>
                                          <p:spTgt spid="84"/>
                                        </p:tgtEl>
                                      </p:cBhvr>
                                    </p:animEffect>
                                  </p:childTnLst>
                                </p:cTn>
                              </p:par>
                            </p:childTnLst>
                          </p:cTn>
                        </p:par>
                        <p:par>
                          <p:cTn id="36" fill="hold">
                            <p:stCondLst>
                              <p:cond delay="3400"/>
                            </p:stCondLst>
                            <p:childTnLst>
                              <p:par>
                                <p:cTn id="37" presetID="22" presetClass="entr" presetSubtype="8"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left)">
                                      <p:cBhvr>
                                        <p:cTn id="39" dur="400"/>
                                        <p:tgtEl>
                                          <p:spTgt spid="35"/>
                                        </p:tgtEl>
                                      </p:cBhvr>
                                    </p:animEffect>
                                  </p:childTnLst>
                                </p:cTn>
                              </p:par>
                            </p:childTnLst>
                          </p:cTn>
                        </p:par>
                        <p:par>
                          <p:cTn id="40" fill="hold">
                            <p:stCondLst>
                              <p:cond delay="3800"/>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400"/>
                                        <p:tgtEl>
                                          <p:spTgt spid="34"/>
                                        </p:tgtEl>
                                      </p:cBhvr>
                                    </p:animEffect>
                                  </p:childTnLst>
                                </p:cTn>
                              </p:par>
                            </p:childTnLst>
                          </p:cTn>
                        </p:par>
                        <p:par>
                          <p:cTn id="44" fill="hold">
                            <p:stCondLst>
                              <p:cond delay="42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400"/>
                                        <p:tgtEl>
                                          <p:spTgt spid="33"/>
                                        </p:tgtEl>
                                      </p:cBhvr>
                                    </p:animEffect>
                                  </p:childTnLst>
                                </p:cTn>
                              </p:par>
                            </p:childTnLst>
                          </p:cTn>
                        </p:par>
                        <p:par>
                          <p:cTn id="48" fill="hold">
                            <p:stCondLst>
                              <p:cond delay="4600"/>
                            </p:stCondLst>
                            <p:childTnLst>
                              <p:par>
                                <p:cTn id="49" presetID="22" presetClass="entr" presetSubtype="8"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left)">
                                      <p:cBhvr>
                                        <p:cTn id="51" dur="400"/>
                                        <p:tgtEl>
                                          <p:spTgt spid="86"/>
                                        </p:tgtEl>
                                      </p:cBhvr>
                                    </p:animEffect>
                                  </p:childTnLst>
                                </p:cTn>
                              </p:par>
                            </p:childTnLst>
                          </p:cTn>
                        </p:par>
                        <p:par>
                          <p:cTn id="52" fill="hold">
                            <p:stCondLst>
                              <p:cond delay="5000"/>
                            </p:stCondLst>
                            <p:childTnLst>
                              <p:par>
                                <p:cTn id="53" presetID="23" presetClass="entr" presetSubtype="16"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p:cTn id="55" dur="500" fill="hold"/>
                                        <p:tgtEl>
                                          <p:spTgt spid="59"/>
                                        </p:tgtEl>
                                        <p:attrNameLst>
                                          <p:attrName>ppt_w</p:attrName>
                                        </p:attrNameLst>
                                      </p:cBhvr>
                                      <p:tavLst>
                                        <p:tav tm="0">
                                          <p:val>
                                            <p:fltVal val="0"/>
                                          </p:val>
                                        </p:tav>
                                        <p:tav tm="100000">
                                          <p:val>
                                            <p:strVal val="#ppt_w"/>
                                          </p:val>
                                        </p:tav>
                                      </p:tavLst>
                                    </p:anim>
                                    <p:anim calcmode="lin" valueType="num">
                                      <p:cBhvr>
                                        <p:cTn id="56" dur="500" fill="hold"/>
                                        <p:tgtEl>
                                          <p:spTgt spid="59"/>
                                        </p:tgtEl>
                                        <p:attrNameLst>
                                          <p:attrName>ppt_h</p:attrName>
                                        </p:attrNameLst>
                                      </p:cBhvr>
                                      <p:tavLst>
                                        <p:tav tm="0">
                                          <p:val>
                                            <p:fltVal val="0"/>
                                          </p:val>
                                        </p:tav>
                                        <p:tav tm="100000">
                                          <p:val>
                                            <p:strVal val="#ppt_h"/>
                                          </p:val>
                                        </p:tav>
                                      </p:tavLst>
                                    </p:anim>
                                  </p:childTnLst>
                                </p:cTn>
                              </p:par>
                            </p:childTnLst>
                          </p:cTn>
                        </p:par>
                        <p:par>
                          <p:cTn id="57" fill="hold">
                            <p:stCondLst>
                              <p:cond delay="5500"/>
                            </p:stCondLst>
                            <p:childTnLst>
                              <p:par>
                                <p:cTn id="58" presetID="12" presetClass="entr" presetSubtype="4" fill="hold" grpId="0" nodeType="after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slide(fromBottom)">
                                      <p:cBhvr>
                                        <p:cTn id="60" dur="500"/>
                                        <p:tgtEl>
                                          <p:spTgt spid="90"/>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slide(fromBottom)">
                                      <p:cBhvr>
                                        <p:cTn id="63" dur="500"/>
                                        <p:tgtEl>
                                          <p:spTgt spid="91"/>
                                        </p:tgtEl>
                                      </p:cBhvr>
                                    </p:animEffect>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p:cTn id="67" dur="500" fill="hold"/>
                                        <p:tgtEl>
                                          <p:spTgt spid="60"/>
                                        </p:tgtEl>
                                        <p:attrNameLst>
                                          <p:attrName>ppt_w</p:attrName>
                                        </p:attrNameLst>
                                      </p:cBhvr>
                                      <p:tavLst>
                                        <p:tav tm="0">
                                          <p:val>
                                            <p:fltVal val="0"/>
                                          </p:val>
                                        </p:tav>
                                        <p:tav tm="100000">
                                          <p:val>
                                            <p:strVal val="#ppt_w"/>
                                          </p:val>
                                        </p:tav>
                                      </p:tavLst>
                                    </p:anim>
                                    <p:anim calcmode="lin" valueType="num">
                                      <p:cBhvr>
                                        <p:cTn id="68" dur="500" fill="hold"/>
                                        <p:tgtEl>
                                          <p:spTgt spid="60"/>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12" presetClass="entr" presetSubtype="1"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additive="base">
                                        <p:cTn id="72" dur="500"/>
                                        <p:tgtEl>
                                          <p:spTgt spid="96"/>
                                        </p:tgtEl>
                                        <p:attrNameLst>
                                          <p:attrName>ppt_y</p:attrName>
                                        </p:attrNameLst>
                                      </p:cBhvr>
                                      <p:tavLst>
                                        <p:tav tm="0">
                                          <p:val>
                                            <p:strVal val="#ppt_y-#ppt_h*1.125000"/>
                                          </p:val>
                                        </p:tav>
                                        <p:tav tm="100000">
                                          <p:val>
                                            <p:strVal val="#ppt_y"/>
                                          </p:val>
                                        </p:tav>
                                      </p:tavLst>
                                    </p:anim>
                                    <p:animEffect transition="in" filter="wipe(down)">
                                      <p:cBhvr>
                                        <p:cTn id="73" dur="500"/>
                                        <p:tgtEl>
                                          <p:spTgt spid="96"/>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97"/>
                                        </p:tgtEl>
                                        <p:attrNameLst>
                                          <p:attrName>style.visibility</p:attrName>
                                        </p:attrNameLst>
                                      </p:cBhvr>
                                      <p:to>
                                        <p:strVal val="visible"/>
                                      </p:to>
                                    </p:set>
                                    <p:anim calcmode="lin" valueType="num">
                                      <p:cBhvr additive="base">
                                        <p:cTn id="76" dur="500"/>
                                        <p:tgtEl>
                                          <p:spTgt spid="97"/>
                                        </p:tgtEl>
                                        <p:attrNameLst>
                                          <p:attrName>ppt_y</p:attrName>
                                        </p:attrNameLst>
                                      </p:cBhvr>
                                      <p:tavLst>
                                        <p:tav tm="0">
                                          <p:val>
                                            <p:strVal val="#ppt_y-#ppt_h*1.125000"/>
                                          </p:val>
                                        </p:tav>
                                        <p:tav tm="100000">
                                          <p:val>
                                            <p:strVal val="#ppt_y"/>
                                          </p:val>
                                        </p:tav>
                                      </p:tavLst>
                                    </p:anim>
                                    <p:animEffect transition="in" filter="wipe(down)">
                                      <p:cBhvr>
                                        <p:cTn id="77" dur="500"/>
                                        <p:tgtEl>
                                          <p:spTgt spid="97"/>
                                        </p:tgtEl>
                                      </p:cBhvr>
                                    </p:animEffect>
                                  </p:childTnLst>
                                </p:cTn>
                              </p:par>
                            </p:childTnLst>
                          </p:cTn>
                        </p:par>
                        <p:par>
                          <p:cTn id="78" fill="hold">
                            <p:stCondLst>
                              <p:cond delay="7000"/>
                            </p:stCondLst>
                            <p:childTnLst>
                              <p:par>
                                <p:cTn id="79" presetID="23" presetClass="entr" presetSubtype="16" fill="hold" grpId="0" nodeType="after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p:cTn id="81" dur="500" fill="hold"/>
                                        <p:tgtEl>
                                          <p:spTgt spid="61"/>
                                        </p:tgtEl>
                                        <p:attrNameLst>
                                          <p:attrName>ppt_w</p:attrName>
                                        </p:attrNameLst>
                                      </p:cBhvr>
                                      <p:tavLst>
                                        <p:tav tm="0">
                                          <p:val>
                                            <p:fltVal val="0"/>
                                          </p:val>
                                        </p:tav>
                                        <p:tav tm="100000">
                                          <p:val>
                                            <p:strVal val="#ppt_w"/>
                                          </p:val>
                                        </p:tav>
                                      </p:tavLst>
                                    </p:anim>
                                    <p:anim calcmode="lin" valueType="num">
                                      <p:cBhvr>
                                        <p:cTn id="82" dur="500" fill="hold"/>
                                        <p:tgtEl>
                                          <p:spTgt spid="61"/>
                                        </p:tgtEl>
                                        <p:attrNameLst>
                                          <p:attrName>ppt_h</p:attrName>
                                        </p:attrNameLst>
                                      </p:cBhvr>
                                      <p:tavLst>
                                        <p:tav tm="0">
                                          <p:val>
                                            <p:fltVal val="0"/>
                                          </p:val>
                                        </p:tav>
                                        <p:tav tm="100000">
                                          <p:val>
                                            <p:strVal val="#ppt_h"/>
                                          </p:val>
                                        </p:tav>
                                      </p:tavLst>
                                    </p:anim>
                                  </p:childTnLst>
                                </p:cTn>
                              </p:par>
                            </p:childTnLst>
                          </p:cTn>
                        </p:par>
                        <p:par>
                          <p:cTn id="83" fill="hold">
                            <p:stCondLst>
                              <p:cond delay="7500"/>
                            </p:stCondLst>
                            <p:childTnLst>
                              <p:par>
                                <p:cTn id="84" presetID="1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slide(fromBottom)">
                                      <p:cBhvr>
                                        <p:cTn id="86" dur="500"/>
                                        <p:tgtEl>
                                          <p:spTgt spid="92"/>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93"/>
                                        </p:tgtEl>
                                        <p:attrNameLst>
                                          <p:attrName>style.visibility</p:attrName>
                                        </p:attrNameLst>
                                      </p:cBhvr>
                                      <p:to>
                                        <p:strVal val="visible"/>
                                      </p:to>
                                    </p:set>
                                    <p:animEffect transition="in" filter="slide(fromBottom)">
                                      <p:cBhvr>
                                        <p:cTn id="89" dur="500"/>
                                        <p:tgtEl>
                                          <p:spTgt spid="93"/>
                                        </p:tgtEl>
                                      </p:cBhvr>
                                    </p:animEffect>
                                  </p:childTnLst>
                                </p:cTn>
                              </p:par>
                            </p:childTnLst>
                          </p:cTn>
                        </p:par>
                        <p:par>
                          <p:cTn id="90" fill="hold">
                            <p:stCondLst>
                              <p:cond delay="8000"/>
                            </p:stCondLst>
                            <p:childTnLst>
                              <p:par>
                                <p:cTn id="91" presetID="23" presetClass="entr" presetSubtype="16"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 calcmode="lin" valueType="num">
                                      <p:cBhvr>
                                        <p:cTn id="93" dur="500" fill="hold"/>
                                        <p:tgtEl>
                                          <p:spTgt spid="62"/>
                                        </p:tgtEl>
                                        <p:attrNameLst>
                                          <p:attrName>ppt_w</p:attrName>
                                        </p:attrNameLst>
                                      </p:cBhvr>
                                      <p:tavLst>
                                        <p:tav tm="0">
                                          <p:val>
                                            <p:fltVal val="0"/>
                                          </p:val>
                                        </p:tav>
                                        <p:tav tm="100000">
                                          <p:val>
                                            <p:strVal val="#ppt_w"/>
                                          </p:val>
                                        </p:tav>
                                      </p:tavLst>
                                    </p:anim>
                                    <p:anim calcmode="lin" valueType="num">
                                      <p:cBhvr>
                                        <p:cTn id="94" dur="500" fill="hold"/>
                                        <p:tgtEl>
                                          <p:spTgt spid="62"/>
                                        </p:tgtEl>
                                        <p:attrNameLst>
                                          <p:attrName>ppt_h</p:attrName>
                                        </p:attrNameLst>
                                      </p:cBhvr>
                                      <p:tavLst>
                                        <p:tav tm="0">
                                          <p:val>
                                            <p:fltVal val="0"/>
                                          </p:val>
                                        </p:tav>
                                        <p:tav tm="100000">
                                          <p:val>
                                            <p:strVal val="#ppt_h"/>
                                          </p:val>
                                        </p:tav>
                                      </p:tavLst>
                                    </p:anim>
                                  </p:childTnLst>
                                </p:cTn>
                              </p:par>
                            </p:childTnLst>
                          </p:cTn>
                        </p:par>
                        <p:par>
                          <p:cTn id="95" fill="hold">
                            <p:stCondLst>
                              <p:cond delay="8500"/>
                            </p:stCondLst>
                            <p:childTnLst>
                              <p:par>
                                <p:cTn id="96" presetID="12" presetClass="entr" presetSubtype="1" fill="hold" grpId="0" nodeType="afterEffect">
                                  <p:stCondLst>
                                    <p:cond delay="0"/>
                                  </p:stCondLst>
                                  <p:childTnLst>
                                    <p:set>
                                      <p:cBhvr>
                                        <p:cTn id="97" dur="1" fill="hold">
                                          <p:stCondLst>
                                            <p:cond delay="0"/>
                                          </p:stCondLst>
                                        </p:cTn>
                                        <p:tgtEl>
                                          <p:spTgt spid="98"/>
                                        </p:tgtEl>
                                        <p:attrNameLst>
                                          <p:attrName>style.visibility</p:attrName>
                                        </p:attrNameLst>
                                      </p:cBhvr>
                                      <p:to>
                                        <p:strVal val="visible"/>
                                      </p:to>
                                    </p:set>
                                    <p:anim calcmode="lin" valueType="num">
                                      <p:cBhvr additive="base">
                                        <p:cTn id="98" dur="500"/>
                                        <p:tgtEl>
                                          <p:spTgt spid="98"/>
                                        </p:tgtEl>
                                        <p:attrNameLst>
                                          <p:attrName>ppt_y</p:attrName>
                                        </p:attrNameLst>
                                      </p:cBhvr>
                                      <p:tavLst>
                                        <p:tav tm="0">
                                          <p:val>
                                            <p:strVal val="#ppt_y-#ppt_h*1.125000"/>
                                          </p:val>
                                        </p:tav>
                                        <p:tav tm="100000">
                                          <p:val>
                                            <p:strVal val="#ppt_y"/>
                                          </p:val>
                                        </p:tav>
                                      </p:tavLst>
                                    </p:anim>
                                    <p:animEffect transition="in" filter="wipe(down)">
                                      <p:cBhvr>
                                        <p:cTn id="99" dur="500"/>
                                        <p:tgtEl>
                                          <p:spTgt spid="98"/>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additive="base">
                                        <p:cTn id="102" dur="500"/>
                                        <p:tgtEl>
                                          <p:spTgt spid="99"/>
                                        </p:tgtEl>
                                        <p:attrNameLst>
                                          <p:attrName>ppt_y</p:attrName>
                                        </p:attrNameLst>
                                      </p:cBhvr>
                                      <p:tavLst>
                                        <p:tav tm="0">
                                          <p:val>
                                            <p:strVal val="#ppt_y-#ppt_h*1.125000"/>
                                          </p:val>
                                        </p:tav>
                                        <p:tav tm="100000">
                                          <p:val>
                                            <p:strVal val="#ppt_y"/>
                                          </p:val>
                                        </p:tav>
                                      </p:tavLst>
                                    </p:anim>
                                    <p:animEffect transition="in" filter="wipe(down)">
                                      <p:cBhvr>
                                        <p:cTn id="103" dur="500"/>
                                        <p:tgtEl>
                                          <p:spTgt spid="99"/>
                                        </p:tgtEl>
                                      </p:cBhvr>
                                    </p:animEffect>
                                  </p:childTnLst>
                                </p:cTn>
                              </p:par>
                            </p:childTnLst>
                          </p:cTn>
                        </p:par>
                        <p:par>
                          <p:cTn id="104" fill="hold">
                            <p:stCondLst>
                              <p:cond delay="9000"/>
                            </p:stCondLst>
                            <p:childTnLst>
                              <p:par>
                                <p:cTn id="105" presetID="23" presetClass="entr" presetSubtype="16"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 calcmode="lin" valueType="num">
                                      <p:cBhvr>
                                        <p:cTn id="107" dur="500" fill="hold"/>
                                        <p:tgtEl>
                                          <p:spTgt spid="63"/>
                                        </p:tgtEl>
                                        <p:attrNameLst>
                                          <p:attrName>ppt_w</p:attrName>
                                        </p:attrNameLst>
                                      </p:cBhvr>
                                      <p:tavLst>
                                        <p:tav tm="0">
                                          <p:val>
                                            <p:fltVal val="0"/>
                                          </p:val>
                                        </p:tav>
                                        <p:tav tm="100000">
                                          <p:val>
                                            <p:strVal val="#ppt_w"/>
                                          </p:val>
                                        </p:tav>
                                      </p:tavLst>
                                    </p:anim>
                                    <p:anim calcmode="lin" valueType="num">
                                      <p:cBhvr>
                                        <p:cTn id="108" dur="500" fill="hold"/>
                                        <p:tgtEl>
                                          <p:spTgt spid="63"/>
                                        </p:tgtEl>
                                        <p:attrNameLst>
                                          <p:attrName>ppt_h</p:attrName>
                                        </p:attrNameLst>
                                      </p:cBhvr>
                                      <p:tavLst>
                                        <p:tav tm="0">
                                          <p:val>
                                            <p:fltVal val="0"/>
                                          </p:val>
                                        </p:tav>
                                        <p:tav tm="100000">
                                          <p:val>
                                            <p:strVal val="#ppt_h"/>
                                          </p:val>
                                        </p:tav>
                                      </p:tavLst>
                                    </p:anim>
                                  </p:childTnLst>
                                </p:cTn>
                              </p:par>
                            </p:childTnLst>
                          </p:cTn>
                        </p:par>
                        <p:par>
                          <p:cTn id="109" fill="hold">
                            <p:stCondLst>
                              <p:cond delay="9500"/>
                            </p:stCondLst>
                            <p:childTnLst>
                              <p:par>
                                <p:cTn id="110" presetID="12" presetClass="entr" presetSubtype="4" fill="hold" grpId="0" nodeType="after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slide(fromBottom)">
                                      <p:cBhvr>
                                        <p:cTn id="112" dur="500"/>
                                        <p:tgtEl>
                                          <p:spTgt spid="94"/>
                                        </p:tgtEl>
                                      </p:cBhvr>
                                    </p:animEffect>
                                  </p:childTnLst>
                                </p:cTn>
                              </p:par>
                              <p:par>
                                <p:cTn id="113" presetID="12" presetClass="entr" presetSubtype="4" fill="hold" grpId="0" nodeType="withEffect">
                                  <p:stCondLst>
                                    <p:cond delay="0"/>
                                  </p:stCondLst>
                                  <p:childTnLst>
                                    <p:set>
                                      <p:cBhvr>
                                        <p:cTn id="114" dur="1" fill="hold">
                                          <p:stCondLst>
                                            <p:cond delay="0"/>
                                          </p:stCondLst>
                                        </p:cTn>
                                        <p:tgtEl>
                                          <p:spTgt spid="95"/>
                                        </p:tgtEl>
                                        <p:attrNameLst>
                                          <p:attrName>style.visibility</p:attrName>
                                        </p:attrNameLst>
                                      </p:cBhvr>
                                      <p:to>
                                        <p:strVal val="visible"/>
                                      </p:to>
                                    </p:set>
                                    <p:animEffect transition="in" filter="slide(fromBottom)">
                                      <p:cBhvr>
                                        <p:cTn id="115" dur="500"/>
                                        <p:tgtEl>
                                          <p:spTgt spid="95"/>
                                        </p:tgtEl>
                                      </p:cBhvr>
                                    </p:animEffect>
                                  </p:childTnLst>
                                </p:cTn>
                              </p:par>
                            </p:childTnLst>
                          </p:cTn>
                        </p:par>
                        <p:par>
                          <p:cTn id="116" fill="hold">
                            <p:stCondLst>
                              <p:cond delay="10000"/>
                            </p:stCondLst>
                            <p:childTnLst>
                              <p:par>
                                <p:cTn id="117" presetID="18" presetClass="entr" presetSubtype="3"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upRight)">
                                      <p:cBhvr>
                                        <p:cTn id="119" dur="500"/>
                                        <p:tgtEl>
                                          <p:spTgt spid="55"/>
                                        </p:tgtEl>
                                      </p:cBhvr>
                                    </p:animEffect>
                                  </p:childTnLst>
                                </p:cTn>
                              </p:par>
                            </p:childTnLst>
                          </p:cTn>
                        </p:par>
                        <p:par>
                          <p:cTn id="120" fill="hold">
                            <p:stCondLst>
                              <p:cond delay="10500"/>
                            </p:stCondLst>
                            <p:childTnLst>
                              <p:par>
                                <p:cTn id="121" presetID="10" presetClass="entr" presetSubtype="0" fill="hold" grpId="0" nodeType="afterEffect">
                                  <p:stCondLst>
                                    <p:cond delay="0"/>
                                  </p:stCondLst>
                                  <p:childTnLst>
                                    <p:set>
                                      <p:cBhvr>
                                        <p:cTn id="122" dur="1" fill="hold">
                                          <p:stCondLst>
                                            <p:cond delay="0"/>
                                          </p:stCondLst>
                                        </p:cTn>
                                        <p:tgtEl>
                                          <p:spTgt spid="54"/>
                                        </p:tgtEl>
                                        <p:attrNameLst>
                                          <p:attrName>style.visibility</p:attrName>
                                        </p:attrNameLst>
                                      </p:cBhvr>
                                      <p:to>
                                        <p:strVal val="visible"/>
                                      </p:to>
                                    </p:set>
                                    <p:animEffect transition="in" filter="fade">
                                      <p:cBhvr>
                                        <p:cTn id="12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54" grpId="0"/>
      <p:bldP spid="56" grpId="0" animBg="1"/>
      <p:bldP spid="57" grpId="0" animBg="1"/>
      <p:bldP spid="58" grpId="0" animBg="1"/>
      <p:bldP spid="59" grpId="0" animBg="1"/>
      <p:bldP spid="60" grpId="0" animBg="1"/>
      <p:bldP spid="61" grpId="0" animBg="1"/>
      <p:bldP spid="62" grpId="0" animBg="1"/>
      <p:bldP spid="63" grpId="0" animBg="1"/>
      <p:bldP spid="84" grpId="0" animBg="1"/>
      <p:bldP spid="85" grpId="0" animBg="1"/>
      <p:bldP spid="86" grpId="0" animBg="1"/>
      <p:bldP spid="87" grpId="0" animBg="1"/>
      <p:bldP spid="90" grpId="0"/>
      <p:bldP spid="91" grpId="0"/>
      <p:bldP spid="92" grpId="0"/>
      <p:bldP spid="93" grpId="0"/>
      <p:bldP spid="94" grpId="0"/>
      <p:bldP spid="95" grpId="0"/>
      <p:bldP spid="96" grpId="0"/>
      <p:bldP spid="97" grpId="0"/>
      <p:bldP spid="98" grpId="0"/>
      <p:bldP spid="99"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8" y="3806864"/>
            <a:ext cx="3877985" cy="830997"/>
          </a:xfrm>
          <a:prstGeom prst="rect">
            <a:avLst/>
          </a:prstGeom>
          <a:noFill/>
        </p:spPr>
        <p:txBody>
          <a:bodyPr vert="horz" wrap="none" rtlCol="0" anchor="ctr">
            <a:spAutoFit/>
          </a:bodyPr>
          <a:lstStyle/>
          <a:p>
            <a:pPr algn="ctr"/>
            <a:r>
              <a:rPr lang="zh-CN" altLang="en-US" sz="4800" b="1" dirty="0" smtClean="0">
                <a:solidFill>
                  <a:srgbClr val="0070C0"/>
                </a:solidFill>
              </a:rPr>
              <a:t>工作完成情况</a:t>
            </a:r>
            <a:endParaRPr lang="zh-CN" altLang="en-US" sz="4800" b="1" dirty="0">
              <a:solidFill>
                <a:srgbClr val="0070C0"/>
              </a:solidFill>
            </a:endParaRP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r>
              <a:rPr lang="zh-CN" altLang="en-US" sz="1600" dirty="0" smtClean="0">
                <a:solidFill>
                  <a:schemeClr val="tx1">
                    <a:lumMod val="50000"/>
                    <a:lumOff val="50000"/>
                  </a:schemeClr>
                </a:solidFill>
                <a:sym typeface="微软雅黑" pitchFamily="34" charset="-122"/>
              </a:rPr>
              <a:t>。</a:t>
            </a:r>
            <a:endParaRPr lang="en-US" altLang="zh-CN" sz="1600" dirty="0">
              <a:solidFill>
                <a:schemeClr val="tx1">
                  <a:lumMod val="50000"/>
                  <a:lumOff val="50000"/>
                </a:schemeClr>
              </a:solidFill>
              <a:sym typeface="微软雅黑" pitchFamily="34" charset="-122"/>
            </a:endParaRPr>
          </a:p>
        </p:txBody>
      </p:sp>
      <p:grpSp>
        <p:nvGrpSpPr>
          <p:cNvPr id="10" name="组合 9"/>
          <p:cNvGrpSpPr/>
          <p:nvPr/>
        </p:nvGrpSpPr>
        <p:grpSpPr>
          <a:xfrm>
            <a:off x="5023040" y="1569382"/>
            <a:ext cx="2498670" cy="1862048"/>
            <a:chOff x="2757770" y="2361497"/>
            <a:chExt cx="2498670" cy="1862048"/>
          </a:xfrm>
        </p:grpSpPr>
        <p:sp>
          <p:nvSpPr>
            <p:cNvPr id="12"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smtClean="0">
                  <a:solidFill>
                    <a:srgbClr val="0070C0"/>
                  </a:solidFill>
                  <a:latin typeface="Impact" panose="020B0806030902050204" pitchFamily="34" charset="0"/>
                  <a:ea typeface="微软雅黑" pitchFamily="34" charset="-122"/>
                </a:rPr>
                <a:t>02</a:t>
              </a:r>
              <a:endParaRPr lang="en-US" altLang="ko-KR" sz="8800" kern="0" dirty="0">
                <a:solidFill>
                  <a:srgbClr val="0070C0"/>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任意多边形 16"/>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35601548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3"/>
          <p:cNvSpPr txBox="1">
            <a:spLocks/>
          </p:cNvSpPr>
          <p:nvPr/>
        </p:nvSpPr>
        <p:spPr>
          <a:xfrm>
            <a:off x="2379361" y="3553517"/>
            <a:ext cx="96180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smtClean="0">
                <a:solidFill>
                  <a:srgbClr val="0070C0"/>
                </a:solidFill>
                <a:latin typeface="微软雅黑" panose="020B0503020204020204" pitchFamily="34" charset="-122"/>
                <a:ea typeface="微软雅黑" panose="020B0503020204020204" pitchFamily="34" charset="-122"/>
              </a:rPr>
              <a:t>399,834</a:t>
            </a:r>
            <a:r>
              <a:rPr lang="en-US" altLang="zh-CN" sz="1600" b="1" dirty="0" smtClean="0">
                <a:solidFill>
                  <a:srgbClr val="0070C0"/>
                </a:solidFill>
                <a:latin typeface="微软雅黑" panose="020B0503020204020204" pitchFamily="34" charset="-122"/>
                <a:ea typeface="微软雅黑" panose="020B0503020204020204" pitchFamily="34" charset="-122"/>
              </a:rPr>
              <a:t>K</a:t>
            </a:r>
            <a:endParaRPr lang="en-US" sz="1600" b="1" dirty="0">
              <a:solidFill>
                <a:srgbClr val="0070C0"/>
              </a:solidFill>
              <a:latin typeface="微软雅黑" panose="020B0503020204020204" pitchFamily="34" charset="-122"/>
              <a:ea typeface="微软雅黑" panose="020B0503020204020204" pitchFamily="34" charset="-122"/>
            </a:endParaRPr>
          </a:p>
        </p:txBody>
      </p:sp>
      <p:sp>
        <p:nvSpPr>
          <p:cNvPr id="34" name="Text Placeholder 3"/>
          <p:cNvSpPr txBox="1">
            <a:spLocks/>
          </p:cNvSpPr>
          <p:nvPr/>
        </p:nvSpPr>
        <p:spPr>
          <a:xfrm>
            <a:off x="4926006" y="3553517"/>
            <a:ext cx="1088439"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smtClean="0">
                <a:solidFill>
                  <a:srgbClr val="0070C0"/>
                </a:solidFill>
                <a:latin typeface="微软雅黑" panose="020B0503020204020204" pitchFamily="34" charset="-122"/>
                <a:ea typeface="微软雅黑" panose="020B0503020204020204" pitchFamily="34" charset="-122"/>
              </a:rPr>
              <a:t>487</a:t>
            </a:r>
            <a:r>
              <a:rPr lang="en-US" altLang="zh-CN" sz="1600" b="1" dirty="0" smtClean="0">
                <a:solidFill>
                  <a:srgbClr val="0070C0"/>
                </a:solidFill>
                <a:latin typeface="微软雅黑" panose="020B0503020204020204" pitchFamily="34" charset="-122"/>
                <a:ea typeface="微软雅黑" panose="020B0503020204020204" pitchFamily="34" charset="-122"/>
              </a:rPr>
              <a:t>3,834K</a:t>
            </a:r>
            <a:endParaRPr lang="en-US" altLang="zh-CN" sz="1600" b="1" dirty="0">
              <a:solidFill>
                <a:srgbClr val="0070C0"/>
              </a:solidFill>
              <a:latin typeface="微软雅黑" panose="020B0503020204020204" pitchFamily="34" charset="-122"/>
              <a:ea typeface="微软雅黑" panose="020B0503020204020204" pitchFamily="34" charset="-122"/>
            </a:endParaRPr>
          </a:p>
        </p:txBody>
      </p:sp>
      <p:sp>
        <p:nvSpPr>
          <p:cNvPr id="35" name="Text Placeholder 3"/>
          <p:cNvSpPr txBox="1">
            <a:spLocks/>
          </p:cNvSpPr>
          <p:nvPr/>
        </p:nvSpPr>
        <p:spPr>
          <a:xfrm>
            <a:off x="7479368" y="3553517"/>
            <a:ext cx="1088439"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smtClean="0">
                <a:solidFill>
                  <a:srgbClr val="0070C0"/>
                </a:solidFill>
                <a:latin typeface="微软雅黑" panose="020B0503020204020204" pitchFamily="34" charset="-122"/>
                <a:ea typeface="微软雅黑" panose="020B0503020204020204" pitchFamily="34" charset="-122"/>
              </a:rPr>
              <a:t>5258,487</a:t>
            </a:r>
            <a:r>
              <a:rPr lang="en-US" altLang="zh-CN" sz="1600" b="1" dirty="0" smtClean="0">
                <a:solidFill>
                  <a:srgbClr val="0070C0"/>
                </a:solidFill>
                <a:latin typeface="微软雅黑" panose="020B0503020204020204" pitchFamily="34" charset="-122"/>
                <a:ea typeface="微软雅黑" panose="020B0503020204020204" pitchFamily="34" charset="-122"/>
              </a:rPr>
              <a:t>K</a:t>
            </a:r>
            <a:endParaRPr lang="en-US" sz="1600" b="1" dirty="0">
              <a:solidFill>
                <a:srgbClr val="0070C0"/>
              </a:solidFill>
              <a:latin typeface="微软雅黑" panose="020B0503020204020204" pitchFamily="34" charset="-122"/>
              <a:ea typeface="微软雅黑" panose="020B0503020204020204" pitchFamily="34" charset="-122"/>
            </a:endParaRPr>
          </a:p>
        </p:txBody>
      </p:sp>
      <p:sp>
        <p:nvSpPr>
          <p:cNvPr id="36" name="Text Placeholder 3"/>
          <p:cNvSpPr txBox="1">
            <a:spLocks/>
          </p:cNvSpPr>
          <p:nvPr/>
        </p:nvSpPr>
        <p:spPr>
          <a:xfrm>
            <a:off x="10092689" y="3553517"/>
            <a:ext cx="96180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smtClean="0">
                <a:solidFill>
                  <a:srgbClr val="0070C0"/>
                </a:solidFill>
                <a:latin typeface="微软雅黑" panose="020B0503020204020204" pitchFamily="34" charset="-122"/>
                <a:ea typeface="微软雅黑" panose="020B0503020204020204" pitchFamily="34" charset="-122"/>
              </a:rPr>
              <a:t>258,487</a:t>
            </a:r>
            <a:r>
              <a:rPr lang="en-US" altLang="zh-CN" sz="1600" b="1" dirty="0" smtClean="0">
                <a:solidFill>
                  <a:srgbClr val="0070C0"/>
                </a:solidFill>
                <a:latin typeface="微软雅黑" panose="020B0503020204020204" pitchFamily="34" charset="-122"/>
                <a:ea typeface="微软雅黑" panose="020B0503020204020204" pitchFamily="34" charset="-122"/>
              </a:rPr>
              <a:t>K</a:t>
            </a:r>
            <a:endParaRPr lang="en-US" sz="1600" b="1" dirty="0">
              <a:solidFill>
                <a:srgbClr val="0070C0"/>
              </a:solidFill>
              <a:latin typeface="微软雅黑" panose="020B0503020204020204" pitchFamily="34" charset="-122"/>
              <a:ea typeface="微软雅黑" panose="020B0503020204020204" pitchFamily="34" charset="-122"/>
            </a:endParaRPr>
          </a:p>
        </p:txBody>
      </p:sp>
      <p:cxnSp>
        <p:nvCxnSpPr>
          <p:cNvPr id="49" name="Straight Connector 88"/>
          <p:cNvCxnSpPr/>
          <p:nvPr/>
        </p:nvCxnSpPr>
        <p:spPr>
          <a:xfrm flipH="1">
            <a:off x="1277330" y="3860753"/>
            <a:ext cx="9637341"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3" name="Oval 8"/>
          <p:cNvSpPr>
            <a:spLocks noChangeAspect="1"/>
          </p:cNvSpPr>
          <p:nvPr/>
        </p:nvSpPr>
        <p:spPr>
          <a:xfrm>
            <a:off x="1432528" y="1710016"/>
            <a:ext cx="1620000" cy="1620000"/>
          </a:xfrm>
          <a:prstGeom prst="ellipse">
            <a:avLst/>
          </a:prstGeom>
          <a:blipFill>
            <a:blip r:embed="rId4" cstate="screen">
              <a:extLst>
                <a:ext uri="{28A0092B-C50C-407E-A947-70E740481C1C}">
                  <a14:useLocalDpi xmlns:a14="http://schemas.microsoft.com/office/drawing/2010/main"/>
                </a:ext>
              </a:extLst>
            </a:blip>
            <a:srcRect/>
            <a:stretch>
              <a:fillRect/>
            </a:stretch>
          </a:blip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54" name="Group 94"/>
          <p:cNvGrpSpPr/>
          <p:nvPr/>
        </p:nvGrpSpPr>
        <p:grpSpPr>
          <a:xfrm>
            <a:off x="2146167" y="3352517"/>
            <a:ext cx="192723" cy="948263"/>
            <a:chOff x="1690019" y="2064423"/>
            <a:chExt cx="144542" cy="711197"/>
          </a:xfrm>
        </p:grpSpPr>
        <p:cxnSp>
          <p:nvCxnSpPr>
            <p:cNvPr id="55" name="Straight Connector 75"/>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0" name="Oval 32"/>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61" name="Oval 109"/>
          <p:cNvSpPr>
            <a:spLocks noChangeAspect="1"/>
          </p:cNvSpPr>
          <p:nvPr/>
        </p:nvSpPr>
        <p:spPr>
          <a:xfrm>
            <a:off x="3858754" y="1422016"/>
            <a:ext cx="1908000" cy="1908000"/>
          </a:xfrm>
          <a:prstGeom prst="ellipse">
            <a:avLst/>
          </a:prstGeom>
          <a:blipFill>
            <a:blip r:embed="rId5" cstate="screen">
              <a:extLst>
                <a:ext uri="{28A0092B-C50C-407E-A947-70E740481C1C}">
                  <a14:useLocalDpi xmlns:a14="http://schemas.microsoft.com/office/drawing/2010/main"/>
                </a:ext>
              </a:extLst>
            </a:blip>
            <a:srcRect/>
            <a:stretch>
              <a:fillRect/>
            </a:stretch>
          </a:blip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62" name="Group 110"/>
          <p:cNvGrpSpPr/>
          <p:nvPr/>
        </p:nvGrpSpPr>
        <p:grpSpPr>
          <a:xfrm>
            <a:off x="4716393" y="3352517"/>
            <a:ext cx="192723" cy="948263"/>
            <a:chOff x="1690019" y="2064423"/>
            <a:chExt cx="144542" cy="711197"/>
          </a:xfrm>
        </p:grpSpPr>
        <p:cxnSp>
          <p:nvCxnSpPr>
            <p:cNvPr id="67" name="Straight Connector 111"/>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8" name="Oval 112"/>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69" name="Oval 127"/>
          <p:cNvSpPr>
            <a:spLocks noChangeAspect="1"/>
          </p:cNvSpPr>
          <p:nvPr/>
        </p:nvSpPr>
        <p:spPr>
          <a:xfrm>
            <a:off x="6429787" y="1422016"/>
            <a:ext cx="1908000" cy="1908000"/>
          </a:xfrm>
          <a:prstGeom prst="ellipse">
            <a:avLst/>
          </a:prstGeom>
          <a:blipFill>
            <a:blip r:embed="rId6" cstate="screen">
              <a:extLst>
                <a:ext uri="{28A0092B-C50C-407E-A947-70E740481C1C}">
                  <a14:useLocalDpi xmlns:a14="http://schemas.microsoft.com/office/drawing/2010/main"/>
                </a:ext>
              </a:extLst>
            </a:blip>
            <a:srcRect/>
            <a:stretch>
              <a:fillRect/>
            </a:stretch>
          </a:blip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74" name="Group 128"/>
          <p:cNvGrpSpPr/>
          <p:nvPr/>
        </p:nvGrpSpPr>
        <p:grpSpPr>
          <a:xfrm>
            <a:off x="7286619" y="3352517"/>
            <a:ext cx="192723" cy="948263"/>
            <a:chOff x="1690019" y="2064423"/>
            <a:chExt cx="144542" cy="711197"/>
          </a:xfrm>
        </p:grpSpPr>
        <p:cxnSp>
          <p:nvCxnSpPr>
            <p:cNvPr id="75" name="Straight Connector 129"/>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76" name="Oval 130"/>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81" name="Oval 145"/>
          <p:cNvSpPr>
            <a:spLocks noChangeAspect="1"/>
          </p:cNvSpPr>
          <p:nvPr/>
        </p:nvSpPr>
        <p:spPr>
          <a:xfrm>
            <a:off x="9143206" y="1710016"/>
            <a:ext cx="1620000" cy="1620000"/>
          </a:xfrm>
          <a:prstGeom prst="ellipse">
            <a:avLst/>
          </a:prstGeom>
          <a:blipFill>
            <a:blip r:embed="rId7" cstate="screen">
              <a:extLst>
                <a:ext uri="{28A0092B-C50C-407E-A947-70E740481C1C}">
                  <a14:useLocalDpi xmlns:a14="http://schemas.microsoft.com/office/drawing/2010/main"/>
                </a:ext>
              </a:extLst>
            </a:blip>
            <a:srcRect/>
            <a:stretch>
              <a:fillRect/>
            </a:stretch>
          </a:blip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82" name="Group 146"/>
          <p:cNvGrpSpPr/>
          <p:nvPr/>
        </p:nvGrpSpPr>
        <p:grpSpPr>
          <a:xfrm>
            <a:off x="9856845" y="3352517"/>
            <a:ext cx="192723" cy="948263"/>
            <a:chOff x="1690019" y="2064423"/>
            <a:chExt cx="144542" cy="711197"/>
          </a:xfrm>
        </p:grpSpPr>
        <p:cxnSp>
          <p:nvCxnSpPr>
            <p:cNvPr id="83" name="Straight Connector 147"/>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84" name="Oval 148"/>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85" name="矩形 84"/>
          <p:cNvSpPr/>
          <p:nvPr/>
        </p:nvSpPr>
        <p:spPr>
          <a:xfrm>
            <a:off x="1303817" y="4418386"/>
            <a:ext cx="1877420" cy="430879"/>
          </a:xfrm>
          <a:prstGeom prst="rect">
            <a:avLst/>
          </a:prstGeom>
        </p:spPr>
        <p:txBody>
          <a:bodyPr wrap="none" lIns="91431" tIns="45716" rIns="91431" bIns="45716">
            <a:spAutoFit/>
          </a:bodyPr>
          <a:lstStyle/>
          <a:p>
            <a:pPr algn="ctr"/>
            <a:r>
              <a:rPr lang="zh-CN" altLang="en-US" sz="2200" b="1" dirty="0">
                <a:solidFill>
                  <a:srgbClr val="0070C0"/>
                </a:solidFill>
                <a:latin typeface="微软雅黑" pitchFamily="34" charset="-122"/>
                <a:ea typeface="微软雅黑" pitchFamily="34" charset="-122"/>
              </a:rPr>
              <a:t>点击添加标题</a:t>
            </a:r>
            <a:endParaRPr lang="en-US" altLang="zh-CN" sz="2200" b="1" dirty="0">
              <a:solidFill>
                <a:srgbClr val="0070C0"/>
              </a:solidFill>
              <a:latin typeface="微软雅黑" pitchFamily="34" charset="-122"/>
              <a:ea typeface="微软雅黑" pitchFamily="34" charset="-122"/>
            </a:endParaRPr>
          </a:p>
        </p:txBody>
      </p:sp>
      <p:sp>
        <p:nvSpPr>
          <p:cNvPr id="86" name="矩形 47"/>
          <p:cNvSpPr>
            <a:spLocks noChangeArrowheads="1"/>
          </p:cNvSpPr>
          <p:nvPr/>
        </p:nvSpPr>
        <p:spPr bwMode="auto">
          <a:xfrm>
            <a:off x="1128506"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a:t>
            </a:r>
            <a:r>
              <a:rPr lang="zh-CN" altLang="en-US" sz="1300" dirty="0" smtClean="0">
                <a:solidFill>
                  <a:schemeClr val="tx1">
                    <a:lumMod val="75000"/>
                    <a:lumOff val="25000"/>
                  </a:schemeClr>
                </a:solidFill>
                <a:sym typeface="微软雅黑" pitchFamily="34" charset="-122"/>
              </a:rPr>
              <a:t>录入</a:t>
            </a:r>
            <a:r>
              <a:rPr lang="zh-CN" altLang="en-US" sz="1300" dirty="0">
                <a:solidFill>
                  <a:schemeClr val="tx1">
                    <a:lumMod val="75000"/>
                    <a:lumOff val="25000"/>
                  </a:schemeClr>
                </a:solidFill>
                <a:sym typeface="微软雅黑" pitchFamily="34" charset="-122"/>
              </a:rPr>
              <a:t>上述</a:t>
            </a:r>
            <a:r>
              <a:rPr lang="zh-CN" altLang="en-US" sz="1300" dirty="0" smtClean="0">
                <a:solidFill>
                  <a:schemeClr val="tx1">
                    <a:lumMod val="75000"/>
                    <a:lumOff val="25000"/>
                  </a:schemeClr>
                </a:solidFill>
                <a:sym typeface="微软雅黑" pitchFamily="34" charset="-122"/>
              </a:rPr>
              <a:t>图表的综合描述</a:t>
            </a:r>
            <a:r>
              <a:rPr lang="zh-CN" altLang="en-US" sz="1300" dirty="0">
                <a:solidFill>
                  <a:schemeClr val="tx1">
                    <a:lumMod val="75000"/>
                    <a:lumOff val="25000"/>
                  </a:schemeClr>
                </a:solidFill>
                <a:sym typeface="微软雅黑" pitchFamily="34" charset="-122"/>
              </a:rPr>
              <a:t>说明，在此录入上述图表</a:t>
            </a:r>
            <a:r>
              <a:rPr lang="zh-CN" altLang="en-US" sz="1300" dirty="0" smtClean="0">
                <a:solidFill>
                  <a:schemeClr val="tx1">
                    <a:lumMod val="75000"/>
                    <a:lumOff val="25000"/>
                  </a:schemeClr>
                </a:solidFill>
                <a:sym typeface="微软雅黑" pitchFamily="34" charset="-122"/>
              </a:rPr>
              <a:t>的描述</a:t>
            </a:r>
            <a:r>
              <a:rPr lang="zh-CN" altLang="en-US" sz="1300" dirty="0">
                <a:solidFill>
                  <a:schemeClr val="tx1">
                    <a:lumMod val="75000"/>
                    <a:lumOff val="25000"/>
                  </a:schemeClr>
                </a:solidFill>
                <a:sym typeface="微软雅黑" pitchFamily="34" charset="-122"/>
              </a:rPr>
              <a:t>说明，在此</a:t>
            </a:r>
            <a:r>
              <a:rPr lang="zh-CN" altLang="en-US" sz="1300" dirty="0" smtClean="0">
                <a:solidFill>
                  <a:schemeClr val="tx1">
                    <a:lumMod val="75000"/>
                    <a:lumOff val="25000"/>
                  </a:schemeClr>
                </a:solidFill>
                <a:sym typeface="微软雅黑" pitchFamily="34" charset="-122"/>
              </a:rPr>
              <a:t>录入上述图表的描述说明。</a:t>
            </a:r>
            <a:endParaRPr lang="zh-CN" altLang="en-US" sz="1300" dirty="0">
              <a:solidFill>
                <a:schemeClr val="tx1">
                  <a:lumMod val="75000"/>
                  <a:lumOff val="25000"/>
                </a:schemeClr>
              </a:solidFill>
              <a:sym typeface="微软雅黑" pitchFamily="34" charset="-122"/>
            </a:endParaRPr>
          </a:p>
        </p:txBody>
      </p:sp>
      <p:sp>
        <p:nvSpPr>
          <p:cNvPr id="87" name="矩形 86"/>
          <p:cNvSpPr/>
          <p:nvPr/>
        </p:nvSpPr>
        <p:spPr>
          <a:xfrm>
            <a:off x="9014496" y="4418386"/>
            <a:ext cx="1877420" cy="430879"/>
          </a:xfrm>
          <a:prstGeom prst="rect">
            <a:avLst/>
          </a:prstGeom>
        </p:spPr>
        <p:txBody>
          <a:bodyPr wrap="none" lIns="91431" tIns="45716" rIns="91431" bIns="45716">
            <a:spAutoFit/>
          </a:bodyPr>
          <a:lstStyle/>
          <a:p>
            <a:pPr algn="ctr"/>
            <a:r>
              <a:rPr lang="zh-CN" altLang="en-US" sz="2200" b="1" dirty="0" smtClean="0">
                <a:solidFill>
                  <a:srgbClr val="0070C0"/>
                </a:solidFill>
                <a:latin typeface="微软雅黑" pitchFamily="34" charset="-122"/>
                <a:ea typeface="微软雅黑" pitchFamily="34" charset="-122"/>
              </a:rPr>
              <a:t>点击添加标题</a:t>
            </a:r>
            <a:endParaRPr lang="en-US" altLang="zh-CN" sz="2200" b="1" dirty="0">
              <a:solidFill>
                <a:srgbClr val="0070C0"/>
              </a:solidFill>
              <a:latin typeface="微软雅黑" pitchFamily="34" charset="-122"/>
              <a:ea typeface="微软雅黑" pitchFamily="34" charset="-122"/>
            </a:endParaRPr>
          </a:p>
        </p:txBody>
      </p:sp>
      <p:sp>
        <p:nvSpPr>
          <p:cNvPr id="88" name="矩形 47"/>
          <p:cNvSpPr>
            <a:spLocks noChangeArrowheads="1"/>
          </p:cNvSpPr>
          <p:nvPr/>
        </p:nvSpPr>
        <p:spPr bwMode="auto">
          <a:xfrm>
            <a:off x="8839184"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a:t>
            </a:r>
            <a:r>
              <a:rPr lang="zh-CN" altLang="en-US" sz="1300" dirty="0" smtClean="0">
                <a:solidFill>
                  <a:schemeClr val="tx1">
                    <a:lumMod val="75000"/>
                    <a:lumOff val="25000"/>
                  </a:schemeClr>
                </a:solidFill>
                <a:sym typeface="微软雅黑" pitchFamily="34" charset="-122"/>
              </a:rPr>
              <a:t>录入</a:t>
            </a:r>
            <a:r>
              <a:rPr lang="zh-CN" altLang="en-US" sz="1300" dirty="0">
                <a:solidFill>
                  <a:schemeClr val="tx1">
                    <a:lumMod val="75000"/>
                    <a:lumOff val="25000"/>
                  </a:schemeClr>
                </a:solidFill>
                <a:sym typeface="微软雅黑" pitchFamily="34" charset="-122"/>
              </a:rPr>
              <a:t>上述</a:t>
            </a:r>
            <a:r>
              <a:rPr lang="zh-CN" altLang="en-US" sz="1300" dirty="0" smtClean="0">
                <a:solidFill>
                  <a:schemeClr val="tx1">
                    <a:lumMod val="75000"/>
                    <a:lumOff val="25000"/>
                  </a:schemeClr>
                </a:solidFill>
                <a:sym typeface="微软雅黑" pitchFamily="34" charset="-122"/>
              </a:rPr>
              <a:t>图表的综合描述</a:t>
            </a:r>
            <a:r>
              <a:rPr lang="zh-CN" altLang="en-US" sz="1300" dirty="0">
                <a:solidFill>
                  <a:schemeClr val="tx1">
                    <a:lumMod val="75000"/>
                    <a:lumOff val="25000"/>
                  </a:schemeClr>
                </a:solidFill>
                <a:sym typeface="微软雅黑" pitchFamily="34" charset="-122"/>
              </a:rPr>
              <a:t>说明，在此录入上述图表</a:t>
            </a:r>
            <a:r>
              <a:rPr lang="zh-CN" altLang="en-US" sz="1300" dirty="0" smtClean="0">
                <a:solidFill>
                  <a:schemeClr val="tx1">
                    <a:lumMod val="75000"/>
                    <a:lumOff val="25000"/>
                  </a:schemeClr>
                </a:solidFill>
                <a:sym typeface="微软雅黑" pitchFamily="34" charset="-122"/>
              </a:rPr>
              <a:t>的描述</a:t>
            </a:r>
            <a:r>
              <a:rPr lang="zh-CN" altLang="en-US" sz="1300" dirty="0">
                <a:solidFill>
                  <a:schemeClr val="tx1">
                    <a:lumMod val="75000"/>
                    <a:lumOff val="25000"/>
                  </a:schemeClr>
                </a:solidFill>
                <a:sym typeface="微软雅黑" pitchFamily="34" charset="-122"/>
              </a:rPr>
              <a:t>说明，在此</a:t>
            </a:r>
            <a:r>
              <a:rPr lang="zh-CN" altLang="en-US" sz="1300" dirty="0" smtClean="0">
                <a:solidFill>
                  <a:schemeClr val="tx1">
                    <a:lumMod val="75000"/>
                    <a:lumOff val="25000"/>
                  </a:schemeClr>
                </a:solidFill>
                <a:sym typeface="微软雅黑" pitchFamily="34" charset="-122"/>
              </a:rPr>
              <a:t>录入上述图表的描述说明。</a:t>
            </a:r>
            <a:endParaRPr lang="zh-CN" altLang="en-US" sz="1300" dirty="0">
              <a:solidFill>
                <a:schemeClr val="tx1">
                  <a:lumMod val="75000"/>
                  <a:lumOff val="25000"/>
                </a:schemeClr>
              </a:solidFill>
              <a:sym typeface="微软雅黑" pitchFamily="34" charset="-122"/>
            </a:endParaRPr>
          </a:p>
        </p:txBody>
      </p:sp>
      <p:sp>
        <p:nvSpPr>
          <p:cNvPr id="89" name="矩形 88"/>
          <p:cNvSpPr/>
          <p:nvPr/>
        </p:nvSpPr>
        <p:spPr>
          <a:xfrm>
            <a:off x="3874044" y="4418386"/>
            <a:ext cx="1877420" cy="430879"/>
          </a:xfrm>
          <a:prstGeom prst="rect">
            <a:avLst/>
          </a:prstGeom>
        </p:spPr>
        <p:txBody>
          <a:bodyPr wrap="none" lIns="91431" tIns="45716" rIns="91431" bIns="45716">
            <a:spAutoFit/>
          </a:bodyPr>
          <a:lstStyle/>
          <a:p>
            <a:pPr algn="ctr"/>
            <a:r>
              <a:rPr lang="zh-CN" altLang="en-US" sz="2200" b="1" dirty="0" smtClean="0">
                <a:solidFill>
                  <a:srgbClr val="0070C0"/>
                </a:solidFill>
                <a:latin typeface="微软雅黑" pitchFamily="34" charset="-122"/>
                <a:ea typeface="微软雅黑" pitchFamily="34" charset="-122"/>
              </a:rPr>
              <a:t>点击添加标题</a:t>
            </a:r>
            <a:endParaRPr lang="en-US" altLang="zh-CN" sz="2200" b="1" dirty="0">
              <a:solidFill>
                <a:srgbClr val="0070C0"/>
              </a:solidFill>
              <a:latin typeface="微软雅黑" pitchFamily="34" charset="-122"/>
              <a:ea typeface="微软雅黑" pitchFamily="34" charset="-122"/>
            </a:endParaRPr>
          </a:p>
        </p:txBody>
      </p:sp>
      <p:sp>
        <p:nvSpPr>
          <p:cNvPr id="90" name="矩形 47"/>
          <p:cNvSpPr>
            <a:spLocks noChangeArrowheads="1"/>
          </p:cNvSpPr>
          <p:nvPr/>
        </p:nvSpPr>
        <p:spPr bwMode="auto">
          <a:xfrm>
            <a:off x="3698732"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a:t>
            </a:r>
            <a:r>
              <a:rPr lang="zh-CN" altLang="en-US" sz="1300" dirty="0" smtClean="0">
                <a:solidFill>
                  <a:schemeClr val="tx1">
                    <a:lumMod val="75000"/>
                    <a:lumOff val="25000"/>
                  </a:schemeClr>
                </a:solidFill>
                <a:sym typeface="微软雅黑" pitchFamily="34" charset="-122"/>
              </a:rPr>
              <a:t>录入</a:t>
            </a:r>
            <a:r>
              <a:rPr lang="zh-CN" altLang="en-US" sz="1300" dirty="0">
                <a:solidFill>
                  <a:schemeClr val="tx1">
                    <a:lumMod val="75000"/>
                    <a:lumOff val="25000"/>
                  </a:schemeClr>
                </a:solidFill>
                <a:sym typeface="微软雅黑" pitchFamily="34" charset="-122"/>
              </a:rPr>
              <a:t>上述</a:t>
            </a:r>
            <a:r>
              <a:rPr lang="zh-CN" altLang="en-US" sz="1300" dirty="0" smtClean="0">
                <a:solidFill>
                  <a:schemeClr val="tx1">
                    <a:lumMod val="75000"/>
                    <a:lumOff val="25000"/>
                  </a:schemeClr>
                </a:solidFill>
                <a:sym typeface="微软雅黑" pitchFamily="34" charset="-122"/>
              </a:rPr>
              <a:t>图表的综合描述</a:t>
            </a:r>
            <a:r>
              <a:rPr lang="zh-CN" altLang="en-US" sz="1300" dirty="0">
                <a:solidFill>
                  <a:schemeClr val="tx1">
                    <a:lumMod val="75000"/>
                    <a:lumOff val="25000"/>
                  </a:schemeClr>
                </a:solidFill>
                <a:sym typeface="微软雅黑" pitchFamily="34" charset="-122"/>
              </a:rPr>
              <a:t>说明，在此录入上述图表</a:t>
            </a:r>
            <a:r>
              <a:rPr lang="zh-CN" altLang="en-US" sz="1300" dirty="0" smtClean="0">
                <a:solidFill>
                  <a:schemeClr val="tx1">
                    <a:lumMod val="75000"/>
                    <a:lumOff val="25000"/>
                  </a:schemeClr>
                </a:solidFill>
                <a:sym typeface="微软雅黑" pitchFamily="34" charset="-122"/>
              </a:rPr>
              <a:t>的描述</a:t>
            </a:r>
            <a:r>
              <a:rPr lang="zh-CN" altLang="en-US" sz="1300" dirty="0">
                <a:solidFill>
                  <a:schemeClr val="tx1">
                    <a:lumMod val="75000"/>
                    <a:lumOff val="25000"/>
                  </a:schemeClr>
                </a:solidFill>
                <a:sym typeface="微软雅黑" pitchFamily="34" charset="-122"/>
              </a:rPr>
              <a:t>说明，在此</a:t>
            </a:r>
            <a:r>
              <a:rPr lang="zh-CN" altLang="en-US" sz="1300" dirty="0" smtClean="0">
                <a:solidFill>
                  <a:schemeClr val="tx1">
                    <a:lumMod val="75000"/>
                    <a:lumOff val="25000"/>
                  </a:schemeClr>
                </a:solidFill>
                <a:sym typeface="微软雅黑" pitchFamily="34" charset="-122"/>
              </a:rPr>
              <a:t>录入上述图表的描述说明。</a:t>
            </a:r>
            <a:endParaRPr lang="zh-CN" altLang="en-US" sz="1300" dirty="0">
              <a:solidFill>
                <a:schemeClr val="tx1">
                  <a:lumMod val="75000"/>
                  <a:lumOff val="25000"/>
                </a:schemeClr>
              </a:solidFill>
              <a:sym typeface="微软雅黑" pitchFamily="34" charset="-122"/>
            </a:endParaRPr>
          </a:p>
        </p:txBody>
      </p:sp>
      <p:sp>
        <p:nvSpPr>
          <p:cNvPr id="91" name="矩形 90"/>
          <p:cNvSpPr/>
          <p:nvPr/>
        </p:nvSpPr>
        <p:spPr>
          <a:xfrm>
            <a:off x="6444270" y="4418386"/>
            <a:ext cx="1877420" cy="430879"/>
          </a:xfrm>
          <a:prstGeom prst="rect">
            <a:avLst/>
          </a:prstGeom>
        </p:spPr>
        <p:txBody>
          <a:bodyPr wrap="none" lIns="91431" tIns="45716" rIns="91431" bIns="45716">
            <a:spAutoFit/>
          </a:bodyPr>
          <a:lstStyle/>
          <a:p>
            <a:pPr algn="ctr"/>
            <a:r>
              <a:rPr lang="zh-CN" altLang="en-US" sz="2200" b="1" dirty="0" smtClean="0">
                <a:solidFill>
                  <a:srgbClr val="0070C0"/>
                </a:solidFill>
                <a:latin typeface="微软雅黑" pitchFamily="34" charset="-122"/>
                <a:ea typeface="微软雅黑" pitchFamily="34" charset="-122"/>
              </a:rPr>
              <a:t>点击添加标题</a:t>
            </a:r>
            <a:endParaRPr lang="en-US" altLang="zh-CN" sz="2200" b="1" dirty="0">
              <a:solidFill>
                <a:srgbClr val="0070C0"/>
              </a:solidFill>
              <a:latin typeface="微软雅黑" pitchFamily="34" charset="-122"/>
              <a:ea typeface="微软雅黑" pitchFamily="34" charset="-122"/>
            </a:endParaRPr>
          </a:p>
        </p:txBody>
      </p:sp>
      <p:sp>
        <p:nvSpPr>
          <p:cNvPr id="92" name="矩形 91"/>
          <p:cNvSpPr>
            <a:spLocks noChangeArrowheads="1"/>
          </p:cNvSpPr>
          <p:nvPr/>
        </p:nvSpPr>
        <p:spPr bwMode="auto">
          <a:xfrm>
            <a:off x="6269765"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a:t>
            </a:r>
            <a:r>
              <a:rPr lang="zh-CN" altLang="en-US" sz="1300" dirty="0" smtClean="0">
                <a:solidFill>
                  <a:schemeClr val="tx1">
                    <a:lumMod val="75000"/>
                    <a:lumOff val="25000"/>
                  </a:schemeClr>
                </a:solidFill>
                <a:sym typeface="微软雅黑" pitchFamily="34" charset="-122"/>
              </a:rPr>
              <a:t>录入</a:t>
            </a:r>
            <a:r>
              <a:rPr lang="zh-CN" altLang="en-US" sz="1300" dirty="0">
                <a:solidFill>
                  <a:schemeClr val="tx1">
                    <a:lumMod val="75000"/>
                    <a:lumOff val="25000"/>
                  </a:schemeClr>
                </a:solidFill>
                <a:sym typeface="微软雅黑" pitchFamily="34" charset="-122"/>
              </a:rPr>
              <a:t>上述</a:t>
            </a:r>
            <a:r>
              <a:rPr lang="zh-CN" altLang="en-US" sz="1300" dirty="0" smtClean="0">
                <a:solidFill>
                  <a:schemeClr val="tx1">
                    <a:lumMod val="75000"/>
                    <a:lumOff val="25000"/>
                  </a:schemeClr>
                </a:solidFill>
                <a:sym typeface="微软雅黑" pitchFamily="34" charset="-122"/>
              </a:rPr>
              <a:t>图表的综合描述</a:t>
            </a:r>
            <a:r>
              <a:rPr lang="zh-CN" altLang="en-US" sz="1300" dirty="0">
                <a:solidFill>
                  <a:schemeClr val="tx1">
                    <a:lumMod val="75000"/>
                    <a:lumOff val="25000"/>
                  </a:schemeClr>
                </a:solidFill>
                <a:sym typeface="微软雅黑" pitchFamily="34" charset="-122"/>
              </a:rPr>
              <a:t>说明，在此录入上述图表</a:t>
            </a:r>
            <a:r>
              <a:rPr lang="zh-CN" altLang="en-US" sz="1300" dirty="0" smtClean="0">
                <a:solidFill>
                  <a:schemeClr val="tx1">
                    <a:lumMod val="75000"/>
                    <a:lumOff val="25000"/>
                  </a:schemeClr>
                </a:solidFill>
                <a:sym typeface="微软雅黑" pitchFamily="34" charset="-122"/>
              </a:rPr>
              <a:t>的描述</a:t>
            </a:r>
            <a:r>
              <a:rPr lang="zh-CN" altLang="en-US" sz="1300" dirty="0">
                <a:solidFill>
                  <a:schemeClr val="tx1">
                    <a:lumMod val="75000"/>
                    <a:lumOff val="25000"/>
                  </a:schemeClr>
                </a:solidFill>
                <a:sym typeface="微软雅黑" pitchFamily="34" charset="-122"/>
              </a:rPr>
              <a:t>说明，在此</a:t>
            </a:r>
            <a:r>
              <a:rPr lang="zh-CN" altLang="en-US" sz="1300" dirty="0" smtClean="0">
                <a:solidFill>
                  <a:schemeClr val="tx1">
                    <a:lumMod val="75000"/>
                    <a:lumOff val="25000"/>
                  </a:schemeClr>
                </a:solidFill>
                <a:sym typeface="微软雅黑" pitchFamily="34" charset="-122"/>
              </a:rPr>
              <a:t>录入上述图表的描述说明。</a:t>
            </a:r>
            <a:endParaRPr lang="zh-CN" altLang="en-US" sz="1300" dirty="0">
              <a:solidFill>
                <a:schemeClr val="tx1">
                  <a:lumMod val="75000"/>
                  <a:lumOff val="25000"/>
                </a:schemeClr>
              </a:solidFill>
              <a:sym typeface="微软雅黑" pitchFamily="34" charset="-122"/>
            </a:endParaRPr>
          </a:p>
        </p:txBody>
      </p:sp>
      <p:sp>
        <p:nvSpPr>
          <p:cNvPr id="93"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94"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84736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500"/>
                                        <p:tgtEl>
                                          <p:spTgt spid="9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wipe(left)">
                                      <p:cBhvr>
                                        <p:cTn id="11" dur="500"/>
                                        <p:tgtEl>
                                          <p:spTgt spid="94"/>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strips(upRight)">
                                      <p:cBhvr>
                                        <p:cTn id="15" dur="500"/>
                                        <p:tgtEl>
                                          <p:spTgt spid="49"/>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fltVal val="0"/>
                                          </p:val>
                                        </p:tav>
                                        <p:tav tm="100000">
                                          <p:val>
                                            <p:strVal val="#ppt_w"/>
                                          </p:val>
                                        </p:tav>
                                      </p:tavLst>
                                    </p:anim>
                                    <p:anim calcmode="lin" valueType="num">
                                      <p:cBhvr>
                                        <p:cTn id="20" dur="500" fill="hold"/>
                                        <p:tgtEl>
                                          <p:spTgt spid="53"/>
                                        </p:tgtEl>
                                        <p:attrNameLst>
                                          <p:attrName>ppt_h</p:attrName>
                                        </p:attrNameLst>
                                      </p:cBhvr>
                                      <p:tavLst>
                                        <p:tav tm="0">
                                          <p:val>
                                            <p:fltVal val="0"/>
                                          </p:val>
                                        </p:tav>
                                        <p:tav tm="100000">
                                          <p:val>
                                            <p:strVal val="#ppt_h"/>
                                          </p:val>
                                        </p:tav>
                                      </p:tavLst>
                                    </p:anim>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ipe(up)">
                                      <p:cBhvr>
                                        <p:cTn id="24" dur="500"/>
                                        <p:tgtEl>
                                          <p:spTgt spid="54"/>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350" fill="hold"/>
                                        <p:tgtEl>
                                          <p:spTgt spid="85"/>
                                        </p:tgtEl>
                                        <p:attrNameLst>
                                          <p:attrName>ppt_x</p:attrName>
                                        </p:attrNameLst>
                                      </p:cBhvr>
                                      <p:tavLst>
                                        <p:tav tm="0">
                                          <p:val>
                                            <p:strVal val="#ppt_x"/>
                                          </p:val>
                                        </p:tav>
                                        <p:tav tm="100000">
                                          <p:val>
                                            <p:strVal val="#ppt_x"/>
                                          </p:val>
                                        </p:tav>
                                      </p:tavLst>
                                    </p:anim>
                                    <p:anim calcmode="lin" valueType="num">
                                      <p:cBhvr additive="base">
                                        <p:cTn id="29" dur="350" fill="hold"/>
                                        <p:tgtEl>
                                          <p:spTgt spid="8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350" fill="hold"/>
                                        <p:tgtEl>
                                          <p:spTgt spid="86"/>
                                        </p:tgtEl>
                                        <p:attrNameLst>
                                          <p:attrName>ppt_x</p:attrName>
                                        </p:attrNameLst>
                                      </p:cBhvr>
                                      <p:tavLst>
                                        <p:tav tm="0">
                                          <p:val>
                                            <p:strVal val="#ppt_x"/>
                                          </p:val>
                                        </p:tav>
                                        <p:tav tm="100000">
                                          <p:val>
                                            <p:strVal val="#ppt_x"/>
                                          </p:val>
                                        </p:tav>
                                      </p:tavLst>
                                    </p:anim>
                                    <p:anim calcmode="lin" valueType="num">
                                      <p:cBhvr additive="base">
                                        <p:cTn id="33" dur="350" fill="hold"/>
                                        <p:tgtEl>
                                          <p:spTgt spid="86"/>
                                        </p:tgtEl>
                                        <p:attrNameLst>
                                          <p:attrName>ppt_y</p:attrName>
                                        </p:attrNameLst>
                                      </p:cBhvr>
                                      <p:tavLst>
                                        <p:tav tm="0">
                                          <p:val>
                                            <p:strVal val="1+#ppt_h/2"/>
                                          </p:val>
                                        </p:tav>
                                        <p:tav tm="100000">
                                          <p:val>
                                            <p:strVal val="#ppt_y"/>
                                          </p:val>
                                        </p:tav>
                                      </p:tavLst>
                                    </p:anim>
                                  </p:childTnLst>
                                </p:cTn>
                              </p:par>
                            </p:childTnLst>
                          </p:cTn>
                        </p:par>
                        <p:par>
                          <p:cTn id="34" fill="hold">
                            <p:stCondLst>
                              <p:cond delay="2850"/>
                            </p:stCondLst>
                            <p:childTnLst>
                              <p:par>
                                <p:cTn id="35" presetID="12" presetClass="entr" presetSubtype="2"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slide(fromRight)">
                                      <p:cBhvr>
                                        <p:cTn id="37" dur="500"/>
                                        <p:tgtEl>
                                          <p:spTgt spid="33"/>
                                        </p:tgtEl>
                                      </p:cBhvr>
                                    </p:animEffect>
                                  </p:childTnLst>
                                </p:cTn>
                              </p:par>
                            </p:childTnLst>
                          </p:cTn>
                        </p:par>
                        <p:par>
                          <p:cTn id="38" fill="hold">
                            <p:stCondLst>
                              <p:cond delay="3350"/>
                            </p:stCondLst>
                            <p:childTnLst>
                              <p:par>
                                <p:cTn id="39" presetID="23" presetClass="entr" presetSubtype="16"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p:cTn id="41" dur="500" fill="hold"/>
                                        <p:tgtEl>
                                          <p:spTgt spid="61"/>
                                        </p:tgtEl>
                                        <p:attrNameLst>
                                          <p:attrName>ppt_w</p:attrName>
                                        </p:attrNameLst>
                                      </p:cBhvr>
                                      <p:tavLst>
                                        <p:tav tm="0">
                                          <p:val>
                                            <p:fltVal val="0"/>
                                          </p:val>
                                        </p:tav>
                                        <p:tav tm="100000">
                                          <p:val>
                                            <p:strVal val="#ppt_w"/>
                                          </p:val>
                                        </p:tav>
                                      </p:tavLst>
                                    </p:anim>
                                    <p:anim calcmode="lin" valueType="num">
                                      <p:cBhvr>
                                        <p:cTn id="42" dur="500" fill="hold"/>
                                        <p:tgtEl>
                                          <p:spTgt spid="61"/>
                                        </p:tgtEl>
                                        <p:attrNameLst>
                                          <p:attrName>ppt_h</p:attrName>
                                        </p:attrNameLst>
                                      </p:cBhvr>
                                      <p:tavLst>
                                        <p:tav tm="0">
                                          <p:val>
                                            <p:fltVal val="0"/>
                                          </p:val>
                                        </p:tav>
                                        <p:tav tm="100000">
                                          <p:val>
                                            <p:strVal val="#ppt_h"/>
                                          </p:val>
                                        </p:tav>
                                      </p:tavLst>
                                    </p:anim>
                                  </p:childTnLst>
                                </p:cTn>
                              </p:par>
                            </p:childTnLst>
                          </p:cTn>
                        </p:par>
                        <p:par>
                          <p:cTn id="43" fill="hold">
                            <p:stCondLst>
                              <p:cond delay="3850"/>
                            </p:stCondLst>
                            <p:childTnLst>
                              <p:par>
                                <p:cTn id="44" presetID="22" presetClass="entr" presetSubtype="1"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up)">
                                      <p:cBhvr>
                                        <p:cTn id="46" dur="500"/>
                                        <p:tgtEl>
                                          <p:spTgt spid="62"/>
                                        </p:tgtEl>
                                      </p:cBhvr>
                                    </p:animEffect>
                                  </p:childTnLst>
                                </p:cTn>
                              </p:par>
                            </p:childTnLst>
                          </p:cTn>
                        </p:par>
                        <p:par>
                          <p:cTn id="47" fill="hold">
                            <p:stCondLst>
                              <p:cond delay="4350"/>
                            </p:stCondLst>
                            <p:childTnLst>
                              <p:par>
                                <p:cTn id="48" presetID="2" presetClass="entr" presetSubtype="4" fill="hold" grpId="0" nodeType="after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additive="base">
                                        <p:cTn id="50" dur="350" fill="hold"/>
                                        <p:tgtEl>
                                          <p:spTgt spid="89"/>
                                        </p:tgtEl>
                                        <p:attrNameLst>
                                          <p:attrName>ppt_x</p:attrName>
                                        </p:attrNameLst>
                                      </p:cBhvr>
                                      <p:tavLst>
                                        <p:tav tm="0">
                                          <p:val>
                                            <p:strVal val="#ppt_x"/>
                                          </p:val>
                                        </p:tav>
                                        <p:tav tm="100000">
                                          <p:val>
                                            <p:strVal val="#ppt_x"/>
                                          </p:val>
                                        </p:tav>
                                      </p:tavLst>
                                    </p:anim>
                                    <p:anim calcmode="lin" valueType="num">
                                      <p:cBhvr additive="base">
                                        <p:cTn id="51" dur="350" fill="hold"/>
                                        <p:tgtEl>
                                          <p:spTgt spid="8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90"/>
                                        </p:tgtEl>
                                        <p:attrNameLst>
                                          <p:attrName>style.visibility</p:attrName>
                                        </p:attrNameLst>
                                      </p:cBhvr>
                                      <p:to>
                                        <p:strVal val="visible"/>
                                      </p:to>
                                    </p:set>
                                    <p:anim calcmode="lin" valueType="num">
                                      <p:cBhvr additive="base">
                                        <p:cTn id="54" dur="350" fill="hold"/>
                                        <p:tgtEl>
                                          <p:spTgt spid="90"/>
                                        </p:tgtEl>
                                        <p:attrNameLst>
                                          <p:attrName>ppt_x</p:attrName>
                                        </p:attrNameLst>
                                      </p:cBhvr>
                                      <p:tavLst>
                                        <p:tav tm="0">
                                          <p:val>
                                            <p:strVal val="#ppt_x"/>
                                          </p:val>
                                        </p:tav>
                                        <p:tav tm="100000">
                                          <p:val>
                                            <p:strVal val="#ppt_x"/>
                                          </p:val>
                                        </p:tav>
                                      </p:tavLst>
                                    </p:anim>
                                    <p:anim calcmode="lin" valueType="num">
                                      <p:cBhvr additive="base">
                                        <p:cTn id="55" dur="350" fill="hold"/>
                                        <p:tgtEl>
                                          <p:spTgt spid="90"/>
                                        </p:tgtEl>
                                        <p:attrNameLst>
                                          <p:attrName>ppt_y</p:attrName>
                                        </p:attrNameLst>
                                      </p:cBhvr>
                                      <p:tavLst>
                                        <p:tav tm="0">
                                          <p:val>
                                            <p:strVal val="1+#ppt_h/2"/>
                                          </p:val>
                                        </p:tav>
                                        <p:tav tm="100000">
                                          <p:val>
                                            <p:strVal val="#ppt_y"/>
                                          </p:val>
                                        </p:tav>
                                      </p:tavLst>
                                    </p:anim>
                                  </p:childTnLst>
                                </p:cTn>
                              </p:par>
                            </p:childTnLst>
                          </p:cTn>
                        </p:par>
                        <p:par>
                          <p:cTn id="56" fill="hold">
                            <p:stCondLst>
                              <p:cond delay="4700"/>
                            </p:stCondLst>
                            <p:childTnLst>
                              <p:par>
                                <p:cTn id="57" presetID="12" presetClass="entr" presetSubtype="2"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slide(fromRight)">
                                      <p:cBhvr>
                                        <p:cTn id="59" dur="500"/>
                                        <p:tgtEl>
                                          <p:spTgt spid="34"/>
                                        </p:tgtEl>
                                      </p:cBhvr>
                                    </p:animEffect>
                                  </p:childTnLst>
                                </p:cTn>
                              </p:par>
                            </p:childTnLst>
                          </p:cTn>
                        </p:par>
                        <p:par>
                          <p:cTn id="60" fill="hold">
                            <p:stCondLst>
                              <p:cond delay="5200"/>
                            </p:stCondLst>
                            <p:childTnLst>
                              <p:par>
                                <p:cTn id="61" presetID="23" presetClass="entr" presetSubtype="16"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 calcmode="lin" valueType="num">
                                      <p:cBhvr>
                                        <p:cTn id="63" dur="500" fill="hold"/>
                                        <p:tgtEl>
                                          <p:spTgt spid="69"/>
                                        </p:tgtEl>
                                        <p:attrNameLst>
                                          <p:attrName>ppt_w</p:attrName>
                                        </p:attrNameLst>
                                      </p:cBhvr>
                                      <p:tavLst>
                                        <p:tav tm="0">
                                          <p:val>
                                            <p:fltVal val="0"/>
                                          </p:val>
                                        </p:tav>
                                        <p:tav tm="100000">
                                          <p:val>
                                            <p:strVal val="#ppt_w"/>
                                          </p:val>
                                        </p:tav>
                                      </p:tavLst>
                                    </p:anim>
                                    <p:anim calcmode="lin" valueType="num">
                                      <p:cBhvr>
                                        <p:cTn id="64" dur="500" fill="hold"/>
                                        <p:tgtEl>
                                          <p:spTgt spid="69"/>
                                        </p:tgtEl>
                                        <p:attrNameLst>
                                          <p:attrName>ppt_h</p:attrName>
                                        </p:attrNameLst>
                                      </p:cBhvr>
                                      <p:tavLst>
                                        <p:tav tm="0">
                                          <p:val>
                                            <p:fltVal val="0"/>
                                          </p:val>
                                        </p:tav>
                                        <p:tav tm="100000">
                                          <p:val>
                                            <p:strVal val="#ppt_h"/>
                                          </p:val>
                                        </p:tav>
                                      </p:tavLst>
                                    </p:anim>
                                  </p:childTnLst>
                                </p:cTn>
                              </p:par>
                            </p:childTnLst>
                          </p:cTn>
                        </p:par>
                        <p:par>
                          <p:cTn id="65" fill="hold">
                            <p:stCondLst>
                              <p:cond delay="5700"/>
                            </p:stCondLst>
                            <p:childTnLst>
                              <p:par>
                                <p:cTn id="66" presetID="22" presetClass="entr" presetSubtype="1" fill="hold" nodeType="after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wipe(up)">
                                      <p:cBhvr>
                                        <p:cTn id="68" dur="500"/>
                                        <p:tgtEl>
                                          <p:spTgt spid="74"/>
                                        </p:tgtEl>
                                      </p:cBhvr>
                                    </p:animEffect>
                                  </p:childTnLst>
                                </p:cTn>
                              </p:par>
                            </p:childTnLst>
                          </p:cTn>
                        </p:par>
                        <p:par>
                          <p:cTn id="69" fill="hold">
                            <p:stCondLst>
                              <p:cond delay="6200"/>
                            </p:stCondLst>
                            <p:childTnLst>
                              <p:par>
                                <p:cTn id="70" presetID="2" presetClass="entr" presetSubtype="4" fill="hold" grpId="0" nodeType="afterEffect">
                                  <p:stCondLst>
                                    <p:cond delay="0"/>
                                  </p:stCondLst>
                                  <p:childTnLst>
                                    <p:set>
                                      <p:cBhvr>
                                        <p:cTn id="71" dur="1" fill="hold">
                                          <p:stCondLst>
                                            <p:cond delay="0"/>
                                          </p:stCondLst>
                                        </p:cTn>
                                        <p:tgtEl>
                                          <p:spTgt spid="91"/>
                                        </p:tgtEl>
                                        <p:attrNameLst>
                                          <p:attrName>style.visibility</p:attrName>
                                        </p:attrNameLst>
                                      </p:cBhvr>
                                      <p:to>
                                        <p:strVal val="visible"/>
                                      </p:to>
                                    </p:set>
                                    <p:anim calcmode="lin" valueType="num">
                                      <p:cBhvr additive="base">
                                        <p:cTn id="72" dur="350" fill="hold"/>
                                        <p:tgtEl>
                                          <p:spTgt spid="91"/>
                                        </p:tgtEl>
                                        <p:attrNameLst>
                                          <p:attrName>ppt_x</p:attrName>
                                        </p:attrNameLst>
                                      </p:cBhvr>
                                      <p:tavLst>
                                        <p:tav tm="0">
                                          <p:val>
                                            <p:strVal val="#ppt_x"/>
                                          </p:val>
                                        </p:tav>
                                        <p:tav tm="100000">
                                          <p:val>
                                            <p:strVal val="#ppt_x"/>
                                          </p:val>
                                        </p:tav>
                                      </p:tavLst>
                                    </p:anim>
                                    <p:anim calcmode="lin" valueType="num">
                                      <p:cBhvr additive="base">
                                        <p:cTn id="73" dur="350" fill="hold"/>
                                        <p:tgtEl>
                                          <p:spTgt spid="91"/>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92"/>
                                        </p:tgtEl>
                                        <p:attrNameLst>
                                          <p:attrName>style.visibility</p:attrName>
                                        </p:attrNameLst>
                                      </p:cBhvr>
                                      <p:to>
                                        <p:strVal val="visible"/>
                                      </p:to>
                                    </p:set>
                                    <p:anim calcmode="lin" valueType="num">
                                      <p:cBhvr additive="base">
                                        <p:cTn id="76" dur="350" fill="hold"/>
                                        <p:tgtEl>
                                          <p:spTgt spid="92"/>
                                        </p:tgtEl>
                                        <p:attrNameLst>
                                          <p:attrName>ppt_x</p:attrName>
                                        </p:attrNameLst>
                                      </p:cBhvr>
                                      <p:tavLst>
                                        <p:tav tm="0">
                                          <p:val>
                                            <p:strVal val="#ppt_x"/>
                                          </p:val>
                                        </p:tav>
                                        <p:tav tm="100000">
                                          <p:val>
                                            <p:strVal val="#ppt_x"/>
                                          </p:val>
                                        </p:tav>
                                      </p:tavLst>
                                    </p:anim>
                                    <p:anim calcmode="lin" valueType="num">
                                      <p:cBhvr additive="base">
                                        <p:cTn id="77" dur="350" fill="hold"/>
                                        <p:tgtEl>
                                          <p:spTgt spid="92"/>
                                        </p:tgtEl>
                                        <p:attrNameLst>
                                          <p:attrName>ppt_y</p:attrName>
                                        </p:attrNameLst>
                                      </p:cBhvr>
                                      <p:tavLst>
                                        <p:tav tm="0">
                                          <p:val>
                                            <p:strVal val="1+#ppt_h/2"/>
                                          </p:val>
                                        </p:tav>
                                        <p:tav tm="100000">
                                          <p:val>
                                            <p:strVal val="#ppt_y"/>
                                          </p:val>
                                        </p:tav>
                                      </p:tavLst>
                                    </p:anim>
                                  </p:childTnLst>
                                </p:cTn>
                              </p:par>
                            </p:childTnLst>
                          </p:cTn>
                        </p:par>
                        <p:par>
                          <p:cTn id="78" fill="hold">
                            <p:stCondLst>
                              <p:cond delay="6550"/>
                            </p:stCondLst>
                            <p:childTnLst>
                              <p:par>
                                <p:cTn id="79" presetID="12" presetClass="entr" presetSubtype="2"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slide(fromRight)">
                                      <p:cBhvr>
                                        <p:cTn id="81" dur="500"/>
                                        <p:tgtEl>
                                          <p:spTgt spid="35"/>
                                        </p:tgtEl>
                                      </p:cBhvr>
                                    </p:animEffect>
                                  </p:childTnLst>
                                </p:cTn>
                              </p:par>
                            </p:childTnLst>
                          </p:cTn>
                        </p:par>
                        <p:par>
                          <p:cTn id="82" fill="hold">
                            <p:stCondLst>
                              <p:cond delay="7050"/>
                            </p:stCondLst>
                            <p:childTnLst>
                              <p:par>
                                <p:cTn id="83" presetID="23" presetClass="entr" presetSubtype="16" fill="hold" grpId="0" nodeType="afterEffect">
                                  <p:stCondLst>
                                    <p:cond delay="0"/>
                                  </p:stCondLst>
                                  <p:childTnLst>
                                    <p:set>
                                      <p:cBhvr>
                                        <p:cTn id="84" dur="1" fill="hold">
                                          <p:stCondLst>
                                            <p:cond delay="0"/>
                                          </p:stCondLst>
                                        </p:cTn>
                                        <p:tgtEl>
                                          <p:spTgt spid="81"/>
                                        </p:tgtEl>
                                        <p:attrNameLst>
                                          <p:attrName>style.visibility</p:attrName>
                                        </p:attrNameLst>
                                      </p:cBhvr>
                                      <p:to>
                                        <p:strVal val="visible"/>
                                      </p:to>
                                    </p:set>
                                    <p:anim calcmode="lin" valueType="num">
                                      <p:cBhvr>
                                        <p:cTn id="85" dur="500" fill="hold"/>
                                        <p:tgtEl>
                                          <p:spTgt spid="81"/>
                                        </p:tgtEl>
                                        <p:attrNameLst>
                                          <p:attrName>ppt_w</p:attrName>
                                        </p:attrNameLst>
                                      </p:cBhvr>
                                      <p:tavLst>
                                        <p:tav tm="0">
                                          <p:val>
                                            <p:fltVal val="0"/>
                                          </p:val>
                                        </p:tav>
                                        <p:tav tm="100000">
                                          <p:val>
                                            <p:strVal val="#ppt_w"/>
                                          </p:val>
                                        </p:tav>
                                      </p:tavLst>
                                    </p:anim>
                                    <p:anim calcmode="lin" valueType="num">
                                      <p:cBhvr>
                                        <p:cTn id="86" dur="500" fill="hold"/>
                                        <p:tgtEl>
                                          <p:spTgt spid="81"/>
                                        </p:tgtEl>
                                        <p:attrNameLst>
                                          <p:attrName>ppt_h</p:attrName>
                                        </p:attrNameLst>
                                      </p:cBhvr>
                                      <p:tavLst>
                                        <p:tav tm="0">
                                          <p:val>
                                            <p:fltVal val="0"/>
                                          </p:val>
                                        </p:tav>
                                        <p:tav tm="100000">
                                          <p:val>
                                            <p:strVal val="#ppt_h"/>
                                          </p:val>
                                        </p:tav>
                                      </p:tavLst>
                                    </p:anim>
                                  </p:childTnLst>
                                </p:cTn>
                              </p:par>
                            </p:childTnLst>
                          </p:cTn>
                        </p:par>
                        <p:par>
                          <p:cTn id="87" fill="hold">
                            <p:stCondLst>
                              <p:cond delay="7550"/>
                            </p:stCondLst>
                            <p:childTnLst>
                              <p:par>
                                <p:cTn id="88" presetID="22" presetClass="entr" presetSubtype="1" fill="hold"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wipe(up)">
                                      <p:cBhvr>
                                        <p:cTn id="90" dur="500"/>
                                        <p:tgtEl>
                                          <p:spTgt spid="82"/>
                                        </p:tgtEl>
                                      </p:cBhvr>
                                    </p:animEffect>
                                  </p:childTnLst>
                                </p:cTn>
                              </p:par>
                            </p:childTnLst>
                          </p:cTn>
                        </p:par>
                        <p:par>
                          <p:cTn id="91" fill="hold">
                            <p:stCondLst>
                              <p:cond delay="8050"/>
                            </p:stCondLst>
                            <p:childTnLst>
                              <p:par>
                                <p:cTn id="92" presetID="2" presetClass="entr" presetSubtype="4" fill="hold" grpId="0" nodeType="afterEffect">
                                  <p:stCondLst>
                                    <p:cond delay="0"/>
                                  </p:stCondLst>
                                  <p:childTnLst>
                                    <p:set>
                                      <p:cBhvr>
                                        <p:cTn id="93" dur="1" fill="hold">
                                          <p:stCondLst>
                                            <p:cond delay="0"/>
                                          </p:stCondLst>
                                        </p:cTn>
                                        <p:tgtEl>
                                          <p:spTgt spid="87"/>
                                        </p:tgtEl>
                                        <p:attrNameLst>
                                          <p:attrName>style.visibility</p:attrName>
                                        </p:attrNameLst>
                                      </p:cBhvr>
                                      <p:to>
                                        <p:strVal val="visible"/>
                                      </p:to>
                                    </p:set>
                                    <p:anim calcmode="lin" valueType="num">
                                      <p:cBhvr additive="base">
                                        <p:cTn id="94" dur="350" fill="hold"/>
                                        <p:tgtEl>
                                          <p:spTgt spid="87"/>
                                        </p:tgtEl>
                                        <p:attrNameLst>
                                          <p:attrName>ppt_x</p:attrName>
                                        </p:attrNameLst>
                                      </p:cBhvr>
                                      <p:tavLst>
                                        <p:tav tm="0">
                                          <p:val>
                                            <p:strVal val="#ppt_x"/>
                                          </p:val>
                                        </p:tav>
                                        <p:tav tm="100000">
                                          <p:val>
                                            <p:strVal val="#ppt_x"/>
                                          </p:val>
                                        </p:tav>
                                      </p:tavLst>
                                    </p:anim>
                                    <p:anim calcmode="lin" valueType="num">
                                      <p:cBhvr additive="base">
                                        <p:cTn id="95" dur="350" fill="hold"/>
                                        <p:tgtEl>
                                          <p:spTgt spid="87"/>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88"/>
                                        </p:tgtEl>
                                        <p:attrNameLst>
                                          <p:attrName>style.visibility</p:attrName>
                                        </p:attrNameLst>
                                      </p:cBhvr>
                                      <p:to>
                                        <p:strVal val="visible"/>
                                      </p:to>
                                    </p:set>
                                    <p:anim calcmode="lin" valueType="num">
                                      <p:cBhvr additive="base">
                                        <p:cTn id="98" dur="350" fill="hold"/>
                                        <p:tgtEl>
                                          <p:spTgt spid="88"/>
                                        </p:tgtEl>
                                        <p:attrNameLst>
                                          <p:attrName>ppt_x</p:attrName>
                                        </p:attrNameLst>
                                      </p:cBhvr>
                                      <p:tavLst>
                                        <p:tav tm="0">
                                          <p:val>
                                            <p:strVal val="#ppt_x"/>
                                          </p:val>
                                        </p:tav>
                                        <p:tav tm="100000">
                                          <p:val>
                                            <p:strVal val="#ppt_x"/>
                                          </p:val>
                                        </p:tav>
                                      </p:tavLst>
                                    </p:anim>
                                    <p:anim calcmode="lin" valueType="num">
                                      <p:cBhvr additive="base">
                                        <p:cTn id="99" dur="350" fill="hold"/>
                                        <p:tgtEl>
                                          <p:spTgt spid="88"/>
                                        </p:tgtEl>
                                        <p:attrNameLst>
                                          <p:attrName>ppt_y</p:attrName>
                                        </p:attrNameLst>
                                      </p:cBhvr>
                                      <p:tavLst>
                                        <p:tav tm="0">
                                          <p:val>
                                            <p:strVal val="1+#ppt_h/2"/>
                                          </p:val>
                                        </p:tav>
                                        <p:tav tm="100000">
                                          <p:val>
                                            <p:strVal val="#ppt_y"/>
                                          </p:val>
                                        </p:tav>
                                      </p:tavLst>
                                    </p:anim>
                                  </p:childTnLst>
                                </p:cTn>
                              </p:par>
                            </p:childTnLst>
                          </p:cTn>
                        </p:par>
                        <p:par>
                          <p:cTn id="100" fill="hold">
                            <p:stCondLst>
                              <p:cond delay="8400"/>
                            </p:stCondLst>
                            <p:childTnLst>
                              <p:par>
                                <p:cTn id="101" presetID="12" presetClass="entr" presetSubtype="2"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slide(fromRight)">
                                      <p:cBhvr>
                                        <p:cTn id="10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53" grpId="0" animBg="1"/>
      <p:bldP spid="61" grpId="0" animBg="1"/>
      <p:bldP spid="69" grpId="0" animBg="1"/>
      <p:bldP spid="81" grpId="0" animBg="1"/>
      <p:bldP spid="85" grpId="0"/>
      <p:bldP spid="86" grpId="0"/>
      <p:bldP spid="87" grpId="0"/>
      <p:bldP spid="88" grpId="0"/>
      <p:bldP spid="89" grpId="0"/>
      <p:bldP spid="90" grpId="0"/>
      <p:bldP spid="91" grpId="0"/>
      <p:bldP spid="92" grpId="0"/>
      <p:bldP spid="93" grpId="0"/>
      <p:bldP spid="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60"/>
          <p:cNvGrpSpPr/>
          <p:nvPr/>
        </p:nvGrpSpPr>
        <p:grpSpPr>
          <a:xfrm>
            <a:off x="8637925" y="2670948"/>
            <a:ext cx="2557703" cy="3642617"/>
            <a:chOff x="6478443" y="1016361"/>
            <a:chExt cx="1918277" cy="2731963"/>
          </a:xfrm>
        </p:grpSpPr>
        <p:sp>
          <p:nvSpPr>
            <p:cNvPr id="49" name="Rounded Rectangle 53"/>
            <p:cNvSpPr/>
            <p:nvPr/>
          </p:nvSpPr>
          <p:spPr>
            <a:xfrm>
              <a:off x="6478443" y="1016361"/>
              <a:ext cx="1918277" cy="2731963"/>
            </a:xfrm>
            <a:prstGeom prst="roundRect">
              <a:avLst>
                <a:gd name="adj" fmla="val 1120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56" name="Oval 37"/>
            <p:cNvSpPr/>
            <p:nvPr/>
          </p:nvSpPr>
          <p:spPr>
            <a:xfrm>
              <a:off x="6911081" y="1319774"/>
              <a:ext cx="1053000" cy="1053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2"/>
                </a:solidFill>
                <a:latin typeface="FontAwesome" pitchFamily="2" charset="0"/>
              </a:endParaRPr>
            </a:p>
          </p:txBody>
        </p:sp>
      </p:grpSp>
      <p:grpSp>
        <p:nvGrpSpPr>
          <p:cNvPr id="57" name="Group 59"/>
          <p:cNvGrpSpPr/>
          <p:nvPr/>
        </p:nvGrpSpPr>
        <p:grpSpPr>
          <a:xfrm>
            <a:off x="6087467" y="2670948"/>
            <a:ext cx="2864940" cy="3642617"/>
            <a:chOff x="4565600" y="1016361"/>
            <a:chExt cx="2148705" cy="2731963"/>
          </a:xfrm>
        </p:grpSpPr>
        <p:grpSp>
          <p:nvGrpSpPr>
            <p:cNvPr id="58" name="Group 56"/>
            <p:cNvGrpSpPr/>
            <p:nvPr/>
          </p:nvGrpSpPr>
          <p:grpSpPr>
            <a:xfrm>
              <a:off x="4565600" y="1016361"/>
              <a:ext cx="2148705" cy="2731963"/>
              <a:chOff x="4565600" y="1016361"/>
              <a:chExt cx="2148705" cy="2731963"/>
            </a:xfrm>
          </p:grpSpPr>
          <p:sp>
            <p:nvSpPr>
              <p:cNvPr id="64" name="Rounded Rectangle 51"/>
              <p:cNvSpPr/>
              <p:nvPr/>
            </p:nvSpPr>
            <p:spPr>
              <a:xfrm>
                <a:off x="4565600" y="1016361"/>
                <a:ext cx="1918277" cy="2731963"/>
              </a:xfrm>
              <a:prstGeom prst="roundRect">
                <a:avLst>
                  <a:gd name="adj" fmla="val 1120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accent1"/>
                  </a:solidFill>
                </a:endParaRPr>
              </a:p>
            </p:txBody>
          </p:sp>
          <p:sp>
            <p:nvSpPr>
              <p:cNvPr id="65" name="Isosceles Triangle 47"/>
              <p:cNvSpPr/>
              <p:nvPr/>
            </p:nvSpPr>
            <p:spPr>
              <a:xfrm rot="5400000">
                <a:off x="6351188" y="2267128"/>
                <a:ext cx="495806" cy="230428"/>
              </a:xfrm>
              <a:prstGeom prst="triangle">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63" name="Oval 43"/>
            <p:cNvSpPr/>
            <p:nvPr/>
          </p:nvSpPr>
          <p:spPr>
            <a:xfrm>
              <a:off x="4998238" y="1319774"/>
              <a:ext cx="1053000" cy="105300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3"/>
                </a:solidFill>
                <a:latin typeface="FontAwesome" pitchFamily="2" charset="0"/>
              </a:endParaRPr>
            </a:p>
          </p:txBody>
        </p:sp>
      </p:grpSp>
      <p:cxnSp>
        <p:nvCxnSpPr>
          <p:cNvPr id="68" name="Straight Connector 25"/>
          <p:cNvCxnSpPr/>
          <p:nvPr/>
        </p:nvCxnSpPr>
        <p:spPr>
          <a:xfrm>
            <a:off x="1042975" y="2514191"/>
            <a:ext cx="10106051" cy="0"/>
          </a:xfrm>
          <a:prstGeom prst="line">
            <a:avLst/>
          </a:prstGeom>
          <a:ln w="19050">
            <a:solidFill>
              <a:schemeClr val="bg1">
                <a:lumMod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9" name="Group 58"/>
          <p:cNvGrpSpPr/>
          <p:nvPr/>
        </p:nvGrpSpPr>
        <p:grpSpPr>
          <a:xfrm>
            <a:off x="3537385" y="2670948"/>
            <a:ext cx="2864940" cy="3642617"/>
            <a:chOff x="2653038" y="1016361"/>
            <a:chExt cx="2148705" cy="2731963"/>
          </a:xfrm>
        </p:grpSpPr>
        <p:grpSp>
          <p:nvGrpSpPr>
            <p:cNvPr id="70" name="Group 55"/>
            <p:cNvGrpSpPr/>
            <p:nvPr/>
          </p:nvGrpSpPr>
          <p:grpSpPr>
            <a:xfrm>
              <a:off x="2653038" y="1016361"/>
              <a:ext cx="2148705" cy="2731963"/>
              <a:chOff x="2653038" y="1016361"/>
              <a:chExt cx="2148705" cy="2731963"/>
            </a:xfrm>
          </p:grpSpPr>
          <p:sp>
            <p:nvSpPr>
              <p:cNvPr id="78" name="Rounded Rectangle 50"/>
              <p:cNvSpPr/>
              <p:nvPr/>
            </p:nvSpPr>
            <p:spPr>
              <a:xfrm>
                <a:off x="2653038" y="1016361"/>
                <a:ext cx="1918277" cy="2731963"/>
              </a:xfrm>
              <a:prstGeom prst="roundRect">
                <a:avLst>
                  <a:gd name="adj" fmla="val 1120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79" name="Isosceles Triangle 46"/>
              <p:cNvSpPr/>
              <p:nvPr/>
            </p:nvSpPr>
            <p:spPr>
              <a:xfrm rot="5400000">
                <a:off x="4438626" y="2267128"/>
                <a:ext cx="495806" cy="230428"/>
              </a:xfrm>
              <a:prstGeom prst="triangle">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76" name="Oval 33"/>
            <p:cNvSpPr/>
            <p:nvPr/>
          </p:nvSpPr>
          <p:spPr>
            <a:xfrm>
              <a:off x="3085676" y="1319774"/>
              <a:ext cx="1053000" cy="10530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bg2"/>
                </a:solidFill>
                <a:latin typeface="FontAwesome" pitchFamily="2" charset="0"/>
              </a:endParaRPr>
            </a:p>
          </p:txBody>
        </p:sp>
      </p:grpSp>
      <p:grpSp>
        <p:nvGrpSpPr>
          <p:cNvPr id="80" name="Group 57"/>
          <p:cNvGrpSpPr/>
          <p:nvPr/>
        </p:nvGrpSpPr>
        <p:grpSpPr>
          <a:xfrm>
            <a:off x="988484" y="2670948"/>
            <a:ext cx="2864941" cy="3642617"/>
            <a:chOff x="741363" y="1016361"/>
            <a:chExt cx="2148706" cy="2731963"/>
          </a:xfrm>
        </p:grpSpPr>
        <p:grpSp>
          <p:nvGrpSpPr>
            <p:cNvPr id="81" name="Group 54"/>
            <p:cNvGrpSpPr/>
            <p:nvPr/>
          </p:nvGrpSpPr>
          <p:grpSpPr>
            <a:xfrm>
              <a:off x="741363" y="1016361"/>
              <a:ext cx="2148706" cy="2731963"/>
              <a:chOff x="741363" y="1016361"/>
              <a:chExt cx="2148706" cy="2731963"/>
            </a:xfrm>
          </p:grpSpPr>
          <p:sp>
            <p:nvSpPr>
              <p:cNvPr id="85" name="Rounded Rectangle 49"/>
              <p:cNvSpPr/>
              <p:nvPr/>
            </p:nvSpPr>
            <p:spPr>
              <a:xfrm>
                <a:off x="741363" y="1016361"/>
                <a:ext cx="1918277" cy="2731963"/>
              </a:xfrm>
              <a:prstGeom prst="roundRect">
                <a:avLst>
                  <a:gd name="adj" fmla="val 1120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6" name="Isosceles Triangle 45"/>
              <p:cNvSpPr/>
              <p:nvPr/>
            </p:nvSpPr>
            <p:spPr>
              <a:xfrm rot="5400000">
                <a:off x="2526952" y="2267128"/>
                <a:ext cx="495806" cy="230428"/>
              </a:xfrm>
              <a:prstGeom prst="triangle">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84" name="Oval 40"/>
            <p:cNvSpPr/>
            <p:nvPr/>
          </p:nvSpPr>
          <p:spPr>
            <a:xfrm>
              <a:off x="1174001" y="1319774"/>
              <a:ext cx="1053000" cy="1053000"/>
            </a:xfrm>
            <a:prstGeom prst="ellipse">
              <a:avLst/>
            </a:prstGeom>
            <a:blipFill>
              <a:blip r:embed="rId7"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tx2">
                    <a:lumMod val="75000"/>
                  </a:schemeClr>
                </a:solidFill>
                <a:latin typeface="FontAwesome" pitchFamily="2" charset="0"/>
              </a:endParaRPr>
            </a:p>
          </p:txBody>
        </p:sp>
      </p:grpSp>
      <p:sp>
        <p:nvSpPr>
          <p:cNvPr id="88" name="矩形 87"/>
          <p:cNvSpPr>
            <a:spLocks noChangeArrowheads="1"/>
          </p:cNvSpPr>
          <p:nvPr/>
        </p:nvSpPr>
        <p:spPr bwMode="auto">
          <a:xfrm>
            <a:off x="988484" y="1478377"/>
            <a:ext cx="10160542"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a:t>
            </a:r>
            <a:r>
              <a:rPr lang="zh-CN" altLang="en-US" sz="1400" dirty="0" smtClean="0">
                <a:solidFill>
                  <a:schemeClr val="tx1">
                    <a:lumMod val="65000"/>
                    <a:lumOff val="35000"/>
                  </a:schemeClr>
                </a:solidFill>
                <a:sym typeface="微软雅黑" pitchFamily="34" charset="-122"/>
              </a:rPr>
              <a:t>，</a:t>
            </a:r>
            <a:r>
              <a:rPr lang="zh-CN" altLang="en-US" sz="1400" dirty="0">
                <a:solidFill>
                  <a:schemeClr val="tx1">
                    <a:lumMod val="65000"/>
                    <a:lumOff val="35000"/>
                  </a:schemeClr>
                </a:solidFill>
                <a:sym typeface="微软雅黑" pitchFamily="34" charset="-122"/>
              </a:rPr>
              <a:t>在此录入上述图表的综合描述说明，</a:t>
            </a: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录入上述图表的综合描述说明。在此录入上述图表的综合描述说明，在此录入上述图表</a:t>
            </a:r>
            <a:r>
              <a:rPr lang="zh-CN" altLang="en-US" sz="1400" dirty="0" smtClean="0">
                <a:solidFill>
                  <a:schemeClr val="tx1">
                    <a:lumMod val="65000"/>
                    <a:lumOff val="35000"/>
                  </a:schemeClr>
                </a:solidFill>
                <a:sym typeface="微软雅黑" pitchFamily="34" charset="-122"/>
              </a:rPr>
              <a:t>的描述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a:t>
            </a:r>
          </a:p>
        </p:txBody>
      </p:sp>
      <p:sp>
        <p:nvSpPr>
          <p:cNvPr id="89" name="矩形 88"/>
          <p:cNvSpPr/>
          <p:nvPr/>
        </p:nvSpPr>
        <p:spPr>
          <a:xfrm>
            <a:off x="1747417" y="4689728"/>
            <a:ext cx="1031034" cy="430879"/>
          </a:xfrm>
          <a:prstGeom prst="rect">
            <a:avLst/>
          </a:prstGeom>
        </p:spPr>
        <p:txBody>
          <a:bodyPr wrap="none" lIns="91431" tIns="45716" rIns="91431" bIns="45716">
            <a:spAutoFit/>
          </a:bodyPr>
          <a:lstStyle/>
          <a:p>
            <a:pPr algn="ctr"/>
            <a:r>
              <a:rPr lang="zh-CN" altLang="en-US" sz="2200" b="1" dirty="0" smtClean="0">
                <a:solidFill>
                  <a:schemeClr val="bg1">
                    <a:lumMod val="95000"/>
                  </a:schemeClr>
                </a:solidFill>
                <a:latin typeface="微软雅黑" pitchFamily="34" charset="-122"/>
                <a:ea typeface="微软雅黑" pitchFamily="34" charset="-122"/>
              </a:rPr>
              <a:t>季度一</a:t>
            </a:r>
            <a:endParaRPr lang="en-US" altLang="zh-CN" sz="2200" b="1" dirty="0">
              <a:solidFill>
                <a:schemeClr val="bg1">
                  <a:lumMod val="95000"/>
                </a:schemeClr>
              </a:solidFill>
              <a:latin typeface="微软雅黑" pitchFamily="34" charset="-122"/>
              <a:ea typeface="微软雅黑" pitchFamily="34" charset="-122"/>
            </a:endParaRPr>
          </a:p>
        </p:txBody>
      </p:sp>
      <p:sp>
        <p:nvSpPr>
          <p:cNvPr id="90" name="矩形 47"/>
          <p:cNvSpPr>
            <a:spLocks noChangeArrowheads="1"/>
          </p:cNvSpPr>
          <p:nvPr/>
        </p:nvSpPr>
        <p:spPr bwMode="auto">
          <a:xfrm>
            <a:off x="1148912"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a:t>
            </a:r>
            <a:r>
              <a:rPr lang="zh-CN" altLang="en-US" sz="1300" dirty="0" smtClean="0">
                <a:solidFill>
                  <a:schemeClr val="bg1">
                    <a:lumMod val="95000"/>
                  </a:schemeClr>
                </a:solidFill>
                <a:sym typeface="微软雅黑" pitchFamily="34" charset="-122"/>
              </a:rPr>
              <a:t>录入</a:t>
            </a:r>
            <a:r>
              <a:rPr lang="zh-CN" altLang="en-US" sz="1300" dirty="0">
                <a:solidFill>
                  <a:schemeClr val="bg1">
                    <a:lumMod val="95000"/>
                  </a:schemeClr>
                </a:solidFill>
                <a:sym typeface="微软雅黑" pitchFamily="34" charset="-122"/>
              </a:rPr>
              <a:t>上述</a:t>
            </a:r>
            <a:r>
              <a:rPr lang="zh-CN" altLang="en-US" sz="1300" dirty="0" smtClean="0">
                <a:solidFill>
                  <a:schemeClr val="bg1">
                    <a:lumMod val="95000"/>
                  </a:schemeClr>
                </a:solidFill>
                <a:sym typeface="微软雅黑" pitchFamily="34" charset="-122"/>
              </a:rPr>
              <a:t>图表的综合描述</a:t>
            </a:r>
            <a:r>
              <a:rPr lang="zh-CN" altLang="en-US" sz="1300" dirty="0">
                <a:solidFill>
                  <a:schemeClr val="bg1">
                    <a:lumMod val="95000"/>
                  </a:schemeClr>
                </a:solidFill>
                <a:sym typeface="微软雅黑" pitchFamily="34" charset="-122"/>
              </a:rPr>
              <a:t>说明，在此</a:t>
            </a:r>
            <a:r>
              <a:rPr lang="zh-CN" altLang="en-US" sz="1300" dirty="0" smtClean="0">
                <a:solidFill>
                  <a:schemeClr val="bg1">
                    <a:lumMod val="95000"/>
                  </a:schemeClr>
                </a:solidFill>
                <a:sym typeface="微软雅黑" pitchFamily="34" charset="-122"/>
              </a:rPr>
              <a:t>录入上述图表的综合</a:t>
            </a:r>
            <a:r>
              <a:rPr lang="zh-CN" altLang="en-US" sz="1300" dirty="0">
                <a:solidFill>
                  <a:schemeClr val="bg1">
                    <a:lumMod val="95000"/>
                  </a:schemeClr>
                </a:solidFill>
                <a:sym typeface="微软雅黑" pitchFamily="34" charset="-122"/>
              </a:rPr>
              <a:t>描述</a:t>
            </a:r>
            <a:r>
              <a:rPr lang="zh-CN" altLang="en-US" sz="1300" dirty="0" smtClean="0">
                <a:solidFill>
                  <a:schemeClr val="bg1">
                    <a:lumMod val="95000"/>
                  </a:schemeClr>
                </a:solidFill>
                <a:sym typeface="微软雅黑" pitchFamily="34" charset="-122"/>
              </a:rPr>
              <a:t>说明。</a:t>
            </a:r>
            <a:endParaRPr lang="zh-CN" altLang="en-US" sz="1300" dirty="0">
              <a:solidFill>
                <a:schemeClr val="bg1">
                  <a:lumMod val="95000"/>
                </a:schemeClr>
              </a:solidFill>
              <a:sym typeface="微软雅黑" pitchFamily="34" charset="-122"/>
            </a:endParaRPr>
          </a:p>
        </p:txBody>
      </p:sp>
      <p:sp>
        <p:nvSpPr>
          <p:cNvPr id="91" name="矩形 90"/>
          <p:cNvSpPr/>
          <p:nvPr/>
        </p:nvSpPr>
        <p:spPr>
          <a:xfrm>
            <a:off x="4299905" y="4689728"/>
            <a:ext cx="1031034" cy="430879"/>
          </a:xfrm>
          <a:prstGeom prst="rect">
            <a:avLst/>
          </a:prstGeom>
        </p:spPr>
        <p:txBody>
          <a:bodyPr wrap="none" lIns="91431" tIns="45716" rIns="91431" bIns="45716">
            <a:spAutoFit/>
          </a:bodyPr>
          <a:lstStyle/>
          <a:p>
            <a:pPr algn="ctr"/>
            <a:r>
              <a:rPr lang="zh-CN" altLang="en-US" sz="2200" b="1" dirty="0" smtClean="0">
                <a:solidFill>
                  <a:schemeClr val="bg1">
                    <a:lumMod val="95000"/>
                  </a:schemeClr>
                </a:solidFill>
                <a:latin typeface="微软雅黑" pitchFamily="34" charset="-122"/>
                <a:ea typeface="微软雅黑" pitchFamily="34" charset="-122"/>
              </a:rPr>
              <a:t>季度二</a:t>
            </a:r>
            <a:endParaRPr lang="en-US" altLang="zh-CN" sz="2200" b="1" dirty="0">
              <a:solidFill>
                <a:schemeClr val="bg1">
                  <a:lumMod val="95000"/>
                </a:schemeClr>
              </a:solidFill>
              <a:latin typeface="微软雅黑" pitchFamily="34" charset="-122"/>
              <a:ea typeface="微软雅黑" pitchFamily="34" charset="-122"/>
            </a:endParaRPr>
          </a:p>
        </p:txBody>
      </p:sp>
      <p:sp>
        <p:nvSpPr>
          <p:cNvPr id="92" name="矩形 47"/>
          <p:cNvSpPr>
            <a:spLocks noChangeArrowheads="1"/>
          </p:cNvSpPr>
          <p:nvPr/>
        </p:nvSpPr>
        <p:spPr bwMode="auto">
          <a:xfrm>
            <a:off x="3701400"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a:t>
            </a:r>
            <a:r>
              <a:rPr lang="zh-CN" altLang="en-US" sz="1300" dirty="0" smtClean="0">
                <a:solidFill>
                  <a:schemeClr val="bg1">
                    <a:lumMod val="95000"/>
                  </a:schemeClr>
                </a:solidFill>
                <a:sym typeface="微软雅黑" pitchFamily="34" charset="-122"/>
              </a:rPr>
              <a:t>录入</a:t>
            </a:r>
            <a:r>
              <a:rPr lang="zh-CN" altLang="en-US" sz="1300" dirty="0">
                <a:solidFill>
                  <a:schemeClr val="bg1">
                    <a:lumMod val="95000"/>
                  </a:schemeClr>
                </a:solidFill>
                <a:sym typeface="微软雅黑" pitchFamily="34" charset="-122"/>
              </a:rPr>
              <a:t>上述</a:t>
            </a:r>
            <a:r>
              <a:rPr lang="zh-CN" altLang="en-US" sz="1300" dirty="0" smtClean="0">
                <a:solidFill>
                  <a:schemeClr val="bg1">
                    <a:lumMod val="95000"/>
                  </a:schemeClr>
                </a:solidFill>
                <a:sym typeface="微软雅黑" pitchFamily="34" charset="-122"/>
              </a:rPr>
              <a:t>图表的综合描述</a:t>
            </a:r>
            <a:r>
              <a:rPr lang="zh-CN" altLang="en-US" sz="1300" dirty="0">
                <a:solidFill>
                  <a:schemeClr val="bg1">
                    <a:lumMod val="95000"/>
                  </a:schemeClr>
                </a:solidFill>
                <a:sym typeface="微软雅黑" pitchFamily="34" charset="-122"/>
              </a:rPr>
              <a:t>说明，在此</a:t>
            </a:r>
            <a:r>
              <a:rPr lang="zh-CN" altLang="en-US" sz="1300" dirty="0" smtClean="0">
                <a:solidFill>
                  <a:schemeClr val="bg1">
                    <a:lumMod val="95000"/>
                  </a:schemeClr>
                </a:solidFill>
                <a:sym typeface="微软雅黑" pitchFamily="34" charset="-122"/>
              </a:rPr>
              <a:t>录入上述图表的综合</a:t>
            </a:r>
            <a:r>
              <a:rPr lang="zh-CN" altLang="en-US" sz="1300" dirty="0">
                <a:solidFill>
                  <a:schemeClr val="bg1">
                    <a:lumMod val="95000"/>
                  </a:schemeClr>
                </a:solidFill>
                <a:sym typeface="微软雅黑" pitchFamily="34" charset="-122"/>
              </a:rPr>
              <a:t>描述</a:t>
            </a:r>
            <a:r>
              <a:rPr lang="zh-CN" altLang="en-US" sz="1300" dirty="0" smtClean="0">
                <a:solidFill>
                  <a:schemeClr val="bg1">
                    <a:lumMod val="95000"/>
                  </a:schemeClr>
                </a:solidFill>
                <a:sym typeface="微软雅黑" pitchFamily="34" charset="-122"/>
              </a:rPr>
              <a:t>说明。</a:t>
            </a:r>
            <a:endParaRPr lang="zh-CN" altLang="en-US" sz="1300" dirty="0">
              <a:solidFill>
                <a:schemeClr val="bg1">
                  <a:lumMod val="95000"/>
                </a:schemeClr>
              </a:solidFill>
              <a:sym typeface="微软雅黑" pitchFamily="34" charset="-122"/>
            </a:endParaRPr>
          </a:p>
        </p:txBody>
      </p:sp>
      <p:sp>
        <p:nvSpPr>
          <p:cNvPr id="93" name="矩形 92"/>
          <p:cNvSpPr/>
          <p:nvPr/>
        </p:nvSpPr>
        <p:spPr>
          <a:xfrm>
            <a:off x="9404881" y="4689728"/>
            <a:ext cx="1031034" cy="430879"/>
          </a:xfrm>
          <a:prstGeom prst="rect">
            <a:avLst/>
          </a:prstGeom>
        </p:spPr>
        <p:txBody>
          <a:bodyPr wrap="none" lIns="91431" tIns="45716" rIns="91431" bIns="45716">
            <a:spAutoFit/>
          </a:bodyPr>
          <a:lstStyle/>
          <a:p>
            <a:pPr algn="ctr"/>
            <a:r>
              <a:rPr lang="zh-CN" altLang="en-US" sz="2200" b="1" dirty="0" smtClean="0">
                <a:solidFill>
                  <a:schemeClr val="bg1">
                    <a:lumMod val="95000"/>
                  </a:schemeClr>
                </a:solidFill>
                <a:latin typeface="微软雅黑" pitchFamily="34" charset="-122"/>
                <a:ea typeface="微软雅黑" pitchFamily="34" charset="-122"/>
              </a:rPr>
              <a:t>季度四</a:t>
            </a:r>
            <a:endParaRPr lang="en-US" altLang="zh-CN" sz="2200" b="1" dirty="0">
              <a:solidFill>
                <a:schemeClr val="bg1">
                  <a:lumMod val="95000"/>
                </a:schemeClr>
              </a:solidFill>
              <a:latin typeface="微软雅黑" pitchFamily="34" charset="-122"/>
              <a:ea typeface="微软雅黑" pitchFamily="34" charset="-122"/>
            </a:endParaRPr>
          </a:p>
        </p:txBody>
      </p:sp>
      <p:sp>
        <p:nvSpPr>
          <p:cNvPr id="94" name="矩形 47"/>
          <p:cNvSpPr>
            <a:spLocks noChangeArrowheads="1"/>
          </p:cNvSpPr>
          <p:nvPr/>
        </p:nvSpPr>
        <p:spPr bwMode="auto">
          <a:xfrm>
            <a:off x="8806376"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a:t>
            </a:r>
            <a:r>
              <a:rPr lang="zh-CN" altLang="en-US" sz="1300" dirty="0" smtClean="0">
                <a:solidFill>
                  <a:schemeClr val="bg1">
                    <a:lumMod val="95000"/>
                  </a:schemeClr>
                </a:solidFill>
                <a:sym typeface="微软雅黑" pitchFamily="34" charset="-122"/>
              </a:rPr>
              <a:t>录入</a:t>
            </a:r>
            <a:r>
              <a:rPr lang="zh-CN" altLang="en-US" sz="1300" dirty="0">
                <a:solidFill>
                  <a:schemeClr val="bg1">
                    <a:lumMod val="95000"/>
                  </a:schemeClr>
                </a:solidFill>
                <a:sym typeface="微软雅黑" pitchFamily="34" charset="-122"/>
              </a:rPr>
              <a:t>上述</a:t>
            </a:r>
            <a:r>
              <a:rPr lang="zh-CN" altLang="en-US" sz="1300" dirty="0" smtClean="0">
                <a:solidFill>
                  <a:schemeClr val="bg1">
                    <a:lumMod val="95000"/>
                  </a:schemeClr>
                </a:solidFill>
                <a:sym typeface="微软雅黑" pitchFamily="34" charset="-122"/>
              </a:rPr>
              <a:t>图表的综合描述</a:t>
            </a:r>
            <a:r>
              <a:rPr lang="zh-CN" altLang="en-US" sz="1300" dirty="0">
                <a:solidFill>
                  <a:schemeClr val="bg1">
                    <a:lumMod val="95000"/>
                  </a:schemeClr>
                </a:solidFill>
                <a:sym typeface="微软雅黑" pitchFamily="34" charset="-122"/>
              </a:rPr>
              <a:t>说明，在此</a:t>
            </a:r>
            <a:r>
              <a:rPr lang="zh-CN" altLang="en-US" sz="1300" dirty="0" smtClean="0">
                <a:solidFill>
                  <a:schemeClr val="bg1">
                    <a:lumMod val="95000"/>
                  </a:schemeClr>
                </a:solidFill>
                <a:sym typeface="微软雅黑" pitchFamily="34" charset="-122"/>
              </a:rPr>
              <a:t>录入上述图表的综合</a:t>
            </a:r>
            <a:r>
              <a:rPr lang="zh-CN" altLang="en-US" sz="1300" dirty="0">
                <a:solidFill>
                  <a:schemeClr val="bg1">
                    <a:lumMod val="95000"/>
                  </a:schemeClr>
                </a:solidFill>
                <a:sym typeface="微软雅黑" pitchFamily="34" charset="-122"/>
              </a:rPr>
              <a:t>描述</a:t>
            </a:r>
            <a:r>
              <a:rPr lang="zh-CN" altLang="en-US" sz="1300" dirty="0" smtClean="0">
                <a:solidFill>
                  <a:schemeClr val="bg1">
                    <a:lumMod val="95000"/>
                  </a:schemeClr>
                </a:solidFill>
                <a:sym typeface="微软雅黑" pitchFamily="34" charset="-122"/>
              </a:rPr>
              <a:t>说明。</a:t>
            </a:r>
            <a:endParaRPr lang="zh-CN" altLang="en-US" sz="1300" dirty="0">
              <a:solidFill>
                <a:schemeClr val="bg1">
                  <a:lumMod val="95000"/>
                </a:schemeClr>
              </a:solidFill>
              <a:sym typeface="微软雅黑" pitchFamily="34" charset="-122"/>
            </a:endParaRPr>
          </a:p>
        </p:txBody>
      </p:sp>
      <p:sp>
        <p:nvSpPr>
          <p:cNvPr id="95" name="矩形 94"/>
          <p:cNvSpPr/>
          <p:nvPr/>
        </p:nvSpPr>
        <p:spPr>
          <a:xfrm>
            <a:off x="6852393" y="4689728"/>
            <a:ext cx="1031034" cy="430879"/>
          </a:xfrm>
          <a:prstGeom prst="rect">
            <a:avLst/>
          </a:prstGeom>
        </p:spPr>
        <p:txBody>
          <a:bodyPr wrap="none" lIns="91431" tIns="45716" rIns="91431" bIns="45716">
            <a:spAutoFit/>
          </a:bodyPr>
          <a:lstStyle/>
          <a:p>
            <a:pPr algn="ctr"/>
            <a:r>
              <a:rPr lang="zh-CN" altLang="en-US" sz="2200" b="1" dirty="0" smtClean="0">
                <a:solidFill>
                  <a:schemeClr val="bg1">
                    <a:lumMod val="95000"/>
                  </a:schemeClr>
                </a:solidFill>
                <a:latin typeface="微软雅黑" pitchFamily="34" charset="-122"/>
                <a:ea typeface="微软雅黑" pitchFamily="34" charset="-122"/>
              </a:rPr>
              <a:t>季度三</a:t>
            </a:r>
            <a:endParaRPr lang="en-US" altLang="zh-CN" sz="2200" b="1" dirty="0">
              <a:solidFill>
                <a:schemeClr val="bg1">
                  <a:lumMod val="95000"/>
                </a:schemeClr>
              </a:solidFill>
              <a:latin typeface="微软雅黑" pitchFamily="34" charset="-122"/>
              <a:ea typeface="微软雅黑" pitchFamily="34" charset="-122"/>
            </a:endParaRPr>
          </a:p>
        </p:txBody>
      </p:sp>
      <p:sp>
        <p:nvSpPr>
          <p:cNvPr id="96" name="矩形 47"/>
          <p:cNvSpPr>
            <a:spLocks noChangeArrowheads="1"/>
          </p:cNvSpPr>
          <p:nvPr/>
        </p:nvSpPr>
        <p:spPr bwMode="auto">
          <a:xfrm>
            <a:off x="6253888"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a:t>
            </a:r>
            <a:r>
              <a:rPr lang="zh-CN" altLang="en-US" sz="1300" dirty="0" smtClean="0">
                <a:solidFill>
                  <a:schemeClr val="bg1">
                    <a:lumMod val="95000"/>
                  </a:schemeClr>
                </a:solidFill>
                <a:sym typeface="微软雅黑" pitchFamily="34" charset="-122"/>
              </a:rPr>
              <a:t>录入</a:t>
            </a:r>
            <a:r>
              <a:rPr lang="zh-CN" altLang="en-US" sz="1300" dirty="0">
                <a:solidFill>
                  <a:schemeClr val="bg1">
                    <a:lumMod val="95000"/>
                  </a:schemeClr>
                </a:solidFill>
                <a:sym typeface="微软雅黑" pitchFamily="34" charset="-122"/>
              </a:rPr>
              <a:t>上述</a:t>
            </a:r>
            <a:r>
              <a:rPr lang="zh-CN" altLang="en-US" sz="1300" dirty="0" smtClean="0">
                <a:solidFill>
                  <a:schemeClr val="bg1">
                    <a:lumMod val="95000"/>
                  </a:schemeClr>
                </a:solidFill>
                <a:sym typeface="微软雅黑" pitchFamily="34" charset="-122"/>
              </a:rPr>
              <a:t>图表的综合描述</a:t>
            </a:r>
            <a:r>
              <a:rPr lang="zh-CN" altLang="en-US" sz="1300" dirty="0">
                <a:solidFill>
                  <a:schemeClr val="bg1">
                    <a:lumMod val="95000"/>
                  </a:schemeClr>
                </a:solidFill>
                <a:sym typeface="微软雅黑" pitchFamily="34" charset="-122"/>
              </a:rPr>
              <a:t>说明，在此</a:t>
            </a:r>
            <a:r>
              <a:rPr lang="zh-CN" altLang="en-US" sz="1300" dirty="0" smtClean="0">
                <a:solidFill>
                  <a:schemeClr val="bg1">
                    <a:lumMod val="95000"/>
                  </a:schemeClr>
                </a:solidFill>
                <a:sym typeface="微软雅黑" pitchFamily="34" charset="-122"/>
              </a:rPr>
              <a:t>录入上述图表的综合</a:t>
            </a:r>
            <a:r>
              <a:rPr lang="zh-CN" altLang="en-US" sz="1300" dirty="0">
                <a:solidFill>
                  <a:schemeClr val="bg1">
                    <a:lumMod val="95000"/>
                  </a:schemeClr>
                </a:solidFill>
                <a:sym typeface="微软雅黑" pitchFamily="34" charset="-122"/>
              </a:rPr>
              <a:t>描述</a:t>
            </a:r>
            <a:r>
              <a:rPr lang="zh-CN" altLang="en-US" sz="1300" dirty="0" smtClean="0">
                <a:solidFill>
                  <a:schemeClr val="bg1">
                    <a:lumMod val="95000"/>
                  </a:schemeClr>
                </a:solidFill>
                <a:sym typeface="微软雅黑" pitchFamily="34" charset="-122"/>
              </a:rPr>
              <a:t>说明。</a:t>
            </a:r>
            <a:endParaRPr lang="zh-CN" altLang="en-US" sz="1300" dirty="0">
              <a:solidFill>
                <a:schemeClr val="bg1">
                  <a:lumMod val="95000"/>
                </a:schemeClr>
              </a:solidFill>
              <a:sym typeface="微软雅黑" pitchFamily="34" charset="-122"/>
            </a:endParaRPr>
          </a:p>
        </p:txBody>
      </p:sp>
      <p:sp>
        <p:nvSpPr>
          <p:cNvPr id="3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3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313341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barn(outVertical)">
                                      <p:cBhvr>
                                        <p:cTn id="15" dur="500"/>
                                        <p:tgtEl>
                                          <p:spTgt spid="88"/>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strips(upRight)">
                                      <p:cBhvr>
                                        <p:cTn id="19" dur="500"/>
                                        <p:tgtEl>
                                          <p:spTgt spid="68"/>
                                        </p:tgtEl>
                                      </p:cBhvr>
                                    </p:animEffect>
                                  </p:childTnLst>
                                </p:cTn>
                              </p:par>
                            </p:childTnLst>
                          </p:cTn>
                        </p:par>
                        <p:par>
                          <p:cTn id="20" fill="hold">
                            <p:stCondLst>
                              <p:cond delay="2000"/>
                            </p:stCondLst>
                            <p:childTnLst>
                              <p:par>
                                <p:cTn id="21" presetID="2" presetClass="entr" presetSubtype="4" accel="50000" decel="50000" fill="hold" nodeType="after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randombar(horizontal)">
                                      <p:cBhvr>
                                        <p:cTn id="28" dur="500"/>
                                        <p:tgtEl>
                                          <p:spTgt spid="8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randombar(horizontal)">
                                      <p:cBhvr>
                                        <p:cTn id="31" dur="500"/>
                                        <p:tgtEl>
                                          <p:spTgt spid="90"/>
                                        </p:tgtEl>
                                      </p:cBhvr>
                                    </p:animEffect>
                                  </p:childTnLst>
                                </p:cTn>
                              </p:par>
                            </p:childTnLst>
                          </p:cTn>
                        </p:par>
                        <p:par>
                          <p:cTn id="32" fill="hold">
                            <p:stCondLst>
                              <p:cond delay="3000"/>
                            </p:stCondLst>
                            <p:childTnLst>
                              <p:par>
                                <p:cTn id="33" presetID="1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400"/>
                                        <p:tgtEl>
                                          <p:spTgt spid="69"/>
                                        </p:tgtEl>
                                        <p:attrNameLst>
                                          <p:attrName>ppt_x</p:attrName>
                                        </p:attrNameLst>
                                      </p:cBhvr>
                                      <p:tavLst>
                                        <p:tav tm="0">
                                          <p:val>
                                            <p:strVal val="#ppt_x-#ppt_w*1.125000"/>
                                          </p:val>
                                        </p:tav>
                                        <p:tav tm="100000">
                                          <p:val>
                                            <p:strVal val="#ppt_x"/>
                                          </p:val>
                                        </p:tav>
                                      </p:tavLst>
                                    </p:anim>
                                    <p:animEffect transition="in" filter="wipe(right)">
                                      <p:cBhvr>
                                        <p:cTn id="36" dur="400"/>
                                        <p:tgtEl>
                                          <p:spTgt spid="69"/>
                                        </p:tgtEl>
                                      </p:cBhvr>
                                    </p:animEffect>
                                  </p:childTnLst>
                                </p:cTn>
                              </p:par>
                            </p:childTnLst>
                          </p:cTn>
                        </p:par>
                        <p:par>
                          <p:cTn id="37" fill="hold">
                            <p:stCondLst>
                              <p:cond delay="3400"/>
                            </p:stCondLst>
                            <p:childTnLst>
                              <p:par>
                                <p:cTn id="38" presetID="14" presetClass="entr" presetSubtype="10"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randombar(horizontal)">
                                      <p:cBhvr>
                                        <p:cTn id="40" dur="500"/>
                                        <p:tgtEl>
                                          <p:spTgt spid="9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randombar(horizontal)">
                                      <p:cBhvr>
                                        <p:cTn id="43" dur="500"/>
                                        <p:tgtEl>
                                          <p:spTgt spid="92"/>
                                        </p:tgtEl>
                                      </p:cBhvr>
                                    </p:animEffect>
                                  </p:childTnLst>
                                </p:cTn>
                              </p:par>
                            </p:childTnLst>
                          </p:cTn>
                        </p:par>
                        <p:par>
                          <p:cTn id="44" fill="hold">
                            <p:stCondLst>
                              <p:cond delay="3900"/>
                            </p:stCondLst>
                            <p:childTnLst>
                              <p:par>
                                <p:cTn id="45" presetID="12" presetClass="entr" presetSubtype="8"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400"/>
                                        <p:tgtEl>
                                          <p:spTgt spid="57"/>
                                        </p:tgtEl>
                                        <p:attrNameLst>
                                          <p:attrName>ppt_x</p:attrName>
                                        </p:attrNameLst>
                                      </p:cBhvr>
                                      <p:tavLst>
                                        <p:tav tm="0">
                                          <p:val>
                                            <p:strVal val="#ppt_x-#ppt_w*1.125000"/>
                                          </p:val>
                                        </p:tav>
                                        <p:tav tm="100000">
                                          <p:val>
                                            <p:strVal val="#ppt_x"/>
                                          </p:val>
                                        </p:tav>
                                      </p:tavLst>
                                    </p:anim>
                                    <p:animEffect transition="in" filter="wipe(right)">
                                      <p:cBhvr>
                                        <p:cTn id="48" dur="400"/>
                                        <p:tgtEl>
                                          <p:spTgt spid="57"/>
                                        </p:tgtEl>
                                      </p:cBhvr>
                                    </p:animEffect>
                                  </p:childTnLst>
                                </p:cTn>
                              </p:par>
                            </p:childTnLst>
                          </p:cTn>
                        </p:par>
                        <p:par>
                          <p:cTn id="49" fill="hold">
                            <p:stCondLst>
                              <p:cond delay="4300"/>
                            </p:stCondLst>
                            <p:childTnLst>
                              <p:par>
                                <p:cTn id="50" presetID="14" presetClass="entr" presetSubtype="10" fill="hold" grpId="0" nodeType="after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randombar(horizontal)">
                                      <p:cBhvr>
                                        <p:cTn id="52" dur="500"/>
                                        <p:tgtEl>
                                          <p:spTgt spid="9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randombar(horizontal)">
                                      <p:cBhvr>
                                        <p:cTn id="55" dur="500"/>
                                        <p:tgtEl>
                                          <p:spTgt spid="96"/>
                                        </p:tgtEl>
                                      </p:cBhvr>
                                    </p:animEffect>
                                  </p:childTnLst>
                                </p:cTn>
                              </p:par>
                            </p:childTnLst>
                          </p:cTn>
                        </p:par>
                        <p:par>
                          <p:cTn id="56" fill="hold">
                            <p:stCondLst>
                              <p:cond delay="4800"/>
                            </p:stCondLst>
                            <p:childTnLst>
                              <p:par>
                                <p:cTn id="57" presetID="2" presetClass="entr" presetSubtype="2" accel="50000" decel="5000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1+#ppt_w/2"/>
                                          </p:val>
                                        </p:tav>
                                        <p:tav tm="100000">
                                          <p:val>
                                            <p:strVal val="#ppt_x"/>
                                          </p:val>
                                        </p:tav>
                                      </p:tavLst>
                                    </p:anim>
                                    <p:anim calcmode="lin" valueType="num">
                                      <p:cBhvr additive="base">
                                        <p:cTn id="60" dur="500" fill="hold"/>
                                        <p:tgtEl>
                                          <p:spTgt spid="48"/>
                                        </p:tgtEl>
                                        <p:attrNameLst>
                                          <p:attrName>ppt_y</p:attrName>
                                        </p:attrNameLst>
                                      </p:cBhvr>
                                      <p:tavLst>
                                        <p:tav tm="0">
                                          <p:val>
                                            <p:strVal val="#ppt_y"/>
                                          </p:val>
                                        </p:tav>
                                        <p:tav tm="100000">
                                          <p:val>
                                            <p:strVal val="#ppt_y"/>
                                          </p:val>
                                        </p:tav>
                                      </p:tavLst>
                                    </p:anim>
                                  </p:childTnLst>
                                </p:cTn>
                              </p:par>
                            </p:childTnLst>
                          </p:cTn>
                        </p:par>
                        <p:par>
                          <p:cTn id="61" fill="hold">
                            <p:stCondLst>
                              <p:cond delay="5300"/>
                            </p:stCondLst>
                            <p:childTnLst>
                              <p:par>
                                <p:cTn id="62" presetID="14" presetClass="entr" presetSubtype="10" fill="hold" grpId="0" nodeType="afterEffect">
                                  <p:stCondLst>
                                    <p:cond delay="0"/>
                                  </p:stCondLst>
                                  <p:childTnLst>
                                    <p:set>
                                      <p:cBhvr>
                                        <p:cTn id="63" dur="1" fill="hold">
                                          <p:stCondLst>
                                            <p:cond delay="0"/>
                                          </p:stCondLst>
                                        </p:cTn>
                                        <p:tgtEl>
                                          <p:spTgt spid="93"/>
                                        </p:tgtEl>
                                        <p:attrNameLst>
                                          <p:attrName>style.visibility</p:attrName>
                                        </p:attrNameLst>
                                      </p:cBhvr>
                                      <p:to>
                                        <p:strVal val="visible"/>
                                      </p:to>
                                    </p:set>
                                    <p:animEffect transition="in" filter="randombar(horizontal)">
                                      <p:cBhvr>
                                        <p:cTn id="64" dur="500"/>
                                        <p:tgtEl>
                                          <p:spTgt spid="9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randombar(horizontal)">
                                      <p:cBhvr>
                                        <p:cTn id="6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P spid="96"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43"/>
          <p:cNvCxnSpPr/>
          <p:nvPr/>
        </p:nvCxnSpPr>
        <p:spPr>
          <a:xfrm>
            <a:off x="1103394" y="3640592"/>
            <a:ext cx="9985213" cy="0"/>
          </a:xfrm>
          <a:prstGeom prst="line">
            <a:avLst/>
          </a:prstGeom>
          <a:ln w="19050">
            <a:solidFill>
              <a:schemeClr val="tx1">
                <a:lumMod val="65000"/>
                <a:lumOff val="3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7" name="Rounded Rectangle 37"/>
          <p:cNvSpPr>
            <a:spLocks noChangeAspect="1"/>
          </p:cNvSpPr>
          <p:nvPr/>
        </p:nvSpPr>
        <p:spPr>
          <a:xfrm>
            <a:off x="1459341" y="3259941"/>
            <a:ext cx="841512" cy="841507"/>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rgbClr val="0070C0"/>
                </a:solidFill>
              </a:rPr>
              <a:t>01</a:t>
            </a:r>
          </a:p>
        </p:txBody>
      </p:sp>
      <p:sp>
        <p:nvSpPr>
          <p:cNvPr id="100" name="Rounded Rectangle 39"/>
          <p:cNvSpPr>
            <a:spLocks noChangeAspect="1"/>
          </p:cNvSpPr>
          <p:nvPr/>
        </p:nvSpPr>
        <p:spPr>
          <a:xfrm>
            <a:off x="3145704" y="3259941"/>
            <a:ext cx="841512" cy="841507"/>
          </a:xfrm>
          <a:prstGeom prst="round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02</a:t>
            </a:r>
            <a:endParaRPr lang="en-US" sz="3556" dirty="0">
              <a:solidFill>
                <a:schemeClr val="bg1"/>
              </a:solidFill>
            </a:endParaRPr>
          </a:p>
        </p:txBody>
      </p:sp>
      <p:sp>
        <p:nvSpPr>
          <p:cNvPr id="106" name="Rounded Rectangle 40"/>
          <p:cNvSpPr>
            <a:spLocks noChangeAspect="1"/>
          </p:cNvSpPr>
          <p:nvPr/>
        </p:nvSpPr>
        <p:spPr>
          <a:xfrm>
            <a:off x="4832067" y="3259941"/>
            <a:ext cx="841512" cy="841507"/>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rgbClr val="0070C0"/>
                </a:solidFill>
              </a:rPr>
              <a:t>03</a:t>
            </a:r>
            <a:endParaRPr lang="en-US" sz="3556" dirty="0">
              <a:solidFill>
                <a:srgbClr val="0070C0"/>
              </a:solidFill>
            </a:endParaRPr>
          </a:p>
        </p:txBody>
      </p:sp>
      <p:sp>
        <p:nvSpPr>
          <p:cNvPr id="124" name="Rounded Rectangle 41"/>
          <p:cNvSpPr>
            <a:spLocks noChangeAspect="1"/>
          </p:cNvSpPr>
          <p:nvPr/>
        </p:nvSpPr>
        <p:spPr>
          <a:xfrm>
            <a:off x="6518429" y="3259941"/>
            <a:ext cx="841512" cy="841507"/>
          </a:xfrm>
          <a:prstGeom prst="round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04</a:t>
            </a:r>
            <a:endParaRPr lang="en-US" sz="3556" dirty="0">
              <a:solidFill>
                <a:schemeClr val="bg1"/>
              </a:solidFill>
            </a:endParaRPr>
          </a:p>
        </p:txBody>
      </p:sp>
      <p:sp>
        <p:nvSpPr>
          <p:cNvPr id="131" name="Rounded Rectangle 53"/>
          <p:cNvSpPr>
            <a:spLocks noChangeAspect="1"/>
          </p:cNvSpPr>
          <p:nvPr/>
        </p:nvSpPr>
        <p:spPr>
          <a:xfrm>
            <a:off x="8204792" y="3259941"/>
            <a:ext cx="841512" cy="841507"/>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rgbClr val="0070C0"/>
                </a:solidFill>
              </a:rPr>
              <a:t>05</a:t>
            </a:r>
            <a:endParaRPr lang="en-US" sz="3556" dirty="0">
              <a:solidFill>
                <a:srgbClr val="0070C0"/>
              </a:solidFill>
            </a:endParaRPr>
          </a:p>
        </p:txBody>
      </p:sp>
      <p:sp>
        <p:nvSpPr>
          <p:cNvPr id="135" name="Rounded Rectangle 74"/>
          <p:cNvSpPr>
            <a:spLocks noChangeAspect="1"/>
          </p:cNvSpPr>
          <p:nvPr/>
        </p:nvSpPr>
        <p:spPr>
          <a:xfrm>
            <a:off x="9891152" y="3259941"/>
            <a:ext cx="841512" cy="841507"/>
          </a:xfrm>
          <a:prstGeom prst="round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06</a:t>
            </a:r>
            <a:endParaRPr lang="en-US" sz="3556" dirty="0">
              <a:solidFill>
                <a:schemeClr val="bg1"/>
              </a:solidFill>
            </a:endParaRPr>
          </a:p>
        </p:txBody>
      </p:sp>
      <p:sp>
        <p:nvSpPr>
          <p:cNvPr id="41" name="矩形 40"/>
          <p:cNvSpPr/>
          <p:nvPr/>
        </p:nvSpPr>
        <p:spPr>
          <a:xfrm>
            <a:off x="2505625" y="1537855"/>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2505622" y="1918566"/>
            <a:ext cx="2143533"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5881585" y="1537855"/>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5881582" y="1918566"/>
            <a:ext cx="2143533"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6" name="矩形 45"/>
          <p:cNvSpPr/>
          <p:nvPr/>
        </p:nvSpPr>
        <p:spPr>
          <a:xfrm>
            <a:off x="9251075" y="1537855"/>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9251072" y="1918566"/>
            <a:ext cx="2143533"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8" name="矩形 47"/>
          <p:cNvSpPr/>
          <p:nvPr/>
        </p:nvSpPr>
        <p:spPr>
          <a:xfrm>
            <a:off x="1722864" y="461031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797405" y="4991024"/>
            <a:ext cx="2136029"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50" name="矩形 49"/>
          <p:cNvSpPr/>
          <p:nvPr/>
        </p:nvSpPr>
        <p:spPr>
          <a:xfrm>
            <a:off x="5098818" y="461031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173359" y="4991024"/>
            <a:ext cx="2136029"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52" name="矩形 51"/>
          <p:cNvSpPr/>
          <p:nvPr/>
        </p:nvSpPr>
        <p:spPr>
          <a:xfrm>
            <a:off x="8471540" y="461031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7546081" y="4991024"/>
            <a:ext cx="2136029"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grpSp>
        <p:nvGrpSpPr>
          <p:cNvPr id="9" name="组合 8"/>
          <p:cNvGrpSpPr/>
          <p:nvPr/>
        </p:nvGrpSpPr>
        <p:grpSpPr>
          <a:xfrm>
            <a:off x="4649153" y="1551432"/>
            <a:ext cx="1207339" cy="1664759"/>
            <a:chOff x="4649153" y="1551432"/>
            <a:chExt cx="1207339" cy="1664759"/>
          </a:xfrm>
        </p:grpSpPr>
        <p:grpSp>
          <p:nvGrpSpPr>
            <p:cNvPr id="3" name="组合 2"/>
            <p:cNvGrpSpPr/>
            <p:nvPr/>
          </p:nvGrpSpPr>
          <p:grpSpPr>
            <a:xfrm>
              <a:off x="4649153" y="1551432"/>
              <a:ext cx="1207339" cy="1664759"/>
              <a:chOff x="4649153" y="1551432"/>
              <a:chExt cx="1207339" cy="1664759"/>
            </a:xfrm>
          </p:grpSpPr>
          <p:cxnSp>
            <p:nvCxnSpPr>
              <p:cNvPr id="104" name="Straight Connector 57"/>
              <p:cNvCxnSpPr/>
              <p:nvPr/>
            </p:nvCxnSpPr>
            <p:spPr>
              <a:xfrm>
                <a:off x="5252823" y="2787243"/>
                <a:ext cx="0" cy="428948"/>
              </a:xfrm>
              <a:prstGeom prst="line">
                <a:avLst/>
              </a:prstGeom>
              <a:ln w="19050" cap="rnd">
                <a:solidFill>
                  <a:srgbClr val="0070C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05" name="Rounded Rectangle 35"/>
              <p:cNvSpPr/>
              <p:nvPr/>
            </p:nvSpPr>
            <p:spPr>
              <a:xfrm>
                <a:off x="4649153" y="1551432"/>
                <a:ext cx="1207339" cy="1207339"/>
              </a:xfrm>
              <a:prstGeom prst="roundRect">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43840" bIns="210677"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55" name="组合 54"/>
            <p:cNvGrpSpPr>
              <a:grpSpLocks noChangeAspect="1"/>
            </p:cNvGrpSpPr>
            <p:nvPr/>
          </p:nvGrpSpPr>
          <p:grpSpPr>
            <a:xfrm>
              <a:off x="5047010" y="1833189"/>
              <a:ext cx="404678" cy="648000"/>
              <a:chOff x="8912226" y="6748292"/>
              <a:chExt cx="250825" cy="401638"/>
            </a:xfrm>
            <a:solidFill>
              <a:srgbClr val="9DA8B1"/>
            </a:solidFill>
          </p:grpSpPr>
          <p:sp>
            <p:nvSpPr>
              <p:cNvPr id="56"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3" name="组合 12"/>
          <p:cNvGrpSpPr/>
          <p:nvPr/>
        </p:nvGrpSpPr>
        <p:grpSpPr>
          <a:xfrm>
            <a:off x="6335516" y="4147213"/>
            <a:ext cx="1207339" cy="1711733"/>
            <a:chOff x="6335516" y="4147213"/>
            <a:chExt cx="1207339" cy="1711733"/>
          </a:xfrm>
        </p:grpSpPr>
        <p:grpSp>
          <p:nvGrpSpPr>
            <p:cNvPr id="6" name="组合 5"/>
            <p:cNvGrpSpPr/>
            <p:nvPr/>
          </p:nvGrpSpPr>
          <p:grpSpPr>
            <a:xfrm>
              <a:off x="6335516" y="4147213"/>
              <a:ext cx="1207339" cy="1711733"/>
              <a:chOff x="6335516" y="4147213"/>
              <a:chExt cx="1207339" cy="1711733"/>
            </a:xfrm>
          </p:grpSpPr>
          <p:cxnSp>
            <p:nvCxnSpPr>
              <p:cNvPr id="122" name="Straight Connector 61"/>
              <p:cNvCxnSpPr/>
              <p:nvPr/>
            </p:nvCxnSpPr>
            <p:spPr>
              <a:xfrm flipV="1">
                <a:off x="6939185"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23" name="Rounded Rectangle 34"/>
              <p:cNvSpPr/>
              <p:nvPr/>
            </p:nvSpPr>
            <p:spPr>
              <a:xfrm>
                <a:off x="6335516" y="4651607"/>
                <a:ext cx="1207339" cy="1207339"/>
              </a:xfrm>
              <a:prstGeom prst="roundRect">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10677" rIns="210677" bIns="121920" numCol="1" spcCol="1270" anchor="ctr" anchorCtr="0">
                <a:noAutofit/>
              </a:bodyPr>
              <a:lstStyle/>
              <a:p>
                <a:pPr algn="ctr" defTabSz="1185304">
                  <a:lnSpc>
                    <a:spcPct val="90000"/>
                  </a:lnSpc>
                  <a:spcBef>
                    <a:spcPct val="0"/>
                  </a:spcBef>
                  <a:spcAft>
                    <a:spcPct val="35000"/>
                  </a:spcAft>
                </a:pPr>
                <a:endParaRPr lang="en-US" sz="4267" dirty="0"/>
              </a:p>
            </p:txBody>
          </p:sp>
        </p:grpSp>
        <p:grpSp>
          <p:nvGrpSpPr>
            <p:cNvPr id="58" name="Group 9"/>
            <p:cNvGrpSpPr>
              <a:grpSpLocks noChangeAspect="1"/>
            </p:cNvGrpSpPr>
            <p:nvPr/>
          </p:nvGrpSpPr>
          <p:grpSpPr>
            <a:xfrm>
              <a:off x="6543185" y="4951791"/>
              <a:ext cx="792000" cy="587287"/>
              <a:chOff x="4572000" y="3414713"/>
              <a:chExt cx="374651" cy="277813"/>
            </a:xfrm>
            <a:solidFill>
              <a:schemeClr val="bg1"/>
            </a:solidFill>
          </p:grpSpPr>
          <p:sp>
            <p:nvSpPr>
              <p:cNvPr id="61"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2"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4" name="组合 13"/>
          <p:cNvGrpSpPr/>
          <p:nvPr/>
        </p:nvGrpSpPr>
        <p:grpSpPr>
          <a:xfrm>
            <a:off x="2962791" y="4147213"/>
            <a:ext cx="1207339" cy="1684495"/>
            <a:chOff x="2962791" y="4158915"/>
            <a:chExt cx="1207339" cy="1684495"/>
          </a:xfrm>
        </p:grpSpPr>
        <p:grpSp>
          <p:nvGrpSpPr>
            <p:cNvPr id="5" name="组合 4"/>
            <p:cNvGrpSpPr/>
            <p:nvPr/>
          </p:nvGrpSpPr>
          <p:grpSpPr>
            <a:xfrm>
              <a:off x="2962791" y="4158915"/>
              <a:ext cx="1207339" cy="1684495"/>
              <a:chOff x="2962791" y="4158915"/>
              <a:chExt cx="1207339" cy="1684495"/>
            </a:xfrm>
          </p:grpSpPr>
          <p:cxnSp>
            <p:nvCxnSpPr>
              <p:cNvPr id="98" name="Straight Connector 50"/>
              <p:cNvCxnSpPr/>
              <p:nvPr/>
            </p:nvCxnSpPr>
            <p:spPr>
              <a:xfrm flipV="1">
                <a:off x="3566460" y="4158915"/>
                <a:ext cx="0" cy="434813"/>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9" name="Rounded Rectangle 36"/>
              <p:cNvSpPr/>
              <p:nvPr/>
            </p:nvSpPr>
            <p:spPr>
              <a:xfrm>
                <a:off x="2962791" y="4636071"/>
                <a:ext cx="1207339" cy="1207339"/>
              </a:xfrm>
              <a:prstGeom prst="roundRect">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63" name="Group 12"/>
            <p:cNvGrpSpPr>
              <a:grpSpLocks noChangeAspect="1"/>
            </p:cNvGrpSpPr>
            <p:nvPr/>
          </p:nvGrpSpPr>
          <p:grpSpPr>
            <a:xfrm>
              <a:off x="3227975" y="4903464"/>
              <a:ext cx="697327" cy="684000"/>
              <a:chOff x="2905125" y="4002088"/>
              <a:chExt cx="249238" cy="244475"/>
            </a:xfrm>
            <a:solidFill>
              <a:schemeClr val="bg1"/>
            </a:solidFill>
          </p:grpSpPr>
          <p:sp>
            <p:nvSpPr>
              <p:cNvPr id="64"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5"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8" name="组合 7"/>
          <p:cNvGrpSpPr/>
          <p:nvPr/>
        </p:nvGrpSpPr>
        <p:grpSpPr>
          <a:xfrm>
            <a:off x="1276428" y="1549863"/>
            <a:ext cx="1207339" cy="1666328"/>
            <a:chOff x="1276428" y="1549863"/>
            <a:chExt cx="1207339" cy="1666328"/>
          </a:xfrm>
        </p:grpSpPr>
        <p:grpSp>
          <p:nvGrpSpPr>
            <p:cNvPr id="2" name="组合 1"/>
            <p:cNvGrpSpPr/>
            <p:nvPr/>
          </p:nvGrpSpPr>
          <p:grpSpPr>
            <a:xfrm>
              <a:off x="1276428" y="1549863"/>
              <a:ext cx="1207339" cy="1666328"/>
              <a:chOff x="1276428" y="1549863"/>
              <a:chExt cx="1207339" cy="1666328"/>
            </a:xfrm>
          </p:grpSpPr>
          <p:cxnSp>
            <p:nvCxnSpPr>
              <p:cNvPr id="94" name="Straight Connector 38"/>
              <p:cNvCxnSpPr/>
              <p:nvPr/>
            </p:nvCxnSpPr>
            <p:spPr>
              <a:xfrm>
                <a:off x="1880097" y="2787243"/>
                <a:ext cx="0" cy="428948"/>
              </a:xfrm>
              <a:prstGeom prst="line">
                <a:avLst/>
              </a:prstGeom>
              <a:ln w="19050" cap="rnd">
                <a:solidFill>
                  <a:srgbClr val="0070C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6" name="Rounded Rectangle 32"/>
              <p:cNvSpPr/>
              <p:nvPr/>
            </p:nvSpPr>
            <p:spPr>
              <a:xfrm>
                <a:off x="1276428" y="1549863"/>
                <a:ext cx="1207339" cy="1207339"/>
              </a:xfrm>
              <a:prstGeom prst="roundRect">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endParaRPr lang="en-US" sz="4800" dirty="0">
                  <a:latin typeface="FontAwesome" pitchFamily="2" charset="0"/>
                </a:endParaRPr>
              </a:p>
            </p:txBody>
          </p:sp>
        </p:grpSp>
        <p:grpSp>
          <p:nvGrpSpPr>
            <p:cNvPr id="66" name="Group 15"/>
            <p:cNvGrpSpPr>
              <a:grpSpLocks noChangeAspect="1"/>
            </p:cNvGrpSpPr>
            <p:nvPr/>
          </p:nvGrpSpPr>
          <p:grpSpPr>
            <a:xfrm>
              <a:off x="1494695" y="1824528"/>
              <a:ext cx="792000" cy="584918"/>
              <a:chOff x="3052763" y="2647950"/>
              <a:chExt cx="346075" cy="255588"/>
            </a:xfrm>
            <a:solidFill>
              <a:schemeClr val="bg1"/>
            </a:solidFill>
          </p:grpSpPr>
          <p:sp>
            <p:nvSpPr>
              <p:cNvPr id="67"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8"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9"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0" name="组合 9"/>
          <p:cNvGrpSpPr/>
          <p:nvPr/>
        </p:nvGrpSpPr>
        <p:grpSpPr>
          <a:xfrm>
            <a:off x="8021879" y="1551432"/>
            <a:ext cx="1207339" cy="1664759"/>
            <a:chOff x="8021879" y="1551432"/>
            <a:chExt cx="1207339" cy="1664759"/>
          </a:xfrm>
        </p:grpSpPr>
        <p:grpSp>
          <p:nvGrpSpPr>
            <p:cNvPr id="4" name="组合 3"/>
            <p:cNvGrpSpPr/>
            <p:nvPr/>
          </p:nvGrpSpPr>
          <p:grpSpPr>
            <a:xfrm>
              <a:off x="8021879" y="1551432"/>
              <a:ext cx="1207339" cy="1664759"/>
              <a:chOff x="8021879" y="1551432"/>
              <a:chExt cx="1207339" cy="1664759"/>
            </a:xfrm>
          </p:grpSpPr>
          <p:cxnSp>
            <p:nvCxnSpPr>
              <p:cNvPr id="129" name="Straight Connector 51"/>
              <p:cNvCxnSpPr/>
              <p:nvPr/>
            </p:nvCxnSpPr>
            <p:spPr>
              <a:xfrm>
                <a:off x="8625548" y="2787243"/>
                <a:ext cx="0" cy="428948"/>
              </a:xfrm>
              <a:prstGeom prst="line">
                <a:avLst/>
              </a:prstGeom>
              <a:ln w="19050" cap="rnd">
                <a:solidFill>
                  <a:srgbClr val="0070C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0" name="Rounded Rectangle 52"/>
              <p:cNvSpPr/>
              <p:nvPr/>
            </p:nvSpPr>
            <p:spPr>
              <a:xfrm>
                <a:off x="8021879" y="1551432"/>
                <a:ext cx="1207339" cy="1207339"/>
              </a:xfrm>
              <a:prstGeom prst="roundRect">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43840" bIns="365760" numCol="1" spcCol="1270" anchor="ctr" anchorCtr="0">
                <a:noAutofit/>
              </a:bodyPr>
              <a:lstStyle/>
              <a:p>
                <a:pPr algn="ctr" defTabSz="1185304">
                  <a:lnSpc>
                    <a:spcPct val="90000"/>
                  </a:lnSpc>
                  <a:spcBef>
                    <a:spcPct val="0"/>
                  </a:spcBef>
                  <a:spcAft>
                    <a:spcPct val="35000"/>
                  </a:spcAft>
                </a:pPr>
                <a:endParaRPr lang="en-US" sz="5333" dirty="0">
                  <a:latin typeface="FontAwesome" pitchFamily="2" charset="0"/>
                </a:endParaRPr>
              </a:p>
            </p:txBody>
          </p:sp>
        </p:grpSp>
        <p:grpSp>
          <p:nvGrpSpPr>
            <p:cNvPr id="70" name="组合 69"/>
            <p:cNvGrpSpPr/>
            <p:nvPr/>
          </p:nvGrpSpPr>
          <p:grpSpPr>
            <a:xfrm>
              <a:off x="8265548" y="1903661"/>
              <a:ext cx="720000" cy="486000"/>
              <a:chOff x="5356779" y="2874996"/>
              <a:chExt cx="240638" cy="182454"/>
            </a:xfrm>
          </p:grpSpPr>
          <p:sp>
            <p:nvSpPr>
              <p:cNvPr id="72" name="Freeform 12"/>
              <p:cNvSpPr>
                <a:spLocks/>
              </p:cNvSpPr>
              <p:nvPr/>
            </p:nvSpPr>
            <p:spPr bwMode="auto">
              <a:xfrm>
                <a:off x="5364675" y="2874996"/>
                <a:ext cx="232742" cy="113878"/>
              </a:xfrm>
              <a:custGeom>
                <a:avLst/>
                <a:gdLst>
                  <a:gd name="T0" fmla="*/ 103 w 237"/>
                  <a:gd name="T1" fmla="*/ 99 h 116"/>
                  <a:gd name="T2" fmla="*/ 134 w 237"/>
                  <a:gd name="T3" fmla="*/ 95 h 116"/>
                  <a:gd name="T4" fmla="*/ 226 w 237"/>
                  <a:gd name="T5" fmla="*/ 12 h 116"/>
                  <a:gd name="T6" fmla="*/ 219 w 237"/>
                  <a:gd name="T7" fmla="*/ 0 h 116"/>
                  <a:gd name="T8" fmla="*/ 13 w 237"/>
                  <a:gd name="T9" fmla="*/ 0 h 116"/>
                  <a:gd name="T10" fmla="*/ 6 w 237"/>
                  <a:gd name="T11" fmla="*/ 10 h 116"/>
                  <a:gd name="T12" fmla="*/ 103 w 237"/>
                  <a:gd name="T13" fmla="*/ 99 h 116"/>
                </a:gdLst>
                <a:ahLst/>
                <a:cxnLst>
                  <a:cxn ang="0">
                    <a:pos x="T0" y="T1"/>
                  </a:cxn>
                  <a:cxn ang="0">
                    <a:pos x="T2" y="T3"/>
                  </a:cxn>
                  <a:cxn ang="0">
                    <a:pos x="T4" y="T5"/>
                  </a:cxn>
                  <a:cxn ang="0">
                    <a:pos x="T6" y="T7"/>
                  </a:cxn>
                  <a:cxn ang="0">
                    <a:pos x="T8" y="T9"/>
                  </a:cxn>
                  <a:cxn ang="0">
                    <a:pos x="T10" y="T11"/>
                  </a:cxn>
                  <a:cxn ang="0">
                    <a:pos x="T12" y="T13"/>
                  </a:cxn>
                </a:cxnLst>
                <a:rect l="0" t="0" r="r" b="b"/>
                <a:pathLst>
                  <a:path w="237" h="116">
                    <a:moveTo>
                      <a:pt x="103" y="99"/>
                    </a:moveTo>
                    <a:cubicBezTo>
                      <a:pt x="103" y="99"/>
                      <a:pt x="115" y="116"/>
                      <a:pt x="134" y="95"/>
                    </a:cubicBezTo>
                    <a:cubicBezTo>
                      <a:pt x="226" y="12"/>
                      <a:pt x="226" y="12"/>
                      <a:pt x="226" y="12"/>
                    </a:cubicBezTo>
                    <a:cubicBezTo>
                      <a:pt x="226" y="12"/>
                      <a:pt x="237" y="1"/>
                      <a:pt x="219" y="0"/>
                    </a:cubicBezTo>
                    <a:cubicBezTo>
                      <a:pt x="13" y="0"/>
                      <a:pt x="13" y="0"/>
                      <a:pt x="13" y="0"/>
                    </a:cubicBezTo>
                    <a:cubicBezTo>
                      <a:pt x="13" y="0"/>
                      <a:pt x="0" y="1"/>
                      <a:pt x="6" y="10"/>
                    </a:cubicBezTo>
                    <a:lnTo>
                      <a:pt x="103" y="9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3"/>
              <p:cNvSpPr>
                <a:spLocks/>
              </p:cNvSpPr>
              <p:nvPr/>
            </p:nvSpPr>
            <p:spPr bwMode="auto">
              <a:xfrm>
                <a:off x="5515126" y="2893699"/>
                <a:ext cx="81460" cy="149205"/>
              </a:xfrm>
              <a:custGeom>
                <a:avLst/>
                <a:gdLst>
                  <a:gd name="T0" fmla="*/ 82 w 83"/>
                  <a:gd name="T1" fmla="*/ 132 h 152"/>
                  <a:gd name="T2" fmla="*/ 82 w 83"/>
                  <a:gd name="T3" fmla="*/ 17 h 152"/>
                  <a:gd name="T4" fmla="*/ 70 w 83"/>
                  <a:gd name="T5" fmla="*/ 12 h 152"/>
                  <a:gd name="T6" fmla="*/ 6 w 83"/>
                  <a:gd name="T7" fmla="*/ 74 h 152"/>
                  <a:gd name="T8" fmla="*/ 10 w 83"/>
                  <a:gd name="T9" fmla="*/ 84 h 152"/>
                  <a:gd name="T10" fmla="*/ 67 w 83"/>
                  <a:gd name="T11" fmla="*/ 137 h 152"/>
                  <a:gd name="T12" fmla="*/ 82 w 83"/>
                  <a:gd name="T13" fmla="*/ 132 h 152"/>
                </a:gdLst>
                <a:ahLst/>
                <a:cxnLst>
                  <a:cxn ang="0">
                    <a:pos x="T0" y="T1"/>
                  </a:cxn>
                  <a:cxn ang="0">
                    <a:pos x="T2" y="T3"/>
                  </a:cxn>
                  <a:cxn ang="0">
                    <a:pos x="T4" y="T5"/>
                  </a:cxn>
                  <a:cxn ang="0">
                    <a:pos x="T6" y="T7"/>
                  </a:cxn>
                  <a:cxn ang="0">
                    <a:pos x="T8" y="T9"/>
                  </a:cxn>
                  <a:cxn ang="0">
                    <a:pos x="T10" y="T11"/>
                  </a:cxn>
                  <a:cxn ang="0">
                    <a:pos x="T12" y="T13"/>
                  </a:cxn>
                </a:cxnLst>
                <a:rect l="0" t="0" r="r" b="b"/>
                <a:pathLst>
                  <a:path w="83" h="152">
                    <a:moveTo>
                      <a:pt x="82" y="132"/>
                    </a:moveTo>
                    <a:cubicBezTo>
                      <a:pt x="82" y="17"/>
                      <a:pt x="82" y="17"/>
                      <a:pt x="82" y="17"/>
                    </a:cubicBezTo>
                    <a:cubicBezTo>
                      <a:pt x="80" y="0"/>
                      <a:pt x="70" y="12"/>
                      <a:pt x="70" y="12"/>
                    </a:cubicBezTo>
                    <a:cubicBezTo>
                      <a:pt x="6" y="74"/>
                      <a:pt x="6" y="74"/>
                      <a:pt x="6" y="74"/>
                    </a:cubicBezTo>
                    <a:cubicBezTo>
                      <a:pt x="0" y="80"/>
                      <a:pt x="10" y="84"/>
                      <a:pt x="10" y="84"/>
                    </a:cubicBezTo>
                    <a:cubicBezTo>
                      <a:pt x="67" y="137"/>
                      <a:pt x="67" y="137"/>
                      <a:pt x="67" y="137"/>
                    </a:cubicBezTo>
                    <a:cubicBezTo>
                      <a:pt x="83" y="152"/>
                      <a:pt x="82" y="132"/>
                      <a:pt x="82" y="13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
              <p:cNvSpPr>
                <a:spLocks/>
              </p:cNvSpPr>
              <p:nvPr/>
            </p:nvSpPr>
            <p:spPr bwMode="auto">
              <a:xfrm>
                <a:off x="5362597" y="2980977"/>
                <a:ext cx="229832" cy="76473"/>
              </a:xfrm>
              <a:custGeom>
                <a:avLst/>
                <a:gdLst>
                  <a:gd name="T0" fmla="*/ 224 w 234"/>
                  <a:gd name="T1" fmla="*/ 66 h 78"/>
                  <a:gd name="T2" fmla="*/ 144 w 234"/>
                  <a:gd name="T3" fmla="*/ 0 h 78"/>
                  <a:gd name="T4" fmla="*/ 117 w 234"/>
                  <a:gd name="T5" fmla="*/ 13 h 78"/>
                  <a:gd name="T6" fmla="*/ 90 w 234"/>
                  <a:gd name="T7" fmla="*/ 0 h 78"/>
                  <a:gd name="T8" fmla="*/ 10 w 234"/>
                  <a:gd name="T9" fmla="*/ 66 h 78"/>
                  <a:gd name="T10" fmla="*/ 13 w 234"/>
                  <a:gd name="T11" fmla="*/ 78 h 78"/>
                  <a:gd name="T12" fmla="*/ 117 w 234"/>
                  <a:gd name="T13" fmla="*/ 78 h 78"/>
                  <a:gd name="T14" fmla="*/ 118 w 234"/>
                  <a:gd name="T15" fmla="*/ 78 h 78"/>
                  <a:gd name="T16" fmla="*/ 221 w 234"/>
                  <a:gd name="T17" fmla="*/ 78 h 78"/>
                  <a:gd name="T18" fmla="*/ 224 w 234"/>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78">
                    <a:moveTo>
                      <a:pt x="224" y="66"/>
                    </a:moveTo>
                    <a:cubicBezTo>
                      <a:pt x="144" y="0"/>
                      <a:pt x="144" y="0"/>
                      <a:pt x="144" y="0"/>
                    </a:cubicBezTo>
                    <a:cubicBezTo>
                      <a:pt x="144" y="0"/>
                      <a:pt x="132" y="12"/>
                      <a:pt x="117" y="13"/>
                    </a:cubicBezTo>
                    <a:cubicBezTo>
                      <a:pt x="102" y="12"/>
                      <a:pt x="90" y="0"/>
                      <a:pt x="90" y="0"/>
                    </a:cubicBezTo>
                    <a:cubicBezTo>
                      <a:pt x="10" y="66"/>
                      <a:pt x="10" y="66"/>
                      <a:pt x="10" y="66"/>
                    </a:cubicBezTo>
                    <a:cubicBezTo>
                      <a:pt x="0" y="73"/>
                      <a:pt x="13" y="78"/>
                      <a:pt x="13" y="78"/>
                    </a:cubicBezTo>
                    <a:cubicBezTo>
                      <a:pt x="117" y="78"/>
                      <a:pt x="117" y="78"/>
                      <a:pt x="117" y="78"/>
                    </a:cubicBezTo>
                    <a:cubicBezTo>
                      <a:pt x="118" y="78"/>
                      <a:pt x="118" y="78"/>
                      <a:pt x="118" y="78"/>
                    </a:cubicBezTo>
                    <a:cubicBezTo>
                      <a:pt x="221" y="78"/>
                      <a:pt x="221" y="78"/>
                      <a:pt x="221" y="78"/>
                    </a:cubicBezTo>
                    <a:cubicBezTo>
                      <a:pt x="221" y="78"/>
                      <a:pt x="234" y="73"/>
                      <a:pt x="224" y="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
              <p:cNvSpPr>
                <a:spLocks/>
              </p:cNvSpPr>
              <p:nvPr/>
            </p:nvSpPr>
            <p:spPr bwMode="auto">
              <a:xfrm>
                <a:off x="5356779" y="2896608"/>
                <a:ext cx="88525" cy="143386"/>
              </a:xfrm>
              <a:custGeom>
                <a:avLst/>
                <a:gdLst>
                  <a:gd name="T0" fmla="*/ 1 w 90"/>
                  <a:gd name="T1" fmla="*/ 127 h 146"/>
                  <a:gd name="T2" fmla="*/ 1 w 90"/>
                  <a:gd name="T3" fmla="*/ 17 h 146"/>
                  <a:gd name="T4" fmla="*/ 14 w 90"/>
                  <a:gd name="T5" fmla="*/ 11 h 146"/>
                  <a:gd name="T6" fmla="*/ 84 w 90"/>
                  <a:gd name="T7" fmla="*/ 71 h 146"/>
                  <a:gd name="T8" fmla="*/ 79 w 90"/>
                  <a:gd name="T9" fmla="*/ 81 h 146"/>
                  <a:gd name="T10" fmla="*/ 17 w 90"/>
                  <a:gd name="T11" fmla="*/ 131 h 146"/>
                  <a:gd name="T12" fmla="*/ 1 w 90"/>
                  <a:gd name="T13" fmla="*/ 127 h 146"/>
                </a:gdLst>
                <a:ahLst/>
                <a:cxnLst>
                  <a:cxn ang="0">
                    <a:pos x="T0" y="T1"/>
                  </a:cxn>
                  <a:cxn ang="0">
                    <a:pos x="T2" y="T3"/>
                  </a:cxn>
                  <a:cxn ang="0">
                    <a:pos x="T4" y="T5"/>
                  </a:cxn>
                  <a:cxn ang="0">
                    <a:pos x="T6" y="T7"/>
                  </a:cxn>
                  <a:cxn ang="0">
                    <a:pos x="T8" y="T9"/>
                  </a:cxn>
                  <a:cxn ang="0">
                    <a:pos x="T10" y="T11"/>
                  </a:cxn>
                  <a:cxn ang="0">
                    <a:pos x="T12" y="T13"/>
                  </a:cxn>
                </a:cxnLst>
                <a:rect l="0" t="0" r="r" b="b"/>
                <a:pathLst>
                  <a:path w="90" h="146">
                    <a:moveTo>
                      <a:pt x="1" y="127"/>
                    </a:moveTo>
                    <a:cubicBezTo>
                      <a:pt x="1" y="17"/>
                      <a:pt x="1" y="17"/>
                      <a:pt x="1" y="17"/>
                    </a:cubicBezTo>
                    <a:cubicBezTo>
                      <a:pt x="4" y="0"/>
                      <a:pt x="14" y="11"/>
                      <a:pt x="14" y="11"/>
                    </a:cubicBezTo>
                    <a:cubicBezTo>
                      <a:pt x="84" y="71"/>
                      <a:pt x="84" y="71"/>
                      <a:pt x="84" y="71"/>
                    </a:cubicBezTo>
                    <a:cubicBezTo>
                      <a:pt x="90" y="76"/>
                      <a:pt x="79" y="81"/>
                      <a:pt x="79" y="81"/>
                    </a:cubicBezTo>
                    <a:cubicBezTo>
                      <a:pt x="17" y="131"/>
                      <a:pt x="17" y="131"/>
                      <a:pt x="17" y="131"/>
                    </a:cubicBezTo>
                    <a:cubicBezTo>
                      <a:pt x="0" y="146"/>
                      <a:pt x="1" y="127"/>
                      <a:pt x="1"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9708239" y="4147213"/>
            <a:ext cx="1207339" cy="1711733"/>
            <a:chOff x="9708239" y="4147213"/>
            <a:chExt cx="1207339" cy="1711733"/>
          </a:xfrm>
        </p:grpSpPr>
        <p:grpSp>
          <p:nvGrpSpPr>
            <p:cNvPr id="7" name="组合 6"/>
            <p:cNvGrpSpPr/>
            <p:nvPr/>
          </p:nvGrpSpPr>
          <p:grpSpPr>
            <a:xfrm>
              <a:off x="9708239" y="4147213"/>
              <a:ext cx="1207339" cy="1711733"/>
              <a:chOff x="9708239" y="4147213"/>
              <a:chExt cx="1207339" cy="1711733"/>
            </a:xfrm>
          </p:grpSpPr>
          <p:cxnSp>
            <p:nvCxnSpPr>
              <p:cNvPr id="133" name="Straight Connector 71"/>
              <p:cNvCxnSpPr/>
              <p:nvPr/>
            </p:nvCxnSpPr>
            <p:spPr>
              <a:xfrm flipV="1">
                <a:off x="10311908"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4" name="Rounded Rectangle 73"/>
              <p:cNvSpPr/>
              <p:nvPr/>
            </p:nvSpPr>
            <p:spPr>
              <a:xfrm>
                <a:off x="9708239" y="4651607"/>
                <a:ext cx="1207339" cy="1207339"/>
              </a:xfrm>
              <a:prstGeom prst="roundRect">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10677" rIns="210677" bIns="210677"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76" name="组合 75"/>
            <p:cNvGrpSpPr/>
            <p:nvPr/>
          </p:nvGrpSpPr>
          <p:grpSpPr>
            <a:xfrm>
              <a:off x="10034838" y="4952084"/>
              <a:ext cx="576000" cy="576000"/>
              <a:chOff x="5367288" y="3705211"/>
              <a:chExt cx="252966" cy="252966"/>
            </a:xfrm>
          </p:grpSpPr>
          <p:sp>
            <p:nvSpPr>
              <p:cNvPr id="78" name="Freeform 20"/>
              <p:cNvSpPr>
                <a:spLocks/>
              </p:cNvSpPr>
              <p:nvPr/>
            </p:nvSpPr>
            <p:spPr bwMode="auto">
              <a:xfrm>
                <a:off x="5486631" y="3705211"/>
                <a:ext cx="133623" cy="133623"/>
              </a:xfrm>
              <a:custGeom>
                <a:avLst/>
                <a:gdLst>
                  <a:gd name="T0" fmla="*/ 31 w 111"/>
                  <a:gd name="T1" fmla="*/ 108 h 111"/>
                  <a:gd name="T2" fmla="*/ 42 w 111"/>
                  <a:gd name="T3" fmla="*/ 96 h 111"/>
                  <a:gd name="T4" fmla="*/ 54 w 111"/>
                  <a:gd name="T5" fmla="*/ 85 h 111"/>
                  <a:gd name="T6" fmla="*/ 58 w 111"/>
                  <a:gd name="T7" fmla="*/ 83 h 111"/>
                  <a:gd name="T8" fmla="*/ 71 w 111"/>
                  <a:gd name="T9" fmla="*/ 70 h 111"/>
                  <a:gd name="T10" fmla="*/ 82 w 111"/>
                  <a:gd name="T11" fmla="*/ 58 h 111"/>
                  <a:gd name="T12" fmla="*/ 53 w 111"/>
                  <a:gd name="T13" fmla="*/ 29 h 111"/>
                  <a:gd name="T14" fmla="*/ 41 w 111"/>
                  <a:gd name="T15" fmla="*/ 40 h 111"/>
                  <a:gd name="T16" fmla="*/ 28 w 111"/>
                  <a:gd name="T17" fmla="*/ 52 h 111"/>
                  <a:gd name="T18" fmla="*/ 26 w 111"/>
                  <a:gd name="T19" fmla="*/ 57 h 111"/>
                  <a:gd name="T20" fmla="*/ 14 w 111"/>
                  <a:gd name="T21" fmla="*/ 69 h 111"/>
                  <a:gd name="T22" fmla="*/ 2 w 111"/>
                  <a:gd name="T23" fmla="*/ 80 h 111"/>
                  <a:gd name="T24" fmla="*/ 0 w 111"/>
                  <a:gd name="T25" fmla="*/ 62 h 111"/>
                  <a:gd name="T26" fmla="*/ 22 w 111"/>
                  <a:gd name="T27" fmla="*/ 24 h 111"/>
                  <a:gd name="T28" fmla="*/ 67 w 111"/>
                  <a:gd name="T29" fmla="*/ 2 h 111"/>
                  <a:gd name="T30" fmla="*/ 109 w 111"/>
                  <a:gd name="T31" fmla="*/ 50 h 111"/>
                  <a:gd name="T32" fmla="*/ 87 w 111"/>
                  <a:gd name="T33" fmla="*/ 88 h 111"/>
                  <a:gd name="T34" fmla="*/ 49 w 111"/>
                  <a:gd name="T35" fmla="*/ 110 h 111"/>
                  <a:gd name="T36" fmla="*/ 31 w 111"/>
                  <a:gd name="T37" fmla="*/ 10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111">
                    <a:moveTo>
                      <a:pt x="31" y="108"/>
                    </a:moveTo>
                    <a:cubicBezTo>
                      <a:pt x="34" y="104"/>
                      <a:pt x="38" y="100"/>
                      <a:pt x="42" y="96"/>
                    </a:cubicBezTo>
                    <a:cubicBezTo>
                      <a:pt x="46" y="93"/>
                      <a:pt x="49" y="88"/>
                      <a:pt x="54" y="85"/>
                    </a:cubicBezTo>
                    <a:cubicBezTo>
                      <a:pt x="55" y="84"/>
                      <a:pt x="57" y="84"/>
                      <a:pt x="58" y="83"/>
                    </a:cubicBezTo>
                    <a:cubicBezTo>
                      <a:pt x="62" y="80"/>
                      <a:pt x="66" y="75"/>
                      <a:pt x="71" y="70"/>
                    </a:cubicBezTo>
                    <a:cubicBezTo>
                      <a:pt x="75" y="66"/>
                      <a:pt x="80" y="62"/>
                      <a:pt x="82" y="58"/>
                    </a:cubicBezTo>
                    <a:cubicBezTo>
                      <a:pt x="93" y="39"/>
                      <a:pt x="73" y="18"/>
                      <a:pt x="53" y="29"/>
                    </a:cubicBezTo>
                    <a:cubicBezTo>
                      <a:pt x="49" y="31"/>
                      <a:pt x="45" y="36"/>
                      <a:pt x="41" y="40"/>
                    </a:cubicBezTo>
                    <a:cubicBezTo>
                      <a:pt x="37" y="44"/>
                      <a:pt x="31" y="49"/>
                      <a:pt x="28" y="52"/>
                    </a:cubicBezTo>
                    <a:cubicBezTo>
                      <a:pt x="27" y="54"/>
                      <a:pt x="27" y="56"/>
                      <a:pt x="26" y="57"/>
                    </a:cubicBezTo>
                    <a:cubicBezTo>
                      <a:pt x="23" y="62"/>
                      <a:pt x="18" y="65"/>
                      <a:pt x="14" y="69"/>
                    </a:cubicBezTo>
                    <a:cubicBezTo>
                      <a:pt x="10" y="73"/>
                      <a:pt x="7" y="77"/>
                      <a:pt x="2" y="80"/>
                    </a:cubicBezTo>
                    <a:cubicBezTo>
                      <a:pt x="1" y="74"/>
                      <a:pt x="0" y="70"/>
                      <a:pt x="0" y="62"/>
                    </a:cubicBezTo>
                    <a:cubicBezTo>
                      <a:pt x="2" y="45"/>
                      <a:pt x="12" y="35"/>
                      <a:pt x="22" y="24"/>
                    </a:cubicBezTo>
                    <a:cubicBezTo>
                      <a:pt x="34" y="12"/>
                      <a:pt x="45" y="0"/>
                      <a:pt x="67" y="2"/>
                    </a:cubicBezTo>
                    <a:cubicBezTo>
                      <a:pt x="90" y="3"/>
                      <a:pt x="111" y="22"/>
                      <a:pt x="109" y="50"/>
                    </a:cubicBezTo>
                    <a:cubicBezTo>
                      <a:pt x="108" y="68"/>
                      <a:pt x="98" y="77"/>
                      <a:pt x="87" y="88"/>
                    </a:cubicBezTo>
                    <a:cubicBezTo>
                      <a:pt x="76" y="98"/>
                      <a:pt x="67" y="109"/>
                      <a:pt x="49" y="110"/>
                    </a:cubicBezTo>
                    <a:cubicBezTo>
                      <a:pt x="42" y="111"/>
                      <a:pt x="37" y="110"/>
                      <a:pt x="31"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1"/>
              <p:cNvSpPr>
                <a:spLocks/>
              </p:cNvSpPr>
              <p:nvPr/>
            </p:nvSpPr>
            <p:spPr bwMode="auto">
              <a:xfrm>
                <a:off x="5439710" y="3776102"/>
                <a:ext cx="109653" cy="109653"/>
              </a:xfrm>
              <a:custGeom>
                <a:avLst/>
                <a:gdLst>
                  <a:gd name="T0" fmla="*/ 75 w 91"/>
                  <a:gd name="T1" fmla="*/ 2 h 91"/>
                  <a:gd name="T2" fmla="*/ 90 w 91"/>
                  <a:gd name="T3" fmla="*/ 15 h 91"/>
                  <a:gd name="T4" fmla="*/ 72 w 91"/>
                  <a:gd name="T5" fmla="*/ 36 h 91"/>
                  <a:gd name="T6" fmla="*/ 34 w 91"/>
                  <a:gd name="T7" fmla="*/ 74 h 91"/>
                  <a:gd name="T8" fmla="*/ 12 w 91"/>
                  <a:gd name="T9" fmla="*/ 91 h 91"/>
                  <a:gd name="T10" fmla="*/ 0 w 91"/>
                  <a:gd name="T11" fmla="*/ 79 h 91"/>
                  <a:gd name="T12" fmla="*/ 7 w 91"/>
                  <a:gd name="T13" fmla="*/ 67 h 91"/>
                  <a:gd name="T14" fmla="*/ 64 w 91"/>
                  <a:gd name="T15" fmla="*/ 10 h 91"/>
                  <a:gd name="T16" fmla="*/ 75 w 91"/>
                  <a:gd name="T17"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75" y="2"/>
                    </a:moveTo>
                    <a:cubicBezTo>
                      <a:pt x="84" y="0"/>
                      <a:pt x="91" y="6"/>
                      <a:pt x="90" y="15"/>
                    </a:cubicBezTo>
                    <a:cubicBezTo>
                      <a:pt x="89" y="22"/>
                      <a:pt x="77" y="31"/>
                      <a:pt x="72" y="36"/>
                    </a:cubicBezTo>
                    <a:cubicBezTo>
                      <a:pt x="58" y="49"/>
                      <a:pt x="47" y="60"/>
                      <a:pt x="34" y="74"/>
                    </a:cubicBezTo>
                    <a:cubicBezTo>
                      <a:pt x="28" y="79"/>
                      <a:pt x="21" y="90"/>
                      <a:pt x="12" y="91"/>
                    </a:cubicBezTo>
                    <a:cubicBezTo>
                      <a:pt x="6" y="91"/>
                      <a:pt x="0" y="86"/>
                      <a:pt x="0" y="79"/>
                    </a:cubicBezTo>
                    <a:cubicBezTo>
                      <a:pt x="0" y="74"/>
                      <a:pt x="3" y="70"/>
                      <a:pt x="7" y="67"/>
                    </a:cubicBezTo>
                    <a:cubicBezTo>
                      <a:pt x="26" y="47"/>
                      <a:pt x="45" y="29"/>
                      <a:pt x="64" y="10"/>
                    </a:cubicBezTo>
                    <a:cubicBezTo>
                      <a:pt x="67" y="7"/>
                      <a:pt x="70" y="2"/>
                      <a:pt x="7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2"/>
              <p:cNvSpPr>
                <a:spLocks/>
              </p:cNvSpPr>
              <p:nvPr/>
            </p:nvSpPr>
            <p:spPr bwMode="auto">
              <a:xfrm>
                <a:off x="5367288" y="3824554"/>
                <a:ext cx="133623" cy="133623"/>
              </a:xfrm>
              <a:custGeom>
                <a:avLst/>
                <a:gdLst>
                  <a:gd name="T0" fmla="*/ 80 w 111"/>
                  <a:gd name="T1" fmla="*/ 2 h 111"/>
                  <a:gd name="T2" fmla="*/ 78 w 111"/>
                  <a:gd name="T3" fmla="*/ 5 h 111"/>
                  <a:gd name="T4" fmla="*/ 57 w 111"/>
                  <a:gd name="T5" fmla="*/ 26 h 111"/>
                  <a:gd name="T6" fmla="*/ 40 w 111"/>
                  <a:gd name="T7" fmla="*/ 41 h 111"/>
                  <a:gd name="T8" fmla="*/ 26 w 111"/>
                  <a:gd name="T9" fmla="*/ 64 h 111"/>
                  <a:gd name="T10" fmla="*/ 56 w 111"/>
                  <a:gd name="T11" fmla="*/ 83 h 111"/>
                  <a:gd name="T12" fmla="*/ 70 w 111"/>
                  <a:gd name="T13" fmla="*/ 71 h 111"/>
                  <a:gd name="T14" fmla="*/ 82 w 111"/>
                  <a:gd name="T15" fmla="*/ 59 h 111"/>
                  <a:gd name="T16" fmla="*/ 85 w 111"/>
                  <a:gd name="T17" fmla="*/ 53 h 111"/>
                  <a:gd name="T18" fmla="*/ 97 w 111"/>
                  <a:gd name="T19" fmla="*/ 42 h 111"/>
                  <a:gd name="T20" fmla="*/ 108 w 111"/>
                  <a:gd name="T21" fmla="*/ 31 h 111"/>
                  <a:gd name="T22" fmla="*/ 111 w 111"/>
                  <a:gd name="T23" fmla="*/ 45 h 111"/>
                  <a:gd name="T24" fmla="*/ 89 w 111"/>
                  <a:gd name="T25" fmla="*/ 85 h 111"/>
                  <a:gd name="T26" fmla="*/ 42 w 111"/>
                  <a:gd name="T27" fmla="*/ 109 h 111"/>
                  <a:gd name="T28" fmla="*/ 2 w 111"/>
                  <a:gd name="T29" fmla="*/ 68 h 111"/>
                  <a:gd name="T30" fmla="*/ 25 w 111"/>
                  <a:gd name="T31" fmla="*/ 22 h 111"/>
                  <a:gd name="T32" fmla="*/ 64 w 111"/>
                  <a:gd name="T33" fmla="*/ 0 h 111"/>
                  <a:gd name="T34" fmla="*/ 80 w 111"/>
                  <a:gd name="T35"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1">
                    <a:moveTo>
                      <a:pt x="80" y="2"/>
                    </a:moveTo>
                    <a:cubicBezTo>
                      <a:pt x="80" y="4"/>
                      <a:pt x="78" y="4"/>
                      <a:pt x="78" y="5"/>
                    </a:cubicBezTo>
                    <a:cubicBezTo>
                      <a:pt x="71" y="12"/>
                      <a:pt x="64" y="19"/>
                      <a:pt x="57" y="26"/>
                    </a:cubicBezTo>
                    <a:cubicBezTo>
                      <a:pt x="51" y="29"/>
                      <a:pt x="46" y="35"/>
                      <a:pt x="40" y="41"/>
                    </a:cubicBezTo>
                    <a:cubicBezTo>
                      <a:pt x="34" y="47"/>
                      <a:pt x="26" y="52"/>
                      <a:pt x="26" y="64"/>
                    </a:cubicBezTo>
                    <a:cubicBezTo>
                      <a:pt x="26" y="79"/>
                      <a:pt x="41" y="90"/>
                      <a:pt x="56" y="83"/>
                    </a:cubicBezTo>
                    <a:cubicBezTo>
                      <a:pt x="61" y="81"/>
                      <a:pt x="65" y="76"/>
                      <a:pt x="70" y="71"/>
                    </a:cubicBezTo>
                    <a:cubicBezTo>
                      <a:pt x="74" y="67"/>
                      <a:pt x="79" y="63"/>
                      <a:pt x="82" y="59"/>
                    </a:cubicBezTo>
                    <a:cubicBezTo>
                      <a:pt x="83" y="57"/>
                      <a:pt x="84" y="55"/>
                      <a:pt x="85" y="53"/>
                    </a:cubicBezTo>
                    <a:cubicBezTo>
                      <a:pt x="88" y="49"/>
                      <a:pt x="93" y="45"/>
                      <a:pt x="97" y="42"/>
                    </a:cubicBezTo>
                    <a:cubicBezTo>
                      <a:pt x="101" y="38"/>
                      <a:pt x="104" y="34"/>
                      <a:pt x="108" y="31"/>
                    </a:cubicBezTo>
                    <a:cubicBezTo>
                      <a:pt x="110" y="36"/>
                      <a:pt x="111" y="40"/>
                      <a:pt x="111" y="45"/>
                    </a:cubicBezTo>
                    <a:cubicBezTo>
                      <a:pt x="111" y="65"/>
                      <a:pt x="100" y="74"/>
                      <a:pt x="89" y="85"/>
                    </a:cubicBezTo>
                    <a:cubicBezTo>
                      <a:pt x="77" y="97"/>
                      <a:pt x="67" y="111"/>
                      <a:pt x="42" y="109"/>
                    </a:cubicBezTo>
                    <a:cubicBezTo>
                      <a:pt x="21" y="107"/>
                      <a:pt x="4" y="90"/>
                      <a:pt x="2" y="68"/>
                    </a:cubicBezTo>
                    <a:cubicBezTo>
                      <a:pt x="0" y="44"/>
                      <a:pt x="13" y="34"/>
                      <a:pt x="25" y="22"/>
                    </a:cubicBezTo>
                    <a:cubicBezTo>
                      <a:pt x="36" y="11"/>
                      <a:pt x="45" y="1"/>
                      <a:pt x="64" y="0"/>
                    </a:cubicBezTo>
                    <a:cubicBezTo>
                      <a:pt x="70" y="0"/>
                      <a:pt x="75" y="1"/>
                      <a:pt x="8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77"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270939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trips(upRight)">
                                      <p:cBhvr>
                                        <p:cTn id="15" dur="500"/>
                                        <p:tgtEl>
                                          <p:spTgt spid="81"/>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350" fill="hold"/>
                                        <p:tgtEl>
                                          <p:spTgt spid="97"/>
                                        </p:tgtEl>
                                        <p:attrNameLst>
                                          <p:attrName>ppt_w</p:attrName>
                                        </p:attrNameLst>
                                      </p:cBhvr>
                                      <p:tavLst>
                                        <p:tav tm="0">
                                          <p:val>
                                            <p:fltVal val="0"/>
                                          </p:val>
                                        </p:tav>
                                        <p:tav tm="100000">
                                          <p:val>
                                            <p:strVal val="#ppt_w"/>
                                          </p:val>
                                        </p:tav>
                                      </p:tavLst>
                                    </p:anim>
                                    <p:anim calcmode="lin" valueType="num">
                                      <p:cBhvr>
                                        <p:cTn id="20" dur="350" fill="hold"/>
                                        <p:tgtEl>
                                          <p:spTgt spid="97"/>
                                        </p:tgtEl>
                                        <p:attrNameLst>
                                          <p:attrName>ppt_h</p:attrName>
                                        </p:attrNameLst>
                                      </p:cBhvr>
                                      <p:tavLst>
                                        <p:tav tm="0">
                                          <p:val>
                                            <p:fltVal val="0"/>
                                          </p:val>
                                        </p:tav>
                                        <p:tav tm="100000">
                                          <p:val>
                                            <p:strVal val="#ppt_h"/>
                                          </p:val>
                                        </p:tav>
                                      </p:tavLst>
                                    </p:anim>
                                  </p:childTnLst>
                                </p:cTn>
                              </p:par>
                            </p:childTnLst>
                          </p:cTn>
                        </p:par>
                        <p:par>
                          <p:cTn id="21" fill="hold">
                            <p:stCondLst>
                              <p:cond delay="1850"/>
                            </p:stCondLst>
                            <p:childTnLst>
                              <p:par>
                                <p:cTn id="22" presetID="2"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250" fill="hold"/>
                                        <p:tgtEl>
                                          <p:spTgt spid="8"/>
                                        </p:tgtEl>
                                        <p:attrNameLst>
                                          <p:attrName>ppt_x</p:attrName>
                                        </p:attrNameLst>
                                      </p:cBhvr>
                                      <p:tavLst>
                                        <p:tav tm="0">
                                          <p:val>
                                            <p:strVal val="#ppt_x"/>
                                          </p:val>
                                        </p:tav>
                                        <p:tav tm="100000">
                                          <p:val>
                                            <p:strVal val="#ppt_x"/>
                                          </p:val>
                                        </p:tav>
                                      </p:tavLst>
                                    </p:anim>
                                    <p:anim calcmode="lin" valueType="num">
                                      <p:cBhvr additive="base">
                                        <p:cTn id="25" dur="25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400"/>
                                        <p:tgtEl>
                                          <p:spTgt spid="4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400"/>
                                        <p:tgtEl>
                                          <p:spTgt spid="42"/>
                                        </p:tgtEl>
                                      </p:cBhvr>
                                    </p:animEffect>
                                  </p:childTnLst>
                                </p:cTn>
                              </p:par>
                            </p:childTnLst>
                          </p:cTn>
                        </p:par>
                        <p:par>
                          <p:cTn id="33" fill="hold">
                            <p:stCondLst>
                              <p:cond delay="2500"/>
                            </p:stCondLst>
                            <p:childTnLst>
                              <p:par>
                                <p:cTn id="34" presetID="23" presetClass="entr" presetSubtype="16" fill="hold" grpId="0" nodeType="afterEffect">
                                  <p:stCondLst>
                                    <p:cond delay="250"/>
                                  </p:stCondLst>
                                  <p:childTnLst>
                                    <p:set>
                                      <p:cBhvr>
                                        <p:cTn id="35" dur="1" fill="hold">
                                          <p:stCondLst>
                                            <p:cond delay="0"/>
                                          </p:stCondLst>
                                        </p:cTn>
                                        <p:tgtEl>
                                          <p:spTgt spid="100"/>
                                        </p:tgtEl>
                                        <p:attrNameLst>
                                          <p:attrName>style.visibility</p:attrName>
                                        </p:attrNameLst>
                                      </p:cBhvr>
                                      <p:to>
                                        <p:strVal val="visible"/>
                                      </p:to>
                                    </p:set>
                                    <p:anim calcmode="lin" valueType="num">
                                      <p:cBhvr>
                                        <p:cTn id="36" dur="350" fill="hold"/>
                                        <p:tgtEl>
                                          <p:spTgt spid="100"/>
                                        </p:tgtEl>
                                        <p:attrNameLst>
                                          <p:attrName>ppt_w</p:attrName>
                                        </p:attrNameLst>
                                      </p:cBhvr>
                                      <p:tavLst>
                                        <p:tav tm="0">
                                          <p:val>
                                            <p:fltVal val="0"/>
                                          </p:val>
                                        </p:tav>
                                        <p:tav tm="100000">
                                          <p:val>
                                            <p:strVal val="#ppt_w"/>
                                          </p:val>
                                        </p:tav>
                                      </p:tavLst>
                                    </p:anim>
                                    <p:anim calcmode="lin" valueType="num">
                                      <p:cBhvr>
                                        <p:cTn id="37" dur="350" fill="hold"/>
                                        <p:tgtEl>
                                          <p:spTgt spid="100"/>
                                        </p:tgtEl>
                                        <p:attrNameLst>
                                          <p:attrName>ppt_h</p:attrName>
                                        </p:attrNameLst>
                                      </p:cBhvr>
                                      <p:tavLst>
                                        <p:tav tm="0">
                                          <p:val>
                                            <p:fltVal val="0"/>
                                          </p:val>
                                        </p:tav>
                                        <p:tav tm="100000">
                                          <p:val>
                                            <p:strVal val="#ppt_h"/>
                                          </p:val>
                                        </p:tav>
                                      </p:tavLst>
                                    </p:anim>
                                  </p:childTnLst>
                                </p:cTn>
                              </p:par>
                            </p:childTnLst>
                          </p:cTn>
                        </p:par>
                        <p:par>
                          <p:cTn id="38" fill="hold">
                            <p:stCondLst>
                              <p:cond delay="3100"/>
                            </p:stCondLst>
                            <p:childTnLst>
                              <p:par>
                                <p:cTn id="39" presetID="2" presetClass="entr" presetSubtype="4"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250" fill="hold"/>
                                        <p:tgtEl>
                                          <p:spTgt spid="14"/>
                                        </p:tgtEl>
                                        <p:attrNameLst>
                                          <p:attrName>ppt_x</p:attrName>
                                        </p:attrNameLst>
                                      </p:cBhvr>
                                      <p:tavLst>
                                        <p:tav tm="0">
                                          <p:val>
                                            <p:strVal val="#ppt_x"/>
                                          </p:val>
                                        </p:tav>
                                        <p:tav tm="100000">
                                          <p:val>
                                            <p:strVal val="#ppt_x"/>
                                          </p:val>
                                        </p:tav>
                                      </p:tavLst>
                                    </p:anim>
                                    <p:anim calcmode="lin" valueType="num">
                                      <p:cBhvr additive="base">
                                        <p:cTn id="42" dur="25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3350"/>
                            </p:stCondLst>
                            <p:childTnLst>
                              <p:par>
                                <p:cTn id="44" presetID="22" presetClass="entr" presetSubtype="2"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400"/>
                                        <p:tgtEl>
                                          <p:spTgt spid="4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right)">
                                      <p:cBhvr>
                                        <p:cTn id="49" dur="400"/>
                                        <p:tgtEl>
                                          <p:spTgt spid="49"/>
                                        </p:tgtEl>
                                      </p:cBhvr>
                                    </p:animEffect>
                                  </p:childTnLst>
                                </p:cTn>
                              </p:par>
                            </p:childTnLst>
                          </p:cTn>
                        </p:par>
                        <p:par>
                          <p:cTn id="50" fill="hold">
                            <p:stCondLst>
                              <p:cond delay="3750"/>
                            </p:stCondLst>
                            <p:childTnLst>
                              <p:par>
                                <p:cTn id="51" presetID="23" presetClass="entr" presetSubtype="16" fill="hold" grpId="0" nodeType="afterEffect">
                                  <p:stCondLst>
                                    <p:cond delay="250"/>
                                  </p:stCondLst>
                                  <p:childTnLst>
                                    <p:set>
                                      <p:cBhvr>
                                        <p:cTn id="52" dur="1" fill="hold">
                                          <p:stCondLst>
                                            <p:cond delay="0"/>
                                          </p:stCondLst>
                                        </p:cTn>
                                        <p:tgtEl>
                                          <p:spTgt spid="106"/>
                                        </p:tgtEl>
                                        <p:attrNameLst>
                                          <p:attrName>style.visibility</p:attrName>
                                        </p:attrNameLst>
                                      </p:cBhvr>
                                      <p:to>
                                        <p:strVal val="visible"/>
                                      </p:to>
                                    </p:set>
                                    <p:anim calcmode="lin" valueType="num">
                                      <p:cBhvr>
                                        <p:cTn id="53" dur="350" fill="hold"/>
                                        <p:tgtEl>
                                          <p:spTgt spid="106"/>
                                        </p:tgtEl>
                                        <p:attrNameLst>
                                          <p:attrName>ppt_w</p:attrName>
                                        </p:attrNameLst>
                                      </p:cBhvr>
                                      <p:tavLst>
                                        <p:tav tm="0">
                                          <p:val>
                                            <p:fltVal val="0"/>
                                          </p:val>
                                        </p:tav>
                                        <p:tav tm="100000">
                                          <p:val>
                                            <p:strVal val="#ppt_w"/>
                                          </p:val>
                                        </p:tav>
                                      </p:tavLst>
                                    </p:anim>
                                    <p:anim calcmode="lin" valueType="num">
                                      <p:cBhvr>
                                        <p:cTn id="54" dur="350" fill="hold"/>
                                        <p:tgtEl>
                                          <p:spTgt spid="106"/>
                                        </p:tgtEl>
                                        <p:attrNameLst>
                                          <p:attrName>ppt_h</p:attrName>
                                        </p:attrNameLst>
                                      </p:cBhvr>
                                      <p:tavLst>
                                        <p:tav tm="0">
                                          <p:val>
                                            <p:fltVal val="0"/>
                                          </p:val>
                                        </p:tav>
                                        <p:tav tm="100000">
                                          <p:val>
                                            <p:strVal val="#ppt_h"/>
                                          </p:val>
                                        </p:tav>
                                      </p:tavLst>
                                    </p:anim>
                                  </p:childTnLst>
                                </p:cTn>
                              </p:par>
                            </p:childTnLst>
                          </p:cTn>
                        </p:par>
                        <p:par>
                          <p:cTn id="55" fill="hold">
                            <p:stCondLst>
                              <p:cond delay="4350"/>
                            </p:stCondLst>
                            <p:childTnLst>
                              <p:par>
                                <p:cTn id="56" presetID="2" presetClass="entr" presetSubtype="1"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250" fill="hold"/>
                                        <p:tgtEl>
                                          <p:spTgt spid="9"/>
                                        </p:tgtEl>
                                        <p:attrNameLst>
                                          <p:attrName>ppt_x</p:attrName>
                                        </p:attrNameLst>
                                      </p:cBhvr>
                                      <p:tavLst>
                                        <p:tav tm="0">
                                          <p:val>
                                            <p:strVal val="#ppt_x"/>
                                          </p:val>
                                        </p:tav>
                                        <p:tav tm="100000">
                                          <p:val>
                                            <p:strVal val="#ppt_x"/>
                                          </p:val>
                                        </p:tav>
                                      </p:tavLst>
                                    </p:anim>
                                    <p:anim calcmode="lin" valueType="num">
                                      <p:cBhvr additive="base">
                                        <p:cTn id="59" dur="250" fill="hold"/>
                                        <p:tgtEl>
                                          <p:spTgt spid="9"/>
                                        </p:tgtEl>
                                        <p:attrNameLst>
                                          <p:attrName>ppt_y</p:attrName>
                                        </p:attrNameLst>
                                      </p:cBhvr>
                                      <p:tavLst>
                                        <p:tav tm="0">
                                          <p:val>
                                            <p:strVal val="0-#ppt_h/2"/>
                                          </p:val>
                                        </p:tav>
                                        <p:tav tm="100000">
                                          <p:val>
                                            <p:strVal val="#ppt_y"/>
                                          </p:val>
                                        </p:tav>
                                      </p:tavLst>
                                    </p:anim>
                                  </p:childTnLst>
                                </p:cTn>
                              </p:par>
                            </p:childTnLst>
                          </p:cTn>
                        </p:par>
                        <p:par>
                          <p:cTn id="60" fill="hold">
                            <p:stCondLst>
                              <p:cond delay="4600"/>
                            </p:stCondLst>
                            <p:childTnLst>
                              <p:par>
                                <p:cTn id="61" presetID="22" presetClass="entr" presetSubtype="8"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400"/>
                                        <p:tgtEl>
                                          <p:spTgt spid="4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400"/>
                                        <p:tgtEl>
                                          <p:spTgt spid="45"/>
                                        </p:tgtEl>
                                      </p:cBhvr>
                                    </p:animEffect>
                                  </p:childTnLst>
                                </p:cTn>
                              </p:par>
                            </p:childTnLst>
                          </p:cTn>
                        </p:par>
                        <p:par>
                          <p:cTn id="67" fill="hold">
                            <p:stCondLst>
                              <p:cond delay="5000"/>
                            </p:stCondLst>
                            <p:childTnLst>
                              <p:par>
                                <p:cTn id="68" presetID="23" presetClass="entr" presetSubtype="16" fill="hold" grpId="0" nodeType="afterEffect">
                                  <p:stCondLst>
                                    <p:cond delay="250"/>
                                  </p:stCondLst>
                                  <p:childTnLst>
                                    <p:set>
                                      <p:cBhvr>
                                        <p:cTn id="69" dur="1" fill="hold">
                                          <p:stCondLst>
                                            <p:cond delay="0"/>
                                          </p:stCondLst>
                                        </p:cTn>
                                        <p:tgtEl>
                                          <p:spTgt spid="124"/>
                                        </p:tgtEl>
                                        <p:attrNameLst>
                                          <p:attrName>style.visibility</p:attrName>
                                        </p:attrNameLst>
                                      </p:cBhvr>
                                      <p:to>
                                        <p:strVal val="visible"/>
                                      </p:to>
                                    </p:set>
                                    <p:anim calcmode="lin" valueType="num">
                                      <p:cBhvr>
                                        <p:cTn id="70" dur="350" fill="hold"/>
                                        <p:tgtEl>
                                          <p:spTgt spid="124"/>
                                        </p:tgtEl>
                                        <p:attrNameLst>
                                          <p:attrName>ppt_w</p:attrName>
                                        </p:attrNameLst>
                                      </p:cBhvr>
                                      <p:tavLst>
                                        <p:tav tm="0">
                                          <p:val>
                                            <p:fltVal val="0"/>
                                          </p:val>
                                        </p:tav>
                                        <p:tav tm="100000">
                                          <p:val>
                                            <p:strVal val="#ppt_w"/>
                                          </p:val>
                                        </p:tav>
                                      </p:tavLst>
                                    </p:anim>
                                    <p:anim calcmode="lin" valueType="num">
                                      <p:cBhvr>
                                        <p:cTn id="71" dur="350" fill="hold"/>
                                        <p:tgtEl>
                                          <p:spTgt spid="124"/>
                                        </p:tgtEl>
                                        <p:attrNameLst>
                                          <p:attrName>ppt_h</p:attrName>
                                        </p:attrNameLst>
                                      </p:cBhvr>
                                      <p:tavLst>
                                        <p:tav tm="0">
                                          <p:val>
                                            <p:fltVal val="0"/>
                                          </p:val>
                                        </p:tav>
                                        <p:tav tm="100000">
                                          <p:val>
                                            <p:strVal val="#ppt_h"/>
                                          </p:val>
                                        </p:tav>
                                      </p:tavLst>
                                    </p:anim>
                                  </p:childTnLst>
                                </p:cTn>
                              </p:par>
                            </p:childTnLst>
                          </p:cTn>
                        </p:par>
                        <p:par>
                          <p:cTn id="72" fill="hold">
                            <p:stCondLst>
                              <p:cond delay="5600"/>
                            </p:stCondLst>
                            <p:childTnLst>
                              <p:par>
                                <p:cTn id="73" presetID="2" presetClass="entr" presetSubtype="4"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250" fill="hold"/>
                                        <p:tgtEl>
                                          <p:spTgt spid="13"/>
                                        </p:tgtEl>
                                        <p:attrNameLst>
                                          <p:attrName>ppt_x</p:attrName>
                                        </p:attrNameLst>
                                      </p:cBhvr>
                                      <p:tavLst>
                                        <p:tav tm="0">
                                          <p:val>
                                            <p:strVal val="#ppt_x"/>
                                          </p:val>
                                        </p:tav>
                                        <p:tav tm="100000">
                                          <p:val>
                                            <p:strVal val="#ppt_x"/>
                                          </p:val>
                                        </p:tav>
                                      </p:tavLst>
                                    </p:anim>
                                    <p:anim calcmode="lin" valueType="num">
                                      <p:cBhvr additive="base">
                                        <p:cTn id="76" dur="250" fill="hold"/>
                                        <p:tgtEl>
                                          <p:spTgt spid="13"/>
                                        </p:tgtEl>
                                        <p:attrNameLst>
                                          <p:attrName>ppt_y</p:attrName>
                                        </p:attrNameLst>
                                      </p:cBhvr>
                                      <p:tavLst>
                                        <p:tav tm="0">
                                          <p:val>
                                            <p:strVal val="1+#ppt_h/2"/>
                                          </p:val>
                                        </p:tav>
                                        <p:tav tm="100000">
                                          <p:val>
                                            <p:strVal val="#ppt_y"/>
                                          </p:val>
                                        </p:tav>
                                      </p:tavLst>
                                    </p:anim>
                                  </p:childTnLst>
                                </p:cTn>
                              </p:par>
                            </p:childTnLst>
                          </p:cTn>
                        </p:par>
                        <p:par>
                          <p:cTn id="77" fill="hold">
                            <p:stCondLst>
                              <p:cond delay="5850"/>
                            </p:stCondLst>
                            <p:childTnLst>
                              <p:par>
                                <p:cTn id="78" presetID="22" presetClass="entr" presetSubtype="2"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wipe(right)">
                                      <p:cBhvr>
                                        <p:cTn id="80" dur="400"/>
                                        <p:tgtEl>
                                          <p:spTgt spid="50"/>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right)">
                                      <p:cBhvr>
                                        <p:cTn id="83" dur="400"/>
                                        <p:tgtEl>
                                          <p:spTgt spid="51"/>
                                        </p:tgtEl>
                                      </p:cBhvr>
                                    </p:animEffect>
                                  </p:childTnLst>
                                </p:cTn>
                              </p:par>
                            </p:childTnLst>
                          </p:cTn>
                        </p:par>
                        <p:par>
                          <p:cTn id="84" fill="hold">
                            <p:stCondLst>
                              <p:cond delay="6250"/>
                            </p:stCondLst>
                            <p:childTnLst>
                              <p:par>
                                <p:cTn id="85" presetID="23" presetClass="entr" presetSubtype="16" fill="hold" grpId="0" nodeType="afterEffect">
                                  <p:stCondLst>
                                    <p:cond delay="250"/>
                                  </p:stCondLst>
                                  <p:childTnLst>
                                    <p:set>
                                      <p:cBhvr>
                                        <p:cTn id="86" dur="1" fill="hold">
                                          <p:stCondLst>
                                            <p:cond delay="0"/>
                                          </p:stCondLst>
                                        </p:cTn>
                                        <p:tgtEl>
                                          <p:spTgt spid="131"/>
                                        </p:tgtEl>
                                        <p:attrNameLst>
                                          <p:attrName>style.visibility</p:attrName>
                                        </p:attrNameLst>
                                      </p:cBhvr>
                                      <p:to>
                                        <p:strVal val="visible"/>
                                      </p:to>
                                    </p:set>
                                    <p:anim calcmode="lin" valueType="num">
                                      <p:cBhvr>
                                        <p:cTn id="87" dur="350" fill="hold"/>
                                        <p:tgtEl>
                                          <p:spTgt spid="131"/>
                                        </p:tgtEl>
                                        <p:attrNameLst>
                                          <p:attrName>ppt_w</p:attrName>
                                        </p:attrNameLst>
                                      </p:cBhvr>
                                      <p:tavLst>
                                        <p:tav tm="0">
                                          <p:val>
                                            <p:fltVal val="0"/>
                                          </p:val>
                                        </p:tav>
                                        <p:tav tm="100000">
                                          <p:val>
                                            <p:strVal val="#ppt_w"/>
                                          </p:val>
                                        </p:tav>
                                      </p:tavLst>
                                    </p:anim>
                                    <p:anim calcmode="lin" valueType="num">
                                      <p:cBhvr>
                                        <p:cTn id="88" dur="350" fill="hold"/>
                                        <p:tgtEl>
                                          <p:spTgt spid="131"/>
                                        </p:tgtEl>
                                        <p:attrNameLst>
                                          <p:attrName>ppt_h</p:attrName>
                                        </p:attrNameLst>
                                      </p:cBhvr>
                                      <p:tavLst>
                                        <p:tav tm="0">
                                          <p:val>
                                            <p:fltVal val="0"/>
                                          </p:val>
                                        </p:tav>
                                        <p:tav tm="100000">
                                          <p:val>
                                            <p:strVal val="#ppt_h"/>
                                          </p:val>
                                        </p:tav>
                                      </p:tavLst>
                                    </p:anim>
                                  </p:childTnLst>
                                </p:cTn>
                              </p:par>
                            </p:childTnLst>
                          </p:cTn>
                        </p:par>
                        <p:par>
                          <p:cTn id="89" fill="hold">
                            <p:stCondLst>
                              <p:cond delay="6850"/>
                            </p:stCondLst>
                            <p:childTnLst>
                              <p:par>
                                <p:cTn id="90" presetID="2" presetClass="entr" presetSubtype="1" fill="hold"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250" fill="hold"/>
                                        <p:tgtEl>
                                          <p:spTgt spid="10"/>
                                        </p:tgtEl>
                                        <p:attrNameLst>
                                          <p:attrName>ppt_x</p:attrName>
                                        </p:attrNameLst>
                                      </p:cBhvr>
                                      <p:tavLst>
                                        <p:tav tm="0">
                                          <p:val>
                                            <p:strVal val="#ppt_x"/>
                                          </p:val>
                                        </p:tav>
                                        <p:tav tm="100000">
                                          <p:val>
                                            <p:strVal val="#ppt_x"/>
                                          </p:val>
                                        </p:tav>
                                      </p:tavLst>
                                    </p:anim>
                                    <p:anim calcmode="lin" valueType="num">
                                      <p:cBhvr additive="base">
                                        <p:cTn id="93" dur="250" fill="hold"/>
                                        <p:tgtEl>
                                          <p:spTgt spid="10"/>
                                        </p:tgtEl>
                                        <p:attrNameLst>
                                          <p:attrName>ppt_y</p:attrName>
                                        </p:attrNameLst>
                                      </p:cBhvr>
                                      <p:tavLst>
                                        <p:tav tm="0">
                                          <p:val>
                                            <p:strVal val="0-#ppt_h/2"/>
                                          </p:val>
                                        </p:tav>
                                        <p:tav tm="100000">
                                          <p:val>
                                            <p:strVal val="#ppt_y"/>
                                          </p:val>
                                        </p:tav>
                                      </p:tavLst>
                                    </p:anim>
                                  </p:childTnLst>
                                </p:cTn>
                              </p:par>
                            </p:childTnLst>
                          </p:cTn>
                        </p:par>
                        <p:par>
                          <p:cTn id="94" fill="hold">
                            <p:stCondLst>
                              <p:cond delay="7100"/>
                            </p:stCondLst>
                            <p:childTnLst>
                              <p:par>
                                <p:cTn id="95" presetID="2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400"/>
                                        <p:tgtEl>
                                          <p:spTgt spid="4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wipe(left)">
                                      <p:cBhvr>
                                        <p:cTn id="100" dur="400"/>
                                        <p:tgtEl>
                                          <p:spTgt spid="47"/>
                                        </p:tgtEl>
                                      </p:cBhvr>
                                    </p:animEffect>
                                  </p:childTnLst>
                                </p:cTn>
                              </p:par>
                            </p:childTnLst>
                          </p:cTn>
                        </p:par>
                        <p:par>
                          <p:cTn id="101" fill="hold">
                            <p:stCondLst>
                              <p:cond delay="7500"/>
                            </p:stCondLst>
                            <p:childTnLst>
                              <p:par>
                                <p:cTn id="102" presetID="23" presetClass="entr" presetSubtype="16" fill="hold" grpId="0" nodeType="afterEffect">
                                  <p:stCondLst>
                                    <p:cond delay="250"/>
                                  </p:stCondLst>
                                  <p:childTnLst>
                                    <p:set>
                                      <p:cBhvr>
                                        <p:cTn id="103" dur="1" fill="hold">
                                          <p:stCondLst>
                                            <p:cond delay="0"/>
                                          </p:stCondLst>
                                        </p:cTn>
                                        <p:tgtEl>
                                          <p:spTgt spid="135"/>
                                        </p:tgtEl>
                                        <p:attrNameLst>
                                          <p:attrName>style.visibility</p:attrName>
                                        </p:attrNameLst>
                                      </p:cBhvr>
                                      <p:to>
                                        <p:strVal val="visible"/>
                                      </p:to>
                                    </p:set>
                                    <p:anim calcmode="lin" valueType="num">
                                      <p:cBhvr>
                                        <p:cTn id="104" dur="350" fill="hold"/>
                                        <p:tgtEl>
                                          <p:spTgt spid="135"/>
                                        </p:tgtEl>
                                        <p:attrNameLst>
                                          <p:attrName>ppt_w</p:attrName>
                                        </p:attrNameLst>
                                      </p:cBhvr>
                                      <p:tavLst>
                                        <p:tav tm="0">
                                          <p:val>
                                            <p:fltVal val="0"/>
                                          </p:val>
                                        </p:tav>
                                        <p:tav tm="100000">
                                          <p:val>
                                            <p:strVal val="#ppt_w"/>
                                          </p:val>
                                        </p:tav>
                                      </p:tavLst>
                                    </p:anim>
                                    <p:anim calcmode="lin" valueType="num">
                                      <p:cBhvr>
                                        <p:cTn id="105" dur="350" fill="hold"/>
                                        <p:tgtEl>
                                          <p:spTgt spid="135"/>
                                        </p:tgtEl>
                                        <p:attrNameLst>
                                          <p:attrName>ppt_h</p:attrName>
                                        </p:attrNameLst>
                                      </p:cBhvr>
                                      <p:tavLst>
                                        <p:tav tm="0">
                                          <p:val>
                                            <p:fltVal val="0"/>
                                          </p:val>
                                        </p:tav>
                                        <p:tav tm="100000">
                                          <p:val>
                                            <p:strVal val="#ppt_h"/>
                                          </p:val>
                                        </p:tav>
                                      </p:tavLst>
                                    </p:anim>
                                  </p:childTnLst>
                                </p:cTn>
                              </p:par>
                            </p:childTnLst>
                          </p:cTn>
                        </p:par>
                        <p:par>
                          <p:cTn id="106" fill="hold">
                            <p:stCondLst>
                              <p:cond delay="8100"/>
                            </p:stCondLst>
                            <p:childTnLst>
                              <p:par>
                                <p:cTn id="107" presetID="2"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250" fill="hold"/>
                                        <p:tgtEl>
                                          <p:spTgt spid="12"/>
                                        </p:tgtEl>
                                        <p:attrNameLst>
                                          <p:attrName>ppt_x</p:attrName>
                                        </p:attrNameLst>
                                      </p:cBhvr>
                                      <p:tavLst>
                                        <p:tav tm="0">
                                          <p:val>
                                            <p:strVal val="#ppt_x"/>
                                          </p:val>
                                        </p:tav>
                                        <p:tav tm="100000">
                                          <p:val>
                                            <p:strVal val="#ppt_x"/>
                                          </p:val>
                                        </p:tav>
                                      </p:tavLst>
                                    </p:anim>
                                    <p:anim calcmode="lin" valueType="num">
                                      <p:cBhvr additive="base">
                                        <p:cTn id="110" dur="250" fill="hold"/>
                                        <p:tgtEl>
                                          <p:spTgt spid="12"/>
                                        </p:tgtEl>
                                        <p:attrNameLst>
                                          <p:attrName>ppt_y</p:attrName>
                                        </p:attrNameLst>
                                      </p:cBhvr>
                                      <p:tavLst>
                                        <p:tav tm="0">
                                          <p:val>
                                            <p:strVal val="1+#ppt_h/2"/>
                                          </p:val>
                                        </p:tav>
                                        <p:tav tm="100000">
                                          <p:val>
                                            <p:strVal val="#ppt_y"/>
                                          </p:val>
                                        </p:tav>
                                      </p:tavLst>
                                    </p:anim>
                                  </p:childTnLst>
                                </p:cTn>
                              </p:par>
                            </p:childTnLst>
                          </p:cTn>
                        </p:par>
                        <p:par>
                          <p:cTn id="111" fill="hold">
                            <p:stCondLst>
                              <p:cond delay="8350"/>
                            </p:stCondLst>
                            <p:childTnLst>
                              <p:par>
                                <p:cTn id="112" presetID="22" presetClass="entr" presetSubtype="2" fill="hold" grpId="0" nodeType="after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right)">
                                      <p:cBhvr>
                                        <p:cTn id="114" dur="400"/>
                                        <p:tgtEl>
                                          <p:spTgt spid="52"/>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wipe(right)">
                                      <p:cBhvr>
                                        <p:cTn id="117"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P spid="106" grpId="0" animBg="1"/>
      <p:bldP spid="124" grpId="0" animBg="1"/>
      <p:bldP spid="131" grpId="0" animBg="1"/>
      <p:bldP spid="135" grpId="0" animBg="1"/>
      <p:bldP spid="41" grpId="0"/>
      <p:bldP spid="42" grpId="0"/>
      <p:bldP spid="44" grpId="0"/>
      <p:bldP spid="45" grpId="0"/>
      <p:bldP spid="46" grpId="0"/>
      <p:bldP spid="47" grpId="0"/>
      <p:bldP spid="48" grpId="0"/>
      <p:bldP spid="49" grpId="0"/>
      <p:bldP spid="50" grpId="0"/>
      <p:bldP spid="51" grpId="0"/>
      <p:bldP spid="52" grpId="0"/>
      <p:bldP spid="53" grpId="0"/>
      <p:bldP spid="71" grpId="0"/>
      <p:bldP spid="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639" y="2618085"/>
            <a:ext cx="12180722" cy="134981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6" b="1" dirty="0">
              <a:solidFill>
                <a:schemeClr val="tx1"/>
              </a:solidFill>
              <a:latin typeface="方正兰亭黑简体" pitchFamily="2" charset="-122"/>
              <a:ea typeface="方正兰亭黑简体" pitchFamily="2" charset="-122"/>
            </a:endParaRPr>
          </a:p>
        </p:txBody>
      </p:sp>
      <p:graphicFrame>
        <p:nvGraphicFramePr>
          <p:cNvPr id="18" name="图表 17"/>
          <p:cNvGraphicFramePr/>
          <p:nvPr>
            <p:extLst>
              <p:ext uri="{D42A27DB-BD31-4B8C-83A1-F6EECF244321}">
                <p14:modId xmlns:p14="http://schemas.microsoft.com/office/powerpoint/2010/main" val="2822685465"/>
              </p:ext>
            </p:extLst>
          </p:nvPr>
        </p:nvGraphicFramePr>
        <p:xfrm>
          <a:off x="463993" y="1958088"/>
          <a:ext cx="2495090" cy="26480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图表 18"/>
          <p:cNvGraphicFramePr/>
          <p:nvPr>
            <p:extLst>
              <p:ext uri="{D42A27DB-BD31-4B8C-83A1-F6EECF244321}">
                <p14:modId xmlns:p14="http://schemas.microsoft.com/office/powerpoint/2010/main" val="1326749331"/>
              </p:ext>
            </p:extLst>
          </p:nvPr>
        </p:nvGraphicFramePr>
        <p:xfrm>
          <a:off x="3353843" y="1958088"/>
          <a:ext cx="2495090" cy="26480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图表 19"/>
          <p:cNvGraphicFramePr/>
          <p:nvPr>
            <p:extLst>
              <p:ext uri="{D42A27DB-BD31-4B8C-83A1-F6EECF244321}">
                <p14:modId xmlns:p14="http://schemas.microsoft.com/office/powerpoint/2010/main" val="1870555544"/>
              </p:ext>
            </p:extLst>
          </p:nvPr>
        </p:nvGraphicFramePr>
        <p:xfrm>
          <a:off x="6243693" y="1958088"/>
          <a:ext cx="2495090" cy="26480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1" name="图表 20"/>
          <p:cNvGraphicFramePr/>
          <p:nvPr>
            <p:extLst>
              <p:ext uri="{D42A27DB-BD31-4B8C-83A1-F6EECF244321}">
                <p14:modId xmlns:p14="http://schemas.microsoft.com/office/powerpoint/2010/main" val="1607436791"/>
              </p:ext>
            </p:extLst>
          </p:nvPr>
        </p:nvGraphicFramePr>
        <p:xfrm>
          <a:off x="9133544" y="1958088"/>
          <a:ext cx="2495090" cy="2648047"/>
        </p:xfrm>
        <a:graphic>
          <a:graphicData uri="http://schemas.openxmlformats.org/drawingml/2006/chart">
            <c:chart xmlns:c="http://schemas.openxmlformats.org/drawingml/2006/chart" xmlns:r="http://schemas.openxmlformats.org/officeDocument/2006/relationships" r:id="rId7"/>
          </a:graphicData>
        </a:graphic>
      </p:graphicFrame>
      <p:sp>
        <p:nvSpPr>
          <p:cNvPr id="22" name="TextBox 9"/>
          <p:cNvSpPr txBox="1"/>
          <p:nvPr/>
        </p:nvSpPr>
        <p:spPr>
          <a:xfrm>
            <a:off x="9584597" y="2896577"/>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90</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3800973" y="2896577"/>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50</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TextBox 21"/>
          <p:cNvSpPr txBox="1"/>
          <p:nvPr/>
        </p:nvSpPr>
        <p:spPr>
          <a:xfrm>
            <a:off x="909161" y="2896579"/>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25</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6692785" y="2879667"/>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75</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6" name="TextBox 42"/>
          <p:cNvSpPr txBox="1"/>
          <p:nvPr/>
        </p:nvSpPr>
        <p:spPr>
          <a:xfrm>
            <a:off x="1051464" y="4629376"/>
            <a:ext cx="1320148" cy="430887"/>
          </a:xfrm>
          <a:prstGeom prst="rect">
            <a:avLst/>
          </a:prstGeom>
          <a:noFill/>
        </p:spPr>
        <p:txBody>
          <a:bodyPr wrap="square" rtlCol="0">
            <a:spAutoFit/>
          </a:bodyPr>
          <a:lstStyle/>
          <a:p>
            <a:pPr algn="ctr"/>
            <a:r>
              <a:rPr lang="zh-CN" altLang="en-US" sz="2200" b="1" dirty="0">
                <a:solidFill>
                  <a:srgbClr val="0070C0"/>
                </a:solidFill>
              </a:rPr>
              <a:t>添加标题</a:t>
            </a:r>
          </a:p>
        </p:txBody>
      </p:sp>
      <p:sp>
        <p:nvSpPr>
          <p:cNvPr id="27" name="矩形 26"/>
          <p:cNvSpPr>
            <a:spLocks noChangeArrowheads="1"/>
          </p:cNvSpPr>
          <p:nvPr/>
        </p:nvSpPr>
        <p:spPr bwMode="auto">
          <a:xfrm>
            <a:off x="548082"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的综合描述</a:t>
            </a:r>
            <a:r>
              <a:rPr lang="zh-CN" altLang="en-US" sz="1400" dirty="0">
                <a:solidFill>
                  <a:schemeClr val="tx1">
                    <a:lumMod val="75000"/>
                    <a:lumOff val="25000"/>
                  </a:schemeClr>
                </a:solidFill>
                <a:sym typeface="微软雅黑" pitchFamily="34" charset="-122"/>
              </a:rPr>
              <a:t>说明</a:t>
            </a:r>
            <a:r>
              <a:rPr lang="zh-CN" altLang="en-US" sz="1400" dirty="0" smtClean="0">
                <a:solidFill>
                  <a:schemeClr val="tx1">
                    <a:lumMod val="75000"/>
                    <a:lumOff val="25000"/>
                  </a:schemeClr>
                </a:solidFill>
                <a:sym typeface="微软雅黑" pitchFamily="34" charset="-122"/>
              </a:rPr>
              <a:t>，</a:t>
            </a:r>
            <a:r>
              <a:rPr lang="zh-CN" altLang="en-US" sz="1400" dirty="0">
                <a:solidFill>
                  <a:schemeClr val="tx1">
                    <a:lumMod val="75000"/>
                    <a:lumOff val="25000"/>
                  </a:schemeClr>
                </a:solidFill>
                <a:sym typeface="微软雅黑" pitchFamily="34" charset="-122"/>
              </a:rPr>
              <a:t>在此录入上述图表的综合描述说明</a:t>
            </a:r>
            <a:r>
              <a:rPr lang="zh-CN" altLang="en-US" sz="1400" dirty="0" smtClean="0">
                <a:solidFill>
                  <a:schemeClr val="tx1">
                    <a:lumMod val="75000"/>
                    <a:lumOff val="25000"/>
                  </a:schemeClr>
                </a:solidFill>
                <a:sym typeface="微软雅黑" pitchFamily="34" charset="-122"/>
              </a:rPr>
              <a:t>。</a:t>
            </a:r>
            <a:endParaRPr lang="zh-CN" altLang="en-US" sz="1400" dirty="0">
              <a:solidFill>
                <a:schemeClr val="tx1">
                  <a:lumMod val="75000"/>
                  <a:lumOff val="25000"/>
                </a:schemeClr>
              </a:solidFill>
              <a:sym typeface="微软雅黑" pitchFamily="34" charset="-122"/>
            </a:endParaRPr>
          </a:p>
        </p:txBody>
      </p:sp>
      <p:sp>
        <p:nvSpPr>
          <p:cNvPr id="28" name="TextBox 42"/>
          <p:cNvSpPr txBox="1"/>
          <p:nvPr/>
        </p:nvSpPr>
        <p:spPr>
          <a:xfrm>
            <a:off x="3941314" y="4629376"/>
            <a:ext cx="1320148" cy="430887"/>
          </a:xfrm>
          <a:prstGeom prst="rect">
            <a:avLst/>
          </a:prstGeom>
          <a:noFill/>
        </p:spPr>
        <p:txBody>
          <a:bodyPr wrap="square" rtlCol="0">
            <a:spAutoFit/>
          </a:bodyPr>
          <a:lstStyle/>
          <a:p>
            <a:pPr algn="ctr"/>
            <a:r>
              <a:rPr lang="zh-CN" altLang="en-US" sz="2200" b="1" dirty="0">
                <a:solidFill>
                  <a:srgbClr val="0070C0"/>
                </a:solidFill>
              </a:rPr>
              <a:t>添加标题</a:t>
            </a:r>
          </a:p>
        </p:txBody>
      </p:sp>
      <p:sp>
        <p:nvSpPr>
          <p:cNvPr id="29" name="矩形 28"/>
          <p:cNvSpPr>
            <a:spLocks noChangeArrowheads="1"/>
          </p:cNvSpPr>
          <p:nvPr/>
        </p:nvSpPr>
        <p:spPr bwMode="auto">
          <a:xfrm>
            <a:off x="3437932"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的综合描述</a:t>
            </a:r>
            <a:r>
              <a:rPr lang="zh-CN" altLang="en-US" sz="1400" dirty="0">
                <a:solidFill>
                  <a:schemeClr val="tx1">
                    <a:lumMod val="75000"/>
                    <a:lumOff val="25000"/>
                  </a:schemeClr>
                </a:solidFill>
                <a:sym typeface="微软雅黑" pitchFamily="34" charset="-122"/>
              </a:rPr>
              <a:t>说明</a:t>
            </a:r>
            <a:r>
              <a:rPr lang="zh-CN" altLang="en-US" sz="1400" dirty="0" smtClean="0">
                <a:solidFill>
                  <a:schemeClr val="tx1">
                    <a:lumMod val="75000"/>
                    <a:lumOff val="25000"/>
                  </a:schemeClr>
                </a:solidFill>
                <a:sym typeface="微软雅黑" pitchFamily="34" charset="-122"/>
              </a:rPr>
              <a:t>，</a:t>
            </a:r>
            <a:r>
              <a:rPr lang="zh-CN" altLang="en-US" sz="1400" dirty="0">
                <a:solidFill>
                  <a:schemeClr val="tx1">
                    <a:lumMod val="75000"/>
                    <a:lumOff val="25000"/>
                  </a:schemeClr>
                </a:solidFill>
                <a:sym typeface="微软雅黑" pitchFamily="34" charset="-122"/>
              </a:rPr>
              <a:t>在此录入上述图表的综合描述说明</a:t>
            </a:r>
            <a:r>
              <a:rPr lang="zh-CN" altLang="en-US" sz="1400" dirty="0" smtClean="0">
                <a:solidFill>
                  <a:schemeClr val="tx1">
                    <a:lumMod val="75000"/>
                    <a:lumOff val="25000"/>
                  </a:schemeClr>
                </a:solidFill>
                <a:sym typeface="微软雅黑" pitchFamily="34" charset="-122"/>
              </a:rPr>
              <a:t>。</a:t>
            </a:r>
            <a:endParaRPr lang="zh-CN" altLang="en-US" sz="1400" dirty="0">
              <a:solidFill>
                <a:schemeClr val="tx1">
                  <a:lumMod val="75000"/>
                  <a:lumOff val="25000"/>
                </a:schemeClr>
              </a:solidFill>
              <a:sym typeface="微软雅黑" pitchFamily="34" charset="-122"/>
            </a:endParaRPr>
          </a:p>
        </p:txBody>
      </p:sp>
      <p:sp>
        <p:nvSpPr>
          <p:cNvPr id="30" name="TextBox 42"/>
          <p:cNvSpPr txBox="1"/>
          <p:nvPr/>
        </p:nvSpPr>
        <p:spPr>
          <a:xfrm>
            <a:off x="6831164" y="4629376"/>
            <a:ext cx="1320148" cy="430887"/>
          </a:xfrm>
          <a:prstGeom prst="rect">
            <a:avLst/>
          </a:prstGeom>
          <a:noFill/>
        </p:spPr>
        <p:txBody>
          <a:bodyPr wrap="square" rtlCol="0">
            <a:spAutoFit/>
          </a:bodyPr>
          <a:lstStyle/>
          <a:p>
            <a:pPr algn="ctr"/>
            <a:r>
              <a:rPr lang="zh-CN" altLang="en-US" sz="2200" b="1" dirty="0">
                <a:solidFill>
                  <a:srgbClr val="0070C0"/>
                </a:solidFill>
              </a:rPr>
              <a:t>添加标题</a:t>
            </a:r>
          </a:p>
        </p:txBody>
      </p:sp>
      <p:sp>
        <p:nvSpPr>
          <p:cNvPr id="31" name="矩形 30"/>
          <p:cNvSpPr>
            <a:spLocks noChangeArrowheads="1"/>
          </p:cNvSpPr>
          <p:nvPr/>
        </p:nvSpPr>
        <p:spPr bwMode="auto">
          <a:xfrm>
            <a:off x="6327782"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的综合描述</a:t>
            </a:r>
            <a:r>
              <a:rPr lang="zh-CN" altLang="en-US" sz="1400" dirty="0">
                <a:solidFill>
                  <a:schemeClr val="tx1">
                    <a:lumMod val="75000"/>
                    <a:lumOff val="25000"/>
                  </a:schemeClr>
                </a:solidFill>
                <a:sym typeface="微软雅黑" pitchFamily="34" charset="-122"/>
              </a:rPr>
              <a:t>说明</a:t>
            </a:r>
            <a:r>
              <a:rPr lang="zh-CN" altLang="en-US" sz="1400" dirty="0" smtClean="0">
                <a:solidFill>
                  <a:schemeClr val="tx1">
                    <a:lumMod val="75000"/>
                    <a:lumOff val="25000"/>
                  </a:schemeClr>
                </a:solidFill>
                <a:sym typeface="微软雅黑" pitchFamily="34" charset="-122"/>
              </a:rPr>
              <a:t>，</a:t>
            </a:r>
            <a:r>
              <a:rPr lang="zh-CN" altLang="en-US" sz="1400" dirty="0">
                <a:solidFill>
                  <a:schemeClr val="tx1">
                    <a:lumMod val="75000"/>
                    <a:lumOff val="25000"/>
                  </a:schemeClr>
                </a:solidFill>
                <a:sym typeface="微软雅黑" pitchFamily="34" charset="-122"/>
              </a:rPr>
              <a:t>在此录入上述图表的综合描述说明</a:t>
            </a:r>
            <a:r>
              <a:rPr lang="zh-CN" altLang="en-US" sz="1400" dirty="0" smtClean="0">
                <a:solidFill>
                  <a:schemeClr val="tx1">
                    <a:lumMod val="75000"/>
                    <a:lumOff val="25000"/>
                  </a:schemeClr>
                </a:solidFill>
                <a:sym typeface="微软雅黑" pitchFamily="34" charset="-122"/>
              </a:rPr>
              <a:t>。</a:t>
            </a:r>
            <a:endParaRPr lang="zh-CN" altLang="en-US" sz="1400" dirty="0">
              <a:solidFill>
                <a:schemeClr val="tx1">
                  <a:lumMod val="75000"/>
                  <a:lumOff val="25000"/>
                </a:schemeClr>
              </a:solidFill>
              <a:sym typeface="微软雅黑" pitchFamily="34" charset="-122"/>
            </a:endParaRPr>
          </a:p>
        </p:txBody>
      </p:sp>
      <p:sp>
        <p:nvSpPr>
          <p:cNvPr id="32" name="TextBox 42"/>
          <p:cNvSpPr txBox="1"/>
          <p:nvPr/>
        </p:nvSpPr>
        <p:spPr>
          <a:xfrm>
            <a:off x="9721015" y="4629376"/>
            <a:ext cx="1320148" cy="430887"/>
          </a:xfrm>
          <a:prstGeom prst="rect">
            <a:avLst/>
          </a:prstGeom>
          <a:noFill/>
        </p:spPr>
        <p:txBody>
          <a:bodyPr wrap="square" rtlCol="0">
            <a:spAutoFit/>
          </a:bodyPr>
          <a:lstStyle/>
          <a:p>
            <a:pPr algn="ctr"/>
            <a:r>
              <a:rPr lang="zh-CN" altLang="en-US" sz="2200" b="1" dirty="0">
                <a:solidFill>
                  <a:srgbClr val="0070C0"/>
                </a:solidFill>
              </a:rPr>
              <a:t>添加标题</a:t>
            </a:r>
          </a:p>
        </p:txBody>
      </p:sp>
      <p:sp>
        <p:nvSpPr>
          <p:cNvPr id="33" name="矩形 32"/>
          <p:cNvSpPr>
            <a:spLocks noChangeArrowheads="1"/>
          </p:cNvSpPr>
          <p:nvPr/>
        </p:nvSpPr>
        <p:spPr bwMode="auto">
          <a:xfrm>
            <a:off x="9217633"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的综合描述</a:t>
            </a:r>
            <a:r>
              <a:rPr lang="zh-CN" altLang="en-US" sz="1400" dirty="0">
                <a:solidFill>
                  <a:schemeClr val="tx1">
                    <a:lumMod val="75000"/>
                    <a:lumOff val="25000"/>
                  </a:schemeClr>
                </a:solidFill>
                <a:sym typeface="微软雅黑" pitchFamily="34" charset="-122"/>
              </a:rPr>
              <a:t>说明</a:t>
            </a:r>
            <a:r>
              <a:rPr lang="zh-CN" altLang="en-US" sz="1400" dirty="0" smtClean="0">
                <a:solidFill>
                  <a:schemeClr val="tx1">
                    <a:lumMod val="75000"/>
                    <a:lumOff val="25000"/>
                  </a:schemeClr>
                </a:solidFill>
                <a:sym typeface="微软雅黑" pitchFamily="34" charset="-122"/>
              </a:rPr>
              <a:t>，</a:t>
            </a:r>
            <a:r>
              <a:rPr lang="zh-CN" altLang="en-US" sz="1400" dirty="0">
                <a:solidFill>
                  <a:schemeClr val="tx1">
                    <a:lumMod val="75000"/>
                    <a:lumOff val="25000"/>
                  </a:schemeClr>
                </a:solidFill>
                <a:sym typeface="微软雅黑" pitchFamily="34" charset="-122"/>
              </a:rPr>
              <a:t>在此录入上述图表的综合描述说明</a:t>
            </a:r>
            <a:r>
              <a:rPr lang="zh-CN" altLang="en-US" sz="1400" dirty="0" smtClean="0">
                <a:solidFill>
                  <a:schemeClr val="tx1">
                    <a:lumMod val="75000"/>
                    <a:lumOff val="25000"/>
                  </a:schemeClr>
                </a:solidFill>
                <a:sym typeface="微软雅黑" pitchFamily="34" charset="-122"/>
              </a:rPr>
              <a:t>。</a:t>
            </a:r>
            <a:endParaRPr lang="zh-CN" altLang="en-US" sz="1400" dirty="0">
              <a:solidFill>
                <a:schemeClr val="tx1">
                  <a:lumMod val="75000"/>
                  <a:lumOff val="25000"/>
                </a:schemeClr>
              </a:solidFill>
              <a:sym typeface="微软雅黑" pitchFamily="34" charset="-122"/>
            </a:endParaRPr>
          </a:p>
        </p:txBody>
      </p:sp>
      <p:sp>
        <p:nvSpPr>
          <p:cNvPr id="5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5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490443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heel(1)">
                                      <p:cBhvr>
                                        <p:cTn id="19" dur="1000"/>
                                        <p:tgtEl>
                                          <p:spTgt spid="18"/>
                                        </p:tgtEl>
                                      </p:cBhvr>
                                    </p:animEffect>
                                  </p:childTnLst>
                                </p:cTn>
                              </p:par>
                              <p:par>
                                <p:cTn id="20" presetID="21" presetClass="entr" presetSubtype="1"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wheel(1)">
                                      <p:cBhvr>
                                        <p:cTn id="22" dur="1000"/>
                                        <p:tgtEl>
                                          <p:spTgt spid="19"/>
                                        </p:tgtEl>
                                      </p:cBhvr>
                                    </p:animEffect>
                                  </p:childTnLst>
                                </p:cTn>
                              </p:par>
                              <p:par>
                                <p:cTn id="23" presetID="21" presetClass="entr" presetSubtype="1" fill="hold" grpId="0" nodeType="withEffect">
                                  <p:stCondLst>
                                    <p:cond delay="500"/>
                                  </p:stCondLst>
                                  <p:childTnLst>
                                    <p:set>
                                      <p:cBhvr>
                                        <p:cTn id="24" dur="1" fill="hold">
                                          <p:stCondLst>
                                            <p:cond delay="0"/>
                                          </p:stCondLst>
                                        </p:cTn>
                                        <p:tgtEl>
                                          <p:spTgt spid="20"/>
                                        </p:tgtEl>
                                        <p:attrNameLst>
                                          <p:attrName>style.visibility</p:attrName>
                                        </p:attrNameLst>
                                      </p:cBhvr>
                                      <p:to>
                                        <p:strVal val="visible"/>
                                      </p:to>
                                    </p:set>
                                    <p:animEffect transition="in" filter="wheel(1)">
                                      <p:cBhvr>
                                        <p:cTn id="25" dur="1000"/>
                                        <p:tgtEl>
                                          <p:spTgt spid="20"/>
                                        </p:tgtEl>
                                      </p:cBhvr>
                                    </p:animEffect>
                                  </p:childTnLst>
                                </p:cTn>
                              </p:par>
                              <p:par>
                                <p:cTn id="26" presetID="21" presetClass="entr" presetSubtype="1" fill="hold" grpId="0" nodeType="with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1000"/>
                                        <p:tgtEl>
                                          <p:spTgt spid="2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500"/>
                                        <p:tgtEl>
                                          <p:spTgt spid="2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up)">
                                      <p:cBhvr>
                                        <p:cTn id="51" dur="500"/>
                                        <p:tgtEl>
                                          <p:spTgt spid="30"/>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up)">
                                      <p:cBhvr>
                                        <p:cTn id="54" dur="500"/>
                                        <p:tgtEl>
                                          <p:spTgt spid="32"/>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up)">
                                      <p:cBhvr>
                                        <p:cTn id="61" dur="500"/>
                                        <p:tgtEl>
                                          <p:spTgt spid="29"/>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up)">
                                      <p:cBhvr>
                                        <p:cTn id="64" dur="500"/>
                                        <p:tgtEl>
                                          <p:spTgt spid="31"/>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up)">
                                      <p:cBhvr>
                                        <p:cTn id="6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8" grpId="0">
        <p:bldAsOne/>
      </p:bldGraphic>
      <p:bldGraphic spid="19" grpId="0">
        <p:bldAsOne/>
      </p:bldGraphic>
      <p:bldGraphic spid="20" grpId="0">
        <p:bldAsOne/>
      </p:bldGraphic>
      <p:bldGraphic spid="21" grpId="0">
        <p:bldAsOne/>
      </p:bldGraphic>
      <p:bldP spid="22" grpId="0"/>
      <p:bldP spid="23" grpId="0"/>
      <p:bldP spid="24" grpId="0"/>
      <p:bldP spid="25" grpId="0"/>
      <p:bldP spid="26" grpId="0"/>
      <p:bldP spid="27" grpId="0"/>
      <p:bldP spid="28" grpId="0"/>
      <p:bldP spid="29" grpId="0"/>
      <p:bldP spid="30" grpId="0"/>
      <p:bldP spid="31" grpId="0"/>
      <p:bldP spid="32" grpId="0"/>
      <p:bldP spid="33" grpId="0"/>
      <p:bldP spid="52"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247"/>
          <p:cNvCxnSpPr/>
          <p:nvPr/>
        </p:nvCxnSpPr>
        <p:spPr>
          <a:xfrm>
            <a:off x="1042975" y="5477608"/>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43" name="Group 74"/>
          <p:cNvGrpSpPr/>
          <p:nvPr/>
        </p:nvGrpSpPr>
        <p:grpSpPr>
          <a:xfrm>
            <a:off x="2178725" y="1739195"/>
            <a:ext cx="1228949" cy="3456420"/>
            <a:chOff x="1634044" y="1304396"/>
            <a:chExt cx="921712" cy="2592315"/>
          </a:xfrm>
        </p:grpSpPr>
        <p:sp>
          <p:nvSpPr>
            <p:cNvPr id="44" name="Rounded Rectangle 38"/>
            <p:cNvSpPr/>
            <p:nvPr/>
          </p:nvSpPr>
          <p:spPr>
            <a:xfrm>
              <a:off x="1634044" y="1304396"/>
              <a:ext cx="921712" cy="2592315"/>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45" name="Group 46"/>
            <p:cNvGrpSpPr/>
            <p:nvPr/>
          </p:nvGrpSpPr>
          <p:grpSpPr>
            <a:xfrm>
              <a:off x="1703480" y="3032606"/>
              <a:ext cx="782840" cy="782838"/>
              <a:chOff x="1703480" y="3032606"/>
              <a:chExt cx="782840" cy="782838"/>
            </a:xfrm>
          </p:grpSpPr>
          <p:sp>
            <p:nvSpPr>
              <p:cNvPr id="49"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tx2">
                      <a:lumMod val="75000"/>
                    </a:schemeClr>
                  </a:solidFill>
                </a:endParaRPr>
              </a:p>
            </p:txBody>
          </p:sp>
          <p:sp>
            <p:nvSpPr>
              <p:cNvPr id="50"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grpSp>
          <p:nvGrpSpPr>
            <p:cNvPr id="46" name="Group 61"/>
            <p:cNvGrpSpPr/>
            <p:nvPr/>
          </p:nvGrpSpPr>
          <p:grpSpPr>
            <a:xfrm>
              <a:off x="1728094" y="1477217"/>
              <a:ext cx="733614" cy="2108390"/>
              <a:chOff x="1728094" y="1477217"/>
              <a:chExt cx="733614" cy="2108390"/>
            </a:xfrm>
          </p:grpSpPr>
          <p:sp>
            <p:nvSpPr>
              <p:cNvPr id="47" name="Text Placeholder 3"/>
              <p:cNvSpPr txBox="1">
                <a:spLocks/>
              </p:cNvSpPr>
              <p:nvPr/>
            </p:nvSpPr>
            <p:spPr>
              <a:xfrm>
                <a:off x="1907297" y="3262442"/>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Rectangle 60"/>
              <p:cNvSpPr/>
              <p:nvPr/>
            </p:nvSpPr>
            <p:spPr>
              <a:xfrm>
                <a:off x="1728094" y="1477217"/>
                <a:ext cx="733614" cy="479651"/>
              </a:xfrm>
              <a:prstGeom prst="rect">
                <a:avLst/>
              </a:prstGeom>
            </p:spPr>
            <p:txBody>
              <a:bodyPr wrap="none">
                <a:spAutoFit/>
              </a:bodyPr>
              <a:lstStyle/>
              <a:p>
                <a:pPr algn="ctr" defTabSz="1219170">
                  <a:spcBef>
                    <a:spcPct val="20000"/>
                  </a:spcBef>
                  <a:defRPr/>
                </a:pPr>
                <a:r>
                  <a:rPr lang="en-US" sz="3556" b="1" dirty="0">
                    <a:solidFill>
                      <a:schemeClr val="bg1"/>
                    </a:solidFill>
                  </a:rPr>
                  <a:t>90%</a:t>
                </a:r>
              </a:p>
            </p:txBody>
          </p:sp>
        </p:grpSp>
      </p:grpSp>
      <p:grpSp>
        <p:nvGrpSpPr>
          <p:cNvPr id="51" name="Group 75"/>
          <p:cNvGrpSpPr/>
          <p:nvPr/>
        </p:nvGrpSpPr>
        <p:grpSpPr>
          <a:xfrm>
            <a:off x="3830125" y="2276860"/>
            <a:ext cx="1228949" cy="2918755"/>
            <a:chOff x="2872594" y="1707645"/>
            <a:chExt cx="921712" cy="2189066"/>
          </a:xfrm>
        </p:grpSpPr>
        <p:sp>
          <p:nvSpPr>
            <p:cNvPr id="52" name="Rounded Rectangle 40"/>
            <p:cNvSpPr/>
            <p:nvPr/>
          </p:nvSpPr>
          <p:spPr>
            <a:xfrm>
              <a:off x="2872594" y="1707645"/>
              <a:ext cx="921712" cy="2189066"/>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53" name="Group 47"/>
            <p:cNvGrpSpPr/>
            <p:nvPr/>
          </p:nvGrpSpPr>
          <p:grpSpPr>
            <a:xfrm>
              <a:off x="2942030" y="3032606"/>
              <a:ext cx="782840" cy="782838"/>
              <a:chOff x="1703480" y="3032606"/>
              <a:chExt cx="782840" cy="782838"/>
            </a:xfrm>
          </p:grpSpPr>
          <p:sp>
            <p:nvSpPr>
              <p:cNvPr id="57"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sp>
            <p:nvSpPr>
              <p:cNvPr id="5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grpSp>
          <p:nvGrpSpPr>
            <p:cNvPr id="54" name="Group 62"/>
            <p:cNvGrpSpPr/>
            <p:nvPr/>
          </p:nvGrpSpPr>
          <p:grpSpPr>
            <a:xfrm>
              <a:off x="2961359" y="1825998"/>
              <a:ext cx="733614" cy="1759608"/>
              <a:chOff x="1728094" y="1750267"/>
              <a:chExt cx="733614" cy="1759608"/>
            </a:xfrm>
          </p:grpSpPr>
          <p:sp>
            <p:nvSpPr>
              <p:cNvPr id="55" name="Text Placeholder 3"/>
              <p:cNvSpPr txBox="1">
                <a:spLocks/>
              </p:cNvSpPr>
              <p:nvPr/>
            </p:nvSpPr>
            <p:spPr>
              <a:xfrm>
                <a:off x="1911900" y="3186710"/>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Rectangle 64"/>
              <p:cNvSpPr/>
              <p:nvPr/>
            </p:nvSpPr>
            <p:spPr>
              <a:xfrm>
                <a:off x="1728094" y="1750267"/>
                <a:ext cx="733614" cy="479650"/>
              </a:xfrm>
              <a:prstGeom prst="rect">
                <a:avLst/>
              </a:prstGeom>
            </p:spPr>
            <p:txBody>
              <a:bodyPr wrap="none">
                <a:spAutoFit/>
              </a:bodyPr>
              <a:lstStyle/>
              <a:p>
                <a:pPr algn="ctr" defTabSz="1219170">
                  <a:spcBef>
                    <a:spcPct val="20000"/>
                  </a:spcBef>
                  <a:defRPr/>
                </a:pPr>
                <a:r>
                  <a:rPr lang="en-US" sz="3556" b="1" dirty="0">
                    <a:solidFill>
                      <a:schemeClr val="bg1"/>
                    </a:solidFill>
                  </a:rPr>
                  <a:t>80%</a:t>
                </a:r>
              </a:p>
            </p:txBody>
          </p:sp>
        </p:grpSp>
      </p:grpSp>
      <p:grpSp>
        <p:nvGrpSpPr>
          <p:cNvPr id="59" name="Group 76"/>
          <p:cNvGrpSpPr/>
          <p:nvPr/>
        </p:nvGrpSpPr>
        <p:grpSpPr>
          <a:xfrm>
            <a:off x="5481525" y="971102"/>
            <a:ext cx="1228949" cy="4224513"/>
            <a:chOff x="4106521" y="728326"/>
            <a:chExt cx="921712" cy="3168385"/>
          </a:xfrm>
        </p:grpSpPr>
        <p:sp>
          <p:nvSpPr>
            <p:cNvPr id="60" name="Rounded Rectangle 41"/>
            <p:cNvSpPr/>
            <p:nvPr/>
          </p:nvSpPr>
          <p:spPr>
            <a:xfrm>
              <a:off x="4106521" y="728326"/>
              <a:ext cx="921712" cy="3168385"/>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61" name="Group 50"/>
            <p:cNvGrpSpPr/>
            <p:nvPr/>
          </p:nvGrpSpPr>
          <p:grpSpPr>
            <a:xfrm>
              <a:off x="4175957" y="3032606"/>
              <a:ext cx="782840" cy="782838"/>
              <a:chOff x="1703480" y="3032606"/>
              <a:chExt cx="782840" cy="782838"/>
            </a:xfrm>
          </p:grpSpPr>
          <p:sp>
            <p:nvSpPr>
              <p:cNvPr id="6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1"/>
                  </a:solidFill>
                </a:endParaRPr>
              </a:p>
            </p:txBody>
          </p:sp>
          <p:sp>
            <p:nvSpPr>
              <p:cNvPr id="6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3F3F"/>
                  </a:solidFill>
                </a:endParaRPr>
              </a:p>
            </p:txBody>
          </p:sp>
        </p:grpSp>
        <p:grpSp>
          <p:nvGrpSpPr>
            <p:cNvPr id="62" name="Group 65"/>
            <p:cNvGrpSpPr/>
            <p:nvPr/>
          </p:nvGrpSpPr>
          <p:grpSpPr>
            <a:xfrm>
              <a:off x="4115305" y="958754"/>
              <a:ext cx="906739" cy="2626851"/>
              <a:chOff x="1647068" y="1174197"/>
              <a:chExt cx="906739" cy="2626851"/>
            </a:xfrm>
          </p:grpSpPr>
          <p:sp>
            <p:nvSpPr>
              <p:cNvPr id="63" name="Text Placeholder 3"/>
              <p:cNvSpPr txBox="1">
                <a:spLocks/>
              </p:cNvSpPr>
              <p:nvPr/>
            </p:nvSpPr>
            <p:spPr>
              <a:xfrm>
                <a:off x="1924450" y="3477883"/>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Rectangle 67"/>
              <p:cNvSpPr/>
              <p:nvPr/>
            </p:nvSpPr>
            <p:spPr>
              <a:xfrm>
                <a:off x="1647068" y="1174197"/>
                <a:ext cx="906739" cy="479651"/>
              </a:xfrm>
              <a:prstGeom prst="rect">
                <a:avLst/>
              </a:prstGeom>
            </p:spPr>
            <p:txBody>
              <a:bodyPr wrap="none">
                <a:spAutoFit/>
              </a:bodyPr>
              <a:lstStyle/>
              <a:p>
                <a:pPr algn="ctr" defTabSz="1219170">
                  <a:spcBef>
                    <a:spcPct val="20000"/>
                  </a:spcBef>
                  <a:defRPr/>
                </a:pPr>
                <a:r>
                  <a:rPr lang="en-US" sz="3556" b="1" dirty="0">
                    <a:solidFill>
                      <a:schemeClr val="bg1"/>
                    </a:solidFill>
                  </a:rPr>
                  <a:t>100%</a:t>
                </a:r>
              </a:p>
            </p:txBody>
          </p:sp>
        </p:grpSp>
      </p:grpSp>
      <p:grpSp>
        <p:nvGrpSpPr>
          <p:cNvPr id="67" name="Group 79"/>
          <p:cNvGrpSpPr/>
          <p:nvPr/>
        </p:nvGrpSpPr>
        <p:grpSpPr>
          <a:xfrm>
            <a:off x="8784325" y="1739195"/>
            <a:ext cx="1228949" cy="3456420"/>
            <a:chOff x="6588245" y="1304396"/>
            <a:chExt cx="921712" cy="2592315"/>
          </a:xfrm>
        </p:grpSpPr>
        <p:sp>
          <p:nvSpPr>
            <p:cNvPr id="68" name="Rounded Rectangle 43"/>
            <p:cNvSpPr/>
            <p:nvPr/>
          </p:nvSpPr>
          <p:spPr>
            <a:xfrm>
              <a:off x="6588245" y="1304396"/>
              <a:ext cx="921712" cy="2592315"/>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69" name="Group 56"/>
            <p:cNvGrpSpPr/>
            <p:nvPr/>
          </p:nvGrpSpPr>
          <p:grpSpPr>
            <a:xfrm>
              <a:off x="6657681" y="3032606"/>
              <a:ext cx="782840" cy="782838"/>
              <a:chOff x="1703480" y="3032606"/>
              <a:chExt cx="782840" cy="782838"/>
            </a:xfrm>
          </p:grpSpPr>
          <p:sp>
            <p:nvSpPr>
              <p:cNvPr id="7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3"/>
                  </a:solidFill>
                </a:endParaRPr>
              </a:p>
            </p:txBody>
          </p:sp>
          <p:sp>
            <p:nvSpPr>
              <p:cNvPr id="7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00B0F0"/>
                  </a:solidFill>
                </a:endParaRPr>
              </a:p>
            </p:txBody>
          </p:sp>
        </p:grpSp>
        <p:grpSp>
          <p:nvGrpSpPr>
            <p:cNvPr id="70" name="Group 68"/>
            <p:cNvGrpSpPr/>
            <p:nvPr/>
          </p:nvGrpSpPr>
          <p:grpSpPr>
            <a:xfrm>
              <a:off x="6677010" y="1477217"/>
              <a:ext cx="733614" cy="2108388"/>
              <a:chOff x="1728094" y="1477217"/>
              <a:chExt cx="733614" cy="2108388"/>
            </a:xfrm>
          </p:grpSpPr>
          <p:sp>
            <p:nvSpPr>
              <p:cNvPr id="71" name="Text Placeholder 3"/>
              <p:cNvSpPr txBox="1">
                <a:spLocks/>
              </p:cNvSpPr>
              <p:nvPr/>
            </p:nvSpPr>
            <p:spPr>
              <a:xfrm>
                <a:off x="1950645" y="3262440"/>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Rectangle 70"/>
              <p:cNvSpPr/>
              <p:nvPr/>
            </p:nvSpPr>
            <p:spPr>
              <a:xfrm>
                <a:off x="1728094" y="1477217"/>
                <a:ext cx="733614" cy="479651"/>
              </a:xfrm>
              <a:prstGeom prst="rect">
                <a:avLst/>
              </a:prstGeom>
            </p:spPr>
            <p:txBody>
              <a:bodyPr wrap="none">
                <a:spAutoFit/>
              </a:bodyPr>
              <a:lstStyle/>
              <a:p>
                <a:pPr algn="ctr" defTabSz="1219170">
                  <a:spcBef>
                    <a:spcPct val="20000"/>
                  </a:spcBef>
                  <a:defRPr/>
                </a:pPr>
                <a:r>
                  <a:rPr lang="en-US" sz="3556" b="1" dirty="0">
                    <a:solidFill>
                      <a:schemeClr val="bg1"/>
                    </a:solidFill>
                  </a:rPr>
                  <a:t>90%</a:t>
                </a:r>
              </a:p>
            </p:txBody>
          </p:sp>
        </p:grpSp>
      </p:grpSp>
      <p:grpSp>
        <p:nvGrpSpPr>
          <p:cNvPr id="75" name="Group 78"/>
          <p:cNvGrpSpPr/>
          <p:nvPr/>
        </p:nvGrpSpPr>
        <p:grpSpPr>
          <a:xfrm>
            <a:off x="7132925" y="2507288"/>
            <a:ext cx="1228949" cy="2663083"/>
            <a:chOff x="5349694" y="1880466"/>
            <a:chExt cx="921712" cy="1997312"/>
          </a:xfrm>
        </p:grpSpPr>
        <p:sp>
          <p:nvSpPr>
            <p:cNvPr id="76" name="Rounded Rectangle 42"/>
            <p:cNvSpPr/>
            <p:nvPr/>
          </p:nvSpPr>
          <p:spPr>
            <a:xfrm>
              <a:off x="5349694" y="1880466"/>
              <a:ext cx="921712" cy="199731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77" name="Group 77"/>
            <p:cNvGrpSpPr/>
            <p:nvPr/>
          </p:nvGrpSpPr>
          <p:grpSpPr>
            <a:xfrm>
              <a:off x="5419130" y="1960262"/>
              <a:ext cx="782840" cy="1840285"/>
              <a:chOff x="5419130" y="1960262"/>
              <a:chExt cx="782840" cy="1840285"/>
            </a:xfrm>
          </p:grpSpPr>
          <p:grpSp>
            <p:nvGrpSpPr>
              <p:cNvPr id="78" name="Group 53"/>
              <p:cNvGrpSpPr/>
              <p:nvPr/>
            </p:nvGrpSpPr>
            <p:grpSpPr>
              <a:xfrm>
                <a:off x="5419130" y="3017709"/>
                <a:ext cx="782840" cy="782838"/>
                <a:chOff x="1703480" y="3032606"/>
                <a:chExt cx="782840" cy="782838"/>
              </a:xfrm>
            </p:grpSpPr>
            <p:sp>
              <p:nvSpPr>
                <p:cNvPr id="101"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2"/>
                    </a:solidFill>
                  </a:endParaRPr>
                </a:p>
              </p:txBody>
            </p:sp>
            <p:sp>
              <p:nvSpPr>
                <p:cNvPr id="107"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endParaRPr>
                </a:p>
              </p:txBody>
            </p:sp>
          </p:grpSp>
          <p:grpSp>
            <p:nvGrpSpPr>
              <p:cNvPr id="79" name="Group 71"/>
              <p:cNvGrpSpPr/>
              <p:nvPr/>
            </p:nvGrpSpPr>
            <p:grpSpPr>
              <a:xfrm>
                <a:off x="5441579" y="1960262"/>
                <a:ext cx="733614" cy="1610449"/>
                <a:chOff x="1728093" y="1865481"/>
                <a:chExt cx="733614" cy="1610449"/>
              </a:xfrm>
            </p:grpSpPr>
            <p:sp>
              <p:nvSpPr>
                <p:cNvPr id="80" name="Text Placeholder 3"/>
                <p:cNvSpPr txBox="1">
                  <a:spLocks/>
                </p:cNvSpPr>
                <p:nvPr/>
              </p:nvSpPr>
              <p:spPr>
                <a:xfrm>
                  <a:off x="1953286" y="3152765"/>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Rectangle 73"/>
                <p:cNvSpPr/>
                <p:nvPr/>
              </p:nvSpPr>
              <p:spPr>
                <a:xfrm>
                  <a:off x="1728093" y="1865481"/>
                  <a:ext cx="733614" cy="479650"/>
                </a:xfrm>
                <a:prstGeom prst="rect">
                  <a:avLst/>
                </a:prstGeom>
              </p:spPr>
              <p:txBody>
                <a:bodyPr wrap="none">
                  <a:spAutoFit/>
                </a:bodyPr>
                <a:lstStyle/>
                <a:p>
                  <a:pPr algn="ctr" defTabSz="1219170">
                    <a:spcBef>
                      <a:spcPct val="20000"/>
                    </a:spcBef>
                    <a:defRPr/>
                  </a:pPr>
                  <a:r>
                    <a:rPr lang="en-US" sz="3556" b="1" dirty="0">
                      <a:solidFill>
                        <a:schemeClr val="bg1"/>
                      </a:solidFill>
                    </a:rPr>
                    <a:t>70%</a:t>
                  </a:r>
                </a:p>
              </p:txBody>
            </p:sp>
          </p:grpSp>
        </p:grpSp>
      </p:grpSp>
      <p:sp>
        <p:nvSpPr>
          <p:cNvPr id="108" name="TextBox 107"/>
          <p:cNvSpPr txBox="1"/>
          <p:nvPr/>
        </p:nvSpPr>
        <p:spPr>
          <a:xfrm>
            <a:off x="1034781" y="5612315"/>
            <a:ext cx="1012244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录入上述图表的综合描述说明，在此录入上述图表的综合描述说明。</a:t>
            </a:r>
          </a:p>
        </p:txBody>
      </p:sp>
      <p:sp>
        <p:nvSpPr>
          <p:cNvPr id="109" name="文本框 13"/>
          <p:cNvSpPr txBox="1"/>
          <p:nvPr/>
        </p:nvSpPr>
        <p:spPr>
          <a:xfrm>
            <a:off x="2271306"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10" name="文本框 13"/>
          <p:cNvSpPr txBox="1"/>
          <p:nvPr/>
        </p:nvSpPr>
        <p:spPr>
          <a:xfrm>
            <a:off x="390826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11" name="文本框 13"/>
          <p:cNvSpPr txBox="1"/>
          <p:nvPr/>
        </p:nvSpPr>
        <p:spPr>
          <a:xfrm>
            <a:off x="8870594"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12" name="文本框 13"/>
          <p:cNvSpPr txBox="1"/>
          <p:nvPr/>
        </p:nvSpPr>
        <p:spPr>
          <a:xfrm>
            <a:off x="723024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的综合描述说明</a:t>
            </a:r>
            <a:endPar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13" name="文本框 13"/>
          <p:cNvSpPr txBox="1"/>
          <p:nvPr/>
        </p:nvSpPr>
        <p:spPr>
          <a:xfrm>
            <a:off x="5562251" y="2055347"/>
            <a:ext cx="1058228" cy="1772785"/>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的综合描述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说明，在此录入上述图表的综合描述</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8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81218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accel="50000" decel="5000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ppt_x"/>
                                          </p:val>
                                        </p:tav>
                                        <p:tav tm="100000">
                                          <p:val>
                                            <p:strVal val="#ppt_x"/>
                                          </p:val>
                                        </p:tav>
                                      </p:tavLst>
                                    </p:anim>
                                    <p:anim calcmode="lin" valueType="num">
                                      <p:cBhvr additive="base">
                                        <p:cTn id="26" dur="500" fill="hold"/>
                                        <p:tgtEl>
                                          <p:spTgt spid="5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ppt_x"/>
                                          </p:val>
                                        </p:tav>
                                        <p:tav tm="100000">
                                          <p:val>
                                            <p:strVal val="#ppt_x"/>
                                          </p:val>
                                        </p:tav>
                                      </p:tavLst>
                                    </p:anim>
                                    <p:anim calcmode="lin" valueType="num">
                                      <p:cBhvr additive="base">
                                        <p:cTn id="31" dur="500" fill="hold"/>
                                        <p:tgtEl>
                                          <p:spTgt spid="7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accel="50000" decel="5000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ppt_x"/>
                                          </p:val>
                                        </p:tav>
                                        <p:tav tm="100000">
                                          <p:val>
                                            <p:strVal val="#ppt_x"/>
                                          </p:val>
                                        </p:tav>
                                      </p:tavLst>
                                    </p:anim>
                                    <p:anim calcmode="lin" valueType="num">
                                      <p:cBhvr additive="base">
                                        <p:cTn id="36" dur="500" fill="hold"/>
                                        <p:tgtEl>
                                          <p:spTgt spid="6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dissolve">
                                      <p:cBhvr>
                                        <p:cTn id="40" dur="500"/>
                                        <p:tgtEl>
                                          <p:spTgt spid="10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dissolve">
                                      <p:cBhvr>
                                        <p:cTn id="43" dur="500"/>
                                        <p:tgtEl>
                                          <p:spTgt spid="110"/>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dissolve">
                                      <p:cBhvr>
                                        <p:cTn id="46" dur="500"/>
                                        <p:tgtEl>
                                          <p:spTgt spid="111"/>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dissolve">
                                      <p:cBhvr>
                                        <p:cTn id="49" dur="500"/>
                                        <p:tgtEl>
                                          <p:spTgt spid="112"/>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dissolve">
                                      <p:cBhvr>
                                        <p:cTn id="52" dur="500"/>
                                        <p:tgtEl>
                                          <p:spTgt spid="113"/>
                                        </p:tgtEl>
                                      </p:cBhvr>
                                    </p:animEffect>
                                  </p:childTnLst>
                                </p:cTn>
                              </p:par>
                            </p:childTnLst>
                          </p:cTn>
                        </p:par>
                        <p:par>
                          <p:cTn id="53" fill="hold">
                            <p:stCondLst>
                              <p:cond delay="4000"/>
                            </p:stCondLst>
                            <p:childTnLst>
                              <p:par>
                                <p:cTn id="54" presetID="18" presetClass="entr" presetSubtype="3" fill="hold" nodeType="after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strips(upRight)">
                                      <p:cBhvr>
                                        <p:cTn id="56" dur="500"/>
                                        <p:tgtEl>
                                          <p:spTgt spid="41"/>
                                        </p:tgtEl>
                                      </p:cBhvr>
                                    </p:animEffect>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P spid="112" grpId="0"/>
      <p:bldP spid="113" grpId="0"/>
      <p:bldP spid="81" grpId="0"/>
      <p:bldP spid="8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1"/>
          <p:cNvSpPr/>
          <p:nvPr>
            <p:custDataLst>
              <p:tags r:id="rId2"/>
            </p:custDataLst>
          </p:nvPr>
        </p:nvSpPr>
        <p:spPr>
          <a:xfrm>
            <a:off x="0" y="0"/>
            <a:ext cx="12192000" cy="2511380"/>
          </a:xfrm>
          <a:prstGeom prst="rect">
            <a:avLst/>
          </a:prstGeom>
          <a:blipFill>
            <a:blip r:embed="rId2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PA_库_文本框 59"/>
          <p:cNvSpPr txBox="1">
            <a:spLocks noChangeArrowheads="1"/>
          </p:cNvSpPr>
          <p:nvPr>
            <p:custDataLst>
              <p:tags r:id="rId3"/>
            </p:custDataLst>
          </p:nvPr>
        </p:nvSpPr>
        <p:spPr bwMode="auto">
          <a:xfrm flipH="1">
            <a:off x="2689953" y="2743319"/>
            <a:ext cx="6812094" cy="769441"/>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zh-CN" altLang="en-US" sz="4400" b="1" kern="0" dirty="0" smtClean="0">
                <a:solidFill>
                  <a:srgbClr val="0070C0"/>
                </a:solidFill>
                <a:latin typeface="微软雅黑" pitchFamily="34" charset="-122"/>
                <a:ea typeface="微软雅黑" pitchFamily="34" charset="-122"/>
                <a:sym typeface="方正大黑简体" pitchFamily="65" charset="-122"/>
              </a:rPr>
              <a:t>前言</a:t>
            </a:r>
            <a:r>
              <a:rPr lang="zh-CN" altLang="en-US" sz="4400" b="1" kern="0" dirty="0">
                <a:solidFill>
                  <a:srgbClr val="0070C0"/>
                </a:solidFill>
                <a:latin typeface="微软雅黑" pitchFamily="34" charset="-122"/>
                <a:ea typeface="微软雅黑" pitchFamily="34" charset="-122"/>
                <a:sym typeface="方正大黑简体" pitchFamily="65" charset="-122"/>
              </a:rPr>
              <a:t> </a:t>
            </a:r>
            <a:r>
              <a:rPr lang="en-US" altLang="zh-CN" sz="4400" b="1" kern="0" dirty="0" smtClean="0">
                <a:solidFill>
                  <a:srgbClr val="0070C0"/>
                </a:solidFill>
                <a:latin typeface="微软雅黑" pitchFamily="34" charset="-122"/>
                <a:ea typeface="微软雅黑" pitchFamily="34" charset="-122"/>
              </a:rPr>
              <a:t>| </a:t>
            </a:r>
            <a:r>
              <a:rPr lang="en-US" altLang="zh-CN" sz="2400" dirty="0" smtClean="0">
                <a:solidFill>
                  <a:srgbClr val="0070C0"/>
                </a:solidFill>
                <a:latin typeface="Impact" pitchFamily="34" charset="0"/>
                <a:sym typeface="Impact" pitchFamily="34" charset="0"/>
              </a:rPr>
              <a:t>Introduction</a:t>
            </a:r>
            <a:endParaRPr lang="zh-CN" altLang="en-US" sz="2400" dirty="0">
              <a:solidFill>
                <a:srgbClr val="0070C0"/>
              </a:solidFill>
              <a:latin typeface="Impact" pitchFamily="34" charset="0"/>
              <a:sym typeface="Impact" pitchFamily="34" charset="0"/>
            </a:endParaRPr>
          </a:p>
        </p:txBody>
      </p:sp>
      <p:sp>
        <p:nvSpPr>
          <p:cNvPr id="37" name="PA_椭圆 15"/>
          <p:cNvSpPr/>
          <p:nvPr>
            <p:custDataLst>
              <p:tags r:id="rId4"/>
            </p:custDataLst>
          </p:nvPr>
        </p:nvSpPr>
        <p:spPr>
          <a:xfrm>
            <a:off x="5994399" y="3769378"/>
            <a:ext cx="203200" cy="2032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38" name="PA_椭圆 16"/>
          <p:cNvSpPr/>
          <p:nvPr>
            <p:custDataLst>
              <p:tags r:id="rId5"/>
            </p:custDataLst>
          </p:nvPr>
        </p:nvSpPr>
        <p:spPr>
          <a:xfrm flipV="1">
            <a:off x="6284159" y="3804938"/>
            <a:ext cx="132080" cy="132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39" name="PA_椭圆 17"/>
          <p:cNvSpPr/>
          <p:nvPr>
            <p:custDataLst>
              <p:tags r:id="rId6"/>
            </p:custDataLst>
          </p:nvPr>
        </p:nvSpPr>
        <p:spPr>
          <a:xfrm flipV="1">
            <a:off x="5775759" y="3804938"/>
            <a:ext cx="132080" cy="132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1" name="PA_椭圆 12"/>
          <p:cNvSpPr>
            <a:spLocks noChangeAspect="1"/>
          </p:cNvSpPr>
          <p:nvPr>
            <p:custDataLst>
              <p:tags r:id="rId7"/>
            </p:custDataLst>
          </p:nvPr>
        </p:nvSpPr>
        <p:spPr>
          <a:xfrm flipV="1">
            <a:off x="6502799" y="3817486"/>
            <a:ext cx="106985" cy="1069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3" name="PA_椭圆 13"/>
          <p:cNvSpPr>
            <a:spLocks noChangeAspect="1"/>
          </p:cNvSpPr>
          <p:nvPr>
            <p:custDataLst>
              <p:tags r:id="rId8"/>
            </p:custDataLst>
          </p:nvPr>
        </p:nvSpPr>
        <p:spPr>
          <a:xfrm flipV="1">
            <a:off x="5582213" y="3817486"/>
            <a:ext cx="106985" cy="1069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4" name="PA_椭圆 14"/>
          <p:cNvSpPr>
            <a:spLocks noChangeAspect="1"/>
          </p:cNvSpPr>
          <p:nvPr>
            <p:custDataLst>
              <p:tags r:id="rId9"/>
            </p:custDataLst>
          </p:nvPr>
        </p:nvSpPr>
        <p:spPr>
          <a:xfrm flipV="1">
            <a:off x="6696347" y="3833534"/>
            <a:ext cx="74889" cy="7488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5" name="PA_椭圆 23"/>
          <p:cNvSpPr>
            <a:spLocks noChangeAspect="1"/>
          </p:cNvSpPr>
          <p:nvPr>
            <p:custDataLst>
              <p:tags r:id="rId10"/>
            </p:custDataLst>
          </p:nvPr>
        </p:nvSpPr>
        <p:spPr>
          <a:xfrm flipV="1">
            <a:off x="5420764" y="3833534"/>
            <a:ext cx="74889" cy="7488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7" name="PA_椭圆 30"/>
          <p:cNvSpPr/>
          <p:nvPr>
            <p:custDataLst>
              <p:tags r:id="rId11"/>
            </p:custDataLst>
          </p:nvPr>
        </p:nvSpPr>
        <p:spPr>
          <a:xfrm>
            <a:off x="5994399" y="6089020"/>
            <a:ext cx="203200" cy="2032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8" name="PA_椭圆 31"/>
          <p:cNvSpPr/>
          <p:nvPr>
            <p:custDataLst>
              <p:tags r:id="rId12"/>
            </p:custDataLst>
          </p:nvPr>
        </p:nvSpPr>
        <p:spPr>
          <a:xfrm flipV="1">
            <a:off x="6284159" y="6124580"/>
            <a:ext cx="132080" cy="132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9" name="PA_椭圆 32"/>
          <p:cNvSpPr/>
          <p:nvPr>
            <p:custDataLst>
              <p:tags r:id="rId13"/>
            </p:custDataLst>
          </p:nvPr>
        </p:nvSpPr>
        <p:spPr>
          <a:xfrm flipV="1">
            <a:off x="5775759" y="6124580"/>
            <a:ext cx="132080" cy="132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0" name="PA_椭圆 33"/>
          <p:cNvSpPr>
            <a:spLocks noChangeAspect="1"/>
          </p:cNvSpPr>
          <p:nvPr>
            <p:custDataLst>
              <p:tags r:id="rId14"/>
            </p:custDataLst>
          </p:nvPr>
        </p:nvSpPr>
        <p:spPr>
          <a:xfrm flipV="1">
            <a:off x="6502799" y="6137128"/>
            <a:ext cx="106985" cy="1069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1" name="PA_椭圆 34"/>
          <p:cNvSpPr>
            <a:spLocks noChangeAspect="1"/>
          </p:cNvSpPr>
          <p:nvPr>
            <p:custDataLst>
              <p:tags r:id="rId15"/>
            </p:custDataLst>
          </p:nvPr>
        </p:nvSpPr>
        <p:spPr>
          <a:xfrm flipV="1">
            <a:off x="5582213" y="6137128"/>
            <a:ext cx="106985" cy="1069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2" name="PA_椭圆 35"/>
          <p:cNvSpPr>
            <a:spLocks noChangeAspect="1"/>
          </p:cNvSpPr>
          <p:nvPr>
            <p:custDataLst>
              <p:tags r:id="rId16"/>
            </p:custDataLst>
          </p:nvPr>
        </p:nvSpPr>
        <p:spPr>
          <a:xfrm flipV="1">
            <a:off x="6696347" y="6153176"/>
            <a:ext cx="74889" cy="7488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3" name="PA_椭圆 36"/>
          <p:cNvSpPr>
            <a:spLocks noChangeAspect="1"/>
          </p:cNvSpPr>
          <p:nvPr>
            <p:custDataLst>
              <p:tags r:id="rId17"/>
            </p:custDataLst>
          </p:nvPr>
        </p:nvSpPr>
        <p:spPr>
          <a:xfrm flipV="1">
            <a:off x="5420764" y="6153176"/>
            <a:ext cx="74889" cy="7488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66" name="PA_TextPlaceholder 3"/>
          <p:cNvSpPr txBox="1">
            <a:spLocks/>
          </p:cNvSpPr>
          <p:nvPr>
            <p:custDataLst>
              <p:tags r:id="rId18"/>
            </p:custDataLst>
          </p:nvPr>
        </p:nvSpPr>
        <p:spPr>
          <a:xfrm>
            <a:off x="1077532" y="4260503"/>
            <a:ext cx="10036936" cy="1694952"/>
          </a:xfrm>
          <a:prstGeom prst="rect">
            <a:avLst/>
          </a:prstGeom>
          <a:ln>
            <a:solidFill>
              <a:srgbClr val="0070C0"/>
            </a:solidFill>
          </a:ln>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pPr>
            <a:r>
              <a:rPr lang="zh-CN" altLang="en-US" sz="2000" dirty="0" smtClean="0">
                <a:solidFill>
                  <a:schemeClr val="tx1">
                    <a:lumMod val="75000"/>
                    <a:lumOff val="25000"/>
                  </a:schemeClr>
                </a:solidFill>
                <a:latin typeface="微软雅黑" pitchFamily="34" charset="-122"/>
                <a:ea typeface="微软雅黑" pitchFamily="34" charset="-122"/>
                <a:sym typeface="微软雅黑" pitchFamily="34" charset="-122"/>
              </a:rPr>
              <a:t>       感谢大家，回顾这一年</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的工作，在取得成绩的同时，我们也找到了工作中的不足和问题，主要反映于</a:t>
            </a:r>
            <a:r>
              <a:rPr lang="en-US" altLang="zh-CN" sz="2000" dirty="0">
                <a:solidFill>
                  <a:schemeClr val="tx1">
                    <a:lumMod val="75000"/>
                    <a:lumOff val="25000"/>
                  </a:schemeClr>
                </a:solidFill>
                <a:latin typeface="微软雅黑" pitchFamily="34" charset="-122"/>
                <a:ea typeface="微软雅黑" pitchFamily="34" charset="-122"/>
                <a:sym typeface="微软雅黑" pitchFamily="34" charset="-122"/>
              </a:rPr>
              <a:t>xx</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及</a:t>
            </a:r>
            <a:r>
              <a:rPr lang="en-US" altLang="zh-CN" sz="2000" dirty="0">
                <a:solidFill>
                  <a:schemeClr val="tx1">
                    <a:lumMod val="75000"/>
                    <a:lumOff val="25000"/>
                  </a:schemeClr>
                </a:solidFill>
                <a:latin typeface="微软雅黑" pitchFamily="34" charset="-122"/>
                <a:ea typeface="微软雅黑" pitchFamily="34" charset="-122"/>
                <a:sym typeface="微软雅黑" pitchFamily="34" charset="-122"/>
              </a:rPr>
              <a:t>xxx</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2000" dirty="0" err="1">
                <a:solidFill>
                  <a:schemeClr val="tx1">
                    <a:lumMod val="75000"/>
                    <a:lumOff val="25000"/>
                  </a:schemeClr>
                </a:solidFill>
                <a:latin typeface="微软雅黑" pitchFamily="34" charset="-122"/>
                <a:ea typeface="微软雅黑" pitchFamily="34" charset="-122"/>
                <a:sym typeface="微软雅黑" pitchFamily="34" charset="-122"/>
              </a:rPr>
              <a:t>xxxxx</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和我们这个平台能为客户提供良好的商机和快捷方便的信息、导航的功能发挥</a:t>
            </a:r>
            <a:r>
              <a:rPr lang="zh-CN" altLang="en-US" sz="2000" dirty="0" smtClean="0">
                <a:solidFill>
                  <a:schemeClr val="tx1">
                    <a:lumMod val="75000"/>
                    <a:lumOff val="25000"/>
                  </a:schemeClr>
                </a:solidFill>
                <a:latin typeface="微软雅黑" pitchFamily="34" charset="-122"/>
                <a:ea typeface="微软雅黑" pitchFamily="34" charset="-122"/>
                <a:sym typeface="微软雅黑" pitchFamily="34" charset="-122"/>
              </a:rPr>
              <a:t>。展望</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新的一年，我们将继续努力，力争各项工作更上一个</a:t>
            </a:r>
            <a:r>
              <a:rPr lang="zh-CN" altLang="en-US" sz="2000" dirty="0" smtClean="0">
                <a:solidFill>
                  <a:schemeClr val="tx1">
                    <a:lumMod val="75000"/>
                    <a:lumOff val="25000"/>
                  </a:schemeClr>
                </a:solidFill>
                <a:latin typeface="微软雅黑" pitchFamily="34" charset="-122"/>
                <a:ea typeface="微软雅黑" pitchFamily="34" charset="-122"/>
                <a:sym typeface="微软雅黑" pitchFamily="34" charset="-122"/>
              </a:rPr>
              <a:t>新台阶</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a:t>
            </a:r>
            <a:endParaRPr lang="en-US" altLang="zh-CN" sz="2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3699679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8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8000">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58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58000">
                                          <p:cBhvr additive="base">
                                            <p:cTn id="11" dur="1000" fill="hold"/>
                                            <p:tgtEl>
                                              <p:spTgt spid="35"/>
                                            </p:tgtEl>
                                            <p:attrNameLst>
                                              <p:attrName>ppt_x</p:attrName>
                                            </p:attrNameLst>
                                          </p:cBhvr>
                                          <p:tavLst>
                                            <p:tav tm="0">
                                              <p:val>
                                                <p:strVal val="#ppt_x"/>
                                              </p:val>
                                            </p:tav>
                                            <p:tav tm="100000">
                                              <p:val>
                                                <p:strVal val="#ppt_x"/>
                                              </p:val>
                                            </p:tav>
                                          </p:tavLst>
                                        </p:anim>
                                        <p:anim calcmode="lin" valueType="num" p14:bounceEnd="58000">
                                          <p:cBhvr additive="base">
                                            <p:cTn id="12" dur="10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p:tgtEl>
                                              <p:spTgt spid="38"/>
                                            </p:tgtEl>
                                            <p:attrNameLst>
                                              <p:attrName>ppt_y</p:attrName>
                                            </p:attrNameLst>
                                          </p:cBhvr>
                                          <p:tavLst>
                                            <p:tav tm="0">
                                              <p:val>
                                                <p:strVal val="#ppt_y+#ppt_h*1.125000"/>
                                              </p:val>
                                            </p:tav>
                                            <p:tav tm="100000">
                                              <p:val>
                                                <p:strVal val="#ppt_y"/>
                                              </p:val>
                                            </p:tav>
                                          </p:tavLst>
                                        </p:anim>
                                        <p:animEffect transition="in" filter="wipe(up)">
                                          <p:cBhvr>
                                            <p:cTn id="21" dur="500"/>
                                            <p:tgtEl>
                                              <p:spTgt spid="3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p:tgtEl>
                                              <p:spTgt spid="39"/>
                                            </p:tgtEl>
                                            <p:attrNameLst>
                                              <p:attrName>ppt_y</p:attrName>
                                            </p:attrNameLst>
                                          </p:cBhvr>
                                          <p:tavLst>
                                            <p:tav tm="0">
                                              <p:val>
                                                <p:strVal val="#ppt_y+#ppt_h*1.125000"/>
                                              </p:val>
                                            </p:tav>
                                            <p:tav tm="100000">
                                              <p:val>
                                                <p:strVal val="#ppt_y"/>
                                              </p:val>
                                            </p:tav>
                                          </p:tavLst>
                                        </p:anim>
                                        <p:animEffect transition="in" filter="wipe(up)">
                                          <p:cBhvr>
                                            <p:cTn id="25" dur="500"/>
                                            <p:tgtEl>
                                              <p:spTgt spid="39"/>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p:tgtEl>
                                              <p:spTgt spid="41"/>
                                            </p:tgtEl>
                                            <p:attrNameLst>
                                              <p:attrName>ppt_y</p:attrName>
                                            </p:attrNameLst>
                                          </p:cBhvr>
                                          <p:tavLst>
                                            <p:tav tm="0">
                                              <p:val>
                                                <p:strVal val="#ppt_y+#ppt_h*1.125000"/>
                                              </p:val>
                                            </p:tav>
                                            <p:tav tm="100000">
                                              <p:val>
                                                <p:strVal val="#ppt_y"/>
                                              </p:val>
                                            </p:tav>
                                          </p:tavLst>
                                        </p:anim>
                                        <p:animEffect transition="in" filter="wipe(up)">
                                          <p:cBhvr>
                                            <p:cTn id="29" dur="500"/>
                                            <p:tgtEl>
                                              <p:spTgt spid="41"/>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p:tgtEl>
                                              <p:spTgt spid="43"/>
                                            </p:tgtEl>
                                            <p:attrNameLst>
                                              <p:attrName>ppt_y</p:attrName>
                                            </p:attrNameLst>
                                          </p:cBhvr>
                                          <p:tavLst>
                                            <p:tav tm="0">
                                              <p:val>
                                                <p:strVal val="#ppt_y+#ppt_h*1.125000"/>
                                              </p:val>
                                            </p:tav>
                                            <p:tav tm="100000">
                                              <p:val>
                                                <p:strVal val="#ppt_y"/>
                                              </p:val>
                                            </p:tav>
                                          </p:tavLst>
                                        </p:anim>
                                        <p:animEffect transition="in" filter="wipe(up)">
                                          <p:cBhvr>
                                            <p:cTn id="33" dur="500"/>
                                            <p:tgtEl>
                                              <p:spTgt spid="43"/>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p:tgtEl>
                                              <p:spTgt spid="44"/>
                                            </p:tgtEl>
                                            <p:attrNameLst>
                                              <p:attrName>ppt_y</p:attrName>
                                            </p:attrNameLst>
                                          </p:cBhvr>
                                          <p:tavLst>
                                            <p:tav tm="0">
                                              <p:val>
                                                <p:strVal val="#ppt_y+#ppt_h*1.125000"/>
                                              </p:val>
                                            </p:tav>
                                            <p:tav tm="100000">
                                              <p:val>
                                                <p:strVal val="#ppt_y"/>
                                              </p:val>
                                            </p:tav>
                                          </p:tavLst>
                                        </p:anim>
                                        <p:animEffect transition="in" filter="wipe(up)">
                                          <p:cBhvr>
                                            <p:cTn id="37" dur="500"/>
                                            <p:tgtEl>
                                              <p:spTgt spid="44"/>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p:tgtEl>
                                              <p:spTgt spid="45"/>
                                            </p:tgtEl>
                                            <p:attrNameLst>
                                              <p:attrName>ppt_y</p:attrName>
                                            </p:attrNameLst>
                                          </p:cBhvr>
                                          <p:tavLst>
                                            <p:tav tm="0">
                                              <p:val>
                                                <p:strVal val="#ppt_y+#ppt_h*1.125000"/>
                                              </p:val>
                                            </p:tav>
                                            <p:tav tm="100000">
                                              <p:val>
                                                <p:strVal val="#ppt_y"/>
                                              </p:val>
                                            </p:tav>
                                          </p:tavLst>
                                        </p:anim>
                                        <p:animEffect transition="in" filter="wipe(up)">
                                          <p:cBhvr>
                                            <p:cTn id="41" dur="500"/>
                                            <p:tgtEl>
                                              <p:spTgt spid="45"/>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p:tgtEl>
                                              <p:spTgt spid="47"/>
                                            </p:tgtEl>
                                            <p:attrNameLst>
                                              <p:attrName>ppt_y</p:attrName>
                                            </p:attrNameLst>
                                          </p:cBhvr>
                                          <p:tavLst>
                                            <p:tav tm="0">
                                              <p:val>
                                                <p:strVal val="#ppt_y-#ppt_h*1.125000"/>
                                              </p:val>
                                            </p:tav>
                                            <p:tav tm="100000">
                                              <p:val>
                                                <p:strVal val="#ppt_y"/>
                                              </p:val>
                                            </p:tav>
                                          </p:tavLst>
                                        </p:anim>
                                        <p:animEffect transition="in" filter="wipe(down)">
                                          <p:cBhvr>
                                            <p:cTn id="45" dur="500"/>
                                            <p:tgtEl>
                                              <p:spTgt spid="47"/>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p:tgtEl>
                                              <p:spTgt spid="48"/>
                                            </p:tgtEl>
                                            <p:attrNameLst>
                                              <p:attrName>ppt_y</p:attrName>
                                            </p:attrNameLst>
                                          </p:cBhvr>
                                          <p:tavLst>
                                            <p:tav tm="0">
                                              <p:val>
                                                <p:strVal val="#ppt_y-#ppt_h*1.125000"/>
                                              </p:val>
                                            </p:tav>
                                            <p:tav tm="100000">
                                              <p:val>
                                                <p:strVal val="#ppt_y"/>
                                              </p:val>
                                            </p:tav>
                                          </p:tavLst>
                                        </p:anim>
                                        <p:animEffect transition="in" filter="wipe(down)">
                                          <p:cBhvr>
                                            <p:cTn id="49" dur="500"/>
                                            <p:tgtEl>
                                              <p:spTgt spid="48"/>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down)">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p:tgtEl>
                                              <p:spTgt spid="51"/>
                                            </p:tgtEl>
                                            <p:attrNameLst>
                                              <p:attrName>ppt_y</p:attrName>
                                            </p:attrNameLst>
                                          </p:cBhvr>
                                          <p:tavLst>
                                            <p:tav tm="0">
                                              <p:val>
                                                <p:strVal val="#ppt_y-#ppt_h*1.125000"/>
                                              </p:val>
                                            </p:tav>
                                            <p:tav tm="100000">
                                              <p:val>
                                                <p:strVal val="#ppt_y"/>
                                              </p:val>
                                            </p:tav>
                                          </p:tavLst>
                                        </p:anim>
                                        <p:animEffect transition="in" filter="wipe(down)">
                                          <p:cBhvr>
                                            <p:cTn id="61" dur="500"/>
                                            <p:tgtEl>
                                              <p:spTgt spid="51"/>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p:tgtEl>
                                              <p:spTgt spid="52"/>
                                            </p:tgtEl>
                                            <p:attrNameLst>
                                              <p:attrName>ppt_y</p:attrName>
                                            </p:attrNameLst>
                                          </p:cBhvr>
                                          <p:tavLst>
                                            <p:tav tm="0">
                                              <p:val>
                                                <p:strVal val="#ppt_y-#ppt_h*1.125000"/>
                                              </p:val>
                                            </p:tav>
                                            <p:tav tm="100000">
                                              <p:val>
                                                <p:strVal val="#ppt_y"/>
                                              </p:val>
                                            </p:tav>
                                          </p:tavLst>
                                        </p:anim>
                                        <p:animEffect transition="in" filter="wipe(down)">
                                          <p:cBhvr>
                                            <p:cTn id="65" dur="500"/>
                                            <p:tgtEl>
                                              <p:spTgt spid="52"/>
                                            </p:tgtEl>
                                          </p:cBhvr>
                                        </p:animEffect>
                                      </p:childTnLst>
                                    </p:cTn>
                                  </p:par>
                                  <p:par>
                                    <p:cTn id="66" presetID="12" presetClass="entr" presetSubtype="1"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500"/>
                                            <p:tgtEl>
                                              <p:spTgt spid="53"/>
                                            </p:tgtEl>
                                            <p:attrNameLst>
                                              <p:attrName>ppt_y</p:attrName>
                                            </p:attrNameLst>
                                          </p:cBhvr>
                                          <p:tavLst>
                                            <p:tav tm="0">
                                              <p:val>
                                                <p:strVal val="#ppt_y-#ppt_h*1.125000"/>
                                              </p:val>
                                            </p:tav>
                                            <p:tav tm="100000">
                                              <p:val>
                                                <p:strVal val="#ppt_y"/>
                                              </p:val>
                                            </p:tav>
                                          </p:tavLst>
                                        </p:anim>
                                        <p:animEffect transition="in" filter="wipe(down)">
                                          <p:cBhvr>
                                            <p:cTn id="69" dur="500"/>
                                            <p:tgtEl>
                                              <p:spTgt spid="53"/>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1000"/>
                                            <p:tgtEl>
                                              <p:spTgt spid="66"/>
                                            </p:tgtEl>
                                          </p:cBhvr>
                                        </p:animEffect>
                                        <p:anim calcmode="lin" valueType="num">
                                          <p:cBhvr>
                                            <p:cTn id="75" dur="1000" fill="hold"/>
                                            <p:tgtEl>
                                              <p:spTgt spid="66"/>
                                            </p:tgtEl>
                                            <p:attrNameLst>
                                              <p:attrName>ppt_x</p:attrName>
                                            </p:attrNameLst>
                                          </p:cBhvr>
                                          <p:tavLst>
                                            <p:tav tm="0">
                                              <p:val>
                                                <p:strVal val="#ppt_x"/>
                                              </p:val>
                                            </p:tav>
                                            <p:tav tm="100000">
                                              <p:val>
                                                <p:strVal val="#ppt_x"/>
                                              </p:val>
                                            </p:tav>
                                          </p:tavLst>
                                        </p:anim>
                                        <p:anim calcmode="lin" valueType="num">
                                          <p:cBhvr>
                                            <p:cTn id="76"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5" grpId="0"/>
          <p:bldP spid="37" grpId="0" animBg="1"/>
          <p:bldP spid="38" grpId="0" animBg="1"/>
          <p:bldP spid="39" grpId="0" animBg="1"/>
          <p:bldP spid="41" grpId="0" animBg="1"/>
          <p:bldP spid="43" grpId="0" animBg="1"/>
          <p:bldP spid="44" grpId="0" animBg="1"/>
          <p:bldP spid="45" grpId="0" animBg="1"/>
          <p:bldP spid="47" grpId="0" animBg="1"/>
          <p:bldP spid="48" grpId="0" animBg="1"/>
          <p:bldP spid="49" grpId="0" animBg="1"/>
          <p:bldP spid="50" grpId="0" animBg="1"/>
          <p:bldP spid="51" grpId="0" animBg="1"/>
          <p:bldP spid="52" grpId="0" animBg="1"/>
          <p:bldP spid="53" grpId="0" animBg="1"/>
          <p:bldP spid="6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ppt_x"/>
                                              </p:val>
                                            </p:tav>
                                            <p:tav tm="100000">
                                              <p:val>
                                                <p:strVal val="#ppt_x"/>
                                              </p:val>
                                            </p:tav>
                                          </p:tavLst>
                                        </p:anim>
                                        <p:anim calcmode="lin" valueType="num">
                                          <p:cBhvr additive="base">
                                            <p:cTn id="12" dur="10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p:tgtEl>
                                              <p:spTgt spid="38"/>
                                            </p:tgtEl>
                                            <p:attrNameLst>
                                              <p:attrName>ppt_y</p:attrName>
                                            </p:attrNameLst>
                                          </p:cBhvr>
                                          <p:tavLst>
                                            <p:tav tm="0">
                                              <p:val>
                                                <p:strVal val="#ppt_y+#ppt_h*1.125000"/>
                                              </p:val>
                                            </p:tav>
                                            <p:tav tm="100000">
                                              <p:val>
                                                <p:strVal val="#ppt_y"/>
                                              </p:val>
                                            </p:tav>
                                          </p:tavLst>
                                        </p:anim>
                                        <p:animEffect transition="in" filter="wipe(up)">
                                          <p:cBhvr>
                                            <p:cTn id="21" dur="500"/>
                                            <p:tgtEl>
                                              <p:spTgt spid="3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p:tgtEl>
                                              <p:spTgt spid="39"/>
                                            </p:tgtEl>
                                            <p:attrNameLst>
                                              <p:attrName>ppt_y</p:attrName>
                                            </p:attrNameLst>
                                          </p:cBhvr>
                                          <p:tavLst>
                                            <p:tav tm="0">
                                              <p:val>
                                                <p:strVal val="#ppt_y+#ppt_h*1.125000"/>
                                              </p:val>
                                            </p:tav>
                                            <p:tav tm="100000">
                                              <p:val>
                                                <p:strVal val="#ppt_y"/>
                                              </p:val>
                                            </p:tav>
                                          </p:tavLst>
                                        </p:anim>
                                        <p:animEffect transition="in" filter="wipe(up)">
                                          <p:cBhvr>
                                            <p:cTn id="25" dur="500"/>
                                            <p:tgtEl>
                                              <p:spTgt spid="39"/>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p:tgtEl>
                                              <p:spTgt spid="41"/>
                                            </p:tgtEl>
                                            <p:attrNameLst>
                                              <p:attrName>ppt_y</p:attrName>
                                            </p:attrNameLst>
                                          </p:cBhvr>
                                          <p:tavLst>
                                            <p:tav tm="0">
                                              <p:val>
                                                <p:strVal val="#ppt_y+#ppt_h*1.125000"/>
                                              </p:val>
                                            </p:tav>
                                            <p:tav tm="100000">
                                              <p:val>
                                                <p:strVal val="#ppt_y"/>
                                              </p:val>
                                            </p:tav>
                                          </p:tavLst>
                                        </p:anim>
                                        <p:animEffect transition="in" filter="wipe(up)">
                                          <p:cBhvr>
                                            <p:cTn id="29" dur="500"/>
                                            <p:tgtEl>
                                              <p:spTgt spid="41"/>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p:tgtEl>
                                              <p:spTgt spid="43"/>
                                            </p:tgtEl>
                                            <p:attrNameLst>
                                              <p:attrName>ppt_y</p:attrName>
                                            </p:attrNameLst>
                                          </p:cBhvr>
                                          <p:tavLst>
                                            <p:tav tm="0">
                                              <p:val>
                                                <p:strVal val="#ppt_y+#ppt_h*1.125000"/>
                                              </p:val>
                                            </p:tav>
                                            <p:tav tm="100000">
                                              <p:val>
                                                <p:strVal val="#ppt_y"/>
                                              </p:val>
                                            </p:tav>
                                          </p:tavLst>
                                        </p:anim>
                                        <p:animEffect transition="in" filter="wipe(up)">
                                          <p:cBhvr>
                                            <p:cTn id="33" dur="500"/>
                                            <p:tgtEl>
                                              <p:spTgt spid="43"/>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p:tgtEl>
                                              <p:spTgt spid="44"/>
                                            </p:tgtEl>
                                            <p:attrNameLst>
                                              <p:attrName>ppt_y</p:attrName>
                                            </p:attrNameLst>
                                          </p:cBhvr>
                                          <p:tavLst>
                                            <p:tav tm="0">
                                              <p:val>
                                                <p:strVal val="#ppt_y+#ppt_h*1.125000"/>
                                              </p:val>
                                            </p:tav>
                                            <p:tav tm="100000">
                                              <p:val>
                                                <p:strVal val="#ppt_y"/>
                                              </p:val>
                                            </p:tav>
                                          </p:tavLst>
                                        </p:anim>
                                        <p:animEffect transition="in" filter="wipe(up)">
                                          <p:cBhvr>
                                            <p:cTn id="37" dur="500"/>
                                            <p:tgtEl>
                                              <p:spTgt spid="44"/>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p:tgtEl>
                                              <p:spTgt spid="45"/>
                                            </p:tgtEl>
                                            <p:attrNameLst>
                                              <p:attrName>ppt_y</p:attrName>
                                            </p:attrNameLst>
                                          </p:cBhvr>
                                          <p:tavLst>
                                            <p:tav tm="0">
                                              <p:val>
                                                <p:strVal val="#ppt_y+#ppt_h*1.125000"/>
                                              </p:val>
                                            </p:tav>
                                            <p:tav tm="100000">
                                              <p:val>
                                                <p:strVal val="#ppt_y"/>
                                              </p:val>
                                            </p:tav>
                                          </p:tavLst>
                                        </p:anim>
                                        <p:animEffect transition="in" filter="wipe(up)">
                                          <p:cBhvr>
                                            <p:cTn id="41" dur="500"/>
                                            <p:tgtEl>
                                              <p:spTgt spid="45"/>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p:tgtEl>
                                              <p:spTgt spid="47"/>
                                            </p:tgtEl>
                                            <p:attrNameLst>
                                              <p:attrName>ppt_y</p:attrName>
                                            </p:attrNameLst>
                                          </p:cBhvr>
                                          <p:tavLst>
                                            <p:tav tm="0">
                                              <p:val>
                                                <p:strVal val="#ppt_y-#ppt_h*1.125000"/>
                                              </p:val>
                                            </p:tav>
                                            <p:tav tm="100000">
                                              <p:val>
                                                <p:strVal val="#ppt_y"/>
                                              </p:val>
                                            </p:tav>
                                          </p:tavLst>
                                        </p:anim>
                                        <p:animEffect transition="in" filter="wipe(down)">
                                          <p:cBhvr>
                                            <p:cTn id="45" dur="500"/>
                                            <p:tgtEl>
                                              <p:spTgt spid="47"/>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p:tgtEl>
                                              <p:spTgt spid="48"/>
                                            </p:tgtEl>
                                            <p:attrNameLst>
                                              <p:attrName>ppt_y</p:attrName>
                                            </p:attrNameLst>
                                          </p:cBhvr>
                                          <p:tavLst>
                                            <p:tav tm="0">
                                              <p:val>
                                                <p:strVal val="#ppt_y-#ppt_h*1.125000"/>
                                              </p:val>
                                            </p:tav>
                                            <p:tav tm="100000">
                                              <p:val>
                                                <p:strVal val="#ppt_y"/>
                                              </p:val>
                                            </p:tav>
                                          </p:tavLst>
                                        </p:anim>
                                        <p:animEffect transition="in" filter="wipe(down)">
                                          <p:cBhvr>
                                            <p:cTn id="49" dur="500"/>
                                            <p:tgtEl>
                                              <p:spTgt spid="48"/>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down)">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p:tgtEl>
                                              <p:spTgt spid="51"/>
                                            </p:tgtEl>
                                            <p:attrNameLst>
                                              <p:attrName>ppt_y</p:attrName>
                                            </p:attrNameLst>
                                          </p:cBhvr>
                                          <p:tavLst>
                                            <p:tav tm="0">
                                              <p:val>
                                                <p:strVal val="#ppt_y-#ppt_h*1.125000"/>
                                              </p:val>
                                            </p:tav>
                                            <p:tav tm="100000">
                                              <p:val>
                                                <p:strVal val="#ppt_y"/>
                                              </p:val>
                                            </p:tav>
                                          </p:tavLst>
                                        </p:anim>
                                        <p:animEffect transition="in" filter="wipe(down)">
                                          <p:cBhvr>
                                            <p:cTn id="61" dur="500"/>
                                            <p:tgtEl>
                                              <p:spTgt spid="51"/>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p:tgtEl>
                                              <p:spTgt spid="52"/>
                                            </p:tgtEl>
                                            <p:attrNameLst>
                                              <p:attrName>ppt_y</p:attrName>
                                            </p:attrNameLst>
                                          </p:cBhvr>
                                          <p:tavLst>
                                            <p:tav tm="0">
                                              <p:val>
                                                <p:strVal val="#ppt_y-#ppt_h*1.125000"/>
                                              </p:val>
                                            </p:tav>
                                            <p:tav tm="100000">
                                              <p:val>
                                                <p:strVal val="#ppt_y"/>
                                              </p:val>
                                            </p:tav>
                                          </p:tavLst>
                                        </p:anim>
                                        <p:animEffect transition="in" filter="wipe(down)">
                                          <p:cBhvr>
                                            <p:cTn id="65" dur="500"/>
                                            <p:tgtEl>
                                              <p:spTgt spid="52"/>
                                            </p:tgtEl>
                                          </p:cBhvr>
                                        </p:animEffect>
                                      </p:childTnLst>
                                    </p:cTn>
                                  </p:par>
                                  <p:par>
                                    <p:cTn id="66" presetID="12" presetClass="entr" presetSubtype="1"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500"/>
                                            <p:tgtEl>
                                              <p:spTgt spid="53"/>
                                            </p:tgtEl>
                                            <p:attrNameLst>
                                              <p:attrName>ppt_y</p:attrName>
                                            </p:attrNameLst>
                                          </p:cBhvr>
                                          <p:tavLst>
                                            <p:tav tm="0">
                                              <p:val>
                                                <p:strVal val="#ppt_y-#ppt_h*1.125000"/>
                                              </p:val>
                                            </p:tav>
                                            <p:tav tm="100000">
                                              <p:val>
                                                <p:strVal val="#ppt_y"/>
                                              </p:val>
                                            </p:tav>
                                          </p:tavLst>
                                        </p:anim>
                                        <p:animEffect transition="in" filter="wipe(down)">
                                          <p:cBhvr>
                                            <p:cTn id="69" dur="500"/>
                                            <p:tgtEl>
                                              <p:spTgt spid="53"/>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1000"/>
                                            <p:tgtEl>
                                              <p:spTgt spid="66"/>
                                            </p:tgtEl>
                                          </p:cBhvr>
                                        </p:animEffect>
                                        <p:anim calcmode="lin" valueType="num">
                                          <p:cBhvr>
                                            <p:cTn id="75" dur="1000" fill="hold"/>
                                            <p:tgtEl>
                                              <p:spTgt spid="66"/>
                                            </p:tgtEl>
                                            <p:attrNameLst>
                                              <p:attrName>ppt_x</p:attrName>
                                            </p:attrNameLst>
                                          </p:cBhvr>
                                          <p:tavLst>
                                            <p:tav tm="0">
                                              <p:val>
                                                <p:strVal val="#ppt_x"/>
                                              </p:val>
                                            </p:tav>
                                            <p:tav tm="100000">
                                              <p:val>
                                                <p:strVal val="#ppt_x"/>
                                              </p:val>
                                            </p:tav>
                                          </p:tavLst>
                                        </p:anim>
                                        <p:anim calcmode="lin" valueType="num">
                                          <p:cBhvr>
                                            <p:cTn id="76"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5" grpId="0"/>
          <p:bldP spid="37" grpId="0" animBg="1"/>
          <p:bldP spid="38" grpId="0" animBg="1"/>
          <p:bldP spid="39" grpId="0" animBg="1"/>
          <p:bldP spid="41" grpId="0" animBg="1"/>
          <p:bldP spid="43" grpId="0" animBg="1"/>
          <p:bldP spid="44" grpId="0" animBg="1"/>
          <p:bldP spid="45" grpId="0" animBg="1"/>
          <p:bldP spid="47" grpId="0" animBg="1"/>
          <p:bldP spid="48" grpId="0" animBg="1"/>
          <p:bldP spid="49" grpId="0" animBg="1"/>
          <p:bldP spid="50" grpId="0" animBg="1"/>
          <p:bldP spid="51" grpId="0" animBg="1"/>
          <p:bldP spid="52" grpId="0" animBg="1"/>
          <p:bldP spid="53" grpId="0" animBg="1"/>
          <p:bldP spid="66"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2062839" y="1705969"/>
            <a:ext cx="2936276" cy="2936276"/>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7177198" y="1705969"/>
            <a:ext cx="2936276" cy="2936276"/>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627862" y="1705969"/>
            <a:ext cx="2936276" cy="29362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898514" y="2077033"/>
            <a:ext cx="394974" cy="515661"/>
            <a:chOff x="5811231" y="2445120"/>
            <a:chExt cx="446271" cy="582632"/>
          </a:xfrm>
          <a:solidFill>
            <a:schemeClr val="bg1"/>
          </a:solidFill>
        </p:grpSpPr>
        <p:sp>
          <p:nvSpPr>
            <p:cNvPr id="33"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sp>
          <p:nvSpPr>
            <p:cNvPr id="34" name="Freeform 38"/>
            <p:cNvSpPr>
              <a:spLocks/>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grpSp>
      <p:sp>
        <p:nvSpPr>
          <p:cNvPr id="35" name="矩形 47"/>
          <p:cNvSpPr>
            <a:spLocks noChangeArrowheads="1"/>
          </p:cNvSpPr>
          <p:nvPr/>
        </p:nvSpPr>
        <p:spPr bwMode="auto">
          <a:xfrm>
            <a:off x="5028584" y="3201197"/>
            <a:ext cx="2134834" cy="1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bg1"/>
                </a:solidFill>
                <a:latin typeface="微软雅黑" pitchFamily="34" charset="-122"/>
                <a:ea typeface="微软雅黑" pitchFamily="34" charset="-122"/>
                <a:sym typeface="微软雅黑" pitchFamily="34" charset="-122"/>
              </a:rPr>
              <a:t>图片，在此录入上述图表的综合描述说明。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sp>
        <p:nvSpPr>
          <p:cNvPr id="36" name="矩形 3"/>
          <p:cNvSpPr>
            <a:spLocks noChangeArrowheads="1"/>
          </p:cNvSpPr>
          <p:nvPr/>
        </p:nvSpPr>
        <p:spPr bwMode="auto">
          <a:xfrm>
            <a:off x="5144335" y="2768555"/>
            <a:ext cx="1903331" cy="42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smtClean="0">
                <a:solidFill>
                  <a:schemeClr val="bg1"/>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37" name="矩形 47"/>
          <p:cNvSpPr>
            <a:spLocks noChangeArrowheads="1"/>
          </p:cNvSpPr>
          <p:nvPr/>
        </p:nvSpPr>
        <p:spPr bwMode="auto">
          <a:xfrm>
            <a:off x="1917619" y="5330786"/>
            <a:ext cx="3226716"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图片。</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您可以点击文字框</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输入，或复制粘贴。</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8" name="矩形 3"/>
          <p:cNvSpPr>
            <a:spLocks noChangeArrowheads="1"/>
          </p:cNvSpPr>
          <p:nvPr/>
        </p:nvSpPr>
        <p:spPr bwMode="auto">
          <a:xfrm>
            <a:off x="2615349" y="4867117"/>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smtClean="0">
                <a:solidFill>
                  <a:schemeClr val="tx1">
                    <a:lumMod val="75000"/>
                    <a:lumOff val="25000"/>
                  </a:schemeClr>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sp>
        <p:nvSpPr>
          <p:cNvPr id="39" name="矩形 47"/>
          <p:cNvSpPr>
            <a:spLocks noChangeArrowheads="1"/>
          </p:cNvSpPr>
          <p:nvPr/>
        </p:nvSpPr>
        <p:spPr bwMode="auto">
          <a:xfrm>
            <a:off x="7047666" y="5330786"/>
            <a:ext cx="319534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图片。</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您可以点击文字框</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输入，或复制粘贴。</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0" name="矩形 3"/>
          <p:cNvSpPr>
            <a:spLocks noChangeArrowheads="1"/>
          </p:cNvSpPr>
          <p:nvPr/>
        </p:nvSpPr>
        <p:spPr bwMode="auto">
          <a:xfrm>
            <a:off x="7729708" y="4867117"/>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smtClean="0">
                <a:solidFill>
                  <a:schemeClr val="tx1">
                    <a:lumMod val="75000"/>
                    <a:lumOff val="25000"/>
                  </a:schemeClr>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sp>
        <p:nvSpPr>
          <p:cNvPr id="17"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499612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500"/>
                            </p:stCondLst>
                            <p:childTnLst>
                              <p:par>
                                <p:cTn id="19" presetID="23" presetClass="entr" presetSubtype="52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 calcmode="lin" valueType="num">
                                      <p:cBhvr>
                                        <p:cTn id="23" dur="500" fill="hold"/>
                                        <p:tgtEl>
                                          <p:spTgt spid="16"/>
                                        </p:tgtEl>
                                        <p:attrNameLst>
                                          <p:attrName>ppt_x</p:attrName>
                                        </p:attrNameLst>
                                      </p:cBhvr>
                                      <p:tavLst>
                                        <p:tav tm="0">
                                          <p:val>
                                            <p:fltVal val="0.5"/>
                                          </p:val>
                                        </p:tav>
                                        <p:tav tm="100000">
                                          <p:val>
                                            <p:strVal val="#ppt_x"/>
                                          </p:val>
                                        </p:tav>
                                      </p:tavLst>
                                    </p:anim>
                                    <p:anim calcmode="lin" valueType="num">
                                      <p:cBhvr>
                                        <p:cTn id="24" dur="500" fill="hold"/>
                                        <p:tgtEl>
                                          <p:spTgt spid="16"/>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 calcmode="lin" valueType="num">
                                      <p:cBhvr>
                                        <p:cTn id="29" dur="500" fill="hold"/>
                                        <p:tgtEl>
                                          <p:spTgt spid="28"/>
                                        </p:tgtEl>
                                        <p:attrNameLst>
                                          <p:attrName>ppt_x</p:attrName>
                                        </p:attrNameLst>
                                      </p:cBhvr>
                                      <p:tavLst>
                                        <p:tav tm="0">
                                          <p:val>
                                            <p:fltVal val="0.5"/>
                                          </p:val>
                                        </p:tav>
                                        <p:tav tm="100000">
                                          <p:val>
                                            <p:strVal val="#ppt_x"/>
                                          </p:val>
                                        </p:tav>
                                      </p:tavLst>
                                    </p:anim>
                                    <p:anim calcmode="lin" valueType="num">
                                      <p:cBhvr>
                                        <p:cTn id="30" dur="500" fill="hold"/>
                                        <p:tgtEl>
                                          <p:spTgt spid="28"/>
                                        </p:tgtEl>
                                        <p:attrNameLst>
                                          <p:attrName>ppt_y</p:attrName>
                                        </p:attrNameLst>
                                      </p:cBhvr>
                                      <p:tavLst>
                                        <p:tav tm="0">
                                          <p:val>
                                            <p:fltVal val="0.5"/>
                                          </p:val>
                                        </p:tav>
                                        <p:tav tm="100000">
                                          <p:val>
                                            <p:strVal val="#ppt_y"/>
                                          </p:val>
                                        </p:tav>
                                      </p:tavLst>
                                    </p:anim>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up)">
                                      <p:cBhvr>
                                        <p:cTn id="34" dur="250"/>
                                        <p:tgtEl>
                                          <p:spTgt spid="32"/>
                                        </p:tgtEl>
                                      </p:cBhvr>
                                    </p:animEffect>
                                  </p:childTnLst>
                                </p:cTn>
                              </p:par>
                            </p:childTnLst>
                          </p:cTn>
                        </p:par>
                        <p:par>
                          <p:cTn id="35" fill="hold">
                            <p:stCondLst>
                              <p:cond delay="2250"/>
                            </p:stCondLst>
                            <p:childTnLst>
                              <p:par>
                                <p:cTn id="36" presetID="22" presetClass="entr" presetSubtype="1"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up)">
                                      <p:cBhvr>
                                        <p:cTn id="38" dur="250"/>
                                        <p:tgtEl>
                                          <p:spTgt spid="36"/>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up)">
                                      <p:cBhvr>
                                        <p:cTn id="42" dur="500"/>
                                        <p:tgtEl>
                                          <p:spTgt spid="35"/>
                                        </p:tgtEl>
                                      </p:cBhvr>
                                    </p:animEffect>
                                  </p:childTnLst>
                                </p:cTn>
                              </p:par>
                            </p:childTnLst>
                          </p:cTn>
                        </p:par>
                        <p:par>
                          <p:cTn id="43" fill="hold">
                            <p:stCondLst>
                              <p:cond delay="3000"/>
                            </p:stCondLst>
                            <p:childTnLst>
                              <p:par>
                                <p:cTn id="44" presetID="37" presetClass="entr" presetSubtype="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anim calcmode="lin" valueType="num">
                                      <p:cBhvr>
                                        <p:cTn id="47" dur="500" fill="hold"/>
                                        <p:tgtEl>
                                          <p:spTgt spid="38"/>
                                        </p:tgtEl>
                                        <p:attrNameLst>
                                          <p:attrName>ppt_x</p:attrName>
                                        </p:attrNameLst>
                                      </p:cBhvr>
                                      <p:tavLst>
                                        <p:tav tm="0">
                                          <p:val>
                                            <p:strVal val="#ppt_x"/>
                                          </p:val>
                                        </p:tav>
                                        <p:tav tm="100000">
                                          <p:val>
                                            <p:strVal val="#ppt_x"/>
                                          </p:val>
                                        </p:tav>
                                      </p:tavLst>
                                    </p:anim>
                                    <p:anim calcmode="lin" valueType="num">
                                      <p:cBhvr>
                                        <p:cTn id="48" dur="450" decel="100000" fill="hold"/>
                                        <p:tgtEl>
                                          <p:spTgt spid="38"/>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38"/>
                                        </p:tgtEl>
                                        <p:attrNameLst>
                                          <p:attrName>ppt_y</p:attrName>
                                        </p:attrNameLst>
                                      </p:cBhvr>
                                      <p:tavLst>
                                        <p:tav tm="0">
                                          <p:val>
                                            <p:strVal val="#ppt_y-.03"/>
                                          </p:val>
                                        </p:tav>
                                        <p:tav tm="100000">
                                          <p:val>
                                            <p:strVal val="#ppt_y"/>
                                          </p:val>
                                        </p:tav>
                                      </p:tavLst>
                                    </p:anim>
                                  </p:childTnLst>
                                </p:cTn>
                              </p:par>
                              <p:par>
                                <p:cTn id="50" presetID="37" presetClass="entr" presetSubtype="0" fill="hold" grpId="0"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anim calcmode="lin" valueType="num">
                                      <p:cBhvr>
                                        <p:cTn id="53" dur="500" fill="hold"/>
                                        <p:tgtEl>
                                          <p:spTgt spid="37"/>
                                        </p:tgtEl>
                                        <p:attrNameLst>
                                          <p:attrName>ppt_x</p:attrName>
                                        </p:attrNameLst>
                                      </p:cBhvr>
                                      <p:tavLst>
                                        <p:tav tm="0">
                                          <p:val>
                                            <p:strVal val="#ppt_x"/>
                                          </p:val>
                                        </p:tav>
                                        <p:tav tm="100000">
                                          <p:val>
                                            <p:strVal val="#ppt_x"/>
                                          </p:val>
                                        </p:tav>
                                      </p:tavLst>
                                    </p:anim>
                                    <p:anim calcmode="lin" valueType="num">
                                      <p:cBhvr>
                                        <p:cTn id="54" dur="450" decel="100000" fill="hold"/>
                                        <p:tgtEl>
                                          <p:spTgt spid="37"/>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37"/>
                                        </p:tgtEl>
                                        <p:attrNameLst>
                                          <p:attrName>ppt_y</p:attrName>
                                        </p:attrNameLst>
                                      </p:cBhvr>
                                      <p:tavLst>
                                        <p:tav tm="0">
                                          <p:val>
                                            <p:strVal val="#ppt_y-.03"/>
                                          </p:val>
                                        </p:tav>
                                        <p:tav tm="100000">
                                          <p:val>
                                            <p:strVal val="#ppt_y"/>
                                          </p:val>
                                        </p:tav>
                                      </p:tavLst>
                                    </p:anim>
                                  </p:childTnLst>
                                </p:cTn>
                              </p:par>
                              <p:par>
                                <p:cTn id="56" presetID="37"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anim calcmode="lin" valueType="num">
                                      <p:cBhvr>
                                        <p:cTn id="59" dur="500" fill="hold"/>
                                        <p:tgtEl>
                                          <p:spTgt spid="40"/>
                                        </p:tgtEl>
                                        <p:attrNameLst>
                                          <p:attrName>ppt_x</p:attrName>
                                        </p:attrNameLst>
                                      </p:cBhvr>
                                      <p:tavLst>
                                        <p:tav tm="0">
                                          <p:val>
                                            <p:strVal val="#ppt_x"/>
                                          </p:val>
                                        </p:tav>
                                        <p:tav tm="100000">
                                          <p:val>
                                            <p:strVal val="#ppt_x"/>
                                          </p:val>
                                        </p:tav>
                                      </p:tavLst>
                                    </p:anim>
                                    <p:anim calcmode="lin" valueType="num">
                                      <p:cBhvr>
                                        <p:cTn id="60" dur="450" decel="100000" fill="hold"/>
                                        <p:tgtEl>
                                          <p:spTgt spid="40"/>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40"/>
                                        </p:tgtEl>
                                        <p:attrNameLst>
                                          <p:attrName>ppt_y</p:attrName>
                                        </p:attrNameLst>
                                      </p:cBhvr>
                                      <p:tavLst>
                                        <p:tav tm="0">
                                          <p:val>
                                            <p:strVal val="#ppt_y-.03"/>
                                          </p:val>
                                        </p:tav>
                                        <p:tav tm="100000">
                                          <p:val>
                                            <p:strVal val="#ppt_y"/>
                                          </p:val>
                                        </p:tav>
                                      </p:tavLst>
                                    </p:anim>
                                  </p:childTnLst>
                                </p:cTn>
                              </p:par>
                              <p:par>
                                <p:cTn id="62" presetID="37" presetClass="entr" presetSubtype="0"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450" decel="100000" fill="hold"/>
                                        <p:tgtEl>
                                          <p:spTgt spid="39"/>
                                        </p:tgtEl>
                                        <p:attrNameLst>
                                          <p:attrName>ppt_y</p:attrName>
                                        </p:attrNameLst>
                                      </p:cBhvr>
                                      <p:tavLst>
                                        <p:tav tm="0">
                                          <p:val>
                                            <p:strVal val="#ppt_y+1"/>
                                          </p:val>
                                        </p:tav>
                                        <p:tav tm="100000">
                                          <p:val>
                                            <p:strVal val="#ppt_y-.03"/>
                                          </p:val>
                                        </p:tav>
                                      </p:tavLst>
                                    </p:anim>
                                    <p:anim calcmode="lin" valueType="num">
                                      <p:cBhvr>
                                        <p:cTn id="67"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31" grpId="0" animBg="1"/>
      <p:bldP spid="35" grpId="0"/>
      <p:bldP spid="36" grpId="0"/>
      <p:bldP spid="37" grpId="0"/>
      <p:bldP spid="38" grpId="0"/>
      <p:bldP spid="39" grpId="0"/>
      <p:bldP spid="40"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entagon 35"/>
          <p:cNvSpPr/>
          <p:nvPr/>
        </p:nvSpPr>
        <p:spPr>
          <a:xfrm>
            <a:off x="1187005" y="2005123"/>
            <a:ext cx="1863375" cy="1634448"/>
          </a:xfrm>
          <a:prstGeom prst="homePlate">
            <a:avLst>
              <a:gd name="adj" fmla="val 2988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smtClean="0">
                <a:latin typeface="微软雅黑" panose="020B0503020204020204" pitchFamily="34" charset="-122"/>
                <a:ea typeface="微软雅黑" panose="020B0503020204020204" pitchFamily="34" charset="-122"/>
              </a:rPr>
              <a:t>输入标题</a:t>
            </a:r>
            <a:endParaRPr lang="en-US" sz="2200" b="1" dirty="0">
              <a:latin typeface="微软雅黑" panose="020B0503020204020204" pitchFamily="34" charset="-122"/>
              <a:ea typeface="微软雅黑" panose="020B0503020204020204" pitchFamily="34" charset="-122"/>
            </a:endParaRPr>
          </a:p>
        </p:txBody>
      </p:sp>
      <p:sp>
        <p:nvSpPr>
          <p:cNvPr id="82" name="Pentagon 66"/>
          <p:cNvSpPr/>
          <p:nvPr/>
        </p:nvSpPr>
        <p:spPr>
          <a:xfrm>
            <a:off x="3225210" y="3714785"/>
            <a:ext cx="1863375" cy="1634448"/>
          </a:xfrm>
          <a:prstGeom prst="homePlate">
            <a:avLst>
              <a:gd name="adj" fmla="val 28209"/>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3" name="Pentagon 69"/>
          <p:cNvSpPr/>
          <p:nvPr/>
        </p:nvSpPr>
        <p:spPr>
          <a:xfrm>
            <a:off x="5263415" y="2005123"/>
            <a:ext cx="1863375" cy="1634448"/>
          </a:xfrm>
          <a:prstGeom prst="homePlate">
            <a:avLst>
              <a:gd name="adj" fmla="val 30723"/>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4" name="Pentagon 70"/>
          <p:cNvSpPr/>
          <p:nvPr/>
        </p:nvSpPr>
        <p:spPr>
          <a:xfrm>
            <a:off x="7301620" y="3714785"/>
            <a:ext cx="1863375" cy="1634448"/>
          </a:xfrm>
          <a:prstGeom prst="homePlate">
            <a:avLst>
              <a:gd name="adj" fmla="val 29885"/>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5" name="Pentagon 71"/>
          <p:cNvSpPr/>
          <p:nvPr/>
        </p:nvSpPr>
        <p:spPr>
          <a:xfrm>
            <a:off x="9339824" y="2005123"/>
            <a:ext cx="1863375" cy="1634448"/>
          </a:xfrm>
          <a:prstGeom prst="homePlate">
            <a:avLst>
              <a:gd name="adj" fmla="val 2988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6" name="TextBox 75"/>
          <p:cNvSpPr txBox="1"/>
          <p:nvPr/>
        </p:nvSpPr>
        <p:spPr>
          <a:xfrm>
            <a:off x="3762848" y="2308138"/>
            <a:ext cx="65" cy="246221"/>
          </a:xfrm>
          <a:prstGeom prst="rect">
            <a:avLst/>
          </a:prstGeom>
          <a:noFill/>
        </p:spPr>
        <p:txBody>
          <a:bodyPr wrap="none" lIns="0" tIns="0" rIns="0" bIns="0" rtlCol="0" anchor="t">
            <a:spAutoFit/>
          </a:bodyPr>
          <a:lstStyle/>
          <a:p>
            <a:endParaRPr lang="en-US" sz="1600" b="1" dirty="0">
              <a:solidFill>
                <a:schemeClr val="tx1">
                  <a:lumMod val="75000"/>
                  <a:lumOff val="25000"/>
                </a:schemeClr>
              </a:solidFill>
            </a:endParaRPr>
          </a:p>
        </p:txBody>
      </p:sp>
      <p:sp>
        <p:nvSpPr>
          <p:cNvPr id="87" name="TextBox 82"/>
          <p:cNvSpPr txBox="1"/>
          <p:nvPr/>
        </p:nvSpPr>
        <p:spPr>
          <a:xfrm>
            <a:off x="3223426" y="2145239"/>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88" name="TextBox 31"/>
          <p:cNvSpPr txBox="1"/>
          <p:nvPr/>
        </p:nvSpPr>
        <p:spPr>
          <a:xfrm>
            <a:off x="7301024" y="2145239"/>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89" name="TextBox 32"/>
          <p:cNvSpPr txBox="1"/>
          <p:nvPr/>
        </p:nvSpPr>
        <p:spPr>
          <a:xfrm>
            <a:off x="1187005" y="3840445"/>
            <a:ext cx="1860995"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的</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综合</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描述</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说明，在此录入上述图表的描述说明，在此录入上述图表的描述说明。</a:t>
            </a:r>
          </a:p>
        </p:txBody>
      </p:sp>
      <p:sp>
        <p:nvSpPr>
          <p:cNvPr id="90" name="TextBox 33"/>
          <p:cNvSpPr txBox="1"/>
          <p:nvPr/>
        </p:nvSpPr>
        <p:spPr>
          <a:xfrm>
            <a:off x="5262225" y="3840445"/>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91" name="TextBox 34"/>
          <p:cNvSpPr txBox="1"/>
          <p:nvPr/>
        </p:nvSpPr>
        <p:spPr>
          <a:xfrm>
            <a:off x="9339824" y="3840445"/>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66811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lide(fromLeft)">
                                      <p:cBhvr>
                                        <p:cTn id="15" dur="500"/>
                                        <p:tgtEl>
                                          <p:spTgt spid="81"/>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slide(fromBottom)">
                                      <p:cBhvr>
                                        <p:cTn id="19" dur="500"/>
                                        <p:tgtEl>
                                          <p:spTgt spid="89"/>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slide(fromLeft)">
                                      <p:cBhvr>
                                        <p:cTn id="23" dur="500"/>
                                        <p:tgtEl>
                                          <p:spTgt spid="82"/>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slide(fromBottom)">
                                      <p:cBhvr>
                                        <p:cTn id="27" dur="500"/>
                                        <p:tgtEl>
                                          <p:spTgt spid="87"/>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slide(fromLeft)">
                                      <p:cBhvr>
                                        <p:cTn id="31" dur="500"/>
                                        <p:tgtEl>
                                          <p:spTgt spid="83"/>
                                        </p:tgtEl>
                                      </p:cBhvr>
                                    </p:animEffect>
                                  </p:childTnLst>
                                </p:cTn>
                              </p:par>
                            </p:childTnLst>
                          </p:cTn>
                        </p:par>
                        <p:par>
                          <p:cTn id="32" fill="hold">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slide(fromBottom)">
                                      <p:cBhvr>
                                        <p:cTn id="35" dur="500"/>
                                        <p:tgtEl>
                                          <p:spTgt spid="90"/>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slide(fromLeft)">
                                      <p:cBhvr>
                                        <p:cTn id="39" dur="500"/>
                                        <p:tgtEl>
                                          <p:spTgt spid="84"/>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88"/>
                                        </p:tgtEl>
                                        <p:attrNameLst>
                                          <p:attrName>style.visibility</p:attrName>
                                        </p:attrNameLst>
                                      </p:cBhvr>
                                      <p:to>
                                        <p:strVal val="visible"/>
                                      </p:to>
                                    </p:set>
                                    <p:animEffect transition="in" filter="slide(fromBottom)">
                                      <p:cBhvr>
                                        <p:cTn id="43" dur="500"/>
                                        <p:tgtEl>
                                          <p:spTgt spid="88"/>
                                        </p:tgtEl>
                                      </p:cBhvr>
                                    </p:animEffect>
                                  </p:childTnLst>
                                </p:cTn>
                              </p:par>
                            </p:childTnLst>
                          </p:cTn>
                        </p:par>
                        <p:par>
                          <p:cTn id="44" fill="hold">
                            <p:stCondLst>
                              <p:cond delay="5000"/>
                            </p:stCondLst>
                            <p:childTnLst>
                              <p:par>
                                <p:cTn id="45" presetID="12" presetClass="entr" presetSubtype="8" fill="hold" grpId="0"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slide(fromLeft)">
                                      <p:cBhvr>
                                        <p:cTn id="47" dur="500"/>
                                        <p:tgtEl>
                                          <p:spTgt spid="85"/>
                                        </p:tgtEl>
                                      </p:cBhvr>
                                    </p:animEffect>
                                  </p:childTnLst>
                                </p:cTn>
                              </p:par>
                            </p:childTnLst>
                          </p:cTn>
                        </p:par>
                        <p:par>
                          <p:cTn id="48" fill="hold">
                            <p:stCondLst>
                              <p:cond delay="5500"/>
                            </p:stCondLst>
                            <p:childTnLst>
                              <p:par>
                                <p:cTn id="49" presetID="12" presetClass="entr" presetSubtype="4"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slide(fromBottom)">
                                      <p:cBhvr>
                                        <p:cTn id="51"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7" grpId="0"/>
      <p:bldP spid="88" grpId="0"/>
      <p:bldP spid="89" grpId="0"/>
      <p:bldP spid="90" grpId="0"/>
      <p:bldP spid="91"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7878014" y="2063441"/>
            <a:ext cx="4333069" cy="69128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4" name="TextBox 26"/>
          <p:cNvSpPr txBox="1"/>
          <p:nvPr/>
        </p:nvSpPr>
        <p:spPr>
          <a:xfrm flipH="1">
            <a:off x="8370029" y="2209032"/>
            <a:ext cx="1716102" cy="400101"/>
          </a:xfrm>
          <a:prstGeom prst="rect">
            <a:avLst/>
          </a:prstGeom>
        </p:spPr>
        <p:txBody>
          <a:bodyPr wrap="square" lIns="91431" tIns="45716" rIns="91431" bIns="4571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sz="2000" dirty="0">
                <a:solidFill>
                  <a:schemeClr val="bg1">
                    <a:lumMod val="95000"/>
                  </a:schemeClr>
                </a:solidFill>
              </a:rPr>
              <a:t>输入关键字</a:t>
            </a:r>
            <a:endParaRPr lang="en-US" sz="2000" dirty="0">
              <a:solidFill>
                <a:schemeClr val="bg1">
                  <a:lumMod val="95000"/>
                </a:schemeClr>
              </a:solidFill>
            </a:endParaRPr>
          </a:p>
        </p:txBody>
      </p:sp>
      <p:sp>
        <p:nvSpPr>
          <p:cNvPr id="91" name="Pentagon 28"/>
          <p:cNvSpPr/>
          <p:nvPr/>
        </p:nvSpPr>
        <p:spPr>
          <a:xfrm flipH="1">
            <a:off x="8550215" y="2908344"/>
            <a:ext cx="3641785" cy="69128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2" name="TextBox 29"/>
          <p:cNvSpPr txBox="1"/>
          <p:nvPr/>
        </p:nvSpPr>
        <p:spPr>
          <a:xfrm flipH="1">
            <a:off x="9128811" y="3053936"/>
            <a:ext cx="1780201"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dirty="0"/>
              <a:t>输入关键字</a:t>
            </a:r>
            <a:endParaRPr lang="en-US" altLang="zh-CN" dirty="0"/>
          </a:p>
        </p:txBody>
      </p:sp>
      <p:sp>
        <p:nvSpPr>
          <p:cNvPr id="89" name="Pentagon 31"/>
          <p:cNvSpPr/>
          <p:nvPr/>
        </p:nvSpPr>
        <p:spPr>
          <a:xfrm flipH="1">
            <a:off x="9260581" y="3753246"/>
            <a:ext cx="2950501" cy="69128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0" name="TextBox 32"/>
          <p:cNvSpPr txBox="1"/>
          <p:nvPr/>
        </p:nvSpPr>
        <p:spPr>
          <a:xfrm flipH="1">
            <a:off x="9750340" y="3898838"/>
            <a:ext cx="1679435"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dirty="0"/>
              <a:t>输入关键字</a:t>
            </a:r>
            <a:endParaRPr lang="en-US" altLang="zh-CN" dirty="0"/>
          </a:p>
        </p:txBody>
      </p:sp>
      <p:sp>
        <p:nvSpPr>
          <p:cNvPr id="87" name="Pentagon 34"/>
          <p:cNvSpPr/>
          <p:nvPr/>
        </p:nvSpPr>
        <p:spPr>
          <a:xfrm flipH="1">
            <a:off x="10086131" y="4598146"/>
            <a:ext cx="2105597" cy="69128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8" name="TextBox 35"/>
          <p:cNvSpPr txBox="1"/>
          <p:nvPr/>
        </p:nvSpPr>
        <p:spPr>
          <a:xfrm flipH="1">
            <a:off x="10571946" y="4743738"/>
            <a:ext cx="1619782"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dirty="0"/>
              <a:t>输入关键字</a:t>
            </a:r>
            <a:endParaRPr lang="en-US" altLang="zh-CN" dirty="0"/>
          </a:p>
        </p:txBody>
      </p:sp>
      <p:graphicFrame>
        <p:nvGraphicFramePr>
          <p:cNvPr id="96" name="Chart 37"/>
          <p:cNvGraphicFramePr/>
          <p:nvPr>
            <p:extLst>
              <p:ext uri="{D42A27DB-BD31-4B8C-83A1-F6EECF244321}">
                <p14:modId xmlns:p14="http://schemas.microsoft.com/office/powerpoint/2010/main" val="2953182213"/>
              </p:ext>
            </p:extLst>
          </p:nvPr>
        </p:nvGraphicFramePr>
        <p:xfrm>
          <a:off x="1041874" y="3963577"/>
          <a:ext cx="7440617" cy="2125415"/>
        </p:xfrm>
        <a:graphic>
          <a:graphicData uri="http://schemas.openxmlformats.org/drawingml/2006/chart">
            <c:chart xmlns:c="http://schemas.openxmlformats.org/drawingml/2006/chart" xmlns:r="http://schemas.openxmlformats.org/officeDocument/2006/relationships" r:id="rId4"/>
          </a:graphicData>
        </a:graphic>
      </p:graphicFrame>
      <p:sp>
        <p:nvSpPr>
          <p:cNvPr id="99" name="矩形 98"/>
          <p:cNvSpPr/>
          <p:nvPr/>
        </p:nvSpPr>
        <p:spPr>
          <a:xfrm>
            <a:off x="1090001" y="1549410"/>
            <a:ext cx="2408441" cy="430879"/>
          </a:xfrm>
          <a:prstGeom prst="rect">
            <a:avLst/>
          </a:prstGeom>
        </p:spPr>
        <p:txBody>
          <a:bodyPr wrap="square" lIns="91431" tIns="45716" rIns="91431" bIns="45716">
            <a:spAutoFit/>
          </a:bodyPr>
          <a:lstStyle/>
          <a:p>
            <a:r>
              <a:rPr lang="zh-CN" altLang="en-US" sz="2200" b="1" dirty="0" smtClean="0">
                <a:solidFill>
                  <a:schemeClr val="tx1">
                    <a:lumMod val="65000"/>
                    <a:lumOff val="35000"/>
                  </a:schemeClr>
                </a:solidFill>
                <a:latin typeface="微软雅黑" pitchFamily="34" charset="-122"/>
                <a:ea typeface="微软雅黑" pitchFamily="34" charset="-122"/>
              </a:rPr>
              <a:t>添加主要观点</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0" name="矩形 47"/>
          <p:cNvSpPr>
            <a:spLocks noChangeArrowheads="1"/>
          </p:cNvSpPr>
          <p:nvPr/>
        </p:nvSpPr>
        <p:spPr bwMode="auto">
          <a:xfrm>
            <a:off x="1090000" y="2034569"/>
            <a:ext cx="6253537" cy="168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spcAft>
                <a:spcPts val="500"/>
              </a:spcAft>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说明，在此录入上述图表的综合描述说明，在此录入上述图表的综合描述说明，在此录入上述图表的综合描述说明</a:t>
            </a:r>
            <a:r>
              <a:rPr lang="zh-CN" altLang="en-US" sz="1400" dirty="0" smtClean="0">
                <a:solidFill>
                  <a:schemeClr val="tx1">
                    <a:lumMod val="65000"/>
                    <a:lumOff val="35000"/>
                  </a:schemeClr>
                </a:solidFill>
                <a:sym typeface="微软雅黑" pitchFamily="34" charset="-122"/>
              </a:rPr>
              <a:t>。</a:t>
            </a:r>
            <a:endParaRPr lang="en-US" altLang="zh-CN" sz="1400" dirty="0" smtClean="0">
              <a:solidFill>
                <a:schemeClr val="tx1">
                  <a:lumMod val="65000"/>
                  <a:lumOff val="35000"/>
                </a:schemeClr>
              </a:solidFill>
              <a:sym typeface="微软雅黑" pitchFamily="34" charset="-122"/>
            </a:endParaRPr>
          </a:p>
          <a:p>
            <a:pPr>
              <a:lnSpc>
                <a:spcPct val="120000"/>
              </a:lnSpc>
              <a:spcBef>
                <a:spcPct val="0"/>
              </a:spcBef>
              <a:spcAft>
                <a:spcPts val="500"/>
              </a:spcAft>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a:t>
            </a:r>
            <a:r>
              <a:rPr lang="zh-CN" altLang="en-US" sz="1400" dirty="0" smtClean="0">
                <a:solidFill>
                  <a:schemeClr val="tx1">
                    <a:lumMod val="65000"/>
                    <a:lumOff val="35000"/>
                  </a:schemeClr>
                </a:solidFill>
                <a:sym typeface="微软雅黑" pitchFamily="34" charset="-122"/>
              </a:rPr>
              <a:t>说明</a:t>
            </a:r>
            <a:r>
              <a:rPr lang="en-US" altLang="zh-CN" sz="1400" dirty="0" smtClean="0">
                <a:solidFill>
                  <a:schemeClr val="tx1">
                    <a:lumMod val="65000"/>
                    <a:lumOff val="35000"/>
                  </a:schemeClr>
                </a:solidFill>
                <a:sym typeface="微软雅黑" pitchFamily="34" charset="-122"/>
              </a:rPr>
              <a:t>,</a:t>
            </a: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tx1">
                    <a:lumMod val="65000"/>
                    <a:lumOff val="35000"/>
                  </a:schemeClr>
                </a:solidFill>
                <a:sym typeface="微软雅黑" pitchFamily="34" charset="-122"/>
              </a:rPr>
              <a:t>。</a:t>
            </a:r>
            <a:endParaRPr lang="zh-CN" altLang="en-US" sz="1400" dirty="0">
              <a:solidFill>
                <a:schemeClr val="tx1">
                  <a:lumMod val="65000"/>
                  <a:lumOff val="35000"/>
                </a:schemeClr>
              </a:solidFill>
              <a:sym typeface="微软雅黑" pitchFamily="34" charset="-122"/>
            </a:endParaRP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876725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15" dur="500"/>
                                        <p:tgtEl>
                                          <p:spTgt spid="96">
                                            <p:graphicEl>
                                              <a:chart seriesIdx="-3" categoryIdx="-3" bldStep="gridLegend"/>
                                            </p:graphic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19" dur="500"/>
                                        <p:tgtEl>
                                          <p:spTgt spid="96">
                                            <p:graphicEl>
                                              <a:chart seriesIdx="0" categoryIdx="-4" bldStep="series"/>
                                            </p:graphic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23" dur="500"/>
                                        <p:tgtEl>
                                          <p:spTgt spid="96">
                                            <p:graphicEl>
                                              <a:chart seriesIdx="1" categoryIdx="-4" bldStep="series"/>
                                            </p:graphicEl>
                                          </p:spTgt>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27" dur="500"/>
                                        <p:tgtEl>
                                          <p:spTgt spid="96">
                                            <p:graphicEl>
                                              <a:chart seriesIdx="2" categoryIdx="-4" bldStep="series"/>
                                            </p:graphicEl>
                                          </p:spTgt>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31" dur="500"/>
                                        <p:tgtEl>
                                          <p:spTgt spid="96">
                                            <p:graphicEl>
                                              <a:chart seriesIdx="3" categoryIdx="-4" bldStep="series"/>
                                            </p:graphicEl>
                                          </p:spTgt>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500" fill="hold"/>
                                        <p:tgtEl>
                                          <p:spTgt spid="94"/>
                                        </p:tgtEl>
                                        <p:attrNameLst>
                                          <p:attrName>ppt_x</p:attrName>
                                        </p:attrNameLst>
                                      </p:cBhvr>
                                      <p:tavLst>
                                        <p:tav tm="0">
                                          <p:val>
                                            <p:strVal val="1+#ppt_w/2"/>
                                          </p:val>
                                        </p:tav>
                                        <p:tav tm="100000">
                                          <p:val>
                                            <p:strVal val="#ppt_x"/>
                                          </p:val>
                                        </p:tav>
                                      </p:tavLst>
                                    </p:anim>
                                    <p:anim calcmode="lin" valueType="num">
                                      <p:cBhvr additive="base">
                                        <p:cTn id="40" dur="500" fill="hold"/>
                                        <p:tgtEl>
                                          <p:spTgt spid="9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1+#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1+#ppt_w/2"/>
                                          </p:val>
                                        </p:tav>
                                        <p:tav tm="100000">
                                          <p:val>
                                            <p:strVal val="#ppt_x"/>
                                          </p:val>
                                        </p:tav>
                                      </p:tavLst>
                                    </p:anim>
                                    <p:anim calcmode="lin" valueType="num">
                                      <p:cBhvr additive="base">
                                        <p:cTn id="60" dur="500" fill="hold"/>
                                        <p:tgtEl>
                                          <p:spTgt spid="8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500" fill="hold"/>
                                        <p:tgtEl>
                                          <p:spTgt spid="88"/>
                                        </p:tgtEl>
                                        <p:attrNameLst>
                                          <p:attrName>ppt_x</p:attrName>
                                        </p:attrNameLst>
                                      </p:cBhvr>
                                      <p:tavLst>
                                        <p:tav tm="0">
                                          <p:val>
                                            <p:strVal val="1+#ppt_w/2"/>
                                          </p:val>
                                        </p:tav>
                                        <p:tav tm="100000">
                                          <p:val>
                                            <p:strVal val="#ppt_x"/>
                                          </p:val>
                                        </p:tav>
                                      </p:tavLst>
                                    </p:anim>
                                    <p:anim calcmode="lin" valueType="num">
                                      <p:cBhvr additive="base">
                                        <p:cTn id="64" dur="50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5000"/>
                            </p:stCondLst>
                            <p:childTnLst>
                              <p:par>
                                <p:cTn id="74" presetID="26" presetClass="emph" presetSubtype="0" fill="hold" grpId="1" nodeType="afterEffect">
                                  <p:stCondLst>
                                    <p:cond delay="0"/>
                                  </p:stCondLst>
                                  <p:childTnLst>
                                    <p:animEffect transition="out" filter="fade">
                                      <p:cBhvr>
                                        <p:cTn id="75" dur="500" tmFilter="0, 0; .2, .5; .8, .5; 1, 0"/>
                                        <p:tgtEl>
                                          <p:spTgt spid="93"/>
                                        </p:tgtEl>
                                      </p:cBhvr>
                                    </p:animEffect>
                                    <p:animScale>
                                      <p:cBhvr>
                                        <p:cTn id="76" dur="250" autoRev="1" fill="hold"/>
                                        <p:tgtEl>
                                          <p:spTgt spid="93"/>
                                        </p:tgtEl>
                                      </p:cBhvr>
                                      <p:by x="105000" y="105000"/>
                                    </p:animScale>
                                  </p:childTnLst>
                                </p:cTn>
                              </p:par>
                              <p:par>
                                <p:cTn id="77" presetID="26" presetClass="emph" presetSubtype="0" fill="hold" grpId="1" nodeType="withEffect">
                                  <p:stCondLst>
                                    <p:cond delay="0"/>
                                  </p:stCondLst>
                                  <p:childTnLst>
                                    <p:animEffect transition="out" filter="fade">
                                      <p:cBhvr>
                                        <p:cTn id="78" dur="500" tmFilter="0, 0; .2, .5; .8, .5; 1, 0"/>
                                        <p:tgtEl>
                                          <p:spTgt spid="94"/>
                                        </p:tgtEl>
                                      </p:cBhvr>
                                    </p:animEffect>
                                    <p:animScale>
                                      <p:cBhvr>
                                        <p:cTn id="79" dur="250" autoRev="1" fill="hold"/>
                                        <p:tgtEl>
                                          <p:spTgt spid="94"/>
                                        </p:tgtEl>
                                      </p:cBhvr>
                                      <p:by x="105000" y="105000"/>
                                    </p:animScale>
                                  </p:childTnLst>
                                </p:cTn>
                              </p:par>
                              <p:par>
                                <p:cTn id="80" presetID="26" presetClass="emph" presetSubtype="0" fill="hold" grpId="1" nodeType="withEffect">
                                  <p:stCondLst>
                                    <p:cond delay="500"/>
                                  </p:stCondLst>
                                  <p:childTnLst>
                                    <p:animEffect transition="out" filter="fade">
                                      <p:cBhvr>
                                        <p:cTn id="81" dur="500" tmFilter="0, 0; .2, .5; .8, .5; 1, 0"/>
                                        <p:tgtEl>
                                          <p:spTgt spid="91"/>
                                        </p:tgtEl>
                                      </p:cBhvr>
                                    </p:animEffect>
                                    <p:animScale>
                                      <p:cBhvr>
                                        <p:cTn id="82" dur="250" autoRev="1" fill="hold"/>
                                        <p:tgtEl>
                                          <p:spTgt spid="91"/>
                                        </p:tgtEl>
                                      </p:cBhvr>
                                      <p:by x="105000" y="105000"/>
                                    </p:animScale>
                                  </p:childTnLst>
                                </p:cTn>
                              </p:par>
                              <p:par>
                                <p:cTn id="83" presetID="26" presetClass="emph" presetSubtype="0" fill="hold" grpId="1" nodeType="withEffect">
                                  <p:stCondLst>
                                    <p:cond delay="500"/>
                                  </p:stCondLst>
                                  <p:childTnLst>
                                    <p:animEffect transition="out" filter="fade">
                                      <p:cBhvr>
                                        <p:cTn id="84" dur="500" tmFilter="0, 0; .2, .5; .8, .5; 1, 0"/>
                                        <p:tgtEl>
                                          <p:spTgt spid="92"/>
                                        </p:tgtEl>
                                      </p:cBhvr>
                                    </p:animEffect>
                                    <p:animScale>
                                      <p:cBhvr>
                                        <p:cTn id="85" dur="250" autoRev="1" fill="hold"/>
                                        <p:tgtEl>
                                          <p:spTgt spid="92"/>
                                        </p:tgtEl>
                                      </p:cBhvr>
                                      <p:by x="105000" y="105000"/>
                                    </p:animScale>
                                  </p:childTnLst>
                                </p:cTn>
                              </p:par>
                              <p:par>
                                <p:cTn id="86" presetID="26" presetClass="emph" presetSubtype="0" fill="hold" grpId="1" nodeType="withEffect">
                                  <p:stCondLst>
                                    <p:cond delay="250"/>
                                  </p:stCondLst>
                                  <p:childTnLst>
                                    <p:animEffect transition="out" filter="fade">
                                      <p:cBhvr>
                                        <p:cTn id="87" dur="500" tmFilter="0, 0; .2, .5; .8, .5; 1, 0"/>
                                        <p:tgtEl>
                                          <p:spTgt spid="89"/>
                                        </p:tgtEl>
                                      </p:cBhvr>
                                    </p:animEffect>
                                    <p:animScale>
                                      <p:cBhvr>
                                        <p:cTn id="88" dur="250" autoRev="1" fill="hold"/>
                                        <p:tgtEl>
                                          <p:spTgt spid="89"/>
                                        </p:tgtEl>
                                      </p:cBhvr>
                                      <p:by x="105000" y="105000"/>
                                    </p:animScale>
                                  </p:childTnLst>
                                </p:cTn>
                              </p:par>
                              <p:par>
                                <p:cTn id="89" presetID="26" presetClass="emph" presetSubtype="0" fill="hold" grpId="1" nodeType="withEffect">
                                  <p:stCondLst>
                                    <p:cond delay="250"/>
                                  </p:stCondLst>
                                  <p:childTnLst>
                                    <p:animEffect transition="out" filter="fade">
                                      <p:cBhvr>
                                        <p:cTn id="90" dur="500" tmFilter="0, 0; .2, .5; .8, .5; 1, 0"/>
                                        <p:tgtEl>
                                          <p:spTgt spid="90"/>
                                        </p:tgtEl>
                                      </p:cBhvr>
                                    </p:animEffect>
                                    <p:animScale>
                                      <p:cBhvr>
                                        <p:cTn id="91" dur="250" autoRev="1" fill="hold"/>
                                        <p:tgtEl>
                                          <p:spTgt spid="90"/>
                                        </p:tgtEl>
                                      </p:cBhvr>
                                      <p:by x="105000" y="105000"/>
                                    </p:animScale>
                                  </p:childTnLst>
                                </p:cTn>
                              </p:par>
                              <p:par>
                                <p:cTn id="92" presetID="26" presetClass="emph" presetSubtype="0" fill="hold" grpId="1" nodeType="withEffect">
                                  <p:stCondLst>
                                    <p:cond delay="750"/>
                                  </p:stCondLst>
                                  <p:childTnLst>
                                    <p:animEffect transition="out" filter="fade">
                                      <p:cBhvr>
                                        <p:cTn id="93" dur="500" tmFilter="0, 0; .2, .5; .8, .5; 1, 0"/>
                                        <p:tgtEl>
                                          <p:spTgt spid="87"/>
                                        </p:tgtEl>
                                      </p:cBhvr>
                                    </p:animEffect>
                                    <p:animScale>
                                      <p:cBhvr>
                                        <p:cTn id="94" dur="250" autoRev="1" fill="hold"/>
                                        <p:tgtEl>
                                          <p:spTgt spid="87"/>
                                        </p:tgtEl>
                                      </p:cBhvr>
                                      <p:by x="105000" y="105000"/>
                                    </p:animScale>
                                  </p:childTnLst>
                                </p:cTn>
                              </p:par>
                              <p:par>
                                <p:cTn id="95" presetID="26" presetClass="emph" presetSubtype="0" fill="hold" grpId="1" nodeType="withEffect">
                                  <p:stCondLst>
                                    <p:cond delay="750"/>
                                  </p:stCondLst>
                                  <p:childTnLst>
                                    <p:animEffect transition="out" filter="fade">
                                      <p:cBhvr>
                                        <p:cTn id="96" dur="500" tmFilter="0, 0; .2, .5; .8, .5; 1, 0"/>
                                        <p:tgtEl>
                                          <p:spTgt spid="88"/>
                                        </p:tgtEl>
                                      </p:cBhvr>
                                    </p:animEffect>
                                    <p:animScale>
                                      <p:cBhvr>
                                        <p:cTn id="97"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p:bldSub>
          <a:bldChart bld="series"/>
        </p:bldSub>
      </p:bldGraphic>
      <p:bldP spid="99" grpId="0"/>
      <p:bldP spid="100"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1073958" y="224898"/>
            <a:ext cx="2269962"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en-US" altLang="zh-CN" b="1" dirty="0" smtClean="0">
                <a:solidFill>
                  <a:srgbClr val="0070C0"/>
                </a:solidFill>
                <a:latin typeface="+mj-ea"/>
                <a:ea typeface="+mj-ea"/>
                <a:cs typeface="Arial" panose="020B0604020202020204" pitchFamily="34" charset="0"/>
              </a:rPr>
              <a:t>SWOT</a:t>
            </a:r>
            <a:r>
              <a:rPr lang="zh-CN" altLang="en-US" b="1" dirty="0" smtClean="0">
                <a:solidFill>
                  <a:srgbClr val="0070C0"/>
                </a:solidFill>
                <a:latin typeface="+mj-ea"/>
                <a:ea typeface="+mj-ea"/>
                <a:cs typeface="Arial" panose="020B0604020202020204" pitchFamily="34" charset="0"/>
              </a:rPr>
              <a:t>分析</a:t>
            </a:r>
            <a:endParaRPr lang="zh-CN" altLang="en-US" b="1" dirty="0">
              <a:solidFill>
                <a:srgbClr val="0070C0"/>
              </a:solidFill>
              <a:latin typeface="+mj-ea"/>
              <a:ea typeface="+mj-ea"/>
              <a:cs typeface="Arial" panose="020B0604020202020204" pitchFamily="34" charset="0"/>
            </a:endParaRPr>
          </a:p>
        </p:txBody>
      </p:sp>
      <p:sp>
        <p:nvSpPr>
          <p:cNvPr id="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smtClean="0">
                <a:solidFill>
                  <a:srgbClr val="0070C0"/>
                </a:solidFill>
                <a:latin typeface="Arial" panose="020B0604020202020204" pitchFamily="34" charset="0"/>
                <a:cs typeface="Arial" panose="020B0604020202020204" pitchFamily="34" charset="0"/>
              </a:rPr>
              <a:t>SWOT</a:t>
            </a:r>
            <a:endParaRPr lang="zh-CN" altLang="en-US" sz="1600" baseline="-3000" dirty="0">
              <a:solidFill>
                <a:srgbClr val="0070C0"/>
              </a:solidFill>
              <a:latin typeface="Arial" panose="020B0604020202020204" pitchFamily="34" charset="0"/>
              <a:cs typeface="Arial" panose="020B0604020202020204" pitchFamily="34" charset="0"/>
            </a:endParaRPr>
          </a:p>
        </p:txBody>
      </p:sp>
      <p:sp>
        <p:nvSpPr>
          <p:cNvPr id="12" name="Rectangle 25"/>
          <p:cNvSpPr/>
          <p:nvPr/>
        </p:nvSpPr>
        <p:spPr>
          <a:xfrm>
            <a:off x="2000673" y="1658751"/>
            <a:ext cx="4059086" cy="1828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3" name="Rectangle 26"/>
          <p:cNvSpPr/>
          <p:nvPr/>
        </p:nvSpPr>
        <p:spPr>
          <a:xfrm>
            <a:off x="6132242" y="1658751"/>
            <a:ext cx="4059086" cy="1828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70C0"/>
              </a:solidFill>
            </a:endParaRPr>
          </a:p>
        </p:txBody>
      </p:sp>
      <p:sp>
        <p:nvSpPr>
          <p:cNvPr id="14" name="Rectangle 27"/>
          <p:cNvSpPr/>
          <p:nvPr/>
        </p:nvSpPr>
        <p:spPr>
          <a:xfrm>
            <a:off x="2000673" y="3546628"/>
            <a:ext cx="4059086" cy="1828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5" name="Rectangle 28"/>
          <p:cNvSpPr/>
          <p:nvPr/>
        </p:nvSpPr>
        <p:spPr>
          <a:xfrm>
            <a:off x="6132242" y="3546628"/>
            <a:ext cx="4059086" cy="1828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7" name="Rectangle 32"/>
          <p:cNvSpPr/>
          <p:nvPr/>
        </p:nvSpPr>
        <p:spPr>
          <a:xfrm>
            <a:off x="5404513" y="3546628"/>
            <a:ext cx="655246"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lumMod val="95000"/>
                  </a:schemeClr>
                </a:solidFill>
              </a:rPr>
              <a:t>O</a:t>
            </a:r>
            <a:endParaRPr lang="en-US" sz="2000" b="1" dirty="0">
              <a:solidFill>
                <a:schemeClr val="bg1">
                  <a:lumMod val="95000"/>
                </a:schemeClr>
              </a:solidFill>
            </a:endParaRPr>
          </a:p>
        </p:txBody>
      </p:sp>
      <p:sp>
        <p:nvSpPr>
          <p:cNvPr id="20" name="Rectangle 29"/>
          <p:cNvSpPr/>
          <p:nvPr/>
        </p:nvSpPr>
        <p:spPr>
          <a:xfrm>
            <a:off x="5404513" y="2916051"/>
            <a:ext cx="655246"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lumMod val="95000"/>
                  </a:schemeClr>
                </a:solidFill>
              </a:rPr>
              <a:t>S</a:t>
            </a:r>
            <a:endParaRPr lang="en-US" sz="2000" b="1" dirty="0">
              <a:solidFill>
                <a:schemeClr val="bg1">
                  <a:lumMod val="95000"/>
                </a:schemeClr>
              </a:solidFill>
            </a:endParaRPr>
          </a:p>
        </p:txBody>
      </p:sp>
      <p:sp>
        <p:nvSpPr>
          <p:cNvPr id="23" name="Rectangle 31"/>
          <p:cNvSpPr/>
          <p:nvPr/>
        </p:nvSpPr>
        <p:spPr>
          <a:xfrm>
            <a:off x="6132242" y="3546628"/>
            <a:ext cx="65520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lumMod val="95000"/>
                  </a:schemeClr>
                </a:solidFill>
              </a:rPr>
              <a:t>T</a:t>
            </a:r>
            <a:endParaRPr lang="en-US" sz="2000" b="1" dirty="0">
              <a:solidFill>
                <a:schemeClr val="bg1">
                  <a:lumMod val="95000"/>
                </a:schemeClr>
              </a:solidFill>
            </a:endParaRPr>
          </a:p>
        </p:txBody>
      </p:sp>
      <p:sp>
        <p:nvSpPr>
          <p:cNvPr id="26" name="Rectangle 30"/>
          <p:cNvSpPr/>
          <p:nvPr/>
        </p:nvSpPr>
        <p:spPr>
          <a:xfrm>
            <a:off x="6132242" y="2916051"/>
            <a:ext cx="65520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lumMod val="95000"/>
                  </a:schemeClr>
                </a:solidFill>
              </a:rPr>
              <a:t>W</a:t>
            </a:r>
            <a:endParaRPr lang="en-US" sz="2000" b="1" dirty="0">
              <a:solidFill>
                <a:schemeClr val="bg1">
                  <a:lumMod val="95000"/>
                </a:schemeClr>
              </a:solidFill>
            </a:endParaRPr>
          </a:p>
        </p:txBody>
      </p:sp>
      <p:sp>
        <p:nvSpPr>
          <p:cNvPr id="31" name="TextBox 59"/>
          <p:cNvSpPr txBox="1">
            <a:spLocks noChangeArrowheads="1"/>
          </p:cNvSpPr>
          <p:nvPr/>
        </p:nvSpPr>
        <p:spPr bwMode="auto">
          <a:xfrm flipH="1">
            <a:off x="4394578" y="2905918"/>
            <a:ext cx="826866"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a:solidFill>
                  <a:schemeClr val="bg1"/>
                </a:solidFill>
                <a:latin typeface="微软雅黑" pitchFamily="34" charset="-122"/>
                <a:ea typeface="微软雅黑" pitchFamily="34" charset="-122"/>
              </a:rPr>
              <a:t>优势</a:t>
            </a:r>
            <a:endParaRPr lang="en-US" altLang="ko-KR" sz="2000" kern="0" dirty="0">
              <a:solidFill>
                <a:schemeClr val="bg1"/>
              </a:solidFill>
              <a:latin typeface="微软雅黑" pitchFamily="34" charset="-122"/>
              <a:ea typeface="微软雅黑" pitchFamily="34" charset="-122"/>
            </a:endParaRPr>
          </a:p>
        </p:txBody>
      </p:sp>
      <p:sp>
        <p:nvSpPr>
          <p:cNvPr id="32" name="矩形 31"/>
          <p:cNvSpPr>
            <a:spLocks noChangeArrowheads="1"/>
          </p:cNvSpPr>
          <p:nvPr/>
        </p:nvSpPr>
        <p:spPr bwMode="auto">
          <a:xfrm>
            <a:off x="2242955" y="1925073"/>
            <a:ext cx="3758177"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a:t>
            </a:r>
            <a:r>
              <a:rPr lang="zh-CN" altLang="en-US" sz="1300" dirty="0">
                <a:solidFill>
                  <a:schemeClr val="bg1"/>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a:t>
            </a: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，在此录入上述图表的综合描述说明，在此</a:t>
            </a:r>
            <a:r>
              <a:rPr lang="zh-CN" altLang="en-US" sz="1300" dirty="0">
                <a:solidFill>
                  <a:schemeClr val="bg1"/>
                </a:solidFill>
                <a:latin typeface="微软雅黑" pitchFamily="34" charset="-122"/>
                <a:ea typeface="微软雅黑" pitchFamily="34" charset="-122"/>
                <a:sym typeface="微软雅黑" pitchFamily="34" charset="-122"/>
              </a:rPr>
              <a:t>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的综合描述说明。</a:t>
            </a:r>
            <a:endParaRPr lang="zh-CN" altLang="en-US" sz="1300" dirty="0">
              <a:solidFill>
                <a:schemeClr val="bg1"/>
              </a:solidFill>
            </a:endParaRPr>
          </a:p>
        </p:txBody>
      </p:sp>
      <p:sp>
        <p:nvSpPr>
          <p:cNvPr id="33" name="TextBox 59"/>
          <p:cNvSpPr txBox="1">
            <a:spLocks noChangeArrowheads="1"/>
          </p:cNvSpPr>
          <p:nvPr/>
        </p:nvSpPr>
        <p:spPr bwMode="auto">
          <a:xfrm flipH="1">
            <a:off x="4394578" y="3767277"/>
            <a:ext cx="826866"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kern="0" dirty="0" smtClean="0">
                <a:solidFill>
                  <a:schemeClr val="bg1"/>
                </a:solidFill>
                <a:latin typeface="微软雅黑" pitchFamily="34" charset="-122"/>
                <a:ea typeface="微软雅黑" pitchFamily="34" charset="-122"/>
              </a:rPr>
              <a:t>机会</a:t>
            </a:r>
            <a:endParaRPr lang="en-US" altLang="ko-KR" sz="2000" b="1" kern="0" dirty="0">
              <a:solidFill>
                <a:schemeClr val="bg1"/>
              </a:solidFill>
              <a:latin typeface="微软雅黑" pitchFamily="34" charset="-122"/>
              <a:ea typeface="微软雅黑" pitchFamily="34" charset="-122"/>
            </a:endParaRPr>
          </a:p>
        </p:txBody>
      </p:sp>
      <p:sp>
        <p:nvSpPr>
          <p:cNvPr id="34" name="矩形 33"/>
          <p:cNvSpPr>
            <a:spLocks noChangeArrowheads="1"/>
          </p:cNvSpPr>
          <p:nvPr/>
        </p:nvSpPr>
        <p:spPr bwMode="auto">
          <a:xfrm>
            <a:off x="2242955" y="4177813"/>
            <a:ext cx="3758177"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a:t>
            </a:r>
            <a:r>
              <a:rPr lang="zh-CN" altLang="en-US" sz="1300" dirty="0">
                <a:solidFill>
                  <a:schemeClr val="bg1"/>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a:t>
            </a: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，在此录入上述图表的综合描述说明，在此</a:t>
            </a:r>
            <a:r>
              <a:rPr lang="zh-CN" altLang="en-US" sz="1300" dirty="0">
                <a:solidFill>
                  <a:schemeClr val="bg1"/>
                </a:solidFill>
                <a:latin typeface="微软雅黑" pitchFamily="34" charset="-122"/>
                <a:ea typeface="微软雅黑" pitchFamily="34" charset="-122"/>
                <a:sym typeface="微软雅黑" pitchFamily="34" charset="-122"/>
              </a:rPr>
              <a:t>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的综合描述说明。</a:t>
            </a:r>
            <a:endParaRPr lang="zh-CN" altLang="en-US" sz="1300" dirty="0">
              <a:solidFill>
                <a:schemeClr val="bg1"/>
              </a:solidFill>
            </a:endParaRPr>
          </a:p>
        </p:txBody>
      </p:sp>
      <p:sp>
        <p:nvSpPr>
          <p:cNvPr id="35" name="TextBox 59"/>
          <p:cNvSpPr txBox="1">
            <a:spLocks noChangeArrowheads="1"/>
          </p:cNvSpPr>
          <p:nvPr/>
        </p:nvSpPr>
        <p:spPr bwMode="auto">
          <a:xfrm flipH="1">
            <a:off x="6995999" y="2905918"/>
            <a:ext cx="824168" cy="400101"/>
          </a:xfrm>
          <a:prstGeom prst="rect">
            <a:avLst/>
          </a:prstGeom>
          <a:noFill/>
          <a:ln>
            <a:noFill/>
          </a:ln>
          <a:extLst/>
        </p:spPr>
        <p:txBody>
          <a:bodyPr wrap="square" lIns="91431" tIns="45716" rIns="91431" bIns="45716">
            <a:spAutoFit/>
          </a:bodyPr>
          <a:lstStyle>
            <a:defPPr>
              <a:defRPr lang="zh-CN"/>
            </a:defPPr>
            <a:lvl1pPr algn="r" eaLnBrk="0" hangingPunct="0">
              <a:defRPr sz="2000" b="1">
                <a:solidFill>
                  <a:schemeClr val="bg1"/>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dirty="0" smtClean="0"/>
              <a:t>劣势</a:t>
            </a:r>
            <a:endParaRPr lang="en-US" altLang="ko-KR" dirty="0"/>
          </a:p>
        </p:txBody>
      </p:sp>
      <p:sp>
        <p:nvSpPr>
          <p:cNvPr id="36" name="矩形 35"/>
          <p:cNvSpPr>
            <a:spLocks noChangeArrowheads="1"/>
          </p:cNvSpPr>
          <p:nvPr/>
        </p:nvSpPr>
        <p:spPr bwMode="auto">
          <a:xfrm>
            <a:off x="6288392" y="1925073"/>
            <a:ext cx="3662641"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a:t>
            </a:r>
            <a:r>
              <a:rPr lang="zh-CN" altLang="en-US" sz="1300" dirty="0">
                <a:solidFill>
                  <a:schemeClr val="bg1"/>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a:t>
            </a: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，在此录入上述图表的综合描述说明，在此</a:t>
            </a:r>
            <a:r>
              <a:rPr lang="zh-CN" altLang="en-US" sz="1300" dirty="0">
                <a:solidFill>
                  <a:schemeClr val="bg1"/>
                </a:solidFill>
                <a:latin typeface="微软雅黑" pitchFamily="34" charset="-122"/>
                <a:ea typeface="微软雅黑" pitchFamily="34" charset="-122"/>
                <a:sym typeface="微软雅黑" pitchFamily="34" charset="-122"/>
              </a:rPr>
              <a:t>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的综合描述说明。</a:t>
            </a:r>
            <a:endParaRPr lang="zh-CN" altLang="en-US" sz="1300" dirty="0">
              <a:solidFill>
                <a:schemeClr val="bg1"/>
              </a:solidFill>
            </a:endParaRPr>
          </a:p>
        </p:txBody>
      </p:sp>
      <p:sp>
        <p:nvSpPr>
          <p:cNvPr id="37" name="TextBox 59"/>
          <p:cNvSpPr txBox="1">
            <a:spLocks noChangeArrowheads="1"/>
          </p:cNvSpPr>
          <p:nvPr/>
        </p:nvSpPr>
        <p:spPr bwMode="auto">
          <a:xfrm flipH="1">
            <a:off x="6995999" y="3767277"/>
            <a:ext cx="824168" cy="400101"/>
          </a:xfrm>
          <a:prstGeom prst="rect">
            <a:avLst/>
          </a:prstGeom>
          <a:noFill/>
          <a:ln>
            <a:noFill/>
          </a:ln>
          <a:extLst/>
        </p:spPr>
        <p:txBody>
          <a:bodyPr wrap="square" lIns="91431" tIns="45716" rIns="91431" bIns="45716">
            <a:spAutoFit/>
          </a:bodyPr>
          <a:lstStyle>
            <a:defPPr>
              <a:defRPr lang="zh-CN"/>
            </a:defPPr>
            <a:lvl1pPr eaLnBrk="0" hangingPunct="0">
              <a:defRPr sz="2000" b="1">
                <a:solidFill>
                  <a:schemeClr val="bg1"/>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zh-CN" altLang="en-US" dirty="0"/>
              <a:t>挑战</a:t>
            </a:r>
            <a:endParaRPr lang="en-US" altLang="ko-KR" dirty="0"/>
          </a:p>
        </p:txBody>
      </p:sp>
      <p:sp>
        <p:nvSpPr>
          <p:cNvPr id="38" name="矩形 37"/>
          <p:cNvSpPr>
            <a:spLocks noChangeArrowheads="1"/>
          </p:cNvSpPr>
          <p:nvPr/>
        </p:nvSpPr>
        <p:spPr bwMode="auto">
          <a:xfrm>
            <a:off x="6288392" y="4177813"/>
            <a:ext cx="3662641"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a:t>
            </a:r>
            <a:r>
              <a:rPr lang="zh-CN" altLang="en-US" sz="1300" dirty="0">
                <a:solidFill>
                  <a:schemeClr val="bg1"/>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a:t>
            </a: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bg1"/>
                </a:solidFill>
                <a:latin typeface="微软雅黑" pitchFamily="34" charset="-122"/>
                <a:ea typeface="微软雅黑" pitchFamily="34" charset="-122"/>
                <a:sym typeface="微软雅黑" pitchFamily="34" charset="-122"/>
              </a:rPr>
              <a:t>，在此录入上述图表的综合描述说明，在此</a:t>
            </a:r>
            <a:r>
              <a:rPr lang="zh-CN" altLang="en-US" sz="1300" dirty="0">
                <a:solidFill>
                  <a:schemeClr val="bg1"/>
                </a:solidFill>
                <a:latin typeface="微软雅黑" pitchFamily="34" charset="-122"/>
                <a:ea typeface="微软雅黑" pitchFamily="34" charset="-122"/>
                <a:sym typeface="微软雅黑" pitchFamily="34" charset="-122"/>
              </a:rPr>
              <a:t>录入上述图表</a:t>
            </a:r>
            <a:r>
              <a:rPr lang="zh-CN" altLang="en-US" sz="1300" dirty="0" smtClean="0">
                <a:solidFill>
                  <a:schemeClr val="bg1"/>
                </a:solidFill>
                <a:latin typeface="微软雅黑" pitchFamily="34" charset="-122"/>
                <a:ea typeface="微软雅黑" pitchFamily="34" charset="-122"/>
                <a:sym typeface="微软雅黑" pitchFamily="34" charset="-122"/>
              </a:rPr>
              <a:t>的综合描述说明。</a:t>
            </a:r>
            <a:endParaRPr lang="zh-CN" altLang="en-US" sz="1300" dirty="0">
              <a:solidFill>
                <a:schemeClr val="bg1"/>
              </a:solidFill>
            </a:endParaRPr>
          </a:p>
        </p:txBody>
      </p:sp>
      <p:sp>
        <p:nvSpPr>
          <p:cNvPr id="39" name="TextBox 107"/>
          <p:cNvSpPr txBox="1"/>
          <p:nvPr/>
        </p:nvSpPr>
        <p:spPr>
          <a:xfrm>
            <a:off x="1034781" y="5670502"/>
            <a:ext cx="1012244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a:t>
            </a:r>
          </a:p>
        </p:txBody>
      </p:sp>
    </p:spTree>
    <p:extLst>
      <p:ext uri="{BB962C8B-B14F-4D97-AF65-F5344CB8AC3E}">
        <p14:creationId xmlns:p14="http://schemas.microsoft.com/office/powerpoint/2010/main" val="375970028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3" presetClass="entr" presetSubtype="52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350" fill="hold"/>
                                        <p:tgtEl>
                                          <p:spTgt spid="12"/>
                                        </p:tgtEl>
                                        <p:attrNameLst>
                                          <p:attrName>ppt_w</p:attrName>
                                        </p:attrNameLst>
                                      </p:cBhvr>
                                      <p:tavLst>
                                        <p:tav tm="0">
                                          <p:val>
                                            <p:fltVal val="0"/>
                                          </p:val>
                                        </p:tav>
                                        <p:tav tm="100000">
                                          <p:val>
                                            <p:strVal val="#ppt_w"/>
                                          </p:val>
                                        </p:tav>
                                      </p:tavLst>
                                    </p:anim>
                                    <p:anim calcmode="lin" valueType="num">
                                      <p:cBhvr>
                                        <p:cTn id="16" dur="350" fill="hold"/>
                                        <p:tgtEl>
                                          <p:spTgt spid="12"/>
                                        </p:tgtEl>
                                        <p:attrNameLst>
                                          <p:attrName>ppt_h</p:attrName>
                                        </p:attrNameLst>
                                      </p:cBhvr>
                                      <p:tavLst>
                                        <p:tav tm="0">
                                          <p:val>
                                            <p:fltVal val="0"/>
                                          </p:val>
                                        </p:tav>
                                        <p:tav tm="100000">
                                          <p:val>
                                            <p:strVal val="#ppt_h"/>
                                          </p:val>
                                        </p:tav>
                                      </p:tavLst>
                                    </p:anim>
                                    <p:anim calcmode="lin" valueType="num">
                                      <p:cBhvr>
                                        <p:cTn id="17" dur="350" fill="hold"/>
                                        <p:tgtEl>
                                          <p:spTgt spid="12"/>
                                        </p:tgtEl>
                                        <p:attrNameLst>
                                          <p:attrName>ppt_x</p:attrName>
                                        </p:attrNameLst>
                                      </p:cBhvr>
                                      <p:tavLst>
                                        <p:tav tm="0">
                                          <p:val>
                                            <p:fltVal val="0.5"/>
                                          </p:val>
                                        </p:tav>
                                        <p:tav tm="100000">
                                          <p:val>
                                            <p:strVal val="#ppt_x"/>
                                          </p:val>
                                        </p:tav>
                                      </p:tavLst>
                                    </p:anim>
                                    <p:anim calcmode="lin" valueType="num">
                                      <p:cBhvr>
                                        <p:cTn id="18" dur="350" fill="hold"/>
                                        <p:tgtEl>
                                          <p:spTgt spid="1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350" fill="hold"/>
                                        <p:tgtEl>
                                          <p:spTgt spid="13"/>
                                        </p:tgtEl>
                                        <p:attrNameLst>
                                          <p:attrName>ppt_w</p:attrName>
                                        </p:attrNameLst>
                                      </p:cBhvr>
                                      <p:tavLst>
                                        <p:tav tm="0">
                                          <p:val>
                                            <p:fltVal val="0"/>
                                          </p:val>
                                        </p:tav>
                                        <p:tav tm="100000">
                                          <p:val>
                                            <p:strVal val="#ppt_w"/>
                                          </p:val>
                                        </p:tav>
                                      </p:tavLst>
                                    </p:anim>
                                    <p:anim calcmode="lin" valueType="num">
                                      <p:cBhvr>
                                        <p:cTn id="22" dur="350" fill="hold"/>
                                        <p:tgtEl>
                                          <p:spTgt spid="13"/>
                                        </p:tgtEl>
                                        <p:attrNameLst>
                                          <p:attrName>ppt_h</p:attrName>
                                        </p:attrNameLst>
                                      </p:cBhvr>
                                      <p:tavLst>
                                        <p:tav tm="0">
                                          <p:val>
                                            <p:fltVal val="0"/>
                                          </p:val>
                                        </p:tav>
                                        <p:tav tm="100000">
                                          <p:val>
                                            <p:strVal val="#ppt_h"/>
                                          </p:val>
                                        </p:tav>
                                      </p:tavLst>
                                    </p:anim>
                                    <p:anim calcmode="lin" valueType="num">
                                      <p:cBhvr>
                                        <p:cTn id="23" dur="350" fill="hold"/>
                                        <p:tgtEl>
                                          <p:spTgt spid="13"/>
                                        </p:tgtEl>
                                        <p:attrNameLst>
                                          <p:attrName>ppt_x</p:attrName>
                                        </p:attrNameLst>
                                      </p:cBhvr>
                                      <p:tavLst>
                                        <p:tav tm="0">
                                          <p:val>
                                            <p:fltVal val="0.5"/>
                                          </p:val>
                                        </p:tav>
                                        <p:tav tm="100000">
                                          <p:val>
                                            <p:strVal val="#ppt_x"/>
                                          </p:val>
                                        </p:tav>
                                      </p:tavLst>
                                    </p:anim>
                                    <p:anim calcmode="lin" valueType="num">
                                      <p:cBhvr>
                                        <p:cTn id="24" dur="350" fill="hold"/>
                                        <p:tgtEl>
                                          <p:spTgt spid="1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350" fill="hold"/>
                                        <p:tgtEl>
                                          <p:spTgt spid="14"/>
                                        </p:tgtEl>
                                        <p:attrNameLst>
                                          <p:attrName>ppt_w</p:attrName>
                                        </p:attrNameLst>
                                      </p:cBhvr>
                                      <p:tavLst>
                                        <p:tav tm="0">
                                          <p:val>
                                            <p:fltVal val="0"/>
                                          </p:val>
                                        </p:tav>
                                        <p:tav tm="100000">
                                          <p:val>
                                            <p:strVal val="#ppt_w"/>
                                          </p:val>
                                        </p:tav>
                                      </p:tavLst>
                                    </p:anim>
                                    <p:anim calcmode="lin" valueType="num">
                                      <p:cBhvr>
                                        <p:cTn id="28" dur="350" fill="hold"/>
                                        <p:tgtEl>
                                          <p:spTgt spid="14"/>
                                        </p:tgtEl>
                                        <p:attrNameLst>
                                          <p:attrName>ppt_h</p:attrName>
                                        </p:attrNameLst>
                                      </p:cBhvr>
                                      <p:tavLst>
                                        <p:tav tm="0">
                                          <p:val>
                                            <p:fltVal val="0"/>
                                          </p:val>
                                        </p:tav>
                                        <p:tav tm="100000">
                                          <p:val>
                                            <p:strVal val="#ppt_h"/>
                                          </p:val>
                                        </p:tav>
                                      </p:tavLst>
                                    </p:anim>
                                    <p:anim calcmode="lin" valueType="num">
                                      <p:cBhvr>
                                        <p:cTn id="29" dur="350" fill="hold"/>
                                        <p:tgtEl>
                                          <p:spTgt spid="14"/>
                                        </p:tgtEl>
                                        <p:attrNameLst>
                                          <p:attrName>ppt_x</p:attrName>
                                        </p:attrNameLst>
                                      </p:cBhvr>
                                      <p:tavLst>
                                        <p:tav tm="0">
                                          <p:val>
                                            <p:fltVal val="0.5"/>
                                          </p:val>
                                        </p:tav>
                                        <p:tav tm="100000">
                                          <p:val>
                                            <p:strVal val="#ppt_x"/>
                                          </p:val>
                                        </p:tav>
                                      </p:tavLst>
                                    </p:anim>
                                    <p:anim calcmode="lin" valueType="num">
                                      <p:cBhvr>
                                        <p:cTn id="30" dur="350" fill="hold"/>
                                        <p:tgtEl>
                                          <p:spTgt spid="1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350" fill="hold"/>
                                        <p:tgtEl>
                                          <p:spTgt spid="15"/>
                                        </p:tgtEl>
                                        <p:attrNameLst>
                                          <p:attrName>ppt_w</p:attrName>
                                        </p:attrNameLst>
                                      </p:cBhvr>
                                      <p:tavLst>
                                        <p:tav tm="0">
                                          <p:val>
                                            <p:fltVal val="0"/>
                                          </p:val>
                                        </p:tav>
                                        <p:tav tm="100000">
                                          <p:val>
                                            <p:strVal val="#ppt_w"/>
                                          </p:val>
                                        </p:tav>
                                      </p:tavLst>
                                    </p:anim>
                                    <p:anim calcmode="lin" valueType="num">
                                      <p:cBhvr>
                                        <p:cTn id="34" dur="350" fill="hold"/>
                                        <p:tgtEl>
                                          <p:spTgt spid="15"/>
                                        </p:tgtEl>
                                        <p:attrNameLst>
                                          <p:attrName>ppt_h</p:attrName>
                                        </p:attrNameLst>
                                      </p:cBhvr>
                                      <p:tavLst>
                                        <p:tav tm="0">
                                          <p:val>
                                            <p:fltVal val="0"/>
                                          </p:val>
                                        </p:tav>
                                        <p:tav tm="100000">
                                          <p:val>
                                            <p:strVal val="#ppt_h"/>
                                          </p:val>
                                        </p:tav>
                                      </p:tavLst>
                                    </p:anim>
                                    <p:anim calcmode="lin" valueType="num">
                                      <p:cBhvr>
                                        <p:cTn id="35" dur="350" fill="hold"/>
                                        <p:tgtEl>
                                          <p:spTgt spid="15"/>
                                        </p:tgtEl>
                                        <p:attrNameLst>
                                          <p:attrName>ppt_x</p:attrName>
                                        </p:attrNameLst>
                                      </p:cBhvr>
                                      <p:tavLst>
                                        <p:tav tm="0">
                                          <p:val>
                                            <p:fltVal val="0.5"/>
                                          </p:val>
                                        </p:tav>
                                        <p:tav tm="100000">
                                          <p:val>
                                            <p:strVal val="#ppt_x"/>
                                          </p:val>
                                        </p:tav>
                                      </p:tavLst>
                                    </p:anim>
                                    <p:anim calcmode="lin" valueType="num">
                                      <p:cBhvr>
                                        <p:cTn id="36" dur="350" fill="hold"/>
                                        <p:tgtEl>
                                          <p:spTgt spid="1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p:cTn id="39" dur="350" fill="hold"/>
                                        <p:tgtEl>
                                          <p:spTgt spid="20"/>
                                        </p:tgtEl>
                                        <p:attrNameLst>
                                          <p:attrName>ppt_w</p:attrName>
                                        </p:attrNameLst>
                                      </p:cBhvr>
                                      <p:tavLst>
                                        <p:tav tm="0">
                                          <p:val>
                                            <p:fltVal val="0"/>
                                          </p:val>
                                        </p:tav>
                                        <p:tav tm="100000">
                                          <p:val>
                                            <p:strVal val="#ppt_w"/>
                                          </p:val>
                                        </p:tav>
                                      </p:tavLst>
                                    </p:anim>
                                    <p:anim calcmode="lin" valueType="num">
                                      <p:cBhvr>
                                        <p:cTn id="40" dur="350" fill="hold"/>
                                        <p:tgtEl>
                                          <p:spTgt spid="20"/>
                                        </p:tgtEl>
                                        <p:attrNameLst>
                                          <p:attrName>ppt_h</p:attrName>
                                        </p:attrNameLst>
                                      </p:cBhvr>
                                      <p:tavLst>
                                        <p:tav tm="0">
                                          <p:val>
                                            <p:fltVal val="0"/>
                                          </p:val>
                                        </p:tav>
                                        <p:tav tm="100000">
                                          <p:val>
                                            <p:strVal val="#ppt_h"/>
                                          </p:val>
                                        </p:tav>
                                      </p:tavLst>
                                    </p:anim>
                                    <p:anim calcmode="lin" valueType="num">
                                      <p:cBhvr>
                                        <p:cTn id="41" dur="350" fill="hold"/>
                                        <p:tgtEl>
                                          <p:spTgt spid="20"/>
                                        </p:tgtEl>
                                        <p:attrNameLst>
                                          <p:attrName>ppt_x</p:attrName>
                                        </p:attrNameLst>
                                      </p:cBhvr>
                                      <p:tavLst>
                                        <p:tav tm="0">
                                          <p:val>
                                            <p:fltVal val="0.5"/>
                                          </p:val>
                                        </p:tav>
                                        <p:tav tm="100000">
                                          <p:val>
                                            <p:strVal val="#ppt_x"/>
                                          </p:val>
                                        </p:tav>
                                      </p:tavLst>
                                    </p:anim>
                                    <p:anim calcmode="lin" valueType="num">
                                      <p:cBhvr>
                                        <p:cTn id="42" dur="350" fill="hold"/>
                                        <p:tgtEl>
                                          <p:spTgt spid="20"/>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2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350" fill="hold"/>
                                        <p:tgtEl>
                                          <p:spTgt spid="26"/>
                                        </p:tgtEl>
                                        <p:attrNameLst>
                                          <p:attrName>ppt_w</p:attrName>
                                        </p:attrNameLst>
                                      </p:cBhvr>
                                      <p:tavLst>
                                        <p:tav tm="0">
                                          <p:val>
                                            <p:fltVal val="0"/>
                                          </p:val>
                                        </p:tav>
                                        <p:tav tm="100000">
                                          <p:val>
                                            <p:strVal val="#ppt_w"/>
                                          </p:val>
                                        </p:tav>
                                      </p:tavLst>
                                    </p:anim>
                                    <p:anim calcmode="lin" valueType="num">
                                      <p:cBhvr>
                                        <p:cTn id="46" dur="350" fill="hold"/>
                                        <p:tgtEl>
                                          <p:spTgt spid="26"/>
                                        </p:tgtEl>
                                        <p:attrNameLst>
                                          <p:attrName>ppt_h</p:attrName>
                                        </p:attrNameLst>
                                      </p:cBhvr>
                                      <p:tavLst>
                                        <p:tav tm="0">
                                          <p:val>
                                            <p:fltVal val="0"/>
                                          </p:val>
                                        </p:tav>
                                        <p:tav tm="100000">
                                          <p:val>
                                            <p:strVal val="#ppt_h"/>
                                          </p:val>
                                        </p:tav>
                                      </p:tavLst>
                                    </p:anim>
                                    <p:anim calcmode="lin" valueType="num">
                                      <p:cBhvr>
                                        <p:cTn id="47" dur="350" fill="hold"/>
                                        <p:tgtEl>
                                          <p:spTgt spid="26"/>
                                        </p:tgtEl>
                                        <p:attrNameLst>
                                          <p:attrName>ppt_x</p:attrName>
                                        </p:attrNameLst>
                                      </p:cBhvr>
                                      <p:tavLst>
                                        <p:tav tm="0">
                                          <p:val>
                                            <p:fltVal val="0.5"/>
                                          </p:val>
                                        </p:tav>
                                        <p:tav tm="100000">
                                          <p:val>
                                            <p:strVal val="#ppt_x"/>
                                          </p:val>
                                        </p:tav>
                                      </p:tavLst>
                                    </p:anim>
                                    <p:anim calcmode="lin" valueType="num">
                                      <p:cBhvr>
                                        <p:cTn id="48" dur="350" fill="hold"/>
                                        <p:tgtEl>
                                          <p:spTgt spid="26"/>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250"/>
                                  </p:stCondLst>
                                  <p:childTnLst>
                                    <p:set>
                                      <p:cBhvr>
                                        <p:cTn id="50" dur="1" fill="hold">
                                          <p:stCondLst>
                                            <p:cond delay="0"/>
                                          </p:stCondLst>
                                        </p:cTn>
                                        <p:tgtEl>
                                          <p:spTgt spid="17"/>
                                        </p:tgtEl>
                                        <p:attrNameLst>
                                          <p:attrName>style.visibility</p:attrName>
                                        </p:attrNameLst>
                                      </p:cBhvr>
                                      <p:to>
                                        <p:strVal val="visible"/>
                                      </p:to>
                                    </p:set>
                                    <p:anim calcmode="lin" valueType="num">
                                      <p:cBhvr>
                                        <p:cTn id="51" dur="350" fill="hold"/>
                                        <p:tgtEl>
                                          <p:spTgt spid="17"/>
                                        </p:tgtEl>
                                        <p:attrNameLst>
                                          <p:attrName>ppt_w</p:attrName>
                                        </p:attrNameLst>
                                      </p:cBhvr>
                                      <p:tavLst>
                                        <p:tav tm="0">
                                          <p:val>
                                            <p:fltVal val="0"/>
                                          </p:val>
                                        </p:tav>
                                        <p:tav tm="100000">
                                          <p:val>
                                            <p:strVal val="#ppt_w"/>
                                          </p:val>
                                        </p:tav>
                                      </p:tavLst>
                                    </p:anim>
                                    <p:anim calcmode="lin" valueType="num">
                                      <p:cBhvr>
                                        <p:cTn id="52" dur="350" fill="hold"/>
                                        <p:tgtEl>
                                          <p:spTgt spid="17"/>
                                        </p:tgtEl>
                                        <p:attrNameLst>
                                          <p:attrName>ppt_h</p:attrName>
                                        </p:attrNameLst>
                                      </p:cBhvr>
                                      <p:tavLst>
                                        <p:tav tm="0">
                                          <p:val>
                                            <p:fltVal val="0"/>
                                          </p:val>
                                        </p:tav>
                                        <p:tav tm="100000">
                                          <p:val>
                                            <p:strVal val="#ppt_h"/>
                                          </p:val>
                                        </p:tav>
                                      </p:tavLst>
                                    </p:anim>
                                    <p:anim calcmode="lin" valueType="num">
                                      <p:cBhvr>
                                        <p:cTn id="53" dur="350" fill="hold"/>
                                        <p:tgtEl>
                                          <p:spTgt spid="17"/>
                                        </p:tgtEl>
                                        <p:attrNameLst>
                                          <p:attrName>ppt_x</p:attrName>
                                        </p:attrNameLst>
                                      </p:cBhvr>
                                      <p:tavLst>
                                        <p:tav tm="0">
                                          <p:val>
                                            <p:fltVal val="0.5"/>
                                          </p:val>
                                        </p:tav>
                                        <p:tav tm="100000">
                                          <p:val>
                                            <p:strVal val="#ppt_x"/>
                                          </p:val>
                                        </p:tav>
                                      </p:tavLst>
                                    </p:anim>
                                    <p:anim calcmode="lin" valueType="num">
                                      <p:cBhvr>
                                        <p:cTn id="54" dur="350" fill="hold"/>
                                        <p:tgtEl>
                                          <p:spTgt spid="17"/>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25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50" fill="hold"/>
                                        <p:tgtEl>
                                          <p:spTgt spid="23"/>
                                        </p:tgtEl>
                                        <p:attrNameLst>
                                          <p:attrName>ppt_w</p:attrName>
                                        </p:attrNameLst>
                                      </p:cBhvr>
                                      <p:tavLst>
                                        <p:tav tm="0">
                                          <p:val>
                                            <p:fltVal val="0"/>
                                          </p:val>
                                        </p:tav>
                                        <p:tav tm="100000">
                                          <p:val>
                                            <p:strVal val="#ppt_w"/>
                                          </p:val>
                                        </p:tav>
                                      </p:tavLst>
                                    </p:anim>
                                    <p:anim calcmode="lin" valueType="num">
                                      <p:cBhvr>
                                        <p:cTn id="58" dur="350" fill="hold"/>
                                        <p:tgtEl>
                                          <p:spTgt spid="23"/>
                                        </p:tgtEl>
                                        <p:attrNameLst>
                                          <p:attrName>ppt_h</p:attrName>
                                        </p:attrNameLst>
                                      </p:cBhvr>
                                      <p:tavLst>
                                        <p:tav tm="0">
                                          <p:val>
                                            <p:fltVal val="0"/>
                                          </p:val>
                                        </p:tav>
                                        <p:tav tm="100000">
                                          <p:val>
                                            <p:strVal val="#ppt_h"/>
                                          </p:val>
                                        </p:tav>
                                      </p:tavLst>
                                    </p:anim>
                                    <p:anim calcmode="lin" valueType="num">
                                      <p:cBhvr>
                                        <p:cTn id="59" dur="350" fill="hold"/>
                                        <p:tgtEl>
                                          <p:spTgt spid="23"/>
                                        </p:tgtEl>
                                        <p:attrNameLst>
                                          <p:attrName>ppt_x</p:attrName>
                                        </p:attrNameLst>
                                      </p:cBhvr>
                                      <p:tavLst>
                                        <p:tav tm="0">
                                          <p:val>
                                            <p:fltVal val="0.5"/>
                                          </p:val>
                                        </p:tav>
                                        <p:tav tm="100000">
                                          <p:val>
                                            <p:strVal val="#ppt_x"/>
                                          </p:val>
                                        </p:tav>
                                      </p:tavLst>
                                    </p:anim>
                                    <p:anim calcmode="lin" valueType="num">
                                      <p:cBhvr>
                                        <p:cTn id="60" dur="350" fill="hold"/>
                                        <p:tgtEl>
                                          <p:spTgt spid="23"/>
                                        </p:tgtEl>
                                        <p:attrNameLst>
                                          <p:attrName>ppt_y</p:attrName>
                                        </p:attrNameLst>
                                      </p:cBhvr>
                                      <p:tavLst>
                                        <p:tav tm="0">
                                          <p:val>
                                            <p:fltVal val="0.5"/>
                                          </p:val>
                                        </p:tav>
                                        <p:tav tm="100000">
                                          <p:val>
                                            <p:strVal val="#ppt_y"/>
                                          </p:val>
                                        </p:tav>
                                      </p:tavLst>
                                    </p:anim>
                                  </p:childTnLst>
                                </p:cTn>
                              </p:par>
                            </p:childTnLst>
                          </p:cTn>
                        </p:par>
                        <p:par>
                          <p:cTn id="61" fill="hold">
                            <p:stCondLst>
                              <p:cond delay="1600"/>
                            </p:stCondLst>
                            <p:childTnLst>
                              <p:par>
                                <p:cTn id="62" presetID="49" presetClass="entr" presetSubtype="0" decel="10000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 calcmode="lin" valueType="num">
                                      <p:cBhvr>
                                        <p:cTn id="66" dur="500" fill="hold"/>
                                        <p:tgtEl>
                                          <p:spTgt spid="31"/>
                                        </p:tgtEl>
                                        <p:attrNameLst>
                                          <p:attrName>style.rotation</p:attrName>
                                        </p:attrNameLst>
                                      </p:cBhvr>
                                      <p:tavLst>
                                        <p:tav tm="0">
                                          <p:val>
                                            <p:fltVal val="360"/>
                                          </p:val>
                                        </p:tav>
                                        <p:tav tm="100000">
                                          <p:val>
                                            <p:fltVal val="0"/>
                                          </p:val>
                                        </p:tav>
                                      </p:tavLst>
                                    </p:anim>
                                    <p:animEffect transition="in" filter="fade">
                                      <p:cBhvr>
                                        <p:cTn id="67" dur="500"/>
                                        <p:tgtEl>
                                          <p:spTgt spid="31"/>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 calcmode="lin" valueType="num">
                                      <p:cBhvr>
                                        <p:cTn id="72" dur="500" fill="hold"/>
                                        <p:tgtEl>
                                          <p:spTgt spid="33"/>
                                        </p:tgtEl>
                                        <p:attrNameLst>
                                          <p:attrName>style.rotation</p:attrName>
                                        </p:attrNameLst>
                                      </p:cBhvr>
                                      <p:tavLst>
                                        <p:tav tm="0">
                                          <p:val>
                                            <p:fltVal val="360"/>
                                          </p:val>
                                        </p:tav>
                                        <p:tav tm="100000">
                                          <p:val>
                                            <p:fltVal val="0"/>
                                          </p:val>
                                        </p:tav>
                                      </p:tavLst>
                                    </p:anim>
                                    <p:animEffect transition="in" filter="fade">
                                      <p:cBhvr>
                                        <p:cTn id="73" dur="500"/>
                                        <p:tgtEl>
                                          <p:spTgt spid="33"/>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 calcmode="lin" valueType="num">
                                      <p:cBhvr>
                                        <p:cTn id="78" dur="500" fill="hold"/>
                                        <p:tgtEl>
                                          <p:spTgt spid="35"/>
                                        </p:tgtEl>
                                        <p:attrNameLst>
                                          <p:attrName>style.rotation</p:attrName>
                                        </p:attrNameLst>
                                      </p:cBhvr>
                                      <p:tavLst>
                                        <p:tav tm="0">
                                          <p:val>
                                            <p:fltVal val="360"/>
                                          </p:val>
                                        </p:tav>
                                        <p:tav tm="100000">
                                          <p:val>
                                            <p:fltVal val="0"/>
                                          </p:val>
                                        </p:tav>
                                      </p:tavLst>
                                    </p:anim>
                                    <p:animEffect transition="in" filter="fade">
                                      <p:cBhvr>
                                        <p:cTn id="79" dur="500"/>
                                        <p:tgtEl>
                                          <p:spTgt spid="35"/>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p:cTn id="82" dur="500" fill="hold"/>
                                        <p:tgtEl>
                                          <p:spTgt spid="37"/>
                                        </p:tgtEl>
                                        <p:attrNameLst>
                                          <p:attrName>ppt_w</p:attrName>
                                        </p:attrNameLst>
                                      </p:cBhvr>
                                      <p:tavLst>
                                        <p:tav tm="0">
                                          <p:val>
                                            <p:fltVal val="0"/>
                                          </p:val>
                                        </p:tav>
                                        <p:tav tm="100000">
                                          <p:val>
                                            <p:strVal val="#ppt_w"/>
                                          </p:val>
                                        </p:tav>
                                      </p:tavLst>
                                    </p:anim>
                                    <p:anim calcmode="lin" valueType="num">
                                      <p:cBhvr>
                                        <p:cTn id="83" dur="500" fill="hold"/>
                                        <p:tgtEl>
                                          <p:spTgt spid="37"/>
                                        </p:tgtEl>
                                        <p:attrNameLst>
                                          <p:attrName>ppt_h</p:attrName>
                                        </p:attrNameLst>
                                      </p:cBhvr>
                                      <p:tavLst>
                                        <p:tav tm="0">
                                          <p:val>
                                            <p:fltVal val="0"/>
                                          </p:val>
                                        </p:tav>
                                        <p:tav tm="100000">
                                          <p:val>
                                            <p:strVal val="#ppt_h"/>
                                          </p:val>
                                        </p:tav>
                                      </p:tavLst>
                                    </p:anim>
                                    <p:anim calcmode="lin" valueType="num">
                                      <p:cBhvr>
                                        <p:cTn id="84" dur="500" fill="hold"/>
                                        <p:tgtEl>
                                          <p:spTgt spid="37"/>
                                        </p:tgtEl>
                                        <p:attrNameLst>
                                          <p:attrName>style.rotation</p:attrName>
                                        </p:attrNameLst>
                                      </p:cBhvr>
                                      <p:tavLst>
                                        <p:tav tm="0">
                                          <p:val>
                                            <p:fltVal val="360"/>
                                          </p:val>
                                        </p:tav>
                                        <p:tav tm="100000">
                                          <p:val>
                                            <p:fltVal val="0"/>
                                          </p:val>
                                        </p:tav>
                                      </p:tavLst>
                                    </p:anim>
                                    <p:animEffect transition="in" filter="fade">
                                      <p:cBhvr>
                                        <p:cTn id="85" dur="500"/>
                                        <p:tgtEl>
                                          <p:spTgt spid="37"/>
                                        </p:tgtEl>
                                      </p:cBhvr>
                                    </p:animEffect>
                                  </p:childTnLst>
                                </p:cTn>
                              </p:par>
                            </p:childTnLst>
                          </p:cTn>
                        </p:par>
                        <p:par>
                          <p:cTn id="86" fill="hold">
                            <p:stCondLst>
                              <p:cond delay="210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750"/>
                                        <p:tgtEl>
                                          <p:spTgt spid="3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750"/>
                                        <p:tgtEl>
                                          <p:spTgt spid="34"/>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75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right)">
                                      <p:cBhvr>
                                        <p:cTn id="98" dur="750"/>
                                        <p:tgtEl>
                                          <p:spTgt spid="38"/>
                                        </p:tgtEl>
                                      </p:cBhvr>
                                    </p:animEffect>
                                  </p:childTnLst>
                                </p:cTn>
                              </p:par>
                            </p:childTnLst>
                          </p:cTn>
                        </p:par>
                        <p:par>
                          <p:cTn id="99" fill="hold">
                            <p:stCondLst>
                              <p:cond delay="2850"/>
                            </p:stCondLst>
                            <p:childTnLst>
                              <p:par>
                                <p:cTn id="100" presetID="10"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animBg="1"/>
      <p:bldP spid="13" grpId="0" animBg="1"/>
      <p:bldP spid="14" grpId="0" animBg="1"/>
      <p:bldP spid="15" grpId="0" animBg="1"/>
      <p:bldP spid="17" grpId="0" animBg="1"/>
      <p:bldP spid="20" grpId="0" animBg="1"/>
      <p:bldP spid="23" grpId="0" animBg="1"/>
      <p:bldP spid="26" grpId="0" animBg="1"/>
      <p:bldP spid="31" grpId="0"/>
      <p:bldP spid="32" grpId="0"/>
      <p:bldP spid="33" grpId="0"/>
      <p:bldP spid="34" grpId="0"/>
      <p:bldP spid="35" grpId="0"/>
      <p:bldP spid="36" grpId="0"/>
      <p:bldP spid="37" grpId="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
        <p:nvSpPr>
          <p:cNvPr id="36" name="任意多边形 35"/>
          <p:cNvSpPr/>
          <p:nvPr/>
        </p:nvSpPr>
        <p:spPr>
          <a:xfrm>
            <a:off x="4424879" y="1633282"/>
            <a:ext cx="1671122" cy="1218656"/>
          </a:xfrm>
          <a:custGeom>
            <a:avLst/>
            <a:gdLst>
              <a:gd name="connsiteX0" fmla="*/ 1544779 w 1544780"/>
              <a:gd name="connsiteY0" fmla="*/ 0 h 1126522"/>
              <a:gd name="connsiteX1" fmla="*/ 1544780 w 1544780"/>
              <a:gd name="connsiteY1" fmla="*/ 0 h 1126522"/>
              <a:gd name="connsiteX2" fmla="*/ 1177877 w 1544780"/>
              <a:gd name="connsiteY2" fmla="*/ 1126522 h 1126522"/>
              <a:gd name="connsiteX3" fmla="*/ 0 w 1544780"/>
              <a:gd name="connsiteY3" fmla="*/ 1126514 h 1126522"/>
              <a:gd name="connsiteX4" fmla="*/ 49564 w 1544780"/>
              <a:gd name="connsiteY4" fmla="*/ 991095 h 1126522"/>
              <a:gd name="connsiteX5" fmla="*/ 1544779 w 1544780"/>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80" h="1126522">
                <a:moveTo>
                  <a:pt x="1544779" y="0"/>
                </a:moveTo>
                <a:lnTo>
                  <a:pt x="1544780" y="0"/>
                </a:lnTo>
                <a:lnTo>
                  <a:pt x="1177877" y="1126522"/>
                </a:lnTo>
                <a:lnTo>
                  <a:pt x="0" y="1126514"/>
                </a:lnTo>
                <a:lnTo>
                  <a:pt x="49564" y="991095"/>
                </a:lnTo>
                <a:cubicBezTo>
                  <a:pt x="295909" y="408670"/>
                  <a:pt x="872620" y="0"/>
                  <a:pt x="1544779"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6096002" y="1633282"/>
            <a:ext cx="1671119" cy="1218656"/>
          </a:xfrm>
          <a:custGeom>
            <a:avLst/>
            <a:gdLst>
              <a:gd name="connsiteX0" fmla="*/ 0 w 1544777"/>
              <a:gd name="connsiteY0" fmla="*/ 0 h 1126522"/>
              <a:gd name="connsiteX1" fmla="*/ 165914 w 1544777"/>
              <a:gd name="connsiteY1" fmla="*/ 8378 h 1126522"/>
              <a:gd name="connsiteX2" fmla="*/ 1495213 w 1544777"/>
              <a:gd name="connsiteY2" fmla="*/ 991095 h 1126522"/>
              <a:gd name="connsiteX3" fmla="*/ 1544777 w 1544777"/>
              <a:gd name="connsiteY3" fmla="*/ 1126514 h 1126522"/>
              <a:gd name="connsiteX4" fmla="*/ 366901 w 1544777"/>
              <a:gd name="connsiteY4" fmla="*/ 1126522 h 1126522"/>
              <a:gd name="connsiteX5" fmla="*/ 0 w 1544777"/>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77" h="1126522">
                <a:moveTo>
                  <a:pt x="0" y="0"/>
                </a:moveTo>
                <a:lnTo>
                  <a:pt x="165914" y="8378"/>
                </a:lnTo>
                <a:cubicBezTo>
                  <a:pt x="765982" y="69318"/>
                  <a:pt x="1269397" y="457206"/>
                  <a:pt x="1495213" y="991095"/>
                </a:cubicBezTo>
                <a:lnTo>
                  <a:pt x="1544777" y="1126514"/>
                </a:lnTo>
                <a:lnTo>
                  <a:pt x="366901" y="1126522"/>
                </a:ln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4340544" y="2857797"/>
            <a:ext cx="1113243" cy="1947883"/>
          </a:xfrm>
          <a:custGeom>
            <a:avLst/>
            <a:gdLst>
              <a:gd name="connsiteX0" fmla="*/ 75974 w 1029078"/>
              <a:gd name="connsiteY0" fmla="*/ 0 h 1800617"/>
              <a:gd name="connsiteX1" fmla="*/ 1029078 w 1029078"/>
              <a:gd name="connsiteY1" fmla="*/ 690797 h 1800617"/>
              <a:gd name="connsiteX2" fmla="*/ 667599 w 1029078"/>
              <a:gd name="connsiteY2" fmla="*/ 1800617 h 1800617"/>
              <a:gd name="connsiteX3" fmla="*/ 590526 w 1029078"/>
              <a:gd name="connsiteY3" fmla="*/ 1742984 h 1800617"/>
              <a:gd name="connsiteX4" fmla="*/ 0 w 1029078"/>
              <a:gd name="connsiteY4" fmla="*/ 490800 h 1800617"/>
              <a:gd name="connsiteX5" fmla="*/ 72955 w 1029078"/>
              <a:gd name="connsiteY5" fmla="*/ 8248 h 1800617"/>
              <a:gd name="connsiteX6" fmla="*/ 75974 w 1029078"/>
              <a:gd name="connsiteY6" fmla="*/ 0 h 180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8" h="1800617">
                <a:moveTo>
                  <a:pt x="75974" y="0"/>
                </a:moveTo>
                <a:lnTo>
                  <a:pt x="1029078" y="690797"/>
                </a:lnTo>
                <a:lnTo>
                  <a:pt x="667599" y="1800617"/>
                </a:lnTo>
                <a:lnTo>
                  <a:pt x="590526" y="1742984"/>
                </a:lnTo>
                <a:cubicBezTo>
                  <a:pt x="229877" y="1445350"/>
                  <a:pt x="0" y="994920"/>
                  <a:pt x="0" y="490800"/>
                </a:cubicBezTo>
                <a:cubicBezTo>
                  <a:pt x="0" y="322760"/>
                  <a:pt x="25542" y="160686"/>
                  <a:pt x="72955" y="8248"/>
                </a:cubicBezTo>
                <a:lnTo>
                  <a:pt x="75974"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6738214" y="2857798"/>
            <a:ext cx="1113242" cy="1947882"/>
          </a:xfrm>
          <a:custGeom>
            <a:avLst/>
            <a:gdLst>
              <a:gd name="connsiteX0" fmla="*/ 953103 w 1029077"/>
              <a:gd name="connsiteY0" fmla="*/ 0 h 1800616"/>
              <a:gd name="connsiteX1" fmla="*/ 956122 w 1029077"/>
              <a:gd name="connsiteY1" fmla="*/ 8247 h 1800616"/>
              <a:gd name="connsiteX2" fmla="*/ 1029077 w 1029077"/>
              <a:gd name="connsiteY2" fmla="*/ 490799 h 1800616"/>
              <a:gd name="connsiteX3" fmla="*/ 438551 w 1029077"/>
              <a:gd name="connsiteY3" fmla="*/ 1742983 h 1800616"/>
              <a:gd name="connsiteX4" fmla="*/ 361479 w 1029077"/>
              <a:gd name="connsiteY4" fmla="*/ 1800616 h 1800616"/>
              <a:gd name="connsiteX5" fmla="*/ 0 w 1029077"/>
              <a:gd name="connsiteY5" fmla="*/ 690796 h 1800616"/>
              <a:gd name="connsiteX6" fmla="*/ 953103 w 1029077"/>
              <a:gd name="connsiteY6" fmla="*/ 0 h 1800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7" h="1800616">
                <a:moveTo>
                  <a:pt x="953103" y="0"/>
                </a:moveTo>
                <a:lnTo>
                  <a:pt x="956122" y="8247"/>
                </a:lnTo>
                <a:cubicBezTo>
                  <a:pt x="1003535" y="160685"/>
                  <a:pt x="1029077" y="322759"/>
                  <a:pt x="1029077" y="490799"/>
                </a:cubicBezTo>
                <a:cubicBezTo>
                  <a:pt x="1029077" y="994919"/>
                  <a:pt x="799200" y="1445349"/>
                  <a:pt x="438551" y="1742983"/>
                </a:cubicBezTo>
                <a:lnTo>
                  <a:pt x="361479" y="1800616"/>
                </a:lnTo>
                <a:lnTo>
                  <a:pt x="0" y="690796"/>
                </a:lnTo>
                <a:lnTo>
                  <a:pt x="953103"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5072114" y="4070566"/>
            <a:ext cx="2047773" cy="1073628"/>
          </a:xfrm>
          <a:custGeom>
            <a:avLst/>
            <a:gdLst>
              <a:gd name="connsiteX0" fmla="*/ 946478 w 1892955"/>
              <a:gd name="connsiteY0" fmla="*/ 0 h 992458"/>
              <a:gd name="connsiteX1" fmla="*/ 1892955 w 1892955"/>
              <a:gd name="connsiteY1" fmla="*/ 686014 h 992458"/>
              <a:gd name="connsiteX2" fmla="*/ 1853765 w 1892955"/>
              <a:gd name="connsiteY2" fmla="*/ 715320 h 992458"/>
              <a:gd name="connsiteX3" fmla="*/ 946477 w 1892955"/>
              <a:gd name="connsiteY3" fmla="*/ 992458 h 992458"/>
              <a:gd name="connsiteX4" fmla="*/ 39189 w 1892955"/>
              <a:gd name="connsiteY4" fmla="*/ 715320 h 992458"/>
              <a:gd name="connsiteX5" fmla="*/ 0 w 1892955"/>
              <a:gd name="connsiteY5" fmla="*/ 686015 h 992458"/>
              <a:gd name="connsiteX6" fmla="*/ 946478 w 1892955"/>
              <a:gd name="connsiteY6" fmla="*/ 0 h 99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2955" h="992458">
                <a:moveTo>
                  <a:pt x="946478" y="0"/>
                </a:moveTo>
                <a:lnTo>
                  <a:pt x="1892955" y="686014"/>
                </a:lnTo>
                <a:lnTo>
                  <a:pt x="1853765" y="715320"/>
                </a:lnTo>
                <a:cubicBezTo>
                  <a:pt x="1594774" y="890291"/>
                  <a:pt x="1282557" y="992458"/>
                  <a:pt x="946477" y="992458"/>
                </a:cubicBezTo>
                <a:cubicBezTo>
                  <a:pt x="610397" y="992458"/>
                  <a:pt x="298180" y="890291"/>
                  <a:pt x="39189" y="715320"/>
                </a:cubicBezTo>
                <a:lnTo>
                  <a:pt x="0" y="686015"/>
                </a:lnTo>
                <a:lnTo>
                  <a:pt x="94647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265918" y="1633282"/>
            <a:ext cx="1951799"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1184221" y="2035804"/>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45" name="矩形 44"/>
          <p:cNvSpPr/>
          <p:nvPr/>
        </p:nvSpPr>
        <p:spPr>
          <a:xfrm>
            <a:off x="7988139" y="1633282"/>
            <a:ext cx="1951799"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7988139" y="2035804"/>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47" name="矩形 46"/>
          <p:cNvSpPr/>
          <p:nvPr/>
        </p:nvSpPr>
        <p:spPr>
          <a:xfrm>
            <a:off x="2265918" y="3789551"/>
            <a:ext cx="1951799"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184221" y="4192073"/>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49" name="矩形 48"/>
          <p:cNvSpPr/>
          <p:nvPr/>
        </p:nvSpPr>
        <p:spPr>
          <a:xfrm>
            <a:off x="7988139" y="3789551"/>
            <a:ext cx="1951799"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61" name="矩形 60"/>
          <p:cNvSpPr>
            <a:spLocks noChangeArrowheads="1"/>
          </p:cNvSpPr>
          <p:nvPr/>
        </p:nvSpPr>
        <p:spPr bwMode="auto">
          <a:xfrm>
            <a:off x="7988139" y="4192073"/>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62" name="矩形 61"/>
          <p:cNvSpPr/>
          <p:nvPr/>
        </p:nvSpPr>
        <p:spPr>
          <a:xfrm>
            <a:off x="5120101" y="5259027"/>
            <a:ext cx="1951799" cy="430879"/>
          </a:xfrm>
          <a:prstGeom prst="rect">
            <a:avLst/>
          </a:prstGeom>
        </p:spPr>
        <p:txBody>
          <a:bodyPr wrap="square" lIns="91431" tIns="45716" rIns="91431" bIns="45716">
            <a:spAutoFit/>
          </a:bodyPr>
          <a:lstStyle/>
          <a:p>
            <a:pPr algn="ctr"/>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63" name="矩形 62"/>
          <p:cNvSpPr>
            <a:spLocks noChangeArrowheads="1"/>
          </p:cNvSpPr>
          <p:nvPr/>
        </p:nvSpPr>
        <p:spPr bwMode="auto">
          <a:xfrm>
            <a:off x="3682008" y="5675404"/>
            <a:ext cx="4827984"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64" name="矩形 63"/>
          <p:cNvSpPr/>
          <p:nvPr/>
        </p:nvSpPr>
        <p:spPr>
          <a:xfrm>
            <a:off x="5133955" y="2849929"/>
            <a:ext cx="1951799" cy="954099"/>
          </a:xfrm>
          <a:prstGeom prst="rect">
            <a:avLst/>
          </a:prstGeom>
        </p:spPr>
        <p:txBody>
          <a:bodyPr wrap="square" lIns="91431" tIns="45716" rIns="91431" bIns="45716">
            <a:spAutoFit/>
          </a:bodyPr>
          <a:lstStyle/>
          <a:p>
            <a:pPr algn="ctr"/>
            <a:r>
              <a:rPr lang="zh-CN" altLang="en-US" sz="2400" b="1" dirty="0" smtClean="0">
                <a:solidFill>
                  <a:schemeClr val="tx1">
                    <a:lumMod val="75000"/>
                    <a:lumOff val="25000"/>
                  </a:schemeClr>
                </a:solidFill>
                <a:latin typeface="微软雅黑" pitchFamily="34" charset="-122"/>
                <a:ea typeface="微软雅黑" pitchFamily="34" charset="-122"/>
              </a:rPr>
              <a:t>添加</a:t>
            </a:r>
            <a:endParaRPr lang="en-US" altLang="zh-CN" sz="2400" b="1" dirty="0" smtClean="0">
              <a:solidFill>
                <a:schemeClr val="tx1">
                  <a:lumMod val="75000"/>
                  <a:lumOff val="25000"/>
                </a:schemeClr>
              </a:solidFill>
              <a:latin typeface="微软雅黑" pitchFamily="34" charset="-122"/>
              <a:ea typeface="微软雅黑" pitchFamily="34" charset="-122"/>
            </a:endParaRPr>
          </a:p>
          <a:p>
            <a:pPr algn="ctr"/>
            <a:r>
              <a:rPr lang="zh-CN" altLang="en-US" sz="3200" b="1" dirty="0" smtClean="0">
                <a:solidFill>
                  <a:srgbClr val="0070C0"/>
                </a:solidFill>
                <a:latin typeface="微软雅黑" pitchFamily="34" charset="-122"/>
                <a:ea typeface="微软雅黑" pitchFamily="34" charset="-122"/>
              </a:rPr>
              <a:t>关键词</a:t>
            </a:r>
            <a:endParaRPr lang="en-US" altLang="zh-CN" sz="3200" b="1"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60884499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 presetClass="entr" presetSubtype="9" fill="hold" grpId="0" nodeType="afterEffect" p14:presetBounceEnd="48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48000">
                                          <p:cBhvr additive="base">
                                            <p:cTn id="15" dur="500" fill="hold"/>
                                            <p:tgtEl>
                                              <p:spTgt spid="36"/>
                                            </p:tgtEl>
                                            <p:attrNameLst>
                                              <p:attrName>ppt_x</p:attrName>
                                            </p:attrNameLst>
                                          </p:cBhvr>
                                          <p:tavLst>
                                            <p:tav tm="0">
                                              <p:val>
                                                <p:strVal val="0-#ppt_w/2"/>
                                              </p:val>
                                            </p:tav>
                                            <p:tav tm="100000">
                                              <p:val>
                                                <p:strVal val="#ppt_x"/>
                                              </p:val>
                                            </p:tav>
                                          </p:tavLst>
                                        </p:anim>
                                        <p:anim calcmode="lin" valueType="num" p14:bounceEnd="48000">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8000">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48000">
                                          <p:cBhvr additive="base">
                                            <p:cTn id="19" dur="500" fill="hold"/>
                                            <p:tgtEl>
                                              <p:spTgt spid="39"/>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3" fill="hold" grpId="0" nodeType="withEffect" p14:presetBounceEnd="48000">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14:bounceEnd="48000">
                                          <p:cBhvr additive="base">
                                            <p:cTn id="23" dur="500" fill="hold"/>
                                            <p:tgtEl>
                                              <p:spTgt spid="37"/>
                                            </p:tgtEl>
                                            <p:attrNameLst>
                                              <p:attrName>ppt_x</p:attrName>
                                            </p:attrNameLst>
                                          </p:cBhvr>
                                          <p:tavLst>
                                            <p:tav tm="0">
                                              <p:val>
                                                <p:strVal val="1+#ppt_w/2"/>
                                              </p:val>
                                            </p:tav>
                                            <p:tav tm="100000">
                                              <p:val>
                                                <p:strVal val="#ppt_x"/>
                                              </p:val>
                                            </p:tav>
                                          </p:tavLst>
                                        </p:anim>
                                        <p:anim calcmode="lin" valueType="num" p14:bounceEnd="48000">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14:presetBounceEnd="48000">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48000">
                                          <p:cBhvr additive="base">
                                            <p:cTn id="27" dur="500" fill="hold"/>
                                            <p:tgtEl>
                                              <p:spTgt spid="38"/>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4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48000">
                                          <p:cBhvr additive="base">
                                            <p:cTn id="31" dur="500" fill="hold"/>
                                            <p:tgtEl>
                                              <p:spTgt spid="40"/>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randombar(horizontal)">
                                          <p:cBhvr>
                                            <p:cTn id="36" dur="400"/>
                                            <p:tgtEl>
                                              <p:spTgt spid="4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childTnLst>
                              </p:cTn>
                            </p:par>
                            <p:par>
                              <p:cTn id="40" fill="hold">
                                <p:stCondLst>
                                  <p:cond delay="1900"/>
                                </p:stCondLst>
                                <p:childTnLst>
                                  <p:par>
                                    <p:cTn id="41" presetID="14"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randombar(horizontal)">
                                          <p:cBhvr>
                                            <p:cTn id="43" dur="400"/>
                                            <p:tgtEl>
                                              <p:spTgt spid="4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400"/>
                                            <p:tgtEl>
                                              <p:spTgt spid="46"/>
                                            </p:tgtEl>
                                          </p:cBhvr>
                                        </p:animEffect>
                                      </p:childTnLst>
                                    </p:cTn>
                                  </p:par>
                                </p:childTnLst>
                              </p:cTn>
                            </p:par>
                            <p:par>
                              <p:cTn id="47" fill="hold">
                                <p:stCondLst>
                                  <p:cond delay="2300"/>
                                </p:stCondLst>
                                <p:childTnLst>
                                  <p:par>
                                    <p:cTn id="48" presetID="14" presetClass="entr" presetSubtype="10"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randombar(horizontal)">
                                          <p:cBhvr>
                                            <p:cTn id="50" dur="400"/>
                                            <p:tgtEl>
                                              <p:spTgt spid="4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randombar(horizontal)">
                                          <p:cBhvr>
                                            <p:cTn id="53" dur="400"/>
                                            <p:tgtEl>
                                              <p:spTgt spid="48"/>
                                            </p:tgtEl>
                                          </p:cBhvr>
                                        </p:animEffect>
                                      </p:childTnLst>
                                    </p:cTn>
                                  </p:par>
                                </p:childTnLst>
                              </p:cTn>
                            </p:par>
                            <p:par>
                              <p:cTn id="54" fill="hold">
                                <p:stCondLst>
                                  <p:cond delay="2700"/>
                                </p:stCondLst>
                                <p:childTnLst>
                                  <p:par>
                                    <p:cTn id="55" presetID="14" presetClass="entr" presetSubtype="1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400"/>
                                            <p:tgtEl>
                                              <p:spTgt spid="4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randombar(horizontal)">
                                          <p:cBhvr>
                                            <p:cTn id="60" dur="400"/>
                                            <p:tgtEl>
                                              <p:spTgt spid="61"/>
                                            </p:tgtEl>
                                          </p:cBhvr>
                                        </p:animEffect>
                                      </p:childTnLst>
                                    </p:cTn>
                                  </p:par>
                                </p:childTnLst>
                              </p:cTn>
                            </p:par>
                            <p:par>
                              <p:cTn id="61" fill="hold">
                                <p:stCondLst>
                                  <p:cond delay="3100"/>
                                </p:stCondLst>
                                <p:childTnLst>
                                  <p:par>
                                    <p:cTn id="62" presetID="14" presetClass="entr" presetSubtype="10"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randombar(horizontal)">
                                          <p:cBhvr>
                                            <p:cTn id="64" dur="400"/>
                                            <p:tgtEl>
                                              <p:spTgt spid="6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randombar(horizontal)">
                                          <p:cBhvr>
                                            <p:cTn id="67" dur="400"/>
                                            <p:tgtEl>
                                              <p:spTgt spid="63"/>
                                            </p:tgtEl>
                                          </p:cBhvr>
                                        </p:animEffect>
                                      </p:childTnLst>
                                    </p:cTn>
                                  </p:par>
                                </p:childTnLst>
                              </p:cTn>
                            </p:par>
                            <p:par>
                              <p:cTn id="68" fill="hold">
                                <p:stCondLst>
                                  <p:cond delay="3500"/>
                                </p:stCondLst>
                                <p:childTnLst>
                                  <p:par>
                                    <p:cTn id="69" presetID="45" presetClass="entr" presetSubtype="0" fill="hold" grpId="0" nodeType="afterEffect">
                                      <p:stCondLst>
                                        <p:cond delay="0"/>
                                      </p:stCondLst>
                                      <p:iterate type="lt">
                                        <p:tmPct val="10000"/>
                                      </p:iterate>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ppt_w</p:attrName>
                                            </p:attrNameLst>
                                          </p:cBhvr>
                                          <p:tavLst>
                                            <p:tav tm="0" fmla="#ppt_w*sin(2.5*pi*$)">
                                              <p:val>
                                                <p:fltVal val="0"/>
                                              </p:val>
                                            </p:tav>
                                            <p:tav tm="100000">
                                              <p:val>
                                                <p:fltVal val="1"/>
                                              </p:val>
                                            </p:tav>
                                          </p:tavLst>
                                        </p:anim>
                                        <p:anim calcmode="lin" valueType="num">
                                          <p:cBhvr>
                                            <p:cTn id="73" dur="100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36" grpId="0" animBg="1"/>
          <p:bldP spid="37" grpId="0" animBg="1"/>
          <p:bldP spid="38" grpId="0" animBg="1"/>
          <p:bldP spid="39" grpId="0" animBg="1"/>
          <p:bldP spid="40" grpId="0" animBg="1"/>
          <p:bldP spid="41" grpId="0"/>
          <p:bldP spid="42" grpId="0"/>
          <p:bldP spid="45" grpId="0"/>
          <p:bldP spid="46" grpId="0"/>
          <p:bldP spid="47" grpId="0"/>
          <p:bldP spid="48" grpId="0"/>
          <p:bldP spid="49"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1+#ppt_w/2"/>
                                              </p:val>
                                            </p:tav>
                                            <p:tav tm="100000">
                                              <p:val>
                                                <p:strVal val="#ppt_x"/>
                                              </p:val>
                                            </p:tav>
                                          </p:tavLst>
                                        </p:anim>
                                        <p:anim calcmode="lin" valueType="num">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randombar(horizontal)">
                                          <p:cBhvr>
                                            <p:cTn id="36" dur="400"/>
                                            <p:tgtEl>
                                              <p:spTgt spid="4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childTnLst>
                              </p:cTn>
                            </p:par>
                            <p:par>
                              <p:cTn id="40" fill="hold">
                                <p:stCondLst>
                                  <p:cond delay="1900"/>
                                </p:stCondLst>
                                <p:childTnLst>
                                  <p:par>
                                    <p:cTn id="41" presetID="14"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randombar(horizontal)">
                                          <p:cBhvr>
                                            <p:cTn id="43" dur="400"/>
                                            <p:tgtEl>
                                              <p:spTgt spid="4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400"/>
                                            <p:tgtEl>
                                              <p:spTgt spid="46"/>
                                            </p:tgtEl>
                                          </p:cBhvr>
                                        </p:animEffect>
                                      </p:childTnLst>
                                    </p:cTn>
                                  </p:par>
                                </p:childTnLst>
                              </p:cTn>
                            </p:par>
                            <p:par>
                              <p:cTn id="47" fill="hold">
                                <p:stCondLst>
                                  <p:cond delay="2300"/>
                                </p:stCondLst>
                                <p:childTnLst>
                                  <p:par>
                                    <p:cTn id="48" presetID="14" presetClass="entr" presetSubtype="10"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randombar(horizontal)">
                                          <p:cBhvr>
                                            <p:cTn id="50" dur="400"/>
                                            <p:tgtEl>
                                              <p:spTgt spid="4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randombar(horizontal)">
                                          <p:cBhvr>
                                            <p:cTn id="53" dur="400"/>
                                            <p:tgtEl>
                                              <p:spTgt spid="48"/>
                                            </p:tgtEl>
                                          </p:cBhvr>
                                        </p:animEffect>
                                      </p:childTnLst>
                                    </p:cTn>
                                  </p:par>
                                </p:childTnLst>
                              </p:cTn>
                            </p:par>
                            <p:par>
                              <p:cTn id="54" fill="hold">
                                <p:stCondLst>
                                  <p:cond delay="2700"/>
                                </p:stCondLst>
                                <p:childTnLst>
                                  <p:par>
                                    <p:cTn id="55" presetID="14" presetClass="entr" presetSubtype="1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400"/>
                                            <p:tgtEl>
                                              <p:spTgt spid="4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randombar(horizontal)">
                                          <p:cBhvr>
                                            <p:cTn id="60" dur="400"/>
                                            <p:tgtEl>
                                              <p:spTgt spid="61"/>
                                            </p:tgtEl>
                                          </p:cBhvr>
                                        </p:animEffect>
                                      </p:childTnLst>
                                    </p:cTn>
                                  </p:par>
                                </p:childTnLst>
                              </p:cTn>
                            </p:par>
                            <p:par>
                              <p:cTn id="61" fill="hold">
                                <p:stCondLst>
                                  <p:cond delay="3100"/>
                                </p:stCondLst>
                                <p:childTnLst>
                                  <p:par>
                                    <p:cTn id="62" presetID="14" presetClass="entr" presetSubtype="10"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randombar(horizontal)">
                                          <p:cBhvr>
                                            <p:cTn id="64" dur="400"/>
                                            <p:tgtEl>
                                              <p:spTgt spid="6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randombar(horizontal)">
                                          <p:cBhvr>
                                            <p:cTn id="67" dur="400"/>
                                            <p:tgtEl>
                                              <p:spTgt spid="63"/>
                                            </p:tgtEl>
                                          </p:cBhvr>
                                        </p:animEffect>
                                      </p:childTnLst>
                                    </p:cTn>
                                  </p:par>
                                </p:childTnLst>
                              </p:cTn>
                            </p:par>
                            <p:par>
                              <p:cTn id="68" fill="hold">
                                <p:stCondLst>
                                  <p:cond delay="3500"/>
                                </p:stCondLst>
                                <p:childTnLst>
                                  <p:par>
                                    <p:cTn id="69" presetID="45" presetClass="entr" presetSubtype="0" fill="hold" grpId="0" nodeType="afterEffect">
                                      <p:stCondLst>
                                        <p:cond delay="0"/>
                                      </p:stCondLst>
                                      <p:iterate type="lt">
                                        <p:tmPct val="10000"/>
                                      </p:iterate>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ppt_w</p:attrName>
                                            </p:attrNameLst>
                                          </p:cBhvr>
                                          <p:tavLst>
                                            <p:tav tm="0" fmla="#ppt_w*sin(2.5*pi*$)">
                                              <p:val>
                                                <p:fltVal val="0"/>
                                              </p:val>
                                            </p:tav>
                                            <p:tav tm="100000">
                                              <p:val>
                                                <p:fltVal val="1"/>
                                              </p:val>
                                            </p:tav>
                                          </p:tavLst>
                                        </p:anim>
                                        <p:anim calcmode="lin" valueType="num">
                                          <p:cBhvr>
                                            <p:cTn id="73" dur="100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36" grpId="0" animBg="1"/>
          <p:bldP spid="37" grpId="0" animBg="1"/>
          <p:bldP spid="38" grpId="0" animBg="1"/>
          <p:bldP spid="39" grpId="0" animBg="1"/>
          <p:bldP spid="40" grpId="0" animBg="1"/>
          <p:bldP spid="41" grpId="0"/>
          <p:bldP spid="42" grpId="0"/>
          <p:bldP spid="45" grpId="0"/>
          <p:bldP spid="46" grpId="0"/>
          <p:bldP spid="47" grpId="0"/>
          <p:bldP spid="48" grpId="0"/>
          <p:bldP spid="49" grpId="0"/>
          <p:bldP spid="61" grpId="0"/>
          <p:bldP spid="62" grpId="0"/>
          <p:bldP spid="63" grpId="0"/>
          <p:bldP spid="6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7" y="3806864"/>
            <a:ext cx="3877985" cy="830997"/>
          </a:xfrm>
          <a:prstGeom prst="rect">
            <a:avLst/>
          </a:prstGeom>
          <a:noFill/>
        </p:spPr>
        <p:txBody>
          <a:bodyPr vert="horz" wrap="none" rtlCol="0" anchor="ctr">
            <a:spAutoFit/>
          </a:bodyPr>
          <a:lstStyle/>
          <a:p>
            <a:pPr algn="ctr"/>
            <a:r>
              <a:rPr lang="zh-CN" altLang="en-US" sz="4800" b="1" dirty="0" smtClean="0">
                <a:solidFill>
                  <a:srgbClr val="0070C0"/>
                </a:solidFill>
              </a:rPr>
              <a:t>完成项目展示</a:t>
            </a:r>
            <a:endParaRPr lang="zh-CN" altLang="en-US" sz="4800" b="1" dirty="0">
              <a:solidFill>
                <a:srgbClr val="0070C0"/>
              </a:solidFill>
            </a:endParaRP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r>
              <a:rPr lang="zh-CN" altLang="en-US" sz="1600" dirty="0" smtClean="0">
                <a:solidFill>
                  <a:schemeClr val="tx1">
                    <a:lumMod val="50000"/>
                    <a:lumOff val="50000"/>
                  </a:schemeClr>
                </a:solidFill>
                <a:sym typeface="微软雅黑" pitchFamily="34" charset="-122"/>
              </a:rPr>
              <a:t>。</a:t>
            </a:r>
            <a:endParaRPr lang="en-US" altLang="zh-CN" sz="1600" dirty="0">
              <a:solidFill>
                <a:schemeClr val="tx1">
                  <a:lumMod val="50000"/>
                  <a:lumOff val="50000"/>
                </a:schemeClr>
              </a:solidFill>
              <a:sym typeface="微软雅黑" pitchFamily="34" charset="-122"/>
            </a:endParaRPr>
          </a:p>
        </p:txBody>
      </p:sp>
      <p:grpSp>
        <p:nvGrpSpPr>
          <p:cNvPr id="10" name="组合 9"/>
          <p:cNvGrpSpPr/>
          <p:nvPr/>
        </p:nvGrpSpPr>
        <p:grpSpPr>
          <a:xfrm>
            <a:off x="5023040" y="1569382"/>
            <a:ext cx="2498670" cy="1862048"/>
            <a:chOff x="2757770" y="2361497"/>
            <a:chExt cx="2498670" cy="1862048"/>
          </a:xfrm>
        </p:grpSpPr>
        <p:sp>
          <p:nvSpPr>
            <p:cNvPr id="12"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smtClean="0">
                  <a:solidFill>
                    <a:srgbClr val="0070C0"/>
                  </a:solidFill>
                  <a:latin typeface="Impact" panose="020B0806030902050204" pitchFamily="34" charset="0"/>
                  <a:ea typeface="微软雅黑" pitchFamily="34" charset="-122"/>
                </a:rPr>
                <a:t>03</a:t>
              </a:r>
              <a:endParaRPr lang="en-US" altLang="ko-KR" sz="8800" kern="0" dirty="0">
                <a:solidFill>
                  <a:srgbClr val="0070C0"/>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4" name="矩形 13"/>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17" name="任意多边形 16"/>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15038556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
        <p:nvSpPr>
          <p:cNvPr id="81" name="Rectangle 67"/>
          <p:cNvSpPr/>
          <p:nvPr/>
        </p:nvSpPr>
        <p:spPr>
          <a:xfrm>
            <a:off x="0" y="5025347"/>
            <a:ext cx="12192000" cy="185254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5" name="TextBox 65"/>
          <p:cNvSpPr txBox="1"/>
          <p:nvPr/>
        </p:nvSpPr>
        <p:spPr>
          <a:xfrm>
            <a:off x="1326552" y="5250056"/>
            <a:ext cx="1128514"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smtClean="0">
                <a:solidFill>
                  <a:schemeClr val="bg1"/>
                </a:solidFill>
                <a:latin typeface="微软雅黑" panose="020B0503020204020204" pitchFamily="34" charset="-122"/>
                <a:ea typeface="微软雅黑" panose="020B0503020204020204" pitchFamily="34" charset="-122"/>
              </a:rPr>
              <a:t>输入标题</a:t>
            </a:r>
            <a:endParaRPr lang="en-US" sz="2200" dirty="0">
              <a:solidFill>
                <a:schemeClr val="bg1"/>
              </a:solidFill>
              <a:latin typeface="微软雅黑" panose="020B0503020204020204" pitchFamily="34" charset="-122"/>
              <a:ea typeface="微软雅黑" panose="020B0503020204020204" pitchFamily="34" charset="-122"/>
            </a:endParaRPr>
          </a:p>
        </p:txBody>
      </p:sp>
      <p:sp>
        <p:nvSpPr>
          <p:cNvPr id="89" name="TextBox 42"/>
          <p:cNvSpPr txBox="1"/>
          <p:nvPr/>
        </p:nvSpPr>
        <p:spPr>
          <a:xfrm>
            <a:off x="3428820" y="5250056"/>
            <a:ext cx="1128515"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91" name="TextBox 44"/>
          <p:cNvSpPr txBox="1"/>
          <p:nvPr/>
        </p:nvSpPr>
        <p:spPr>
          <a:xfrm>
            <a:off x="5531087" y="5250056"/>
            <a:ext cx="1128515"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92" name="TextBox 56"/>
          <p:cNvSpPr txBox="1"/>
          <p:nvPr/>
        </p:nvSpPr>
        <p:spPr>
          <a:xfrm>
            <a:off x="7633354" y="5250056"/>
            <a:ext cx="1128515"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94" name="TextBox 76"/>
          <p:cNvSpPr txBox="1"/>
          <p:nvPr/>
        </p:nvSpPr>
        <p:spPr>
          <a:xfrm>
            <a:off x="9735621" y="5250056"/>
            <a:ext cx="1128515" cy="338554"/>
          </a:xfrm>
          <a:prstGeom prst="rect">
            <a:avLst/>
          </a:prstGeom>
          <a:noFill/>
          <a:ln>
            <a:noFill/>
          </a:ln>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cxnSp>
        <p:nvCxnSpPr>
          <p:cNvPr id="96" name="Straight Connector 85"/>
          <p:cNvCxnSpPr/>
          <p:nvPr/>
        </p:nvCxnSpPr>
        <p:spPr>
          <a:xfrm>
            <a:off x="1890810" y="3768924"/>
            <a:ext cx="0" cy="1228949"/>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8" name="Straight Connector 88"/>
          <p:cNvCxnSpPr/>
          <p:nvPr/>
        </p:nvCxnSpPr>
        <p:spPr>
          <a:xfrm>
            <a:off x="3993077" y="3282668"/>
            <a:ext cx="0" cy="1715205"/>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0"/>
          <p:cNvCxnSpPr/>
          <p:nvPr/>
        </p:nvCxnSpPr>
        <p:spPr>
          <a:xfrm>
            <a:off x="6095344" y="2957552"/>
            <a:ext cx="0" cy="2040322"/>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92"/>
          <p:cNvCxnSpPr/>
          <p:nvPr/>
        </p:nvCxnSpPr>
        <p:spPr>
          <a:xfrm>
            <a:off x="10299878" y="3768924"/>
            <a:ext cx="0" cy="1228949"/>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6" name="Straight Connector 93"/>
          <p:cNvCxnSpPr/>
          <p:nvPr/>
        </p:nvCxnSpPr>
        <p:spPr>
          <a:xfrm>
            <a:off x="8197611" y="3282668"/>
            <a:ext cx="0" cy="1715205"/>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7" name="Round Same Side Corner Rectangle 153"/>
          <p:cNvSpPr/>
          <p:nvPr/>
        </p:nvSpPr>
        <p:spPr>
          <a:xfrm>
            <a:off x="1062768" y="4206455"/>
            <a:ext cx="1656087" cy="384047"/>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输入关键字</a:t>
            </a:r>
            <a:endParaRPr lang="en-US" sz="1600" b="1" dirty="0">
              <a:solidFill>
                <a:schemeClr val="bg1"/>
              </a:solidFill>
              <a:latin typeface="微软雅黑" panose="020B0503020204020204" pitchFamily="34" charset="-122"/>
              <a:ea typeface="微软雅黑" panose="020B0503020204020204" pitchFamily="34" charset="-122"/>
            </a:endParaRPr>
          </a:p>
        </p:txBody>
      </p:sp>
      <p:sp>
        <p:nvSpPr>
          <p:cNvPr id="122" name="Round Same Side Corner Rectangle 154"/>
          <p:cNvSpPr/>
          <p:nvPr/>
        </p:nvSpPr>
        <p:spPr>
          <a:xfrm>
            <a:off x="3165034" y="3976027"/>
            <a:ext cx="1656087" cy="384047"/>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23" name="Round Same Side Corner Rectangle 155"/>
          <p:cNvSpPr/>
          <p:nvPr/>
        </p:nvSpPr>
        <p:spPr>
          <a:xfrm>
            <a:off x="5267301" y="3621990"/>
            <a:ext cx="1656087" cy="384047"/>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24" name="Round Same Side Corner Rectangle 156"/>
          <p:cNvSpPr/>
          <p:nvPr/>
        </p:nvSpPr>
        <p:spPr>
          <a:xfrm>
            <a:off x="7369568" y="3976027"/>
            <a:ext cx="1656087" cy="384047"/>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25" name="Round Same Side Corner Rectangle 157"/>
          <p:cNvSpPr/>
          <p:nvPr/>
        </p:nvSpPr>
        <p:spPr>
          <a:xfrm>
            <a:off x="9471835" y="4206455"/>
            <a:ext cx="1656087" cy="384047"/>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1350810" y="2689797"/>
            <a:ext cx="1080000" cy="1080000"/>
            <a:chOff x="2860786" y="2746714"/>
            <a:chExt cx="1248842" cy="1248840"/>
          </a:xfrm>
        </p:grpSpPr>
        <p:sp>
          <p:nvSpPr>
            <p:cNvPr id="48" name="椭圆 47"/>
            <p:cNvSpPr>
              <a:spLocks noChangeAspect="1"/>
            </p:cNvSpPr>
            <p:nvPr/>
          </p:nvSpPr>
          <p:spPr>
            <a:xfrm>
              <a:off x="2860786" y="2746714"/>
              <a:ext cx="1248842" cy="12488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49" name="组合 48"/>
            <p:cNvGrpSpPr>
              <a:grpSpLocks noChangeAspect="1"/>
            </p:cNvGrpSpPr>
            <p:nvPr/>
          </p:nvGrpSpPr>
          <p:grpSpPr>
            <a:xfrm>
              <a:off x="3195238" y="3129706"/>
              <a:ext cx="579938" cy="482856"/>
              <a:chOff x="521255" y="5321301"/>
              <a:chExt cx="360363" cy="300038"/>
            </a:xfrm>
            <a:solidFill>
              <a:srgbClr val="9DA8B1"/>
            </a:solidFill>
          </p:grpSpPr>
          <p:sp>
            <p:nvSpPr>
              <p:cNvPr id="50" name="Freeform 342"/>
              <p:cNvSpPr>
                <a:spLocks/>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2" name="组合 51"/>
          <p:cNvGrpSpPr/>
          <p:nvPr/>
        </p:nvGrpSpPr>
        <p:grpSpPr>
          <a:xfrm>
            <a:off x="3453077" y="2208765"/>
            <a:ext cx="1080000" cy="1080000"/>
            <a:chOff x="4587607" y="2746710"/>
            <a:chExt cx="1248842" cy="1248840"/>
          </a:xfrm>
        </p:grpSpPr>
        <p:sp>
          <p:nvSpPr>
            <p:cNvPr id="53" name="椭圆 52"/>
            <p:cNvSpPr>
              <a:spLocks noChangeAspect="1"/>
            </p:cNvSpPr>
            <p:nvPr/>
          </p:nvSpPr>
          <p:spPr>
            <a:xfrm>
              <a:off x="4587607" y="2746710"/>
              <a:ext cx="1248842" cy="12488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195"/>
            <p:cNvSpPr>
              <a:spLocks noChangeAspect="1" noEditPoints="1"/>
            </p:cNvSpPr>
            <p:nvPr/>
          </p:nvSpPr>
          <p:spPr bwMode="auto">
            <a:xfrm>
              <a:off x="4892490" y="3112457"/>
              <a:ext cx="639076" cy="517346"/>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5555344" y="1877466"/>
            <a:ext cx="1080000" cy="1080000"/>
            <a:chOff x="6385868" y="2746710"/>
            <a:chExt cx="1248842" cy="1248840"/>
          </a:xfrm>
        </p:grpSpPr>
        <p:sp>
          <p:nvSpPr>
            <p:cNvPr id="56" name="椭圆 55"/>
            <p:cNvSpPr>
              <a:spLocks noChangeAspect="1"/>
            </p:cNvSpPr>
            <p:nvPr/>
          </p:nvSpPr>
          <p:spPr>
            <a:xfrm>
              <a:off x="6385868" y="2746710"/>
              <a:ext cx="1248842" cy="12488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57" name="组合 56"/>
            <p:cNvGrpSpPr>
              <a:grpSpLocks noChangeAspect="1"/>
            </p:cNvGrpSpPr>
            <p:nvPr/>
          </p:nvGrpSpPr>
          <p:grpSpPr>
            <a:xfrm>
              <a:off x="6688386" y="3129702"/>
              <a:ext cx="643807" cy="482856"/>
              <a:chOff x="17463" y="6819899"/>
              <a:chExt cx="400050" cy="300038"/>
            </a:xfrm>
            <a:solidFill>
              <a:srgbClr val="9DA8B1"/>
            </a:solidFill>
          </p:grpSpPr>
          <p:sp>
            <p:nvSpPr>
              <p:cNvPr id="58" name="Rectangle 426"/>
              <p:cNvSpPr>
                <a:spLocks noChangeArrowheads="1"/>
              </p:cNvSpPr>
              <p:nvPr/>
            </p:nvSpPr>
            <p:spPr bwMode="auto">
              <a:xfrm>
                <a:off x="88900" y="6991349"/>
                <a:ext cx="31750" cy="6985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9" name="Rectangle 427"/>
              <p:cNvSpPr>
                <a:spLocks noChangeArrowheads="1"/>
              </p:cNvSpPr>
              <p:nvPr/>
            </p:nvSpPr>
            <p:spPr bwMode="auto">
              <a:xfrm>
                <a:off x="144463" y="6911974"/>
                <a:ext cx="33338" cy="1492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0" name="Rectangle 428"/>
              <p:cNvSpPr>
                <a:spLocks noChangeArrowheads="1"/>
              </p:cNvSpPr>
              <p:nvPr/>
            </p:nvSpPr>
            <p:spPr bwMode="auto">
              <a:xfrm>
                <a:off x="200025" y="6946899"/>
                <a:ext cx="33338" cy="1143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1" name="Rectangle 429"/>
              <p:cNvSpPr>
                <a:spLocks noChangeArrowheads="1"/>
              </p:cNvSpPr>
              <p:nvPr/>
            </p:nvSpPr>
            <p:spPr bwMode="auto">
              <a:xfrm>
                <a:off x="257175" y="7024687"/>
                <a:ext cx="31750" cy="365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2" name="Rectangle 430"/>
              <p:cNvSpPr>
                <a:spLocks noChangeArrowheads="1"/>
              </p:cNvSpPr>
              <p:nvPr/>
            </p:nvSpPr>
            <p:spPr bwMode="auto">
              <a:xfrm>
                <a:off x="312738" y="6883399"/>
                <a:ext cx="33338" cy="1778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4" name="组合 63"/>
          <p:cNvGrpSpPr/>
          <p:nvPr/>
        </p:nvGrpSpPr>
        <p:grpSpPr>
          <a:xfrm>
            <a:off x="7657611" y="2208765"/>
            <a:ext cx="1080000" cy="1080000"/>
            <a:chOff x="8141267" y="2746712"/>
            <a:chExt cx="1248840" cy="1248840"/>
          </a:xfrm>
        </p:grpSpPr>
        <p:sp>
          <p:nvSpPr>
            <p:cNvPr id="65" name="椭圆 64"/>
            <p:cNvSpPr>
              <a:spLocks noChangeAspect="1"/>
            </p:cNvSpPr>
            <p:nvPr/>
          </p:nvSpPr>
          <p:spPr>
            <a:xfrm flipH="1">
              <a:off x="8141267" y="2746712"/>
              <a:ext cx="1248840" cy="12488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66" name="组合 65"/>
            <p:cNvGrpSpPr>
              <a:grpSpLocks noChangeAspect="1"/>
            </p:cNvGrpSpPr>
            <p:nvPr/>
          </p:nvGrpSpPr>
          <p:grpSpPr>
            <a:xfrm>
              <a:off x="8467452" y="3129704"/>
              <a:ext cx="596471" cy="482856"/>
              <a:chOff x="12042775" y="6005512"/>
              <a:chExt cx="400050" cy="323850"/>
            </a:xfrm>
            <a:solidFill>
              <a:srgbClr val="E9E9E9"/>
            </a:solidFill>
          </p:grpSpPr>
          <p:sp>
            <p:nvSpPr>
              <p:cNvPr id="67"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8" name="Oval 368"/>
              <p:cNvSpPr>
                <a:spLocks noChangeArrowheads="1"/>
              </p:cNvSpPr>
              <p:nvPr/>
            </p:nvSpPr>
            <p:spPr bwMode="auto">
              <a:xfrm>
                <a:off x="12099925" y="6059487"/>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9" name="Oval 369"/>
              <p:cNvSpPr>
                <a:spLocks noChangeArrowheads="1"/>
              </p:cNvSpPr>
              <p:nvPr/>
            </p:nvSpPr>
            <p:spPr bwMode="auto">
              <a:xfrm>
                <a:off x="12344400" y="6059487"/>
                <a:ext cx="39688"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0" name="Oval 370"/>
              <p:cNvSpPr>
                <a:spLocks noChangeArrowheads="1"/>
              </p:cNvSpPr>
              <p:nvPr/>
            </p:nvSpPr>
            <p:spPr bwMode="auto">
              <a:xfrm>
                <a:off x="12099925" y="6232524"/>
                <a:ext cx="42863"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1" name="Oval 371"/>
              <p:cNvSpPr>
                <a:spLocks noChangeArrowheads="1"/>
              </p:cNvSpPr>
              <p:nvPr/>
            </p:nvSpPr>
            <p:spPr bwMode="auto">
              <a:xfrm>
                <a:off x="12344400" y="6232524"/>
                <a:ext cx="39688"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2"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3" name="组合 72"/>
          <p:cNvGrpSpPr/>
          <p:nvPr/>
        </p:nvGrpSpPr>
        <p:grpSpPr>
          <a:xfrm>
            <a:off x="9759878" y="2689797"/>
            <a:ext cx="1080000" cy="1080000"/>
            <a:chOff x="9695723" y="2746710"/>
            <a:chExt cx="1250915" cy="1248840"/>
          </a:xfrm>
        </p:grpSpPr>
        <p:sp>
          <p:nvSpPr>
            <p:cNvPr id="74" name="Oval 25"/>
            <p:cNvSpPr/>
            <p:nvPr/>
          </p:nvSpPr>
          <p:spPr>
            <a:xfrm>
              <a:off x="9695723" y="2746710"/>
              <a:ext cx="1250915" cy="1248840"/>
            </a:xfrm>
            <a:prstGeom prst="ellipse">
              <a:avLst/>
            </a:prstGeom>
            <a:solidFill>
              <a:srgbClr val="0070C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chemeClr val="bg1"/>
                </a:solidFill>
              </a:endParaRPr>
            </a:p>
          </p:txBody>
        </p:sp>
        <p:grpSp>
          <p:nvGrpSpPr>
            <p:cNvPr id="75" name="Group 121"/>
            <p:cNvGrpSpPr/>
            <p:nvPr/>
          </p:nvGrpSpPr>
          <p:grpSpPr>
            <a:xfrm>
              <a:off x="10036918" y="3112457"/>
              <a:ext cx="655200" cy="517346"/>
              <a:chOff x="2950272" y="1314466"/>
              <a:chExt cx="496661" cy="421788"/>
            </a:xfrm>
            <a:solidFill>
              <a:schemeClr val="bg1">
                <a:lumMod val="95000"/>
              </a:schemeClr>
            </a:solidFill>
          </p:grpSpPr>
          <p:sp>
            <p:nvSpPr>
              <p:cNvPr id="76" name="Freeform 12"/>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7"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8" name="Freeform 14"/>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9" name="Freeform 15"/>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80" name="Freeform 16"/>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08" name="Freeform 17"/>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sp>
        <p:nvSpPr>
          <p:cNvPr id="95" name="Oval 37"/>
          <p:cNvSpPr>
            <a:spLocks noChangeAspect="1"/>
          </p:cNvSpPr>
          <p:nvPr/>
        </p:nvSpPr>
        <p:spPr>
          <a:xfrm>
            <a:off x="1764583"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97" name="Oval 39"/>
          <p:cNvSpPr>
            <a:spLocks noChangeAspect="1"/>
          </p:cNvSpPr>
          <p:nvPr/>
        </p:nvSpPr>
        <p:spPr>
          <a:xfrm>
            <a:off x="3866850"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92D050"/>
              </a:solidFill>
            </a:endParaRPr>
          </a:p>
        </p:txBody>
      </p:sp>
      <p:sp>
        <p:nvSpPr>
          <p:cNvPr id="99" name="Oval 40"/>
          <p:cNvSpPr>
            <a:spLocks noChangeAspect="1"/>
          </p:cNvSpPr>
          <p:nvPr/>
        </p:nvSpPr>
        <p:spPr>
          <a:xfrm>
            <a:off x="5969117"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FF3F3F"/>
              </a:solidFill>
            </a:endParaRPr>
          </a:p>
        </p:txBody>
      </p:sp>
      <p:sp>
        <p:nvSpPr>
          <p:cNvPr id="101" name="Oval 74"/>
          <p:cNvSpPr>
            <a:spLocks noChangeAspect="1"/>
          </p:cNvSpPr>
          <p:nvPr/>
        </p:nvSpPr>
        <p:spPr>
          <a:xfrm>
            <a:off x="10173651"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0070C0"/>
              </a:solidFill>
            </a:endParaRPr>
          </a:p>
        </p:txBody>
      </p:sp>
      <p:sp>
        <p:nvSpPr>
          <p:cNvPr id="105" name="Oval 53"/>
          <p:cNvSpPr>
            <a:spLocks noChangeAspect="1"/>
          </p:cNvSpPr>
          <p:nvPr/>
        </p:nvSpPr>
        <p:spPr>
          <a:xfrm>
            <a:off x="8071384"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00B0F0"/>
              </a:solidFill>
            </a:endParaRPr>
          </a:p>
        </p:txBody>
      </p:sp>
      <p:sp>
        <p:nvSpPr>
          <p:cNvPr id="109" name="文本框 13"/>
          <p:cNvSpPr txBox="1"/>
          <p:nvPr/>
        </p:nvSpPr>
        <p:spPr>
          <a:xfrm>
            <a:off x="1041269"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录入图表的描述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110" name="文本框 13"/>
          <p:cNvSpPr txBox="1"/>
          <p:nvPr/>
        </p:nvSpPr>
        <p:spPr>
          <a:xfrm>
            <a:off x="9428839"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录入图表的描述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111" name="文本框 13"/>
          <p:cNvSpPr txBox="1"/>
          <p:nvPr/>
        </p:nvSpPr>
        <p:spPr>
          <a:xfrm>
            <a:off x="7331945"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录入图表的描述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112" name="文本框 13"/>
          <p:cNvSpPr txBox="1"/>
          <p:nvPr/>
        </p:nvSpPr>
        <p:spPr>
          <a:xfrm>
            <a:off x="5235053"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录入图表的描述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113" name="文本框 13"/>
          <p:cNvSpPr txBox="1"/>
          <p:nvPr/>
        </p:nvSpPr>
        <p:spPr>
          <a:xfrm>
            <a:off x="3138161"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录入图表的描述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3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的描述</a:t>
            </a: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114" name="矩形 113"/>
          <p:cNvSpPr>
            <a:spLocks noChangeArrowheads="1"/>
          </p:cNvSpPr>
          <p:nvPr/>
        </p:nvSpPr>
        <p:spPr bwMode="auto">
          <a:xfrm>
            <a:off x="1069019" y="1198949"/>
            <a:ext cx="100539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ym typeface="微软雅黑" pitchFamily="34" charset="-122"/>
              </a:rPr>
              <a:t>在此录入上述图表的综合描述说明，在此录入上述图表的综合描述说明。在此录入上述图表的综合描述说明，在此录入上述图表</a:t>
            </a:r>
            <a:r>
              <a:rPr lang="zh-CN" altLang="en-US" sz="1400" dirty="0" smtClean="0">
                <a:sym typeface="微软雅黑" pitchFamily="34" charset="-122"/>
              </a:rPr>
              <a:t>的描述</a:t>
            </a:r>
            <a:r>
              <a:rPr lang="zh-CN" altLang="en-US" sz="1400" dirty="0">
                <a:sym typeface="微软雅黑" pitchFamily="34" charset="-122"/>
              </a:rPr>
              <a:t>说明，在此录入上述图表的综合描述说明，在此录入上述图表的综合描述说明。</a:t>
            </a:r>
          </a:p>
        </p:txBody>
      </p:sp>
      <p:sp>
        <p:nvSpPr>
          <p:cNvPr id="82" name="任意多边形 81"/>
          <p:cNvSpPr/>
          <p:nvPr/>
        </p:nvSpPr>
        <p:spPr>
          <a:xfrm flipH="1">
            <a:off x="274490" y="423071"/>
            <a:ext cx="496568" cy="557564"/>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flipH="1">
            <a:off x="425940" y="300119"/>
            <a:ext cx="496568" cy="44384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0560843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barn(outVertical)">
                                          <p:cBhvr>
                                            <p:cTn id="15" dur="500"/>
                                            <p:tgtEl>
                                              <p:spTgt spid="114"/>
                                            </p:tgtEl>
                                          </p:cBhvr>
                                        </p:animEffect>
                                      </p:childTnLst>
                                    </p:cTn>
                                  </p:par>
                                </p:childTnLst>
                              </p:cTn>
                            </p:par>
                            <p:par>
                              <p:cTn id="16" fill="hold">
                                <p:stCondLst>
                                  <p:cond delay="1500"/>
                                </p:stCondLst>
                                <p:childTnLst>
                                  <p:par>
                                    <p:cTn id="17" presetID="2" presetClass="entr" presetSubtype="1" fill="hold" nodeType="afterEffect" p14:presetBounceEnd="50000">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14:bounceEnd="50000">
                                          <p:cBhvr additive="base">
                                            <p:cTn id="19" dur="4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20" dur="400" fill="hold"/>
                                            <p:tgtEl>
                                              <p:spTgt spid="47"/>
                                            </p:tgtEl>
                                            <p:attrNameLst>
                                              <p:attrName>ppt_y</p:attrName>
                                            </p:attrNameLst>
                                          </p:cBhvr>
                                          <p:tavLst>
                                            <p:tav tm="0">
                                              <p:val>
                                                <p:strVal val="0-#ppt_h/2"/>
                                              </p:val>
                                            </p:tav>
                                            <p:tav tm="100000">
                                              <p:val>
                                                <p:strVal val="#ppt_y"/>
                                              </p:val>
                                            </p:tav>
                                          </p:tavLst>
                                        </p:anim>
                                      </p:childTnLst>
                                    </p:cTn>
                                  </p:par>
                                </p:childTnLst>
                              </p:cTn>
                            </p:par>
                            <p:par>
                              <p:cTn id="21" fill="hold">
                                <p:stCondLst>
                                  <p:cond delay="1900"/>
                                </p:stCondLst>
                                <p:childTnLst>
                                  <p:par>
                                    <p:cTn id="22" presetID="22" presetClass="entr" presetSubtype="1"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wipe(up)">
                                          <p:cBhvr>
                                            <p:cTn id="24" dur="500"/>
                                            <p:tgtEl>
                                              <p:spTgt spid="96"/>
                                            </p:tgtEl>
                                          </p:cBhvr>
                                        </p:animEffect>
                                      </p:childTnLst>
                                    </p:cTn>
                                  </p:par>
                                  <p:par>
                                    <p:cTn id="25" presetID="2" presetClass="entr" presetSubtype="4" fill="hold" grpId="0" nodeType="withEffect">
                                      <p:stCondLst>
                                        <p:cond delay="25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350" fill="hold"/>
                                            <p:tgtEl>
                                              <p:spTgt spid="95"/>
                                            </p:tgtEl>
                                            <p:attrNameLst>
                                              <p:attrName>ppt_x</p:attrName>
                                            </p:attrNameLst>
                                          </p:cBhvr>
                                          <p:tavLst>
                                            <p:tav tm="0">
                                              <p:val>
                                                <p:strVal val="#ppt_x"/>
                                              </p:val>
                                            </p:tav>
                                            <p:tav tm="100000">
                                              <p:val>
                                                <p:strVal val="#ppt_x"/>
                                              </p:val>
                                            </p:tav>
                                          </p:tavLst>
                                        </p:anim>
                                        <p:anim calcmode="lin" valueType="num">
                                          <p:cBhvr additive="base">
                                            <p:cTn id="28" dur="350" fill="hold"/>
                                            <p:tgtEl>
                                              <p:spTgt spid="9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50" fill="hold"/>
                                            <p:tgtEl>
                                              <p:spTgt spid="85"/>
                                            </p:tgtEl>
                                            <p:attrNameLst>
                                              <p:attrName>ppt_x</p:attrName>
                                            </p:attrNameLst>
                                          </p:cBhvr>
                                          <p:tavLst>
                                            <p:tav tm="0">
                                              <p:val>
                                                <p:strVal val="#ppt_x"/>
                                              </p:val>
                                            </p:tav>
                                            <p:tav tm="100000">
                                              <p:val>
                                                <p:strVal val="#ppt_x"/>
                                              </p:val>
                                            </p:tav>
                                          </p:tavLst>
                                        </p:anim>
                                        <p:anim calcmode="lin" valueType="num">
                                          <p:cBhvr additive="base">
                                            <p:cTn id="32" dur="35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09"/>
                                            </p:tgtEl>
                                            <p:attrNameLst>
                                              <p:attrName>style.visibility</p:attrName>
                                            </p:attrNameLst>
                                          </p:cBhvr>
                                          <p:to>
                                            <p:strVal val="visible"/>
                                          </p:to>
                                        </p:set>
                                        <p:anim calcmode="lin" valueType="num">
                                          <p:cBhvr additive="base">
                                            <p:cTn id="35" dur="350" fill="hold"/>
                                            <p:tgtEl>
                                              <p:spTgt spid="109"/>
                                            </p:tgtEl>
                                            <p:attrNameLst>
                                              <p:attrName>ppt_x</p:attrName>
                                            </p:attrNameLst>
                                          </p:cBhvr>
                                          <p:tavLst>
                                            <p:tav tm="0">
                                              <p:val>
                                                <p:strVal val="#ppt_x"/>
                                              </p:val>
                                            </p:tav>
                                            <p:tav tm="100000">
                                              <p:val>
                                                <p:strVal val="#ppt_x"/>
                                              </p:val>
                                            </p:tav>
                                          </p:tavLst>
                                        </p:anim>
                                        <p:anim calcmode="lin" valueType="num">
                                          <p:cBhvr additive="base">
                                            <p:cTn id="36" dur="350" fill="hold"/>
                                            <p:tgtEl>
                                              <p:spTgt spid="10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16" presetClass="entr" presetSubtype="37"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barn(outVertical)">
                                          <p:cBhvr>
                                            <p:cTn id="40" dur="400"/>
                                            <p:tgtEl>
                                              <p:spTgt spid="107"/>
                                            </p:tgtEl>
                                          </p:cBhvr>
                                        </p:animEffect>
                                      </p:childTnLst>
                                    </p:cTn>
                                  </p:par>
                                </p:childTnLst>
                              </p:cTn>
                            </p:par>
                            <p:par>
                              <p:cTn id="41" fill="hold">
                                <p:stCondLst>
                                  <p:cond delay="2900"/>
                                </p:stCondLst>
                                <p:childTnLst>
                                  <p:par>
                                    <p:cTn id="42" presetID="2" presetClass="entr" presetSubtype="1" fill="hold" nodeType="afterEffect" p14:presetBounceEnd="50000">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14:bounceEnd="50000">
                                          <p:cBhvr additive="base">
                                            <p:cTn id="44" dur="400" fill="hold"/>
                                            <p:tgtEl>
                                              <p:spTgt spid="52"/>
                                            </p:tgtEl>
                                            <p:attrNameLst>
                                              <p:attrName>ppt_x</p:attrName>
                                            </p:attrNameLst>
                                          </p:cBhvr>
                                          <p:tavLst>
                                            <p:tav tm="0">
                                              <p:val>
                                                <p:strVal val="#ppt_x"/>
                                              </p:val>
                                            </p:tav>
                                            <p:tav tm="100000">
                                              <p:val>
                                                <p:strVal val="#ppt_x"/>
                                              </p:val>
                                            </p:tav>
                                          </p:tavLst>
                                        </p:anim>
                                        <p:anim calcmode="lin" valueType="num" p14:bounceEnd="50000">
                                          <p:cBhvr additive="base">
                                            <p:cTn id="45" dur="400" fill="hold"/>
                                            <p:tgtEl>
                                              <p:spTgt spid="52"/>
                                            </p:tgtEl>
                                            <p:attrNameLst>
                                              <p:attrName>ppt_y</p:attrName>
                                            </p:attrNameLst>
                                          </p:cBhvr>
                                          <p:tavLst>
                                            <p:tav tm="0">
                                              <p:val>
                                                <p:strVal val="0-#ppt_h/2"/>
                                              </p:val>
                                            </p:tav>
                                            <p:tav tm="100000">
                                              <p:val>
                                                <p:strVal val="#ppt_y"/>
                                              </p:val>
                                            </p:tav>
                                          </p:tavLst>
                                        </p:anim>
                                      </p:childTnLst>
                                    </p:cTn>
                                  </p:par>
                                </p:childTnLst>
                              </p:cTn>
                            </p:par>
                            <p:par>
                              <p:cTn id="46" fill="hold">
                                <p:stCondLst>
                                  <p:cond delay="3300"/>
                                </p:stCondLst>
                                <p:childTnLst>
                                  <p:par>
                                    <p:cTn id="47" presetID="22" presetClass="entr" presetSubtype="1" fill="hold" nodeType="after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up)">
                                          <p:cBhvr>
                                            <p:cTn id="49" dur="500"/>
                                            <p:tgtEl>
                                              <p:spTgt spid="98"/>
                                            </p:tgtEl>
                                          </p:cBhvr>
                                        </p:animEffect>
                                      </p:childTnLst>
                                    </p:cTn>
                                  </p:par>
                                  <p:par>
                                    <p:cTn id="50" presetID="2" presetClass="entr" presetSubtype="4" fill="hold" grpId="0" nodeType="withEffect">
                                      <p:stCondLst>
                                        <p:cond delay="250"/>
                                      </p:stCondLst>
                                      <p:childTnLst>
                                        <p:set>
                                          <p:cBhvr>
                                            <p:cTn id="51" dur="1" fill="hold">
                                              <p:stCondLst>
                                                <p:cond delay="0"/>
                                              </p:stCondLst>
                                            </p:cTn>
                                            <p:tgtEl>
                                              <p:spTgt spid="97"/>
                                            </p:tgtEl>
                                            <p:attrNameLst>
                                              <p:attrName>style.visibility</p:attrName>
                                            </p:attrNameLst>
                                          </p:cBhvr>
                                          <p:to>
                                            <p:strVal val="visible"/>
                                          </p:to>
                                        </p:set>
                                        <p:anim calcmode="lin" valueType="num">
                                          <p:cBhvr additive="base">
                                            <p:cTn id="52" dur="350" fill="hold"/>
                                            <p:tgtEl>
                                              <p:spTgt spid="97"/>
                                            </p:tgtEl>
                                            <p:attrNameLst>
                                              <p:attrName>ppt_x</p:attrName>
                                            </p:attrNameLst>
                                          </p:cBhvr>
                                          <p:tavLst>
                                            <p:tav tm="0">
                                              <p:val>
                                                <p:strVal val="#ppt_x"/>
                                              </p:val>
                                            </p:tav>
                                            <p:tav tm="100000">
                                              <p:val>
                                                <p:strVal val="#ppt_x"/>
                                              </p:val>
                                            </p:tav>
                                          </p:tavLst>
                                        </p:anim>
                                        <p:anim calcmode="lin" valueType="num">
                                          <p:cBhvr additive="base">
                                            <p:cTn id="53" dur="350" fill="hold"/>
                                            <p:tgtEl>
                                              <p:spTgt spid="9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5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350" fill="hold"/>
                                            <p:tgtEl>
                                              <p:spTgt spid="89"/>
                                            </p:tgtEl>
                                            <p:attrNameLst>
                                              <p:attrName>ppt_x</p:attrName>
                                            </p:attrNameLst>
                                          </p:cBhvr>
                                          <p:tavLst>
                                            <p:tav tm="0">
                                              <p:val>
                                                <p:strVal val="#ppt_x"/>
                                              </p:val>
                                            </p:tav>
                                            <p:tav tm="100000">
                                              <p:val>
                                                <p:strVal val="#ppt_x"/>
                                              </p:val>
                                            </p:tav>
                                          </p:tavLst>
                                        </p:anim>
                                        <p:anim calcmode="lin" valueType="num">
                                          <p:cBhvr additive="base">
                                            <p:cTn id="57" dur="350" fill="hold"/>
                                            <p:tgtEl>
                                              <p:spTgt spid="8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50"/>
                                      </p:stCondLst>
                                      <p:childTnLst>
                                        <p:set>
                                          <p:cBhvr>
                                            <p:cTn id="59" dur="1" fill="hold">
                                              <p:stCondLst>
                                                <p:cond delay="0"/>
                                              </p:stCondLst>
                                            </p:cTn>
                                            <p:tgtEl>
                                              <p:spTgt spid="113"/>
                                            </p:tgtEl>
                                            <p:attrNameLst>
                                              <p:attrName>style.visibility</p:attrName>
                                            </p:attrNameLst>
                                          </p:cBhvr>
                                          <p:to>
                                            <p:strVal val="visible"/>
                                          </p:to>
                                        </p:set>
                                        <p:anim calcmode="lin" valueType="num">
                                          <p:cBhvr additive="base">
                                            <p:cTn id="60" dur="350" fill="hold"/>
                                            <p:tgtEl>
                                              <p:spTgt spid="113"/>
                                            </p:tgtEl>
                                            <p:attrNameLst>
                                              <p:attrName>ppt_x</p:attrName>
                                            </p:attrNameLst>
                                          </p:cBhvr>
                                          <p:tavLst>
                                            <p:tav tm="0">
                                              <p:val>
                                                <p:strVal val="#ppt_x"/>
                                              </p:val>
                                            </p:tav>
                                            <p:tav tm="100000">
                                              <p:val>
                                                <p:strVal val="#ppt_x"/>
                                              </p:val>
                                            </p:tav>
                                          </p:tavLst>
                                        </p:anim>
                                        <p:anim calcmode="lin" valueType="num">
                                          <p:cBhvr additive="base">
                                            <p:cTn id="61" dur="350" fill="hold"/>
                                            <p:tgtEl>
                                              <p:spTgt spid="113"/>
                                            </p:tgtEl>
                                            <p:attrNameLst>
                                              <p:attrName>ppt_y</p:attrName>
                                            </p:attrNameLst>
                                          </p:cBhvr>
                                          <p:tavLst>
                                            <p:tav tm="0">
                                              <p:val>
                                                <p:strVal val="1+#ppt_h/2"/>
                                              </p:val>
                                            </p:tav>
                                            <p:tav tm="100000">
                                              <p:val>
                                                <p:strVal val="#ppt_y"/>
                                              </p:val>
                                            </p:tav>
                                          </p:tavLst>
                                        </p:anim>
                                      </p:childTnLst>
                                    </p:cTn>
                                  </p:par>
                                </p:childTnLst>
                              </p:cTn>
                            </p:par>
                            <p:par>
                              <p:cTn id="62" fill="hold">
                                <p:stCondLst>
                                  <p:cond delay="3900"/>
                                </p:stCondLst>
                                <p:childTnLst>
                                  <p:par>
                                    <p:cTn id="63" presetID="16" presetClass="entr" presetSubtype="37" fill="hold" grpId="0"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barn(outVertical)">
                                          <p:cBhvr>
                                            <p:cTn id="65" dur="400"/>
                                            <p:tgtEl>
                                              <p:spTgt spid="122"/>
                                            </p:tgtEl>
                                          </p:cBhvr>
                                        </p:animEffect>
                                      </p:childTnLst>
                                    </p:cTn>
                                  </p:par>
                                </p:childTnLst>
                              </p:cTn>
                            </p:par>
                            <p:par>
                              <p:cTn id="66" fill="hold">
                                <p:stCondLst>
                                  <p:cond delay="4300"/>
                                </p:stCondLst>
                                <p:childTnLst>
                                  <p:par>
                                    <p:cTn id="67" presetID="2" presetClass="entr" presetSubtype="1" fill="hold" nodeType="afterEffect" p14:presetBounceEnd="50000">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14:bounceEnd="50000">
                                          <p:cBhvr additive="base">
                                            <p:cTn id="69" dur="400" fill="hold"/>
                                            <p:tgtEl>
                                              <p:spTgt spid="55"/>
                                            </p:tgtEl>
                                            <p:attrNameLst>
                                              <p:attrName>ppt_x</p:attrName>
                                            </p:attrNameLst>
                                          </p:cBhvr>
                                          <p:tavLst>
                                            <p:tav tm="0">
                                              <p:val>
                                                <p:strVal val="#ppt_x"/>
                                              </p:val>
                                            </p:tav>
                                            <p:tav tm="100000">
                                              <p:val>
                                                <p:strVal val="#ppt_x"/>
                                              </p:val>
                                            </p:tav>
                                          </p:tavLst>
                                        </p:anim>
                                        <p:anim calcmode="lin" valueType="num" p14:bounceEnd="50000">
                                          <p:cBhvr additive="base">
                                            <p:cTn id="70" dur="400" fill="hold"/>
                                            <p:tgtEl>
                                              <p:spTgt spid="55"/>
                                            </p:tgtEl>
                                            <p:attrNameLst>
                                              <p:attrName>ppt_y</p:attrName>
                                            </p:attrNameLst>
                                          </p:cBhvr>
                                          <p:tavLst>
                                            <p:tav tm="0">
                                              <p:val>
                                                <p:strVal val="0-#ppt_h/2"/>
                                              </p:val>
                                            </p:tav>
                                            <p:tav tm="100000">
                                              <p:val>
                                                <p:strVal val="#ppt_y"/>
                                              </p:val>
                                            </p:tav>
                                          </p:tavLst>
                                        </p:anim>
                                      </p:childTnLst>
                                    </p:cTn>
                                  </p:par>
                                </p:childTnLst>
                              </p:cTn>
                            </p:par>
                            <p:par>
                              <p:cTn id="71" fill="hold">
                                <p:stCondLst>
                                  <p:cond delay="4700"/>
                                </p:stCondLst>
                                <p:childTnLst>
                                  <p:par>
                                    <p:cTn id="72" presetID="22" presetClass="entr" presetSubtype="1" fill="hold"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wipe(up)">
                                          <p:cBhvr>
                                            <p:cTn id="74" dur="500"/>
                                            <p:tgtEl>
                                              <p:spTgt spid="100"/>
                                            </p:tgtEl>
                                          </p:cBhvr>
                                        </p:animEffect>
                                      </p:childTnLst>
                                    </p:cTn>
                                  </p:par>
                                  <p:par>
                                    <p:cTn id="75" presetID="2" presetClass="entr" presetSubtype="4" fill="hold" grpId="0" nodeType="withEffect">
                                      <p:stCondLst>
                                        <p:cond delay="250"/>
                                      </p:stCondLst>
                                      <p:childTnLst>
                                        <p:set>
                                          <p:cBhvr>
                                            <p:cTn id="76" dur="1" fill="hold">
                                              <p:stCondLst>
                                                <p:cond delay="0"/>
                                              </p:stCondLst>
                                            </p:cTn>
                                            <p:tgtEl>
                                              <p:spTgt spid="99"/>
                                            </p:tgtEl>
                                            <p:attrNameLst>
                                              <p:attrName>style.visibility</p:attrName>
                                            </p:attrNameLst>
                                          </p:cBhvr>
                                          <p:to>
                                            <p:strVal val="visible"/>
                                          </p:to>
                                        </p:set>
                                        <p:anim calcmode="lin" valueType="num">
                                          <p:cBhvr additive="base">
                                            <p:cTn id="77" dur="350" fill="hold"/>
                                            <p:tgtEl>
                                              <p:spTgt spid="99"/>
                                            </p:tgtEl>
                                            <p:attrNameLst>
                                              <p:attrName>ppt_x</p:attrName>
                                            </p:attrNameLst>
                                          </p:cBhvr>
                                          <p:tavLst>
                                            <p:tav tm="0">
                                              <p:val>
                                                <p:strVal val="#ppt_x"/>
                                              </p:val>
                                            </p:tav>
                                            <p:tav tm="100000">
                                              <p:val>
                                                <p:strVal val="#ppt_x"/>
                                              </p:val>
                                            </p:tav>
                                          </p:tavLst>
                                        </p:anim>
                                        <p:anim calcmode="lin" valueType="num">
                                          <p:cBhvr additive="base">
                                            <p:cTn id="78" dur="350" fill="hold"/>
                                            <p:tgtEl>
                                              <p:spTgt spid="9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
                                      </p:stCondLst>
                                      <p:childTnLst>
                                        <p:set>
                                          <p:cBhvr>
                                            <p:cTn id="80" dur="1" fill="hold">
                                              <p:stCondLst>
                                                <p:cond delay="0"/>
                                              </p:stCondLst>
                                            </p:cTn>
                                            <p:tgtEl>
                                              <p:spTgt spid="91"/>
                                            </p:tgtEl>
                                            <p:attrNameLst>
                                              <p:attrName>style.visibility</p:attrName>
                                            </p:attrNameLst>
                                          </p:cBhvr>
                                          <p:to>
                                            <p:strVal val="visible"/>
                                          </p:to>
                                        </p:set>
                                        <p:anim calcmode="lin" valueType="num">
                                          <p:cBhvr additive="base">
                                            <p:cTn id="81" dur="350" fill="hold"/>
                                            <p:tgtEl>
                                              <p:spTgt spid="91"/>
                                            </p:tgtEl>
                                            <p:attrNameLst>
                                              <p:attrName>ppt_x</p:attrName>
                                            </p:attrNameLst>
                                          </p:cBhvr>
                                          <p:tavLst>
                                            <p:tav tm="0">
                                              <p:val>
                                                <p:strVal val="#ppt_x"/>
                                              </p:val>
                                            </p:tav>
                                            <p:tav tm="100000">
                                              <p:val>
                                                <p:strVal val="#ppt_x"/>
                                              </p:val>
                                            </p:tav>
                                          </p:tavLst>
                                        </p:anim>
                                        <p:anim calcmode="lin" valueType="num">
                                          <p:cBhvr additive="base">
                                            <p:cTn id="82" dur="350" fill="hold"/>
                                            <p:tgtEl>
                                              <p:spTgt spid="9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50"/>
                                      </p:stCondLst>
                                      <p:childTnLst>
                                        <p:set>
                                          <p:cBhvr>
                                            <p:cTn id="84" dur="1" fill="hold">
                                              <p:stCondLst>
                                                <p:cond delay="0"/>
                                              </p:stCondLst>
                                            </p:cTn>
                                            <p:tgtEl>
                                              <p:spTgt spid="112"/>
                                            </p:tgtEl>
                                            <p:attrNameLst>
                                              <p:attrName>style.visibility</p:attrName>
                                            </p:attrNameLst>
                                          </p:cBhvr>
                                          <p:to>
                                            <p:strVal val="visible"/>
                                          </p:to>
                                        </p:set>
                                        <p:anim calcmode="lin" valueType="num">
                                          <p:cBhvr additive="base">
                                            <p:cTn id="85" dur="350" fill="hold"/>
                                            <p:tgtEl>
                                              <p:spTgt spid="112"/>
                                            </p:tgtEl>
                                            <p:attrNameLst>
                                              <p:attrName>ppt_x</p:attrName>
                                            </p:attrNameLst>
                                          </p:cBhvr>
                                          <p:tavLst>
                                            <p:tav tm="0">
                                              <p:val>
                                                <p:strVal val="#ppt_x"/>
                                              </p:val>
                                            </p:tav>
                                            <p:tav tm="100000">
                                              <p:val>
                                                <p:strVal val="#ppt_x"/>
                                              </p:val>
                                            </p:tav>
                                          </p:tavLst>
                                        </p:anim>
                                        <p:anim calcmode="lin" valueType="num">
                                          <p:cBhvr additive="base">
                                            <p:cTn id="86" dur="350" fill="hold"/>
                                            <p:tgtEl>
                                              <p:spTgt spid="112"/>
                                            </p:tgtEl>
                                            <p:attrNameLst>
                                              <p:attrName>ppt_y</p:attrName>
                                            </p:attrNameLst>
                                          </p:cBhvr>
                                          <p:tavLst>
                                            <p:tav tm="0">
                                              <p:val>
                                                <p:strVal val="1+#ppt_h/2"/>
                                              </p:val>
                                            </p:tav>
                                            <p:tav tm="100000">
                                              <p:val>
                                                <p:strVal val="#ppt_y"/>
                                              </p:val>
                                            </p:tav>
                                          </p:tavLst>
                                        </p:anim>
                                      </p:childTnLst>
                                    </p:cTn>
                                  </p:par>
                                </p:childTnLst>
                              </p:cTn>
                            </p:par>
                            <p:par>
                              <p:cTn id="87" fill="hold">
                                <p:stCondLst>
                                  <p:cond delay="5300"/>
                                </p:stCondLst>
                                <p:childTnLst>
                                  <p:par>
                                    <p:cTn id="88" presetID="16" presetClass="entr" presetSubtype="37" fill="hold" grpId="0" nodeType="afterEffect">
                                      <p:stCondLst>
                                        <p:cond delay="0"/>
                                      </p:stCondLst>
                                      <p:childTnLst>
                                        <p:set>
                                          <p:cBhvr>
                                            <p:cTn id="89" dur="1" fill="hold">
                                              <p:stCondLst>
                                                <p:cond delay="0"/>
                                              </p:stCondLst>
                                            </p:cTn>
                                            <p:tgtEl>
                                              <p:spTgt spid="123"/>
                                            </p:tgtEl>
                                            <p:attrNameLst>
                                              <p:attrName>style.visibility</p:attrName>
                                            </p:attrNameLst>
                                          </p:cBhvr>
                                          <p:to>
                                            <p:strVal val="visible"/>
                                          </p:to>
                                        </p:set>
                                        <p:animEffect transition="in" filter="barn(outVertical)">
                                          <p:cBhvr>
                                            <p:cTn id="90" dur="400"/>
                                            <p:tgtEl>
                                              <p:spTgt spid="123"/>
                                            </p:tgtEl>
                                          </p:cBhvr>
                                        </p:animEffect>
                                      </p:childTnLst>
                                    </p:cTn>
                                  </p:par>
                                </p:childTnLst>
                              </p:cTn>
                            </p:par>
                            <p:par>
                              <p:cTn id="91" fill="hold">
                                <p:stCondLst>
                                  <p:cond delay="5700"/>
                                </p:stCondLst>
                                <p:childTnLst>
                                  <p:par>
                                    <p:cTn id="92" presetID="2" presetClass="entr" presetSubtype="1" fill="hold" nodeType="afterEffect" p14:presetBounceEnd="50000">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14:bounceEnd="50000">
                                          <p:cBhvr additive="base">
                                            <p:cTn id="94" dur="400" fill="hold"/>
                                            <p:tgtEl>
                                              <p:spTgt spid="64"/>
                                            </p:tgtEl>
                                            <p:attrNameLst>
                                              <p:attrName>ppt_x</p:attrName>
                                            </p:attrNameLst>
                                          </p:cBhvr>
                                          <p:tavLst>
                                            <p:tav tm="0">
                                              <p:val>
                                                <p:strVal val="#ppt_x"/>
                                              </p:val>
                                            </p:tav>
                                            <p:tav tm="100000">
                                              <p:val>
                                                <p:strVal val="#ppt_x"/>
                                              </p:val>
                                            </p:tav>
                                          </p:tavLst>
                                        </p:anim>
                                        <p:anim calcmode="lin" valueType="num" p14:bounceEnd="50000">
                                          <p:cBhvr additive="base">
                                            <p:cTn id="95" dur="400" fill="hold"/>
                                            <p:tgtEl>
                                              <p:spTgt spid="64"/>
                                            </p:tgtEl>
                                            <p:attrNameLst>
                                              <p:attrName>ppt_y</p:attrName>
                                            </p:attrNameLst>
                                          </p:cBhvr>
                                          <p:tavLst>
                                            <p:tav tm="0">
                                              <p:val>
                                                <p:strVal val="0-#ppt_h/2"/>
                                              </p:val>
                                            </p:tav>
                                            <p:tav tm="100000">
                                              <p:val>
                                                <p:strVal val="#ppt_y"/>
                                              </p:val>
                                            </p:tav>
                                          </p:tavLst>
                                        </p:anim>
                                      </p:childTnLst>
                                    </p:cTn>
                                  </p:par>
                                </p:childTnLst>
                              </p:cTn>
                            </p:par>
                            <p:par>
                              <p:cTn id="96" fill="hold">
                                <p:stCondLst>
                                  <p:cond delay="6100"/>
                                </p:stCondLst>
                                <p:childTnLst>
                                  <p:par>
                                    <p:cTn id="97" presetID="22" presetClass="entr" presetSubtype="1" fill="hold" nodeType="afterEffect">
                                      <p:stCondLst>
                                        <p:cond delay="0"/>
                                      </p:stCondLst>
                                      <p:childTnLst>
                                        <p:set>
                                          <p:cBhvr>
                                            <p:cTn id="98" dur="1" fill="hold">
                                              <p:stCondLst>
                                                <p:cond delay="0"/>
                                              </p:stCondLst>
                                            </p:cTn>
                                            <p:tgtEl>
                                              <p:spTgt spid="106"/>
                                            </p:tgtEl>
                                            <p:attrNameLst>
                                              <p:attrName>style.visibility</p:attrName>
                                            </p:attrNameLst>
                                          </p:cBhvr>
                                          <p:to>
                                            <p:strVal val="visible"/>
                                          </p:to>
                                        </p:set>
                                        <p:animEffect transition="in" filter="wipe(up)">
                                          <p:cBhvr>
                                            <p:cTn id="99" dur="500"/>
                                            <p:tgtEl>
                                              <p:spTgt spid="106"/>
                                            </p:tgtEl>
                                          </p:cBhvr>
                                        </p:animEffect>
                                      </p:childTnLst>
                                    </p:cTn>
                                  </p:par>
                                  <p:par>
                                    <p:cTn id="100" presetID="2" presetClass="entr" presetSubtype="4" fill="hold" grpId="0" nodeType="withEffect">
                                      <p:stCondLst>
                                        <p:cond delay="250"/>
                                      </p:stCondLst>
                                      <p:childTnLst>
                                        <p:set>
                                          <p:cBhvr>
                                            <p:cTn id="101" dur="1" fill="hold">
                                              <p:stCondLst>
                                                <p:cond delay="0"/>
                                              </p:stCondLst>
                                            </p:cTn>
                                            <p:tgtEl>
                                              <p:spTgt spid="105"/>
                                            </p:tgtEl>
                                            <p:attrNameLst>
                                              <p:attrName>style.visibility</p:attrName>
                                            </p:attrNameLst>
                                          </p:cBhvr>
                                          <p:to>
                                            <p:strVal val="visible"/>
                                          </p:to>
                                        </p:set>
                                        <p:anim calcmode="lin" valueType="num">
                                          <p:cBhvr additive="base">
                                            <p:cTn id="102" dur="350" fill="hold"/>
                                            <p:tgtEl>
                                              <p:spTgt spid="105"/>
                                            </p:tgtEl>
                                            <p:attrNameLst>
                                              <p:attrName>ppt_x</p:attrName>
                                            </p:attrNameLst>
                                          </p:cBhvr>
                                          <p:tavLst>
                                            <p:tav tm="0">
                                              <p:val>
                                                <p:strVal val="#ppt_x"/>
                                              </p:val>
                                            </p:tav>
                                            <p:tav tm="100000">
                                              <p:val>
                                                <p:strVal val="#ppt_x"/>
                                              </p:val>
                                            </p:tav>
                                          </p:tavLst>
                                        </p:anim>
                                        <p:anim calcmode="lin" valueType="num">
                                          <p:cBhvr additive="base">
                                            <p:cTn id="103" dur="350" fill="hold"/>
                                            <p:tgtEl>
                                              <p:spTgt spid="10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250"/>
                                      </p:stCondLst>
                                      <p:childTnLst>
                                        <p:set>
                                          <p:cBhvr>
                                            <p:cTn id="105" dur="1" fill="hold">
                                              <p:stCondLst>
                                                <p:cond delay="0"/>
                                              </p:stCondLst>
                                            </p:cTn>
                                            <p:tgtEl>
                                              <p:spTgt spid="92"/>
                                            </p:tgtEl>
                                            <p:attrNameLst>
                                              <p:attrName>style.visibility</p:attrName>
                                            </p:attrNameLst>
                                          </p:cBhvr>
                                          <p:to>
                                            <p:strVal val="visible"/>
                                          </p:to>
                                        </p:set>
                                        <p:anim calcmode="lin" valueType="num">
                                          <p:cBhvr additive="base">
                                            <p:cTn id="106" dur="350" fill="hold"/>
                                            <p:tgtEl>
                                              <p:spTgt spid="92"/>
                                            </p:tgtEl>
                                            <p:attrNameLst>
                                              <p:attrName>ppt_x</p:attrName>
                                            </p:attrNameLst>
                                          </p:cBhvr>
                                          <p:tavLst>
                                            <p:tav tm="0">
                                              <p:val>
                                                <p:strVal val="#ppt_x"/>
                                              </p:val>
                                            </p:tav>
                                            <p:tav tm="100000">
                                              <p:val>
                                                <p:strVal val="#ppt_x"/>
                                              </p:val>
                                            </p:tav>
                                          </p:tavLst>
                                        </p:anim>
                                        <p:anim calcmode="lin" valueType="num">
                                          <p:cBhvr additive="base">
                                            <p:cTn id="107" dur="350" fill="hold"/>
                                            <p:tgtEl>
                                              <p:spTgt spid="92"/>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250"/>
                                      </p:stCondLst>
                                      <p:childTnLst>
                                        <p:set>
                                          <p:cBhvr>
                                            <p:cTn id="109" dur="1" fill="hold">
                                              <p:stCondLst>
                                                <p:cond delay="0"/>
                                              </p:stCondLst>
                                            </p:cTn>
                                            <p:tgtEl>
                                              <p:spTgt spid="111"/>
                                            </p:tgtEl>
                                            <p:attrNameLst>
                                              <p:attrName>style.visibility</p:attrName>
                                            </p:attrNameLst>
                                          </p:cBhvr>
                                          <p:to>
                                            <p:strVal val="visible"/>
                                          </p:to>
                                        </p:set>
                                        <p:anim calcmode="lin" valueType="num">
                                          <p:cBhvr additive="base">
                                            <p:cTn id="110" dur="350" fill="hold"/>
                                            <p:tgtEl>
                                              <p:spTgt spid="111"/>
                                            </p:tgtEl>
                                            <p:attrNameLst>
                                              <p:attrName>ppt_x</p:attrName>
                                            </p:attrNameLst>
                                          </p:cBhvr>
                                          <p:tavLst>
                                            <p:tav tm="0">
                                              <p:val>
                                                <p:strVal val="#ppt_x"/>
                                              </p:val>
                                            </p:tav>
                                            <p:tav tm="100000">
                                              <p:val>
                                                <p:strVal val="#ppt_x"/>
                                              </p:val>
                                            </p:tav>
                                          </p:tavLst>
                                        </p:anim>
                                        <p:anim calcmode="lin" valueType="num">
                                          <p:cBhvr additive="base">
                                            <p:cTn id="111" dur="350" fill="hold"/>
                                            <p:tgtEl>
                                              <p:spTgt spid="111"/>
                                            </p:tgtEl>
                                            <p:attrNameLst>
                                              <p:attrName>ppt_y</p:attrName>
                                            </p:attrNameLst>
                                          </p:cBhvr>
                                          <p:tavLst>
                                            <p:tav tm="0">
                                              <p:val>
                                                <p:strVal val="1+#ppt_h/2"/>
                                              </p:val>
                                            </p:tav>
                                            <p:tav tm="100000">
                                              <p:val>
                                                <p:strVal val="#ppt_y"/>
                                              </p:val>
                                            </p:tav>
                                          </p:tavLst>
                                        </p:anim>
                                      </p:childTnLst>
                                    </p:cTn>
                                  </p:par>
                                </p:childTnLst>
                              </p:cTn>
                            </p:par>
                            <p:par>
                              <p:cTn id="112" fill="hold">
                                <p:stCondLst>
                                  <p:cond delay="6700"/>
                                </p:stCondLst>
                                <p:childTnLst>
                                  <p:par>
                                    <p:cTn id="113" presetID="16" presetClass="entr" presetSubtype="37" fill="hold" grpId="0" nodeType="afterEffect">
                                      <p:stCondLst>
                                        <p:cond delay="0"/>
                                      </p:stCondLst>
                                      <p:childTnLst>
                                        <p:set>
                                          <p:cBhvr>
                                            <p:cTn id="114" dur="1" fill="hold">
                                              <p:stCondLst>
                                                <p:cond delay="0"/>
                                              </p:stCondLst>
                                            </p:cTn>
                                            <p:tgtEl>
                                              <p:spTgt spid="124"/>
                                            </p:tgtEl>
                                            <p:attrNameLst>
                                              <p:attrName>style.visibility</p:attrName>
                                            </p:attrNameLst>
                                          </p:cBhvr>
                                          <p:to>
                                            <p:strVal val="visible"/>
                                          </p:to>
                                        </p:set>
                                        <p:animEffect transition="in" filter="barn(outVertical)">
                                          <p:cBhvr>
                                            <p:cTn id="115" dur="400"/>
                                            <p:tgtEl>
                                              <p:spTgt spid="124"/>
                                            </p:tgtEl>
                                          </p:cBhvr>
                                        </p:animEffect>
                                      </p:childTnLst>
                                    </p:cTn>
                                  </p:par>
                                </p:childTnLst>
                              </p:cTn>
                            </p:par>
                            <p:par>
                              <p:cTn id="116" fill="hold">
                                <p:stCondLst>
                                  <p:cond delay="7100"/>
                                </p:stCondLst>
                                <p:childTnLst>
                                  <p:par>
                                    <p:cTn id="117" presetID="2" presetClass="entr" presetSubtype="1" fill="hold" nodeType="afterEffect" p14:presetBounceEnd="50000">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14:bounceEnd="50000">
                                          <p:cBhvr additive="base">
                                            <p:cTn id="119" dur="400" fill="hold"/>
                                            <p:tgtEl>
                                              <p:spTgt spid="73"/>
                                            </p:tgtEl>
                                            <p:attrNameLst>
                                              <p:attrName>ppt_x</p:attrName>
                                            </p:attrNameLst>
                                          </p:cBhvr>
                                          <p:tavLst>
                                            <p:tav tm="0">
                                              <p:val>
                                                <p:strVal val="#ppt_x"/>
                                              </p:val>
                                            </p:tav>
                                            <p:tav tm="100000">
                                              <p:val>
                                                <p:strVal val="#ppt_x"/>
                                              </p:val>
                                            </p:tav>
                                          </p:tavLst>
                                        </p:anim>
                                        <p:anim calcmode="lin" valueType="num" p14:bounceEnd="50000">
                                          <p:cBhvr additive="base">
                                            <p:cTn id="120" dur="400" fill="hold"/>
                                            <p:tgtEl>
                                              <p:spTgt spid="73"/>
                                            </p:tgtEl>
                                            <p:attrNameLst>
                                              <p:attrName>ppt_y</p:attrName>
                                            </p:attrNameLst>
                                          </p:cBhvr>
                                          <p:tavLst>
                                            <p:tav tm="0">
                                              <p:val>
                                                <p:strVal val="0-#ppt_h/2"/>
                                              </p:val>
                                            </p:tav>
                                            <p:tav tm="100000">
                                              <p:val>
                                                <p:strVal val="#ppt_y"/>
                                              </p:val>
                                            </p:tav>
                                          </p:tavLst>
                                        </p:anim>
                                      </p:childTnLst>
                                    </p:cTn>
                                  </p:par>
                                </p:childTnLst>
                              </p:cTn>
                            </p:par>
                            <p:par>
                              <p:cTn id="121" fill="hold">
                                <p:stCondLst>
                                  <p:cond delay="7500"/>
                                </p:stCondLst>
                                <p:childTnLst>
                                  <p:par>
                                    <p:cTn id="122" presetID="22" presetClass="entr" presetSubtype="1" fill="hold" nodeType="afterEffect">
                                      <p:stCondLst>
                                        <p:cond delay="0"/>
                                      </p:stCondLst>
                                      <p:childTnLst>
                                        <p:set>
                                          <p:cBhvr>
                                            <p:cTn id="123" dur="1" fill="hold">
                                              <p:stCondLst>
                                                <p:cond delay="0"/>
                                              </p:stCondLst>
                                            </p:cTn>
                                            <p:tgtEl>
                                              <p:spTgt spid="104"/>
                                            </p:tgtEl>
                                            <p:attrNameLst>
                                              <p:attrName>style.visibility</p:attrName>
                                            </p:attrNameLst>
                                          </p:cBhvr>
                                          <p:to>
                                            <p:strVal val="visible"/>
                                          </p:to>
                                        </p:set>
                                        <p:animEffect transition="in" filter="wipe(up)">
                                          <p:cBhvr>
                                            <p:cTn id="124" dur="500"/>
                                            <p:tgtEl>
                                              <p:spTgt spid="104"/>
                                            </p:tgtEl>
                                          </p:cBhvr>
                                        </p:animEffect>
                                      </p:childTnLst>
                                    </p:cTn>
                                  </p:par>
                                  <p:par>
                                    <p:cTn id="125" presetID="2" presetClass="entr" presetSubtype="4" fill="hold" grpId="0" nodeType="withEffect">
                                      <p:stCondLst>
                                        <p:cond delay="250"/>
                                      </p:stCondLst>
                                      <p:childTnLst>
                                        <p:set>
                                          <p:cBhvr>
                                            <p:cTn id="126" dur="1" fill="hold">
                                              <p:stCondLst>
                                                <p:cond delay="0"/>
                                              </p:stCondLst>
                                            </p:cTn>
                                            <p:tgtEl>
                                              <p:spTgt spid="101"/>
                                            </p:tgtEl>
                                            <p:attrNameLst>
                                              <p:attrName>style.visibility</p:attrName>
                                            </p:attrNameLst>
                                          </p:cBhvr>
                                          <p:to>
                                            <p:strVal val="visible"/>
                                          </p:to>
                                        </p:set>
                                        <p:anim calcmode="lin" valueType="num">
                                          <p:cBhvr additive="base">
                                            <p:cTn id="127" dur="350" fill="hold"/>
                                            <p:tgtEl>
                                              <p:spTgt spid="101"/>
                                            </p:tgtEl>
                                            <p:attrNameLst>
                                              <p:attrName>ppt_x</p:attrName>
                                            </p:attrNameLst>
                                          </p:cBhvr>
                                          <p:tavLst>
                                            <p:tav tm="0">
                                              <p:val>
                                                <p:strVal val="#ppt_x"/>
                                              </p:val>
                                            </p:tav>
                                            <p:tav tm="100000">
                                              <p:val>
                                                <p:strVal val="#ppt_x"/>
                                              </p:val>
                                            </p:tav>
                                          </p:tavLst>
                                        </p:anim>
                                        <p:anim calcmode="lin" valueType="num">
                                          <p:cBhvr additive="base">
                                            <p:cTn id="128" dur="350" fill="hold"/>
                                            <p:tgtEl>
                                              <p:spTgt spid="101"/>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250"/>
                                      </p:stCondLst>
                                      <p:childTnLst>
                                        <p:set>
                                          <p:cBhvr>
                                            <p:cTn id="130" dur="1" fill="hold">
                                              <p:stCondLst>
                                                <p:cond delay="0"/>
                                              </p:stCondLst>
                                            </p:cTn>
                                            <p:tgtEl>
                                              <p:spTgt spid="94"/>
                                            </p:tgtEl>
                                            <p:attrNameLst>
                                              <p:attrName>style.visibility</p:attrName>
                                            </p:attrNameLst>
                                          </p:cBhvr>
                                          <p:to>
                                            <p:strVal val="visible"/>
                                          </p:to>
                                        </p:set>
                                        <p:anim calcmode="lin" valueType="num">
                                          <p:cBhvr additive="base">
                                            <p:cTn id="131" dur="350" fill="hold"/>
                                            <p:tgtEl>
                                              <p:spTgt spid="94"/>
                                            </p:tgtEl>
                                            <p:attrNameLst>
                                              <p:attrName>ppt_x</p:attrName>
                                            </p:attrNameLst>
                                          </p:cBhvr>
                                          <p:tavLst>
                                            <p:tav tm="0">
                                              <p:val>
                                                <p:strVal val="#ppt_x"/>
                                              </p:val>
                                            </p:tav>
                                            <p:tav tm="100000">
                                              <p:val>
                                                <p:strVal val="#ppt_x"/>
                                              </p:val>
                                            </p:tav>
                                          </p:tavLst>
                                        </p:anim>
                                        <p:anim calcmode="lin" valueType="num">
                                          <p:cBhvr additive="base">
                                            <p:cTn id="132" dur="350" fill="hold"/>
                                            <p:tgtEl>
                                              <p:spTgt spid="9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250"/>
                                      </p:stCondLst>
                                      <p:childTnLst>
                                        <p:set>
                                          <p:cBhvr>
                                            <p:cTn id="134" dur="1" fill="hold">
                                              <p:stCondLst>
                                                <p:cond delay="0"/>
                                              </p:stCondLst>
                                            </p:cTn>
                                            <p:tgtEl>
                                              <p:spTgt spid="110"/>
                                            </p:tgtEl>
                                            <p:attrNameLst>
                                              <p:attrName>style.visibility</p:attrName>
                                            </p:attrNameLst>
                                          </p:cBhvr>
                                          <p:to>
                                            <p:strVal val="visible"/>
                                          </p:to>
                                        </p:set>
                                        <p:anim calcmode="lin" valueType="num">
                                          <p:cBhvr additive="base">
                                            <p:cTn id="135" dur="350" fill="hold"/>
                                            <p:tgtEl>
                                              <p:spTgt spid="110"/>
                                            </p:tgtEl>
                                            <p:attrNameLst>
                                              <p:attrName>ppt_x</p:attrName>
                                            </p:attrNameLst>
                                          </p:cBhvr>
                                          <p:tavLst>
                                            <p:tav tm="0">
                                              <p:val>
                                                <p:strVal val="#ppt_x"/>
                                              </p:val>
                                            </p:tav>
                                            <p:tav tm="100000">
                                              <p:val>
                                                <p:strVal val="#ppt_x"/>
                                              </p:val>
                                            </p:tav>
                                          </p:tavLst>
                                        </p:anim>
                                        <p:anim calcmode="lin" valueType="num">
                                          <p:cBhvr additive="base">
                                            <p:cTn id="136" dur="350" fill="hold"/>
                                            <p:tgtEl>
                                              <p:spTgt spid="110"/>
                                            </p:tgtEl>
                                            <p:attrNameLst>
                                              <p:attrName>ppt_y</p:attrName>
                                            </p:attrNameLst>
                                          </p:cBhvr>
                                          <p:tavLst>
                                            <p:tav tm="0">
                                              <p:val>
                                                <p:strVal val="1+#ppt_h/2"/>
                                              </p:val>
                                            </p:tav>
                                            <p:tav tm="100000">
                                              <p:val>
                                                <p:strVal val="#ppt_y"/>
                                              </p:val>
                                            </p:tav>
                                          </p:tavLst>
                                        </p:anim>
                                      </p:childTnLst>
                                    </p:cTn>
                                  </p:par>
                                </p:childTnLst>
                              </p:cTn>
                            </p:par>
                            <p:par>
                              <p:cTn id="137" fill="hold">
                                <p:stCondLst>
                                  <p:cond delay="8100"/>
                                </p:stCondLst>
                                <p:childTnLst>
                                  <p:par>
                                    <p:cTn id="138" presetID="16" presetClass="entr" presetSubtype="37" fill="hold" grpId="0" nodeType="afterEffect">
                                      <p:stCondLst>
                                        <p:cond delay="0"/>
                                      </p:stCondLst>
                                      <p:childTnLst>
                                        <p:set>
                                          <p:cBhvr>
                                            <p:cTn id="139" dur="1" fill="hold">
                                              <p:stCondLst>
                                                <p:cond delay="0"/>
                                              </p:stCondLst>
                                            </p:cTn>
                                            <p:tgtEl>
                                              <p:spTgt spid="125"/>
                                            </p:tgtEl>
                                            <p:attrNameLst>
                                              <p:attrName>style.visibility</p:attrName>
                                            </p:attrNameLst>
                                          </p:cBhvr>
                                          <p:to>
                                            <p:strVal val="visible"/>
                                          </p:to>
                                        </p:set>
                                        <p:animEffect transition="in" filter="barn(outVertical)">
                                          <p:cBhvr>
                                            <p:cTn id="140" dur="4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5" grpId="0"/>
          <p:bldP spid="89" grpId="0"/>
          <p:bldP spid="91" grpId="0"/>
          <p:bldP spid="92" grpId="0"/>
          <p:bldP spid="94" grpId="0"/>
          <p:bldP spid="107" grpId="0" animBg="1"/>
          <p:bldP spid="122" grpId="0" animBg="1"/>
          <p:bldP spid="123" grpId="0" animBg="1"/>
          <p:bldP spid="124" grpId="0" animBg="1"/>
          <p:bldP spid="125" grpId="0" animBg="1"/>
          <p:bldP spid="95" grpId="0" animBg="1"/>
          <p:bldP spid="97" grpId="0" animBg="1"/>
          <p:bldP spid="99" grpId="0" animBg="1"/>
          <p:bldP spid="101" grpId="0" animBg="1"/>
          <p:bldP spid="105" grpId="0" animBg="1"/>
          <p:bldP spid="109" grpId="0"/>
          <p:bldP spid="110" grpId="0"/>
          <p:bldP spid="111" grpId="0"/>
          <p:bldP spid="112" grpId="0"/>
          <p:bldP spid="113" grpId="0"/>
          <p:bldP spid="1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barn(outVertical)">
                                          <p:cBhvr>
                                            <p:cTn id="15" dur="500"/>
                                            <p:tgtEl>
                                              <p:spTgt spid="114"/>
                                            </p:tgtEl>
                                          </p:cBhvr>
                                        </p:animEffect>
                                      </p:childTnLst>
                                    </p:cTn>
                                  </p:par>
                                </p:childTnLst>
                              </p:cTn>
                            </p:par>
                            <p:par>
                              <p:cTn id="16" fill="hold">
                                <p:stCondLst>
                                  <p:cond delay="1500"/>
                                </p:stCondLst>
                                <p:childTnLst>
                                  <p:par>
                                    <p:cTn id="17" presetID="2" presetClass="entr" presetSubtype="1"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400" fill="hold"/>
                                            <p:tgtEl>
                                              <p:spTgt spid="47"/>
                                            </p:tgtEl>
                                            <p:attrNameLst>
                                              <p:attrName>ppt_x</p:attrName>
                                            </p:attrNameLst>
                                          </p:cBhvr>
                                          <p:tavLst>
                                            <p:tav tm="0">
                                              <p:val>
                                                <p:strVal val="#ppt_x"/>
                                              </p:val>
                                            </p:tav>
                                            <p:tav tm="100000">
                                              <p:val>
                                                <p:strVal val="#ppt_x"/>
                                              </p:val>
                                            </p:tav>
                                          </p:tavLst>
                                        </p:anim>
                                        <p:anim calcmode="lin" valueType="num">
                                          <p:cBhvr additive="base">
                                            <p:cTn id="20" dur="400" fill="hold"/>
                                            <p:tgtEl>
                                              <p:spTgt spid="47"/>
                                            </p:tgtEl>
                                            <p:attrNameLst>
                                              <p:attrName>ppt_y</p:attrName>
                                            </p:attrNameLst>
                                          </p:cBhvr>
                                          <p:tavLst>
                                            <p:tav tm="0">
                                              <p:val>
                                                <p:strVal val="0-#ppt_h/2"/>
                                              </p:val>
                                            </p:tav>
                                            <p:tav tm="100000">
                                              <p:val>
                                                <p:strVal val="#ppt_y"/>
                                              </p:val>
                                            </p:tav>
                                          </p:tavLst>
                                        </p:anim>
                                      </p:childTnLst>
                                    </p:cTn>
                                  </p:par>
                                </p:childTnLst>
                              </p:cTn>
                            </p:par>
                            <p:par>
                              <p:cTn id="21" fill="hold">
                                <p:stCondLst>
                                  <p:cond delay="1900"/>
                                </p:stCondLst>
                                <p:childTnLst>
                                  <p:par>
                                    <p:cTn id="22" presetID="22" presetClass="entr" presetSubtype="1"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wipe(up)">
                                          <p:cBhvr>
                                            <p:cTn id="24" dur="500"/>
                                            <p:tgtEl>
                                              <p:spTgt spid="96"/>
                                            </p:tgtEl>
                                          </p:cBhvr>
                                        </p:animEffect>
                                      </p:childTnLst>
                                    </p:cTn>
                                  </p:par>
                                  <p:par>
                                    <p:cTn id="25" presetID="2" presetClass="entr" presetSubtype="4" fill="hold" grpId="0" nodeType="withEffect">
                                      <p:stCondLst>
                                        <p:cond delay="25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350" fill="hold"/>
                                            <p:tgtEl>
                                              <p:spTgt spid="95"/>
                                            </p:tgtEl>
                                            <p:attrNameLst>
                                              <p:attrName>ppt_x</p:attrName>
                                            </p:attrNameLst>
                                          </p:cBhvr>
                                          <p:tavLst>
                                            <p:tav tm="0">
                                              <p:val>
                                                <p:strVal val="#ppt_x"/>
                                              </p:val>
                                            </p:tav>
                                            <p:tav tm="100000">
                                              <p:val>
                                                <p:strVal val="#ppt_x"/>
                                              </p:val>
                                            </p:tav>
                                          </p:tavLst>
                                        </p:anim>
                                        <p:anim calcmode="lin" valueType="num">
                                          <p:cBhvr additive="base">
                                            <p:cTn id="28" dur="350" fill="hold"/>
                                            <p:tgtEl>
                                              <p:spTgt spid="9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50" fill="hold"/>
                                            <p:tgtEl>
                                              <p:spTgt spid="85"/>
                                            </p:tgtEl>
                                            <p:attrNameLst>
                                              <p:attrName>ppt_x</p:attrName>
                                            </p:attrNameLst>
                                          </p:cBhvr>
                                          <p:tavLst>
                                            <p:tav tm="0">
                                              <p:val>
                                                <p:strVal val="#ppt_x"/>
                                              </p:val>
                                            </p:tav>
                                            <p:tav tm="100000">
                                              <p:val>
                                                <p:strVal val="#ppt_x"/>
                                              </p:val>
                                            </p:tav>
                                          </p:tavLst>
                                        </p:anim>
                                        <p:anim calcmode="lin" valueType="num">
                                          <p:cBhvr additive="base">
                                            <p:cTn id="32" dur="35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09"/>
                                            </p:tgtEl>
                                            <p:attrNameLst>
                                              <p:attrName>style.visibility</p:attrName>
                                            </p:attrNameLst>
                                          </p:cBhvr>
                                          <p:to>
                                            <p:strVal val="visible"/>
                                          </p:to>
                                        </p:set>
                                        <p:anim calcmode="lin" valueType="num">
                                          <p:cBhvr additive="base">
                                            <p:cTn id="35" dur="350" fill="hold"/>
                                            <p:tgtEl>
                                              <p:spTgt spid="109"/>
                                            </p:tgtEl>
                                            <p:attrNameLst>
                                              <p:attrName>ppt_x</p:attrName>
                                            </p:attrNameLst>
                                          </p:cBhvr>
                                          <p:tavLst>
                                            <p:tav tm="0">
                                              <p:val>
                                                <p:strVal val="#ppt_x"/>
                                              </p:val>
                                            </p:tav>
                                            <p:tav tm="100000">
                                              <p:val>
                                                <p:strVal val="#ppt_x"/>
                                              </p:val>
                                            </p:tav>
                                          </p:tavLst>
                                        </p:anim>
                                        <p:anim calcmode="lin" valueType="num">
                                          <p:cBhvr additive="base">
                                            <p:cTn id="36" dur="350" fill="hold"/>
                                            <p:tgtEl>
                                              <p:spTgt spid="10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16" presetClass="entr" presetSubtype="37"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barn(outVertical)">
                                          <p:cBhvr>
                                            <p:cTn id="40" dur="400"/>
                                            <p:tgtEl>
                                              <p:spTgt spid="107"/>
                                            </p:tgtEl>
                                          </p:cBhvr>
                                        </p:animEffect>
                                      </p:childTnLst>
                                    </p:cTn>
                                  </p:par>
                                </p:childTnLst>
                              </p:cTn>
                            </p:par>
                            <p:par>
                              <p:cTn id="41" fill="hold">
                                <p:stCondLst>
                                  <p:cond delay="2900"/>
                                </p:stCondLst>
                                <p:childTnLst>
                                  <p:par>
                                    <p:cTn id="42" presetID="2" presetClass="entr" presetSubtype="1"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additive="base">
                                            <p:cTn id="44" dur="400" fill="hold"/>
                                            <p:tgtEl>
                                              <p:spTgt spid="52"/>
                                            </p:tgtEl>
                                            <p:attrNameLst>
                                              <p:attrName>ppt_x</p:attrName>
                                            </p:attrNameLst>
                                          </p:cBhvr>
                                          <p:tavLst>
                                            <p:tav tm="0">
                                              <p:val>
                                                <p:strVal val="#ppt_x"/>
                                              </p:val>
                                            </p:tav>
                                            <p:tav tm="100000">
                                              <p:val>
                                                <p:strVal val="#ppt_x"/>
                                              </p:val>
                                            </p:tav>
                                          </p:tavLst>
                                        </p:anim>
                                        <p:anim calcmode="lin" valueType="num">
                                          <p:cBhvr additive="base">
                                            <p:cTn id="45" dur="400" fill="hold"/>
                                            <p:tgtEl>
                                              <p:spTgt spid="52"/>
                                            </p:tgtEl>
                                            <p:attrNameLst>
                                              <p:attrName>ppt_y</p:attrName>
                                            </p:attrNameLst>
                                          </p:cBhvr>
                                          <p:tavLst>
                                            <p:tav tm="0">
                                              <p:val>
                                                <p:strVal val="0-#ppt_h/2"/>
                                              </p:val>
                                            </p:tav>
                                            <p:tav tm="100000">
                                              <p:val>
                                                <p:strVal val="#ppt_y"/>
                                              </p:val>
                                            </p:tav>
                                          </p:tavLst>
                                        </p:anim>
                                      </p:childTnLst>
                                    </p:cTn>
                                  </p:par>
                                </p:childTnLst>
                              </p:cTn>
                            </p:par>
                            <p:par>
                              <p:cTn id="46" fill="hold">
                                <p:stCondLst>
                                  <p:cond delay="3300"/>
                                </p:stCondLst>
                                <p:childTnLst>
                                  <p:par>
                                    <p:cTn id="47" presetID="22" presetClass="entr" presetSubtype="1" fill="hold" nodeType="after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up)">
                                          <p:cBhvr>
                                            <p:cTn id="49" dur="500"/>
                                            <p:tgtEl>
                                              <p:spTgt spid="98"/>
                                            </p:tgtEl>
                                          </p:cBhvr>
                                        </p:animEffect>
                                      </p:childTnLst>
                                    </p:cTn>
                                  </p:par>
                                  <p:par>
                                    <p:cTn id="50" presetID="2" presetClass="entr" presetSubtype="4" fill="hold" grpId="0" nodeType="withEffect">
                                      <p:stCondLst>
                                        <p:cond delay="250"/>
                                      </p:stCondLst>
                                      <p:childTnLst>
                                        <p:set>
                                          <p:cBhvr>
                                            <p:cTn id="51" dur="1" fill="hold">
                                              <p:stCondLst>
                                                <p:cond delay="0"/>
                                              </p:stCondLst>
                                            </p:cTn>
                                            <p:tgtEl>
                                              <p:spTgt spid="97"/>
                                            </p:tgtEl>
                                            <p:attrNameLst>
                                              <p:attrName>style.visibility</p:attrName>
                                            </p:attrNameLst>
                                          </p:cBhvr>
                                          <p:to>
                                            <p:strVal val="visible"/>
                                          </p:to>
                                        </p:set>
                                        <p:anim calcmode="lin" valueType="num">
                                          <p:cBhvr additive="base">
                                            <p:cTn id="52" dur="350" fill="hold"/>
                                            <p:tgtEl>
                                              <p:spTgt spid="97"/>
                                            </p:tgtEl>
                                            <p:attrNameLst>
                                              <p:attrName>ppt_x</p:attrName>
                                            </p:attrNameLst>
                                          </p:cBhvr>
                                          <p:tavLst>
                                            <p:tav tm="0">
                                              <p:val>
                                                <p:strVal val="#ppt_x"/>
                                              </p:val>
                                            </p:tav>
                                            <p:tav tm="100000">
                                              <p:val>
                                                <p:strVal val="#ppt_x"/>
                                              </p:val>
                                            </p:tav>
                                          </p:tavLst>
                                        </p:anim>
                                        <p:anim calcmode="lin" valueType="num">
                                          <p:cBhvr additive="base">
                                            <p:cTn id="53" dur="350" fill="hold"/>
                                            <p:tgtEl>
                                              <p:spTgt spid="9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5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350" fill="hold"/>
                                            <p:tgtEl>
                                              <p:spTgt spid="89"/>
                                            </p:tgtEl>
                                            <p:attrNameLst>
                                              <p:attrName>ppt_x</p:attrName>
                                            </p:attrNameLst>
                                          </p:cBhvr>
                                          <p:tavLst>
                                            <p:tav tm="0">
                                              <p:val>
                                                <p:strVal val="#ppt_x"/>
                                              </p:val>
                                            </p:tav>
                                            <p:tav tm="100000">
                                              <p:val>
                                                <p:strVal val="#ppt_x"/>
                                              </p:val>
                                            </p:tav>
                                          </p:tavLst>
                                        </p:anim>
                                        <p:anim calcmode="lin" valueType="num">
                                          <p:cBhvr additive="base">
                                            <p:cTn id="57" dur="350" fill="hold"/>
                                            <p:tgtEl>
                                              <p:spTgt spid="8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50"/>
                                      </p:stCondLst>
                                      <p:childTnLst>
                                        <p:set>
                                          <p:cBhvr>
                                            <p:cTn id="59" dur="1" fill="hold">
                                              <p:stCondLst>
                                                <p:cond delay="0"/>
                                              </p:stCondLst>
                                            </p:cTn>
                                            <p:tgtEl>
                                              <p:spTgt spid="113"/>
                                            </p:tgtEl>
                                            <p:attrNameLst>
                                              <p:attrName>style.visibility</p:attrName>
                                            </p:attrNameLst>
                                          </p:cBhvr>
                                          <p:to>
                                            <p:strVal val="visible"/>
                                          </p:to>
                                        </p:set>
                                        <p:anim calcmode="lin" valueType="num">
                                          <p:cBhvr additive="base">
                                            <p:cTn id="60" dur="350" fill="hold"/>
                                            <p:tgtEl>
                                              <p:spTgt spid="113"/>
                                            </p:tgtEl>
                                            <p:attrNameLst>
                                              <p:attrName>ppt_x</p:attrName>
                                            </p:attrNameLst>
                                          </p:cBhvr>
                                          <p:tavLst>
                                            <p:tav tm="0">
                                              <p:val>
                                                <p:strVal val="#ppt_x"/>
                                              </p:val>
                                            </p:tav>
                                            <p:tav tm="100000">
                                              <p:val>
                                                <p:strVal val="#ppt_x"/>
                                              </p:val>
                                            </p:tav>
                                          </p:tavLst>
                                        </p:anim>
                                        <p:anim calcmode="lin" valueType="num">
                                          <p:cBhvr additive="base">
                                            <p:cTn id="61" dur="350" fill="hold"/>
                                            <p:tgtEl>
                                              <p:spTgt spid="113"/>
                                            </p:tgtEl>
                                            <p:attrNameLst>
                                              <p:attrName>ppt_y</p:attrName>
                                            </p:attrNameLst>
                                          </p:cBhvr>
                                          <p:tavLst>
                                            <p:tav tm="0">
                                              <p:val>
                                                <p:strVal val="1+#ppt_h/2"/>
                                              </p:val>
                                            </p:tav>
                                            <p:tav tm="100000">
                                              <p:val>
                                                <p:strVal val="#ppt_y"/>
                                              </p:val>
                                            </p:tav>
                                          </p:tavLst>
                                        </p:anim>
                                      </p:childTnLst>
                                    </p:cTn>
                                  </p:par>
                                </p:childTnLst>
                              </p:cTn>
                            </p:par>
                            <p:par>
                              <p:cTn id="62" fill="hold">
                                <p:stCondLst>
                                  <p:cond delay="3900"/>
                                </p:stCondLst>
                                <p:childTnLst>
                                  <p:par>
                                    <p:cTn id="63" presetID="16" presetClass="entr" presetSubtype="37" fill="hold" grpId="0"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barn(outVertical)">
                                          <p:cBhvr>
                                            <p:cTn id="65" dur="400"/>
                                            <p:tgtEl>
                                              <p:spTgt spid="122"/>
                                            </p:tgtEl>
                                          </p:cBhvr>
                                        </p:animEffect>
                                      </p:childTnLst>
                                    </p:cTn>
                                  </p:par>
                                </p:childTnLst>
                              </p:cTn>
                            </p:par>
                            <p:par>
                              <p:cTn id="66" fill="hold">
                                <p:stCondLst>
                                  <p:cond delay="4300"/>
                                </p:stCondLst>
                                <p:childTnLst>
                                  <p:par>
                                    <p:cTn id="67" presetID="2" presetClass="entr" presetSubtype="1" fill="hold"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400" fill="hold"/>
                                            <p:tgtEl>
                                              <p:spTgt spid="55"/>
                                            </p:tgtEl>
                                            <p:attrNameLst>
                                              <p:attrName>ppt_x</p:attrName>
                                            </p:attrNameLst>
                                          </p:cBhvr>
                                          <p:tavLst>
                                            <p:tav tm="0">
                                              <p:val>
                                                <p:strVal val="#ppt_x"/>
                                              </p:val>
                                            </p:tav>
                                            <p:tav tm="100000">
                                              <p:val>
                                                <p:strVal val="#ppt_x"/>
                                              </p:val>
                                            </p:tav>
                                          </p:tavLst>
                                        </p:anim>
                                        <p:anim calcmode="lin" valueType="num">
                                          <p:cBhvr additive="base">
                                            <p:cTn id="70" dur="400" fill="hold"/>
                                            <p:tgtEl>
                                              <p:spTgt spid="55"/>
                                            </p:tgtEl>
                                            <p:attrNameLst>
                                              <p:attrName>ppt_y</p:attrName>
                                            </p:attrNameLst>
                                          </p:cBhvr>
                                          <p:tavLst>
                                            <p:tav tm="0">
                                              <p:val>
                                                <p:strVal val="0-#ppt_h/2"/>
                                              </p:val>
                                            </p:tav>
                                            <p:tav tm="100000">
                                              <p:val>
                                                <p:strVal val="#ppt_y"/>
                                              </p:val>
                                            </p:tav>
                                          </p:tavLst>
                                        </p:anim>
                                      </p:childTnLst>
                                    </p:cTn>
                                  </p:par>
                                </p:childTnLst>
                              </p:cTn>
                            </p:par>
                            <p:par>
                              <p:cTn id="71" fill="hold">
                                <p:stCondLst>
                                  <p:cond delay="4700"/>
                                </p:stCondLst>
                                <p:childTnLst>
                                  <p:par>
                                    <p:cTn id="72" presetID="22" presetClass="entr" presetSubtype="1" fill="hold"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wipe(up)">
                                          <p:cBhvr>
                                            <p:cTn id="74" dur="500"/>
                                            <p:tgtEl>
                                              <p:spTgt spid="100"/>
                                            </p:tgtEl>
                                          </p:cBhvr>
                                        </p:animEffect>
                                      </p:childTnLst>
                                    </p:cTn>
                                  </p:par>
                                  <p:par>
                                    <p:cTn id="75" presetID="2" presetClass="entr" presetSubtype="4" fill="hold" grpId="0" nodeType="withEffect">
                                      <p:stCondLst>
                                        <p:cond delay="250"/>
                                      </p:stCondLst>
                                      <p:childTnLst>
                                        <p:set>
                                          <p:cBhvr>
                                            <p:cTn id="76" dur="1" fill="hold">
                                              <p:stCondLst>
                                                <p:cond delay="0"/>
                                              </p:stCondLst>
                                            </p:cTn>
                                            <p:tgtEl>
                                              <p:spTgt spid="99"/>
                                            </p:tgtEl>
                                            <p:attrNameLst>
                                              <p:attrName>style.visibility</p:attrName>
                                            </p:attrNameLst>
                                          </p:cBhvr>
                                          <p:to>
                                            <p:strVal val="visible"/>
                                          </p:to>
                                        </p:set>
                                        <p:anim calcmode="lin" valueType="num">
                                          <p:cBhvr additive="base">
                                            <p:cTn id="77" dur="350" fill="hold"/>
                                            <p:tgtEl>
                                              <p:spTgt spid="99"/>
                                            </p:tgtEl>
                                            <p:attrNameLst>
                                              <p:attrName>ppt_x</p:attrName>
                                            </p:attrNameLst>
                                          </p:cBhvr>
                                          <p:tavLst>
                                            <p:tav tm="0">
                                              <p:val>
                                                <p:strVal val="#ppt_x"/>
                                              </p:val>
                                            </p:tav>
                                            <p:tav tm="100000">
                                              <p:val>
                                                <p:strVal val="#ppt_x"/>
                                              </p:val>
                                            </p:tav>
                                          </p:tavLst>
                                        </p:anim>
                                        <p:anim calcmode="lin" valueType="num">
                                          <p:cBhvr additive="base">
                                            <p:cTn id="78" dur="350" fill="hold"/>
                                            <p:tgtEl>
                                              <p:spTgt spid="9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
                                      </p:stCondLst>
                                      <p:childTnLst>
                                        <p:set>
                                          <p:cBhvr>
                                            <p:cTn id="80" dur="1" fill="hold">
                                              <p:stCondLst>
                                                <p:cond delay="0"/>
                                              </p:stCondLst>
                                            </p:cTn>
                                            <p:tgtEl>
                                              <p:spTgt spid="91"/>
                                            </p:tgtEl>
                                            <p:attrNameLst>
                                              <p:attrName>style.visibility</p:attrName>
                                            </p:attrNameLst>
                                          </p:cBhvr>
                                          <p:to>
                                            <p:strVal val="visible"/>
                                          </p:to>
                                        </p:set>
                                        <p:anim calcmode="lin" valueType="num">
                                          <p:cBhvr additive="base">
                                            <p:cTn id="81" dur="350" fill="hold"/>
                                            <p:tgtEl>
                                              <p:spTgt spid="91"/>
                                            </p:tgtEl>
                                            <p:attrNameLst>
                                              <p:attrName>ppt_x</p:attrName>
                                            </p:attrNameLst>
                                          </p:cBhvr>
                                          <p:tavLst>
                                            <p:tav tm="0">
                                              <p:val>
                                                <p:strVal val="#ppt_x"/>
                                              </p:val>
                                            </p:tav>
                                            <p:tav tm="100000">
                                              <p:val>
                                                <p:strVal val="#ppt_x"/>
                                              </p:val>
                                            </p:tav>
                                          </p:tavLst>
                                        </p:anim>
                                        <p:anim calcmode="lin" valueType="num">
                                          <p:cBhvr additive="base">
                                            <p:cTn id="82" dur="350" fill="hold"/>
                                            <p:tgtEl>
                                              <p:spTgt spid="9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50"/>
                                      </p:stCondLst>
                                      <p:childTnLst>
                                        <p:set>
                                          <p:cBhvr>
                                            <p:cTn id="84" dur="1" fill="hold">
                                              <p:stCondLst>
                                                <p:cond delay="0"/>
                                              </p:stCondLst>
                                            </p:cTn>
                                            <p:tgtEl>
                                              <p:spTgt spid="112"/>
                                            </p:tgtEl>
                                            <p:attrNameLst>
                                              <p:attrName>style.visibility</p:attrName>
                                            </p:attrNameLst>
                                          </p:cBhvr>
                                          <p:to>
                                            <p:strVal val="visible"/>
                                          </p:to>
                                        </p:set>
                                        <p:anim calcmode="lin" valueType="num">
                                          <p:cBhvr additive="base">
                                            <p:cTn id="85" dur="350" fill="hold"/>
                                            <p:tgtEl>
                                              <p:spTgt spid="112"/>
                                            </p:tgtEl>
                                            <p:attrNameLst>
                                              <p:attrName>ppt_x</p:attrName>
                                            </p:attrNameLst>
                                          </p:cBhvr>
                                          <p:tavLst>
                                            <p:tav tm="0">
                                              <p:val>
                                                <p:strVal val="#ppt_x"/>
                                              </p:val>
                                            </p:tav>
                                            <p:tav tm="100000">
                                              <p:val>
                                                <p:strVal val="#ppt_x"/>
                                              </p:val>
                                            </p:tav>
                                          </p:tavLst>
                                        </p:anim>
                                        <p:anim calcmode="lin" valueType="num">
                                          <p:cBhvr additive="base">
                                            <p:cTn id="86" dur="350" fill="hold"/>
                                            <p:tgtEl>
                                              <p:spTgt spid="112"/>
                                            </p:tgtEl>
                                            <p:attrNameLst>
                                              <p:attrName>ppt_y</p:attrName>
                                            </p:attrNameLst>
                                          </p:cBhvr>
                                          <p:tavLst>
                                            <p:tav tm="0">
                                              <p:val>
                                                <p:strVal val="1+#ppt_h/2"/>
                                              </p:val>
                                            </p:tav>
                                            <p:tav tm="100000">
                                              <p:val>
                                                <p:strVal val="#ppt_y"/>
                                              </p:val>
                                            </p:tav>
                                          </p:tavLst>
                                        </p:anim>
                                      </p:childTnLst>
                                    </p:cTn>
                                  </p:par>
                                </p:childTnLst>
                              </p:cTn>
                            </p:par>
                            <p:par>
                              <p:cTn id="87" fill="hold">
                                <p:stCondLst>
                                  <p:cond delay="5300"/>
                                </p:stCondLst>
                                <p:childTnLst>
                                  <p:par>
                                    <p:cTn id="88" presetID="16" presetClass="entr" presetSubtype="37" fill="hold" grpId="0" nodeType="afterEffect">
                                      <p:stCondLst>
                                        <p:cond delay="0"/>
                                      </p:stCondLst>
                                      <p:childTnLst>
                                        <p:set>
                                          <p:cBhvr>
                                            <p:cTn id="89" dur="1" fill="hold">
                                              <p:stCondLst>
                                                <p:cond delay="0"/>
                                              </p:stCondLst>
                                            </p:cTn>
                                            <p:tgtEl>
                                              <p:spTgt spid="123"/>
                                            </p:tgtEl>
                                            <p:attrNameLst>
                                              <p:attrName>style.visibility</p:attrName>
                                            </p:attrNameLst>
                                          </p:cBhvr>
                                          <p:to>
                                            <p:strVal val="visible"/>
                                          </p:to>
                                        </p:set>
                                        <p:animEffect transition="in" filter="barn(outVertical)">
                                          <p:cBhvr>
                                            <p:cTn id="90" dur="400"/>
                                            <p:tgtEl>
                                              <p:spTgt spid="123"/>
                                            </p:tgtEl>
                                          </p:cBhvr>
                                        </p:animEffect>
                                      </p:childTnLst>
                                    </p:cTn>
                                  </p:par>
                                </p:childTnLst>
                              </p:cTn>
                            </p:par>
                            <p:par>
                              <p:cTn id="91" fill="hold">
                                <p:stCondLst>
                                  <p:cond delay="5700"/>
                                </p:stCondLst>
                                <p:childTnLst>
                                  <p:par>
                                    <p:cTn id="92" presetID="2" presetClass="entr" presetSubtype="1" fill="hold"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additive="base">
                                            <p:cTn id="94" dur="400" fill="hold"/>
                                            <p:tgtEl>
                                              <p:spTgt spid="64"/>
                                            </p:tgtEl>
                                            <p:attrNameLst>
                                              <p:attrName>ppt_x</p:attrName>
                                            </p:attrNameLst>
                                          </p:cBhvr>
                                          <p:tavLst>
                                            <p:tav tm="0">
                                              <p:val>
                                                <p:strVal val="#ppt_x"/>
                                              </p:val>
                                            </p:tav>
                                            <p:tav tm="100000">
                                              <p:val>
                                                <p:strVal val="#ppt_x"/>
                                              </p:val>
                                            </p:tav>
                                          </p:tavLst>
                                        </p:anim>
                                        <p:anim calcmode="lin" valueType="num">
                                          <p:cBhvr additive="base">
                                            <p:cTn id="95" dur="400" fill="hold"/>
                                            <p:tgtEl>
                                              <p:spTgt spid="64"/>
                                            </p:tgtEl>
                                            <p:attrNameLst>
                                              <p:attrName>ppt_y</p:attrName>
                                            </p:attrNameLst>
                                          </p:cBhvr>
                                          <p:tavLst>
                                            <p:tav tm="0">
                                              <p:val>
                                                <p:strVal val="0-#ppt_h/2"/>
                                              </p:val>
                                            </p:tav>
                                            <p:tav tm="100000">
                                              <p:val>
                                                <p:strVal val="#ppt_y"/>
                                              </p:val>
                                            </p:tav>
                                          </p:tavLst>
                                        </p:anim>
                                      </p:childTnLst>
                                    </p:cTn>
                                  </p:par>
                                </p:childTnLst>
                              </p:cTn>
                            </p:par>
                            <p:par>
                              <p:cTn id="96" fill="hold">
                                <p:stCondLst>
                                  <p:cond delay="6100"/>
                                </p:stCondLst>
                                <p:childTnLst>
                                  <p:par>
                                    <p:cTn id="97" presetID="22" presetClass="entr" presetSubtype="1" fill="hold" nodeType="afterEffect">
                                      <p:stCondLst>
                                        <p:cond delay="0"/>
                                      </p:stCondLst>
                                      <p:childTnLst>
                                        <p:set>
                                          <p:cBhvr>
                                            <p:cTn id="98" dur="1" fill="hold">
                                              <p:stCondLst>
                                                <p:cond delay="0"/>
                                              </p:stCondLst>
                                            </p:cTn>
                                            <p:tgtEl>
                                              <p:spTgt spid="106"/>
                                            </p:tgtEl>
                                            <p:attrNameLst>
                                              <p:attrName>style.visibility</p:attrName>
                                            </p:attrNameLst>
                                          </p:cBhvr>
                                          <p:to>
                                            <p:strVal val="visible"/>
                                          </p:to>
                                        </p:set>
                                        <p:animEffect transition="in" filter="wipe(up)">
                                          <p:cBhvr>
                                            <p:cTn id="99" dur="500"/>
                                            <p:tgtEl>
                                              <p:spTgt spid="106"/>
                                            </p:tgtEl>
                                          </p:cBhvr>
                                        </p:animEffect>
                                      </p:childTnLst>
                                    </p:cTn>
                                  </p:par>
                                  <p:par>
                                    <p:cTn id="100" presetID="2" presetClass="entr" presetSubtype="4" fill="hold" grpId="0" nodeType="withEffect">
                                      <p:stCondLst>
                                        <p:cond delay="250"/>
                                      </p:stCondLst>
                                      <p:childTnLst>
                                        <p:set>
                                          <p:cBhvr>
                                            <p:cTn id="101" dur="1" fill="hold">
                                              <p:stCondLst>
                                                <p:cond delay="0"/>
                                              </p:stCondLst>
                                            </p:cTn>
                                            <p:tgtEl>
                                              <p:spTgt spid="105"/>
                                            </p:tgtEl>
                                            <p:attrNameLst>
                                              <p:attrName>style.visibility</p:attrName>
                                            </p:attrNameLst>
                                          </p:cBhvr>
                                          <p:to>
                                            <p:strVal val="visible"/>
                                          </p:to>
                                        </p:set>
                                        <p:anim calcmode="lin" valueType="num">
                                          <p:cBhvr additive="base">
                                            <p:cTn id="102" dur="350" fill="hold"/>
                                            <p:tgtEl>
                                              <p:spTgt spid="105"/>
                                            </p:tgtEl>
                                            <p:attrNameLst>
                                              <p:attrName>ppt_x</p:attrName>
                                            </p:attrNameLst>
                                          </p:cBhvr>
                                          <p:tavLst>
                                            <p:tav tm="0">
                                              <p:val>
                                                <p:strVal val="#ppt_x"/>
                                              </p:val>
                                            </p:tav>
                                            <p:tav tm="100000">
                                              <p:val>
                                                <p:strVal val="#ppt_x"/>
                                              </p:val>
                                            </p:tav>
                                          </p:tavLst>
                                        </p:anim>
                                        <p:anim calcmode="lin" valueType="num">
                                          <p:cBhvr additive="base">
                                            <p:cTn id="103" dur="350" fill="hold"/>
                                            <p:tgtEl>
                                              <p:spTgt spid="10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250"/>
                                      </p:stCondLst>
                                      <p:childTnLst>
                                        <p:set>
                                          <p:cBhvr>
                                            <p:cTn id="105" dur="1" fill="hold">
                                              <p:stCondLst>
                                                <p:cond delay="0"/>
                                              </p:stCondLst>
                                            </p:cTn>
                                            <p:tgtEl>
                                              <p:spTgt spid="92"/>
                                            </p:tgtEl>
                                            <p:attrNameLst>
                                              <p:attrName>style.visibility</p:attrName>
                                            </p:attrNameLst>
                                          </p:cBhvr>
                                          <p:to>
                                            <p:strVal val="visible"/>
                                          </p:to>
                                        </p:set>
                                        <p:anim calcmode="lin" valueType="num">
                                          <p:cBhvr additive="base">
                                            <p:cTn id="106" dur="350" fill="hold"/>
                                            <p:tgtEl>
                                              <p:spTgt spid="92"/>
                                            </p:tgtEl>
                                            <p:attrNameLst>
                                              <p:attrName>ppt_x</p:attrName>
                                            </p:attrNameLst>
                                          </p:cBhvr>
                                          <p:tavLst>
                                            <p:tav tm="0">
                                              <p:val>
                                                <p:strVal val="#ppt_x"/>
                                              </p:val>
                                            </p:tav>
                                            <p:tav tm="100000">
                                              <p:val>
                                                <p:strVal val="#ppt_x"/>
                                              </p:val>
                                            </p:tav>
                                          </p:tavLst>
                                        </p:anim>
                                        <p:anim calcmode="lin" valueType="num">
                                          <p:cBhvr additive="base">
                                            <p:cTn id="107" dur="350" fill="hold"/>
                                            <p:tgtEl>
                                              <p:spTgt spid="92"/>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250"/>
                                      </p:stCondLst>
                                      <p:childTnLst>
                                        <p:set>
                                          <p:cBhvr>
                                            <p:cTn id="109" dur="1" fill="hold">
                                              <p:stCondLst>
                                                <p:cond delay="0"/>
                                              </p:stCondLst>
                                            </p:cTn>
                                            <p:tgtEl>
                                              <p:spTgt spid="111"/>
                                            </p:tgtEl>
                                            <p:attrNameLst>
                                              <p:attrName>style.visibility</p:attrName>
                                            </p:attrNameLst>
                                          </p:cBhvr>
                                          <p:to>
                                            <p:strVal val="visible"/>
                                          </p:to>
                                        </p:set>
                                        <p:anim calcmode="lin" valueType="num">
                                          <p:cBhvr additive="base">
                                            <p:cTn id="110" dur="350" fill="hold"/>
                                            <p:tgtEl>
                                              <p:spTgt spid="111"/>
                                            </p:tgtEl>
                                            <p:attrNameLst>
                                              <p:attrName>ppt_x</p:attrName>
                                            </p:attrNameLst>
                                          </p:cBhvr>
                                          <p:tavLst>
                                            <p:tav tm="0">
                                              <p:val>
                                                <p:strVal val="#ppt_x"/>
                                              </p:val>
                                            </p:tav>
                                            <p:tav tm="100000">
                                              <p:val>
                                                <p:strVal val="#ppt_x"/>
                                              </p:val>
                                            </p:tav>
                                          </p:tavLst>
                                        </p:anim>
                                        <p:anim calcmode="lin" valueType="num">
                                          <p:cBhvr additive="base">
                                            <p:cTn id="111" dur="350" fill="hold"/>
                                            <p:tgtEl>
                                              <p:spTgt spid="111"/>
                                            </p:tgtEl>
                                            <p:attrNameLst>
                                              <p:attrName>ppt_y</p:attrName>
                                            </p:attrNameLst>
                                          </p:cBhvr>
                                          <p:tavLst>
                                            <p:tav tm="0">
                                              <p:val>
                                                <p:strVal val="1+#ppt_h/2"/>
                                              </p:val>
                                            </p:tav>
                                            <p:tav tm="100000">
                                              <p:val>
                                                <p:strVal val="#ppt_y"/>
                                              </p:val>
                                            </p:tav>
                                          </p:tavLst>
                                        </p:anim>
                                      </p:childTnLst>
                                    </p:cTn>
                                  </p:par>
                                </p:childTnLst>
                              </p:cTn>
                            </p:par>
                            <p:par>
                              <p:cTn id="112" fill="hold">
                                <p:stCondLst>
                                  <p:cond delay="6700"/>
                                </p:stCondLst>
                                <p:childTnLst>
                                  <p:par>
                                    <p:cTn id="113" presetID="16" presetClass="entr" presetSubtype="37" fill="hold" grpId="0" nodeType="afterEffect">
                                      <p:stCondLst>
                                        <p:cond delay="0"/>
                                      </p:stCondLst>
                                      <p:childTnLst>
                                        <p:set>
                                          <p:cBhvr>
                                            <p:cTn id="114" dur="1" fill="hold">
                                              <p:stCondLst>
                                                <p:cond delay="0"/>
                                              </p:stCondLst>
                                            </p:cTn>
                                            <p:tgtEl>
                                              <p:spTgt spid="124"/>
                                            </p:tgtEl>
                                            <p:attrNameLst>
                                              <p:attrName>style.visibility</p:attrName>
                                            </p:attrNameLst>
                                          </p:cBhvr>
                                          <p:to>
                                            <p:strVal val="visible"/>
                                          </p:to>
                                        </p:set>
                                        <p:animEffect transition="in" filter="barn(outVertical)">
                                          <p:cBhvr>
                                            <p:cTn id="115" dur="400"/>
                                            <p:tgtEl>
                                              <p:spTgt spid="124"/>
                                            </p:tgtEl>
                                          </p:cBhvr>
                                        </p:animEffect>
                                      </p:childTnLst>
                                    </p:cTn>
                                  </p:par>
                                </p:childTnLst>
                              </p:cTn>
                            </p:par>
                            <p:par>
                              <p:cTn id="116" fill="hold">
                                <p:stCondLst>
                                  <p:cond delay="7100"/>
                                </p:stCondLst>
                                <p:childTnLst>
                                  <p:par>
                                    <p:cTn id="117" presetID="2" presetClass="entr" presetSubtype="1" fill="hold" nodeType="after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400" fill="hold"/>
                                            <p:tgtEl>
                                              <p:spTgt spid="73"/>
                                            </p:tgtEl>
                                            <p:attrNameLst>
                                              <p:attrName>ppt_x</p:attrName>
                                            </p:attrNameLst>
                                          </p:cBhvr>
                                          <p:tavLst>
                                            <p:tav tm="0">
                                              <p:val>
                                                <p:strVal val="#ppt_x"/>
                                              </p:val>
                                            </p:tav>
                                            <p:tav tm="100000">
                                              <p:val>
                                                <p:strVal val="#ppt_x"/>
                                              </p:val>
                                            </p:tav>
                                          </p:tavLst>
                                        </p:anim>
                                        <p:anim calcmode="lin" valueType="num">
                                          <p:cBhvr additive="base">
                                            <p:cTn id="120" dur="400" fill="hold"/>
                                            <p:tgtEl>
                                              <p:spTgt spid="73"/>
                                            </p:tgtEl>
                                            <p:attrNameLst>
                                              <p:attrName>ppt_y</p:attrName>
                                            </p:attrNameLst>
                                          </p:cBhvr>
                                          <p:tavLst>
                                            <p:tav tm="0">
                                              <p:val>
                                                <p:strVal val="0-#ppt_h/2"/>
                                              </p:val>
                                            </p:tav>
                                            <p:tav tm="100000">
                                              <p:val>
                                                <p:strVal val="#ppt_y"/>
                                              </p:val>
                                            </p:tav>
                                          </p:tavLst>
                                        </p:anim>
                                      </p:childTnLst>
                                    </p:cTn>
                                  </p:par>
                                </p:childTnLst>
                              </p:cTn>
                            </p:par>
                            <p:par>
                              <p:cTn id="121" fill="hold">
                                <p:stCondLst>
                                  <p:cond delay="7500"/>
                                </p:stCondLst>
                                <p:childTnLst>
                                  <p:par>
                                    <p:cTn id="122" presetID="22" presetClass="entr" presetSubtype="1" fill="hold" nodeType="afterEffect">
                                      <p:stCondLst>
                                        <p:cond delay="0"/>
                                      </p:stCondLst>
                                      <p:childTnLst>
                                        <p:set>
                                          <p:cBhvr>
                                            <p:cTn id="123" dur="1" fill="hold">
                                              <p:stCondLst>
                                                <p:cond delay="0"/>
                                              </p:stCondLst>
                                            </p:cTn>
                                            <p:tgtEl>
                                              <p:spTgt spid="104"/>
                                            </p:tgtEl>
                                            <p:attrNameLst>
                                              <p:attrName>style.visibility</p:attrName>
                                            </p:attrNameLst>
                                          </p:cBhvr>
                                          <p:to>
                                            <p:strVal val="visible"/>
                                          </p:to>
                                        </p:set>
                                        <p:animEffect transition="in" filter="wipe(up)">
                                          <p:cBhvr>
                                            <p:cTn id="124" dur="500"/>
                                            <p:tgtEl>
                                              <p:spTgt spid="104"/>
                                            </p:tgtEl>
                                          </p:cBhvr>
                                        </p:animEffect>
                                      </p:childTnLst>
                                    </p:cTn>
                                  </p:par>
                                  <p:par>
                                    <p:cTn id="125" presetID="2" presetClass="entr" presetSubtype="4" fill="hold" grpId="0" nodeType="withEffect">
                                      <p:stCondLst>
                                        <p:cond delay="250"/>
                                      </p:stCondLst>
                                      <p:childTnLst>
                                        <p:set>
                                          <p:cBhvr>
                                            <p:cTn id="126" dur="1" fill="hold">
                                              <p:stCondLst>
                                                <p:cond delay="0"/>
                                              </p:stCondLst>
                                            </p:cTn>
                                            <p:tgtEl>
                                              <p:spTgt spid="101"/>
                                            </p:tgtEl>
                                            <p:attrNameLst>
                                              <p:attrName>style.visibility</p:attrName>
                                            </p:attrNameLst>
                                          </p:cBhvr>
                                          <p:to>
                                            <p:strVal val="visible"/>
                                          </p:to>
                                        </p:set>
                                        <p:anim calcmode="lin" valueType="num">
                                          <p:cBhvr additive="base">
                                            <p:cTn id="127" dur="350" fill="hold"/>
                                            <p:tgtEl>
                                              <p:spTgt spid="101"/>
                                            </p:tgtEl>
                                            <p:attrNameLst>
                                              <p:attrName>ppt_x</p:attrName>
                                            </p:attrNameLst>
                                          </p:cBhvr>
                                          <p:tavLst>
                                            <p:tav tm="0">
                                              <p:val>
                                                <p:strVal val="#ppt_x"/>
                                              </p:val>
                                            </p:tav>
                                            <p:tav tm="100000">
                                              <p:val>
                                                <p:strVal val="#ppt_x"/>
                                              </p:val>
                                            </p:tav>
                                          </p:tavLst>
                                        </p:anim>
                                        <p:anim calcmode="lin" valueType="num">
                                          <p:cBhvr additive="base">
                                            <p:cTn id="128" dur="350" fill="hold"/>
                                            <p:tgtEl>
                                              <p:spTgt spid="101"/>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250"/>
                                      </p:stCondLst>
                                      <p:childTnLst>
                                        <p:set>
                                          <p:cBhvr>
                                            <p:cTn id="130" dur="1" fill="hold">
                                              <p:stCondLst>
                                                <p:cond delay="0"/>
                                              </p:stCondLst>
                                            </p:cTn>
                                            <p:tgtEl>
                                              <p:spTgt spid="94"/>
                                            </p:tgtEl>
                                            <p:attrNameLst>
                                              <p:attrName>style.visibility</p:attrName>
                                            </p:attrNameLst>
                                          </p:cBhvr>
                                          <p:to>
                                            <p:strVal val="visible"/>
                                          </p:to>
                                        </p:set>
                                        <p:anim calcmode="lin" valueType="num">
                                          <p:cBhvr additive="base">
                                            <p:cTn id="131" dur="350" fill="hold"/>
                                            <p:tgtEl>
                                              <p:spTgt spid="94"/>
                                            </p:tgtEl>
                                            <p:attrNameLst>
                                              <p:attrName>ppt_x</p:attrName>
                                            </p:attrNameLst>
                                          </p:cBhvr>
                                          <p:tavLst>
                                            <p:tav tm="0">
                                              <p:val>
                                                <p:strVal val="#ppt_x"/>
                                              </p:val>
                                            </p:tav>
                                            <p:tav tm="100000">
                                              <p:val>
                                                <p:strVal val="#ppt_x"/>
                                              </p:val>
                                            </p:tav>
                                          </p:tavLst>
                                        </p:anim>
                                        <p:anim calcmode="lin" valueType="num">
                                          <p:cBhvr additive="base">
                                            <p:cTn id="132" dur="350" fill="hold"/>
                                            <p:tgtEl>
                                              <p:spTgt spid="9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250"/>
                                      </p:stCondLst>
                                      <p:childTnLst>
                                        <p:set>
                                          <p:cBhvr>
                                            <p:cTn id="134" dur="1" fill="hold">
                                              <p:stCondLst>
                                                <p:cond delay="0"/>
                                              </p:stCondLst>
                                            </p:cTn>
                                            <p:tgtEl>
                                              <p:spTgt spid="110"/>
                                            </p:tgtEl>
                                            <p:attrNameLst>
                                              <p:attrName>style.visibility</p:attrName>
                                            </p:attrNameLst>
                                          </p:cBhvr>
                                          <p:to>
                                            <p:strVal val="visible"/>
                                          </p:to>
                                        </p:set>
                                        <p:anim calcmode="lin" valueType="num">
                                          <p:cBhvr additive="base">
                                            <p:cTn id="135" dur="350" fill="hold"/>
                                            <p:tgtEl>
                                              <p:spTgt spid="110"/>
                                            </p:tgtEl>
                                            <p:attrNameLst>
                                              <p:attrName>ppt_x</p:attrName>
                                            </p:attrNameLst>
                                          </p:cBhvr>
                                          <p:tavLst>
                                            <p:tav tm="0">
                                              <p:val>
                                                <p:strVal val="#ppt_x"/>
                                              </p:val>
                                            </p:tav>
                                            <p:tav tm="100000">
                                              <p:val>
                                                <p:strVal val="#ppt_x"/>
                                              </p:val>
                                            </p:tav>
                                          </p:tavLst>
                                        </p:anim>
                                        <p:anim calcmode="lin" valueType="num">
                                          <p:cBhvr additive="base">
                                            <p:cTn id="136" dur="350" fill="hold"/>
                                            <p:tgtEl>
                                              <p:spTgt spid="110"/>
                                            </p:tgtEl>
                                            <p:attrNameLst>
                                              <p:attrName>ppt_y</p:attrName>
                                            </p:attrNameLst>
                                          </p:cBhvr>
                                          <p:tavLst>
                                            <p:tav tm="0">
                                              <p:val>
                                                <p:strVal val="1+#ppt_h/2"/>
                                              </p:val>
                                            </p:tav>
                                            <p:tav tm="100000">
                                              <p:val>
                                                <p:strVal val="#ppt_y"/>
                                              </p:val>
                                            </p:tav>
                                          </p:tavLst>
                                        </p:anim>
                                      </p:childTnLst>
                                    </p:cTn>
                                  </p:par>
                                </p:childTnLst>
                              </p:cTn>
                            </p:par>
                            <p:par>
                              <p:cTn id="137" fill="hold">
                                <p:stCondLst>
                                  <p:cond delay="8100"/>
                                </p:stCondLst>
                                <p:childTnLst>
                                  <p:par>
                                    <p:cTn id="138" presetID="16" presetClass="entr" presetSubtype="37" fill="hold" grpId="0" nodeType="afterEffect">
                                      <p:stCondLst>
                                        <p:cond delay="0"/>
                                      </p:stCondLst>
                                      <p:childTnLst>
                                        <p:set>
                                          <p:cBhvr>
                                            <p:cTn id="139" dur="1" fill="hold">
                                              <p:stCondLst>
                                                <p:cond delay="0"/>
                                              </p:stCondLst>
                                            </p:cTn>
                                            <p:tgtEl>
                                              <p:spTgt spid="125"/>
                                            </p:tgtEl>
                                            <p:attrNameLst>
                                              <p:attrName>style.visibility</p:attrName>
                                            </p:attrNameLst>
                                          </p:cBhvr>
                                          <p:to>
                                            <p:strVal val="visible"/>
                                          </p:to>
                                        </p:set>
                                        <p:animEffect transition="in" filter="barn(outVertical)">
                                          <p:cBhvr>
                                            <p:cTn id="140" dur="4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5" grpId="0"/>
          <p:bldP spid="89" grpId="0"/>
          <p:bldP spid="91" grpId="0"/>
          <p:bldP spid="92" grpId="0"/>
          <p:bldP spid="94" grpId="0"/>
          <p:bldP spid="107" grpId="0" animBg="1"/>
          <p:bldP spid="122" grpId="0" animBg="1"/>
          <p:bldP spid="123" grpId="0" animBg="1"/>
          <p:bldP spid="124" grpId="0" animBg="1"/>
          <p:bldP spid="125" grpId="0" animBg="1"/>
          <p:bldP spid="95" grpId="0" animBg="1"/>
          <p:bldP spid="97" grpId="0" animBg="1"/>
          <p:bldP spid="99" grpId="0" animBg="1"/>
          <p:bldP spid="101" grpId="0" animBg="1"/>
          <p:bldP spid="105" grpId="0" animBg="1"/>
          <p:bldP spid="109" grpId="0"/>
          <p:bldP spid="110" grpId="0"/>
          <p:bldP spid="111" grpId="0"/>
          <p:bldP spid="112" grpId="0"/>
          <p:bldP spid="113" grpId="0"/>
          <p:bldP spid="11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0"/>
          <p:cNvSpPr/>
          <p:nvPr/>
        </p:nvSpPr>
        <p:spPr>
          <a:xfrm flipH="1">
            <a:off x="4989095" y="1600200"/>
            <a:ext cx="5983705" cy="42672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2455863" algn="l"/>
              </a:tabLst>
            </a:pPr>
            <a:endParaRPr lang="en-US" dirty="0">
              <a:solidFill>
                <a:schemeClr val="tx1">
                  <a:lumMod val="85000"/>
                  <a:lumOff val="15000"/>
                </a:schemeClr>
              </a:solidFill>
            </a:endParaRPr>
          </a:p>
        </p:txBody>
      </p:sp>
      <p:sp>
        <p:nvSpPr>
          <p:cNvPr id="36" name="Rectangle 22"/>
          <p:cNvSpPr/>
          <p:nvPr/>
        </p:nvSpPr>
        <p:spPr>
          <a:xfrm>
            <a:off x="1219201" y="2459877"/>
            <a:ext cx="5486400" cy="14991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矩形 47"/>
          <p:cNvSpPr>
            <a:spLocks noChangeArrowheads="1"/>
          </p:cNvSpPr>
          <p:nvPr/>
        </p:nvSpPr>
        <p:spPr bwMode="auto">
          <a:xfrm>
            <a:off x="1503838" y="3024501"/>
            <a:ext cx="5089468"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bg1">
                    <a:lumMod val="95000"/>
                  </a:schemeClr>
                </a:solidFill>
                <a:latin typeface="微软雅黑" pitchFamily="34" charset="-122"/>
                <a:ea typeface="微软雅黑" pitchFamily="34" charset="-122"/>
                <a:sym typeface="微软雅黑" pitchFamily="34" charset="-122"/>
              </a:rPr>
              <a:t>图片。</a:t>
            </a:r>
            <a:r>
              <a:rPr lang="zh-CN" altLang="en-US" sz="140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bg1"/>
                </a:solidFill>
                <a:latin typeface="微软雅黑" pitchFamily="34" charset="-122"/>
                <a:ea typeface="微软雅黑" pitchFamily="34" charset="-122"/>
              </a:rPr>
              <a:t>。</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45" name="矩形 3"/>
          <p:cNvSpPr>
            <a:spLocks noChangeArrowheads="1"/>
          </p:cNvSpPr>
          <p:nvPr/>
        </p:nvSpPr>
        <p:spPr bwMode="auto">
          <a:xfrm>
            <a:off x="1503838" y="2567618"/>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smtClean="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46" name="TextBox 14"/>
          <p:cNvSpPr txBox="1"/>
          <p:nvPr/>
        </p:nvSpPr>
        <p:spPr>
          <a:xfrm>
            <a:off x="1219200" y="1749738"/>
            <a:ext cx="3723432" cy="606320"/>
          </a:xfrm>
          <a:prstGeom prst="rect">
            <a:avLst/>
          </a:prstGeom>
          <a:noFill/>
        </p:spPr>
        <p:txBody>
          <a:bodyPr wrap="square" rtlCol="0">
            <a:spAutoFit/>
          </a:bodyPr>
          <a:lstStyle/>
          <a:p>
            <a:pPr marL="36000" algn="r">
              <a:lnSpc>
                <a:spcPct val="125000"/>
              </a:lnSpc>
              <a:spcBef>
                <a:spcPct val="0"/>
              </a:spcBef>
            </a:pP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录入上述图表的综合描述说明，在此录入上述图表的综合描述说明</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graphicFrame>
        <p:nvGraphicFramePr>
          <p:cNvPr id="5" name="图表 4"/>
          <p:cNvGraphicFramePr/>
          <p:nvPr>
            <p:extLst>
              <p:ext uri="{D42A27DB-BD31-4B8C-83A1-F6EECF244321}">
                <p14:modId xmlns:p14="http://schemas.microsoft.com/office/powerpoint/2010/main" val="1253839871"/>
              </p:ext>
            </p:extLst>
          </p:nvPr>
        </p:nvGraphicFramePr>
        <p:xfrm>
          <a:off x="1219200" y="4029407"/>
          <a:ext cx="3769895" cy="1945733"/>
        </p:xfrm>
        <a:graphic>
          <a:graphicData uri="http://schemas.openxmlformats.org/drawingml/2006/chart">
            <c:chart xmlns:c="http://schemas.openxmlformats.org/drawingml/2006/chart" xmlns:r="http://schemas.openxmlformats.org/officeDocument/2006/relationships" r:id="rId5"/>
          </a:graphicData>
        </a:graphic>
      </p:graphicFrame>
      <p:sp>
        <p:nvSpPr>
          <p:cNvPr id="14"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5"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2845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14:presetBounceEnd="44000">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14:bounceEnd="44000">
                                          <p:cBhvr additive="base">
                                            <p:cTn id="14" dur="500" fill="hold"/>
                                            <p:tgtEl>
                                              <p:spTgt spid="35"/>
                                            </p:tgtEl>
                                            <p:attrNameLst>
                                              <p:attrName>ppt_x</p:attrName>
                                            </p:attrNameLst>
                                          </p:cBhvr>
                                          <p:tavLst>
                                            <p:tav tm="0">
                                              <p:val>
                                                <p:strVal val="1+#ppt_w/2"/>
                                              </p:val>
                                            </p:tav>
                                            <p:tav tm="100000">
                                              <p:val>
                                                <p:strVal val="#ppt_x"/>
                                              </p:val>
                                            </p:tav>
                                          </p:tavLst>
                                        </p:anim>
                                        <p:anim calcmode="lin" valueType="num" p14:bounceEnd="44000">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4566000" y="2251926"/>
            <a:ext cx="3060000" cy="3060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964504" y="1643806"/>
            <a:ext cx="8262992" cy="4276240"/>
            <a:chOff x="1964504" y="1290880"/>
            <a:chExt cx="8262992" cy="4276240"/>
          </a:xfrm>
          <a:solidFill>
            <a:schemeClr val="bg1">
              <a:lumMod val="75000"/>
            </a:schemeClr>
          </a:solidFill>
        </p:grpSpPr>
        <p:sp>
          <p:nvSpPr>
            <p:cNvPr id="44" name="半闭框 43"/>
            <p:cNvSpPr/>
            <p:nvPr/>
          </p:nvSpPr>
          <p:spPr>
            <a:xfrm>
              <a:off x="1964504" y="1290880"/>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半闭框 50"/>
            <p:cNvSpPr/>
            <p:nvPr/>
          </p:nvSpPr>
          <p:spPr>
            <a:xfrm flipH="1">
              <a:off x="9797342" y="1290880"/>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半闭框 51"/>
            <p:cNvSpPr/>
            <p:nvPr/>
          </p:nvSpPr>
          <p:spPr>
            <a:xfrm flipV="1">
              <a:off x="1964504" y="5136966"/>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半闭框 52"/>
            <p:cNvSpPr/>
            <p:nvPr/>
          </p:nvSpPr>
          <p:spPr>
            <a:xfrm flipH="1" flipV="1">
              <a:off x="9797342" y="5136966"/>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4" name="矩形 3"/>
          <p:cNvSpPr>
            <a:spLocks noChangeArrowheads="1"/>
          </p:cNvSpPr>
          <p:nvPr/>
        </p:nvSpPr>
        <p:spPr bwMode="auto">
          <a:xfrm>
            <a:off x="7932894" y="2223290"/>
            <a:ext cx="2225328"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spcBef>
                <a:spcPct val="0"/>
              </a:spcBef>
              <a:buFont typeface="Arial" charset="0"/>
              <a:buNone/>
            </a:pPr>
            <a:r>
              <a:rPr lang="zh-CN" altLang="en-US" sz="2200" b="1" dirty="0" smtClean="0">
                <a:solidFill>
                  <a:schemeClr val="tx1">
                    <a:lumMod val="75000"/>
                    <a:lumOff val="25000"/>
                  </a:schemeClr>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sp>
        <p:nvSpPr>
          <p:cNvPr id="55" name="矩形 47"/>
          <p:cNvSpPr>
            <a:spLocks noChangeArrowheads="1"/>
          </p:cNvSpPr>
          <p:nvPr/>
        </p:nvSpPr>
        <p:spPr bwMode="auto">
          <a:xfrm>
            <a:off x="7932892" y="2748585"/>
            <a:ext cx="2056235" cy="276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5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图片。</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您可以点击文字框输入您的描述说明，或者通过复制</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粘贴。</a:t>
            </a:r>
            <a:endParaRPr lang="en-US" altLang="zh-CN" sz="1400" dirty="0" smtClean="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25000"/>
              </a:lnSpc>
              <a:spcBef>
                <a:spcPct val="0"/>
              </a:spcBef>
            </a:pPr>
            <a:endParaRPr lang="en-US" altLang="zh-CN" sz="1400" dirty="0" smtClean="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25000"/>
              </a:lnSpc>
              <a:spcBef>
                <a:spcPct val="0"/>
              </a:spcBef>
            </a:pPr>
            <a:r>
              <a:rPr lang="zh-CN" altLang="en-US" sz="1400" dirty="0" smtClean="0">
                <a:solidFill>
                  <a:schemeClr val="tx1">
                    <a:lumMod val="75000"/>
                    <a:lumOff val="25000"/>
                  </a:schemeClr>
                </a:solidFill>
                <a:latin typeface="微软雅黑" pitchFamily="34" charset="-122"/>
                <a:ea typeface="微软雅黑" pitchFamily="34" charset="-122"/>
              </a:rPr>
              <a:t>您的内容打在这里，或通过复制您的文本后，在此框中选择粘贴，并选择只保留文字。</a:t>
            </a:r>
          </a:p>
        </p:txBody>
      </p:sp>
      <p:sp>
        <p:nvSpPr>
          <p:cNvPr id="56" name="文本框 55"/>
          <p:cNvSpPr txBox="1"/>
          <p:nvPr/>
        </p:nvSpPr>
        <p:spPr>
          <a:xfrm>
            <a:off x="2422486" y="2994498"/>
            <a:ext cx="1976213" cy="1643527"/>
          </a:xfrm>
          <a:prstGeom prst="rect">
            <a:avLst/>
          </a:prstGeom>
          <a:noFill/>
        </p:spPr>
        <p:txBody>
          <a:bodyPr wrap="square" rtlCol="0">
            <a:spAutoFit/>
          </a:bodyPr>
          <a:lstStyle/>
          <a:p>
            <a:pPr algn="ctr">
              <a:lnSpc>
                <a:spcPct val="120000"/>
              </a:lnSpc>
            </a:pPr>
            <a:r>
              <a:rPr lang="zh-CN" altLang="en-US" sz="2800" dirty="0" smtClean="0">
                <a:solidFill>
                  <a:srgbClr val="0070C0"/>
                </a:solidFill>
                <a:latin typeface="幼圆" panose="02010509060101010101" pitchFamily="49" charset="-122"/>
                <a:ea typeface="幼圆" panose="02010509060101010101" pitchFamily="49" charset="-122"/>
              </a:rPr>
              <a:t>添加</a:t>
            </a:r>
            <a:endParaRPr lang="en-US" altLang="zh-CN" sz="2800" dirty="0" smtClean="0">
              <a:solidFill>
                <a:srgbClr val="0070C0"/>
              </a:solidFill>
              <a:latin typeface="幼圆" panose="02010509060101010101" pitchFamily="49" charset="-122"/>
              <a:ea typeface="幼圆" panose="02010509060101010101" pitchFamily="49" charset="-122"/>
            </a:endParaRPr>
          </a:p>
          <a:p>
            <a:pPr algn="ctr">
              <a:lnSpc>
                <a:spcPct val="120000"/>
              </a:lnSpc>
            </a:pPr>
            <a:r>
              <a:rPr lang="zh-CN" altLang="en-US" sz="2800" dirty="0" smtClean="0">
                <a:solidFill>
                  <a:srgbClr val="0070C0"/>
                </a:solidFill>
                <a:latin typeface="幼圆" panose="02010509060101010101" pitchFamily="49" charset="-122"/>
                <a:ea typeface="幼圆" panose="02010509060101010101" pitchFamily="49" charset="-122"/>
              </a:rPr>
              <a:t>主要</a:t>
            </a:r>
            <a:r>
              <a:rPr lang="zh-CN" altLang="en-US" sz="2800" dirty="0">
                <a:solidFill>
                  <a:srgbClr val="0070C0"/>
                </a:solidFill>
                <a:latin typeface="幼圆" panose="02010509060101010101" pitchFamily="49" charset="-122"/>
                <a:ea typeface="幼圆" panose="02010509060101010101" pitchFamily="49" charset="-122"/>
              </a:rPr>
              <a:t>观点及</a:t>
            </a:r>
            <a:r>
              <a:rPr lang="zh-CN" altLang="en-US" sz="2800" dirty="0" smtClean="0">
                <a:solidFill>
                  <a:srgbClr val="0070C0"/>
                </a:solidFill>
                <a:latin typeface="幼圆" panose="02010509060101010101" pitchFamily="49" charset="-122"/>
                <a:ea typeface="幼圆" panose="02010509060101010101" pitchFamily="49" charset="-122"/>
              </a:rPr>
              <a:t>关键词</a:t>
            </a:r>
            <a:endParaRPr lang="en-US" altLang="zh-CN" sz="2800" dirty="0" smtClean="0">
              <a:solidFill>
                <a:srgbClr val="0070C0"/>
              </a:solidFill>
              <a:latin typeface="幼圆" panose="02010509060101010101" pitchFamily="49" charset="-122"/>
              <a:ea typeface="幼圆" panose="02010509060101010101" pitchFamily="49" charset="-122"/>
            </a:endParaRPr>
          </a:p>
        </p:txBody>
      </p:sp>
      <p:sp>
        <p:nvSpPr>
          <p:cNvPr id="13"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4"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71139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3" presetClass="entr" presetSubtype="16" fill="hold" nodeType="afterEffect">
                                  <p:stCondLst>
                                    <p:cond delay="25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childTnLst>
                                </p:cTn>
                              </p:par>
                              <p:par>
                                <p:cTn id="17" presetID="6" presetClass="entr" presetSubtype="32"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circle(out)">
                                      <p:cBhvr>
                                        <p:cTn id="19" dur="750"/>
                                        <p:tgtEl>
                                          <p:spTgt spid="41"/>
                                        </p:tgtEl>
                                      </p:cBhvr>
                                    </p:animEffect>
                                  </p:childTnLst>
                                </p:cTn>
                              </p:par>
                            </p:childTnLst>
                          </p:cTn>
                        </p:par>
                        <p:par>
                          <p:cTn id="20" fill="hold">
                            <p:stCondLst>
                              <p:cond delay="1750"/>
                            </p:stCondLst>
                            <p:childTnLst>
                              <p:par>
                                <p:cTn id="21" presetID="49" presetClass="entr" presetSubtype="0" decel="100000" fill="hold" grpId="0" nodeType="afterEffect">
                                  <p:stCondLst>
                                    <p:cond delay="25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anim calcmode="lin" valueType="num">
                                      <p:cBhvr>
                                        <p:cTn id="25" dur="500" fill="hold"/>
                                        <p:tgtEl>
                                          <p:spTgt spid="56"/>
                                        </p:tgtEl>
                                        <p:attrNameLst>
                                          <p:attrName>style.rotation</p:attrName>
                                        </p:attrNameLst>
                                      </p:cBhvr>
                                      <p:tavLst>
                                        <p:tav tm="0">
                                          <p:val>
                                            <p:fltVal val="360"/>
                                          </p:val>
                                        </p:tav>
                                        <p:tav tm="100000">
                                          <p:val>
                                            <p:fltVal val="0"/>
                                          </p:val>
                                        </p:tav>
                                      </p:tavLst>
                                    </p:anim>
                                    <p:animEffect transition="in" filter="fade">
                                      <p:cBhvr>
                                        <p:cTn id="26" dur="500"/>
                                        <p:tgtEl>
                                          <p:spTgt spid="56"/>
                                        </p:tgtEl>
                                      </p:cBhvr>
                                    </p:animEffect>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randombar(horizontal)">
                                      <p:cBhvr>
                                        <p:cTn id="30" dur="500"/>
                                        <p:tgtEl>
                                          <p:spTgt spid="54"/>
                                        </p:tgtEl>
                                      </p:cBhvr>
                                    </p:animEffect>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randombar(horizontal)">
                                      <p:cBhvr>
                                        <p:cTn id="3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p:bldP spid="55" grpId="0"/>
      <p:bldP spid="56"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447689" y="2372159"/>
            <a:ext cx="1642212" cy="1642212"/>
            <a:chOff x="6447689" y="2372159"/>
            <a:chExt cx="1642212" cy="1642212"/>
          </a:xfrm>
          <a:solidFill>
            <a:srgbClr val="00B0F0"/>
          </a:solidFill>
        </p:grpSpPr>
        <p:sp>
          <p:nvSpPr>
            <p:cNvPr id="83" name="Rectangle 34"/>
            <p:cNvSpPr/>
            <p:nvPr/>
          </p:nvSpPr>
          <p:spPr>
            <a:xfrm>
              <a:off x="6447689" y="2372159"/>
              <a:ext cx="1642212" cy="16422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6447688" y="4152720"/>
            <a:ext cx="1843424" cy="1843424"/>
            <a:chOff x="6447688" y="4152720"/>
            <a:chExt cx="1843424" cy="1843424"/>
          </a:xfrm>
        </p:grpSpPr>
        <p:sp>
          <p:nvSpPr>
            <p:cNvPr id="82" name="Rectangle 33"/>
            <p:cNvSpPr/>
            <p:nvPr/>
          </p:nvSpPr>
          <p:spPr>
            <a:xfrm>
              <a:off x="6447688" y="4152720"/>
              <a:ext cx="1843424" cy="184342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 name="组合 1"/>
          <p:cNvGrpSpPr/>
          <p:nvPr/>
        </p:nvGrpSpPr>
        <p:grpSpPr>
          <a:xfrm>
            <a:off x="3900890" y="1633282"/>
            <a:ext cx="2381089" cy="2381089"/>
            <a:chOff x="3900890" y="1633282"/>
            <a:chExt cx="2381089" cy="2381089"/>
          </a:xfrm>
        </p:grpSpPr>
        <p:sp>
          <p:nvSpPr>
            <p:cNvPr id="81" name="Rectangle 32"/>
            <p:cNvSpPr/>
            <p:nvPr/>
          </p:nvSpPr>
          <p:spPr>
            <a:xfrm>
              <a:off x="3900890" y="1633282"/>
              <a:ext cx="2381089" cy="238108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3"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 name="组合 2"/>
          <p:cNvGrpSpPr/>
          <p:nvPr/>
        </p:nvGrpSpPr>
        <p:grpSpPr>
          <a:xfrm>
            <a:off x="4648201" y="4135496"/>
            <a:ext cx="1633779" cy="1633779"/>
            <a:chOff x="4648201" y="4135496"/>
            <a:chExt cx="1633779" cy="1633779"/>
          </a:xfrm>
          <a:solidFill>
            <a:srgbClr val="00B0F0"/>
          </a:solidFill>
        </p:grpSpPr>
        <p:sp>
          <p:nvSpPr>
            <p:cNvPr id="84" name="Rectangle 37"/>
            <p:cNvSpPr/>
            <p:nvPr/>
          </p:nvSpPr>
          <p:spPr>
            <a:xfrm>
              <a:off x="4648201" y="4135496"/>
              <a:ext cx="1633779" cy="16337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9" name="矩形 38"/>
          <p:cNvSpPr/>
          <p:nvPr/>
        </p:nvSpPr>
        <p:spPr>
          <a:xfrm>
            <a:off x="1383626" y="1930180"/>
            <a:ext cx="2408441"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0" name="矩形 47"/>
          <p:cNvSpPr>
            <a:spLocks noChangeArrowheads="1"/>
          </p:cNvSpPr>
          <p:nvPr/>
        </p:nvSpPr>
        <p:spPr bwMode="auto">
          <a:xfrm>
            <a:off x="1105607" y="2367213"/>
            <a:ext cx="268646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a:t>
            </a:r>
            <a:r>
              <a:rPr lang="zh-CN" altLang="en-US" sz="1400" dirty="0" smtClean="0">
                <a:solidFill>
                  <a:schemeClr val="tx1">
                    <a:lumMod val="65000"/>
                    <a:lumOff val="35000"/>
                  </a:schemeClr>
                </a:solidFill>
                <a:sym typeface="微软雅黑" pitchFamily="34" charset="-122"/>
              </a:rPr>
              <a:t>上述图表</a:t>
            </a:r>
            <a:r>
              <a:rPr lang="zh-CN" altLang="en-US" sz="1400" dirty="0">
                <a:solidFill>
                  <a:schemeClr val="tx1">
                    <a:lumMod val="65000"/>
                    <a:lumOff val="35000"/>
                  </a:schemeClr>
                </a:solidFill>
                <a:sym typeface="微软雅黑" pitchFamily="34" charset="-122"/>
              </a:rPr>
              <a:t>的综合描述</a:t>
            </a:r>
            <a:r>
              <a:rPr lang="zh-CN" altLang="en-US" sz="1400" dirty="0" smtClean="0">
                <a:solidFill>
                  <a:schemeClr val="tx1">
                    <a:lumMod val="65000"/>
                    <a:lumOff val="35000"/>
                  </a:schemeClr>
                </a:solidFill>
                <a:sym typeface="微软雅黑" pitchFamily="34" charset="-122"/>
              </a:rPr>
              <a:t>说明</a:t>
            </a:r>
            <a:endParaRPr lang="zh-CN" altLang="en-US" sz="1400" dirty="0">
              <a:solidFill>
                <a:schemeClr val="tx1">
                  <a:lumMod val="65000"/>
                  <a:lumOff val="35000"/>
                </a:schemeClr>
              </a:solidFill>
              <a:sym typeface="微软雅黑" pitchFamily="34" charset="-122"/>
            </a:endParaRPr>
          </a:p>
        </p:txBody>
      </p:sp>
      <p:sp>
        <p:nvSpPr>
          <p:cNvPr id="86" name="Frame 39"/>
          <p:cNvSpPr/>
          <p:nvPr/>
        </p:nvSpPr>
        <p:spPr>
          <a:xfrm>
            <a:off x="5513276" y="323039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45" name="矩形 44"/>
          <p:cNvSpPr/>
          <p:nvPr/>
        </p:nvSpPr>
        <p:spPr>
          <a:xfrm>
            <a:off x="2145410" y="4213324"/>
            <a:ext cx="2408441"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1105607" y="4650357"/>
            <a:ext cx="344824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a:t>
            </a:r>
            <a:r>
              <a:rPr lang="zh-CN" altLang="en-US" sz="1400" dirty="0" smtClean="0">
                <a:solidFill>
                  <a:schemeClr val="tx1">
                    <a:lumMod val="65000"/>
                    <a:lumOff val="35000"/>
                  </a:schemeClr>
                </a:solidFill>
                <a:sym typeface="微软雅黑" pitchFamily="34" charset="-122"/>
              </a:rPr>
              <a:t>上述图表</a:t>
            </a:r>
            <a:r>
              <a:rPr lang="zh-CN" altLang="en-US" sz="1400" dirty="0">
                <a:solidFill>
                  <a:schemeClr val="tx1">
                    <a:lumMod val="65000"/>
                    <a:lumOff val="35000"/>
                  </a:schemeClr>
                </a:solidFill>
                <a:sym typeface="微软雅黑" pitchFamily="34" charset="-122"/>
              </a:rPr>
              <a:t>的综合描述</a:t>
            </a:r>
            <a:r>
              <a:rPr lang="zh-CN" altLang="en-US" sz="1400" dirty="0" smtClean="0">
                <a:solidFill>
                  <a:schemeClr val="tx1">
                    <a:lumMod val="65000"/>
                    <a:lumOff val="35000"/>
                  </a:schemeClr>
                </a:solidFill>
                <a:sym typeface="微软雅黑" pitchFamily="34" charset="-122"/>
              </a:rPr>
              <a:t>说明</a:t>
            </a:r>
            <a:endParaRPr lang="zh-CN" altLang="en-US" sz="1400" dirty="0">
              <a:solidFill>
                <a:schemeClr val="tx1">
                  <a:lumMod val="65000"/>
                  <a:lumOff val="35000"/>
                </a:schemeClr>
              </a:solidFill>
              <a:sym typeface="微软雅黑" pitchFamily="34" charset="-122"/>
            </a:endParaRPr>
          </a:p>
        </p:txBody>
      </p:sp>
      <p:sp>
        <p:nvSpPr>
          <p:cNvPr id="47" name="矩形 46"/>
          <p:cNvSpPr/>
          <p:nvPr/>
        </p:nvSpPr>
        <p:spPr>
          <a:xfrm>
            <a:off x="8403406" y="4229366"/>
            <a:ext cx="2408441"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8403406" y="4666399"/>
            <a:ext cx="268646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a:t>
            </a:r>
            <a:r>
              <a:rPr lang="zh-CN" altLang="en-US" sz="1400" dirty="0" smtClean="0">
                <a:solidFill>
                  <a:schemeClr val="tx1">
                    <a:lumMod val="65000"/>
                    <a:lumOff val="35000"/>
                  </a:schemeClr>
                </a:solidFill>
                <a:sym typeface="微软雅黑" pitchFamily="34" charset="-122"/>
              </a:rPr>
              <a:t>的综合描述说明</a:t>
            </a:r>
            <a:endParaRPr lang="zh-CN" altLang="en-US" sz="1400" dirty="0">
              <a:solidFill>
                <a:schemeClr val="tx1">
                  <a:lumMod val="65000"/>
                  <a:lumOff val="35000"/>
                </a:schemeClr>
              </a:solidFill>
              <a:sym typeface="微软雅黑" pitchFamily="34" charset="-122"/>
            </a:endParaRPr>
          </a:p>
        </p:txBody>
      </p:sp>
      <p:sp>
        <p:nvSpPr>
          <p:cNvPr id="49" name="矩形 48"/>
          <p:cNvSpPr/>
          <p:nvPr/>
        </p:nvSpPr>
        <p:spPr>
          <a:xfrm>
            <a:off x="8178818" y="2477432"/>
            <a:ext cx="2408441"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a:t>
            </a:r>
            <a:r>
              <a:rPr lang="zh-CN" altLang="en-US" sz="2200" b="1" dirty="0" smtClean="0">
                <a:solidFill>
                  <a:schemeClr val="tx1">
                    <a:lumMod val="75000"/>
                    <a:lumOff val="25000"/>
                  </a:schemeClr>
                </a:solidFill>
                <a:latin typeface="微软雅黑" pitchFamily="34" charset="-122"/>
                <a:ea typeface="微软雅黑" pitchFamily="34" charset="-122"/>
              </a:rPr>
              <a:t>添加</a:t>
            </a:r>
            <a:r>
              <a:rPr lang="zh-CN" altLang="en-US" sz="2200" b="1" dirty="0">
                <a:solidFill>
                  <a:schemeClr val="tx1">
                    <a:lumMod val="75000"/>
                    <a:lumOff val="25000"/>
                  </a:schemeClr>
                </a:solidFill>
                <a:latin typeface="微软雅黑" pitchFamily="34" charset="-122"/>
                <a:ea typeface="微软雅黑" pitchFamily="34" charset="-122"/>
              </a:rPr>
              <a:t>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8178818" y="2914465"/>
            <a:ext cx="289153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的描述</a:t>
            </a:r>
            <a:r>
              <a:rPr lang="zh-CN" altLang="en-US" sz="1400" dirty="0">
                <a:solidFill>
                  <a:schemeClr val="tx1">
                    <a:lumMod val="65000"/>
                    <a:lumOff val="35000"/>
                  </a:schemeClr>
                </a:solidFill>
                <a:sym typeface="微软雅黑" pitchFamily="34" charset="-122"/>
              </a:rPr>
              <a:t>说明，在此录入上述图表</a:t>
            </a:r>
            <a:r>
              <a:rPr lang="zh-CN" altLang="en-US" sz="1400" dirty="0" smtClean="0">
                <a:solidFill>
                  <a:schemeClr val="tx1">
                    <a:lumMod val="65000"/>
                    <a:lumOff val="35000"/>
                  </a:schemeClr>
                </a:solidFill>
                <a:sym typeface="微软雅黑" pitchFamily="34" charset="-122"/>
              </a:rPr>
              <a:t>的描述</a:t>
            </a:r>
            <a:r>
              <a:rPr lang="zh-CN" altLang="en-US" sz="1400" dirty="0">
                <a:solidFill>
                  <a:schemeClr val="tx1">
                    <a:lumMod val="65000"/>
                    <a:lumOff val="35000"/>
                  </a:schemeClr>
                </a:solidFill>
                <a:sym typeface="微软雅黑" pitchFamily="34" charset="-122"/>
              </a:rPr>
              <a:t>说明，在此录入上述图表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a:t>
            </a:r>
            <a:r>
              <a:rPr lang="zh-CN" altLang="en-US" sz="1400" dirty="0" smtClean="0">
                <a:solidFill>
                  <a:schemeClr val="tx1">
                    <a:lumMod val="65000"/>
                    <a:lumOff val="35000"/>
                  </a:schemeClr>
                </a:solidFill>
                <a:sym typeface="微软雅黑" pitchFamily="34" charset="-122"/>
              </a:rPr>
              <a:t>上述图表的描述说明</a:t>
            </a:r>
            <a:endParaRPr lang="zh-CN" altLang="en-US" sz="1400" dirty="0">
              <a:solidFill>
                <a:schemeClr val="tx1">
                  <a:lumMod val="65000"/>
                  <a:lumOff val="35000"/>
                </a:schemeClr>
              </a:solidFill>
              <a:sym typeface="微软雅黑" pitchFamily="34" charset="-122"/>
            </a:endParaRPr>
          </a:p>
        </p:txBody>
      </p:sp>
      <p:sp>
        <p:nvSpPr>
          <p:cNvPr id="38" name="Frame 39"/>
          <p:cNvSpPr/>
          <p:nvPr/>
        </p:nvSpPr>
        <p:spPr>
          <a:xfrm>
            <a:off x="5513276" y="3230399"/>
            <a:ext cx="1689805" cy="1689805"/>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7" name="Rectangle 40"/>
          <p:cNvSpPr/>
          <p:nvPr/>
        </p:nvSpPr>
        <p:spPr>
          <a:xfrm>
            <a:off x="5853956" y="3571079"/>
            <a:ext cx="1008444" cy="1008444"/>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bg1">
                  <a:lumMod val="65000"/>
                </a:schemeClr>
              </a:solidFill>
            </a:endParaRPr>
          </a:p>
        </p:txBody>
      </p:sp>
      <p:sp>
        <p:nvSpPr>
          <p:cNvPr id="4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32731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8" accel="50000" decel="5000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0-#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1900"/>
                            </p:stCondLst>
                            <p:childTnLst>
                              <p:par>
                                <p:cTn id="27" presetID="2" presetClass="entr" presetSubtype="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400" fill="hold"/>
                                        <p:tgtEl>
                                          <p:spTgt spid="6"/>
                                        </p:tgtEl>
                                        <p:attrNameLst>
                                          <p:attrName>ppt_x</p:attrName>
                                        </p:attrNameLst>
                                      </p:cBhvr>
                                      <p:tavLst>
                                        <p:tav tm="0">
                                          <p:val>
                                            <p:strVal val="1+#ppt_w/2"/>
                                          </p:val>
                                        </p:tav>
                                        <p:tav tm="100000">
                                          <p:val>
                                            <p:strVal val="#ppt_x"/>
                                          </p:val>
                                        </p:tav>
                                      </p:tavLst>
                                    </p:anim>
                                    <p:anim calcmode="lin" valueType="num">
                                      <p:cBhvr additive="base">
                                        <p:cTn id="30" dur="4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3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1+#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2800"/>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400" fill="hold"/>
                                        <p:tgtEl>
                                          <p:spTgt spid="3"/>
                                        </p:tgtEl>
                                        <p:attrNameLst>
                                          <p:attrName>ppt_x</p:attrName>
                                        </p:attrNameLst>
                                      </p:cBhvr>
                                      <p:tavLst>
                                        <p:tav tm="0">
                                          <p:val>
                                            <p:strVal val="0-#ppt_w/2"/>
                                          </p:val>
                                        </p:tav>
                                        <p:tav tm="100000">
                                          <p:val>
                                            <p:strVal val="#ppt_x"/>
                                          </p:val>
                                        </p:tav>
                                      </p:tavLst>
                                    </p:anim>
                                    <p:anim calcmode="lin" valueType="num">
                                      <p:cBhvr additive="base">
                                        <p:cTn id="44" dur="400" fill="hold"/>
                                        <p:tgtEl>
                                          <p:spTgt spid="3"/>
                                        </p:tgtEl>
                                        <p:attrNameLst>
                                          <p:attrName>ppt_y</p:attrName>
                                        </p:attrNameLst>
                                      </p:cBhvr>
                                      <p:tavLst>
                                        <p:tav tm="0">
                                          <p:val>
                                            <p:strVal val="#ppt_y"/>
                                          </p:val>
                                        </p:tav>
                                        <p:tav tm="100000">
                                          <p:val>
                                            <p:strVal val="#ppt_y"/>
                                          </p:val>
                                        </p:tav>
                                      </p:tavLst>
                                    </p:anim>
                                  </p:childTnLst>
                                </p:cTn>
                              </p:par>
                            </p:childTnLst>
                          </p:cTn>
                        </p:par>
                        <p:par>
                          <p:cTn id="45" fill="hold">
                            <p:stCondLst>
                              <p:cond delay="320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500" fill="hold"/>
                                        <p:tgtEl>
                                          <p:spTgt spid="45"/>
                                        </p:tgtEl>
                                        <p:attrNameLst>
                                          <p:attrName>ppt_x</p:attrName>
                                        </p:attrNameLst>
                                      </p:cBhvr>
                                      <p:tavLst>
                                        <p:tav tm="0">
                                          <p:val>
                                            <p:strVal val="0-#ppt_w/2"/>
                                          </p:val>
                                        </p:tav>
                                        <p:tav tm="100000">
                                          <p:val>
                                            <p:strVal val="#ppt_x"/>
                                          </p:val>
                                        </p:tav>
                                      </p:tavLst>
                                    </p:anim>
                                    <p:anim calcmode="lin" valueType="num">
                                      <p:cBhvr additive="base">
                                        <p:cTn id="49" dur="500" fill="hold"/>
                                        <p:tgtEl>
                                          <p:spTgt spid="45"/>
                                        </p:tgtEl>
                                        <p:attrNameLst>
                                          <p:attrName>ppt_y</p:attrName>
                                        </p:attrNameLst>
                                      </p:cBhvr>
                                      <p:tavLst>
                                        <p:tav tm="0">
                                          <p:val>
                                            <p:strVal val="#ppt_y"/>
                                          </p:val>
                                        </p:tav>
                                        <p:tav tm="100000">
                                          <p:val>
                                            <p:strVal val="#ppt_y"/>
                                          </p:val>
                                        </p:tav>
                                      </p:tavLst>
                                    </p:anim>
                                  </p:childTnLst>
                                </p:cTn>
                              </p:par>
                              <p:par>
                                <p:cTn id="50" presetID="2" presetClass="entr" presetSubtype="8" accel="50000" decel="5000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500" fill="hold"/>
                                        <p:tgtEl>
                                          <p:spTgt spid="46"/>
                                        </p:tgtEl>
                                        <p:attrNameLst>
                                          <p:attrName>ppt_x</p:attrName>
                                        </p:attrNameLst>
                                      </p:cBhvr>
                                      <p:tavLst>
                                        <p:tav tm="0">
                                          <p:val>
                                            <p:strVal val="0-#ppt_w/2"/>
                                          </p:val>
                                        </p:tav>
                                        <p:tav tm="100000">
                                          <p:val>
                                            <p:strVal val="#ppt_x"/>
                                          </p:val>
                                        </p:tav>
                                      </p:tavLst>
                                    </p:anim>
                                    <p:anim calcmode="lin" valueType="num">
                                      <p:cBhvr additive="base">
                                        <p:cTn id="53" dur="50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3700"/>
                            </p:stCondLst>
                            <p:childTnLst>
                              <p:par>
                                <p:cTn id="55" presetID="2" presetClass="entr" presetSubtype="2"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400" fill="hold"/>
                                        <p:tgtEl>
                                          <p:spTgt spid="5"/>
                                        </p:tgtEl>
                                        <p:attrNameLst>
                                          <p:attrName>ppt_x</p:attrName>
                                        </p:attrNameLst>
                                      </p:cBhvr>
                                      <p:tavLst>
                                        <p:tav tm="0">
                                          <p:val>
                                            <p:strVal val="1+#ppt_w/2"/>
                                          </p:val>
                                        </p:tav>
                                        <p:tav tm="100000">
                                          <p:val>
                                            <p:strVal val="#ppt_x"/>
                                          </p:val>
                                        </p:tav>
                                      </p:tavLst>
                                    </p:anim>
                                    <p:anim calcmode="lin" valueType="num">
                                      <p:cBhvr additive="base">
                                        <p:cTn id="58" dur="4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4100"/>
                            </p:stCondLst>
                            <p:childTnLst>
                              <p:par>
                                <p:cTn id="60" presetID="2" presetClass="entr" presetSubtype="2" accel="50000" decel="5000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1+#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2" presetClass="entr" presetSubtype="2" accel="50000" decel="5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ppt_y"/>
                                          </p:val>
                                        </p:tav>
                                        <p:tav tm="100000">
                                          <p:val>
                                            <p:strVal val="#ppt_y"/>
                                          </p:val>
                                        </p:tav>
                                      </p:tavLst>
                                    </p:anim>
                                  </p:childTnLst>
                                </p:cTn>
                              </p:par>
                            </p:childTnLst>
                          </p:cTn>
                        </p:par>
                        <p:par>
                          <p:cTn id="68" fill="hold">
                            <p:stCondLst>
                              <p:cond delay="4600"/>
                            </p:stCondLst>
                            <p:childTnLst>
                              <p:par>
                                <p:cTn id="69" presetID="10" presetClass="entr" presetSubtype="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750"/>
                                        <p:tgtEl>
                                          <p:spTgt spid="86"/>
                                        </p:tgtEl>
                                      </p:cBhvr>
                                    </p:animEffect>
                                  </p:childTnLst>
                                </p:cTn>
                              </p:par>
                              <p:par>
                                <p:cTn id="72" presetID="6" presetClass="emph" presetSubtype="0" fill="hold" grpId="1" nodeType="withEffect">
                                  <p:stCondLst>
                                    <p:cond delay="0"/>
                                  </p:stCondLst>
                                  <p:childTnLst>
                                    <p:animScale>
                                      <p:cBhvr>
                                        <p:cTn id="73" dur="750" fill="hold"/>
                                        <p:tgtEl>
                                          <p:spTgt spid="86"/>
                                        </p:tgtEl>
                                      </p:cBhvr>
                                      <p:by x="300000" y="300000"/>
                                    </p:animScale>
                                  </p:childTnLst>
                                </p:cTn>
                              </p:par>
                              <p:par>
                                <p:cTn id="74" presetID="10" presetClass="exit" presetSubtype="0" fill="hold" grpId="2" nodeType="withEffect">
                                  <p:stCondLst>
                                    <p:cond delay="250"/>
                                  </p:stCondLst>
                                  <p:childTnLst>
                                    <p:animEffect transition="out" filter="fade">
                                      <p:cBhvr>
                                        <p:cTn id="75" dur="1250"/>
                                        <p:tgtEl>
                                          <p:spTgt spid="86"/>
                                        </p:tgtEl>
                                      </p:cBhvr>
                                    </p:animEffect>
                                    <p:set>
                                      <p:cBhvr>
                                        <p:cTn id="76" dur="1" fill="hold">
                                          <p:stCondLst>
                                            <p:cond delay="1249"/>
                                          </p:stCondLst>
                                        </p:cTn>
                                        <p:tgtEl>
                                          <p:spTgt spid="86"/>
                                        </p:tgtEl>
                                        <p:attrNameLst>
                                          <p:attrName>style.visibility</p:attrName>
                                        </p:attrNameLst>
                                      </p:cBhvr>
                                      <p:to>
                                        <p:strVal val="hidden"/>
                                      </p:to>
                                    </p:set>
                                  </p:childTnLst>
                                </p:cTn>
                              </p:par>
                            </p:childTnLst>
                          </p:cTn>
                        </p:par>
                        <p:par>
                          <p:cTn id="77" fill="hold">
                            <p:stCondLst>
                              <p:cond delay="6100"/>
                            </p:stCondLst>
                            <p:childTnLst>
                              <p:par>
                                <p:cTn id="78" presetID="1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P spid="41" grpId="0"/>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6571565" y="1495276"/>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 name="任意多边形 2"/>
          <p:cNvSpPr/>
          <p:nvPr/>
        </p:nvSpPr>
        <p:spPr>
          <a:xfrm>
            <a:off x="3705" y="6414868"/>
            <a:ext cx="12202363" cy="435195"/>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64"/>
          <p:cNvSpPr txBox="1"/>
          <p:nvPr/>
        </p:nvSpPr>
        <p:spPr>
          <a:xfrm>
            <a:off x="6704725" y="1520868"/>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0070C0"/>
                </a:solidFill>
                <a:latin typeface="微软雅黑" panose="020B0503020204020204" pitchFamily="34" charset="-122"/>
                <a:ea typeface="微软雅黑" panose="020B0503020204020204" pitchFamily="34" charset="-122"/>
              </a:rPr>
              <a:t>PART </a:t>
            </a:r>
            <a:r>
              <a:rPr lang="en-US" altLang="zh-CN" dirty="0" smtClean="0">
                <a:solidFill>
                  <a:srgbClr val="0070C0"/>
                </a:solidFill>
                <a:latin typeface="微软雅黑" panose="020B0503020204020204" pitchFamily="34" charset="-122"/>
                <a:ea typeface="微软雅黑" panose="020B0503020204020204" pitchFamily="34" charset="-122"/>
              </a:rPr>
              <a:t>01     </a:t>
            </a:r>
            <a:r>
              <a:rPr lang="zh-CN" altLang="en-US" sz="2400" b="1" dirty="0" smtClean="0">
                <a:solidFill>
                  <a:srgbClr val="0070C0"/>
                </a:solidFill>
                <a:latin typeface="微软雅黑" panose="020B0503020204020204" pitchFamily="34" charset="-122"/>
                <a:ea typeface="微软雅黑" panose="020B0503020204020204" pitchFamily="34" charset="-122"/>
              </a:rPr>
              <a:t>年度工作概述</a:t>
            </a:r>
          </a:p>
        </p:txBody>
      </p:sp>
      <p:sp>
        <p:nvSpPr>
          <p:cNvPr id="18" name="TextBox 59"/>
          <p:cNvSpPr txBox="1">
            <a:spLocks noChangeArrowheads="1"/>
          </p:cNvSpPr>
          <p:nvPr/>
        </p:nvSpPr>
        <p:spPr bwMode="auto">
          <a:xfrm flipH="1">
            <a:off x="1303334" y="2503542"/>
            <a:ext cx="3187903" cy="1446550"/>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800">
              <a:defRPr/>
            </a:pPr>
            <a:r>
              <a:rPr lang="zh-CN" altLang="en-US" sz="6000" b="1" kern="0" dirty="0" smtClean="0">
                <a:solidFill>
                  <a:srgbClr val="0070C0"/>
                </a:solidFill>
                <a:latin typeface="微软雅黑" pitchFamily="34" charset="-122"/>
                <a:ea typeface="微软雅黑" pitchFamily="34" charset="-122"/>
              </a:rPr>
              <a:t>目录</a:t>
            </a:r>
            <a:endParaRPr lang="en-US" altLang="zh-CN" sz="6000" b="1" kern="0" dirty="0" smtClean="0">
              <a:solidFill>
                <a:srgbClr val="0070C0"/>
              </a:solidFill>
              <a:latin typeface="微软雅黑" pitchFamily="34" charset="-122"/>
              <a:ea typeface="微软雅黑" pitchFamily="34" charset="-122"/>
            </a:endParaRPr>
          </a:p>
          <a:p>
            <a:pPr algn="r" defTabSz="685800">
              <a:defRPr/>
            </a:pPr>
            <a:r>
              <a:rPr lang="en-US" altLang="ko-KR" sz="2800" b="1" kern="0" dirty="0" smtClean="0">
                <a:solidFill>
                  <a:srgbClr val="0070C0"/>
                </a:solidFill>
                <a:latin typeface="微软雅黑" pitchFamily="34" charset="-122"/>
                <a:ea typeface="微软雅黑" pitchFamily="34" charset="-122"/>
              </a:rPr>
              <a:t>CONTENTS</a:t>
            </a:r>
            <a:endParaRPr lang="en-US" altLang="ko-KR" sz="2000" kern="0" dirty="0">
              <a:solidFill>
                <a:srgbClr val="0070C0"/>
              </a:solidFill>
              <a:latin typeface="微软雅黑" pitchFamily="34" charset="-122"/>
              <a:ea typeface="微软雅黑" pitchFamily="34" charset="-122"/>
            </a:endParaRPr>
          </a:p>
        </p:txBody>
      </p:sp>
      <p:sp>
        <p:nvSpPr>
          <p:cNvPr id="27" name="任意多边形 26"/>
          <p:cNvSpPr/>
          <p:nvPr/>
        </p:nvSpPr>
        <p:spPr>
          <a:xfrm>
            <a:off x="2736733" y="2465164"/>
            <a:ext cx="1845118" cy="534043"/>
          </a:xfrm>
          <a:custGeom>
            <a:avLst/>
            <a:gdLst>
              <a:gd name="connsiteX0" fmla="*/ 0 w 1682088"/>
              <a:gd name="connsiteY0" fmla="*/ 0 h 519125"/>
              <a:gd name="connsiteX1" fmla="*/ 1682088 w 1682088"/>
              <a:gd name="connsiteY1" fmla="*/ 0 h 519125"/>
              <a:gd name="connsiteX2" fmla="*/ 1682088 w 1682088"/>
              <a:gd name="connsiteY2" fmla="*/ 519125 h 519125"/>
              <a:gd name="connsiteX3" fmla="*/ 0 w 1682088"/>
              <a:gd name="connsiteY3" fmla="*/ 519125 h 519125"/>
              <a:gd name="connsiteX4" fmla="*/ 0 w 1682088"/>
              <a:gd name="connsiteY4" fmla="*/ 0 h 519125"/>
              <a:gd name="connsiteX0" fmla="*/ 0 w 1682088"/>
              <a:gd name="connsiteY0" fmla="*/ 519125 h 610565"/>
              <a:gd name="connsiteX1" fmla="*/ 0 w 1682088"/>
              <a:gd name="connsiteY1" fmla="*/ 0 h 610565"/>
              <a:gd name="connsiteX2" fmla="*/ 1682088 w 1682088"/>
              <a:gd name="connsiteY2" fmla="*/ 0 h 610565"/>
              <a:gd name="connsiteX3" fmla="*/ 1682088 w 1682088"/>
              <a:gd name="connsiteY3" fmla="*/ 519125 h 610565"/>
              <a:gd name="connsiteX4" fmla="*/ 91440 w 1682088"/>
              <a:gd name="connsiteY4" fmla="*/ 610565 h 610565"/>
              <a:gd name="connsiteX0" fmla="*/ 0 w 1682088"/>
              <a:gd name="connsiteY0" fmla="*/ 519125 h 519125"/>
              <a:gd name="connsiteX1" fmla="*/ 0 w 1682088"/>
              <a:gd name="connsiteY1" fmla="*/ 0 h 519125"/>
              <a:gd name="connsiteX2" fmla="*/ 1682088 w 1682088"/>
              <a:gd name="connsiteY2" fmla="*/ 0 h 519125"/>
              <a:gd name="connsiteX3" fmla="*/ 1682088 w 1682088"/>
              <a:gd name="connsiteY3" fmla="*/ 519125 h 519125"/>
            </a:gdLst>
            <a:ahLst/>
            <a:cxnLst>
              <a:cxn ang="0">
                <a:pos x="connsiteX0" y="connsiteY0"/>
              </a:cxn>
              <a:cxn ang="0">
                <a:pos x="connsiteX1" y="connsiteY1"/>
              </a:cxn>
              <a:cxn ang="0">
                <a:pos x="connsiteX2" y="connsiteY2"/>
              </a:cxn>
              <a:cxn ang="0">
                <a:pos x="connsiteX3" y="connsiteY3"/>
              </a:cxn>
            </a:cxnLst>
            <a:rect l="l" t="t" r="r" b="b"/>
            <a:pathLst>
              <a:path w="1682088" h="519125">
                <a:moveTo>
                  <a:pt x="0" y="519125"/>
                </a:moveTo>
                <a:lnTo>
                  <a:pt x="0" y="0"/>
                </a:lnTo>
                <a:lnTo>
                  <a:pt x="1682088" y="0"/>
                </a:lnTo>
                <a:lnTo>
                  <a:pt x="1682088" y="519125"/>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任意多边形 34"/>
          <p:cNvSpPr/>
          <p:nvPr/>
        </p:nvSpPr>
        <p:spPr>
          <a:xfrm>
            <a:off x="2046537" y="2795570"/>
            <a:ext cx="2301816" cy="147864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8" name="任意多边形 37"/>
          <p:cNvSpPr/>
          <p:nvPr/>
        </p:nvSpPr>
        <p:spPr>
          <a:xfrm>
            <a:off x="7704905" y="1506858"/>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0070C0"/>
              </a:solidFill>
            </a:endParaRPr>
          </a:p>
        </p:txBody>
      </p:sp>
      <p:sp>
        <p:nvSpPr>
          <p:cNvPr id="43" name="矩形 42"/>
          <p:cNvSpPr/>
          <p:nvPr/>
        </p:nvSpPr>
        <p:spPr>
          <a:xfrm>
            <a:off x="6571565" y="2575368"/>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4" name="TextBox 64"/>
          <p:cNvSpPr txBox="1"/>
          <p:nvPr/>
        </p:nvSpPr>
        <p:spPr>
          <a:xfrm>
            <a:off x="6704725" y="2600960"/>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0070C0"/>
                </a:solidFill>
                <a:latin typeface="微软雅黑" panose="020B0503020204020204" pitchFamily="34" charset="-122"/>
                <a:ea typeface="微软雅黑" panose="020B0503020204020204" pitchFamily="34" charset="-122"/>
              </a:rPr>
              <a:t>PART </a:t>
            </a:r>
            <a:r>
              <a:rPr lang="en-US" altLang="zh-CN" dirty="0" smtClean="0">
                <a:solidFill>
                  <a:srgbClr val="0070C0"/>
                </a:solidFill>
                <a:latin typeface="微软雅黑" panose="020B0503020204020204" pitchFamily="34" charset="-122"/>
                <a:ea typeface="微软雅黑" panose="020B0503020204020204" pitchFamily="34" charset="-122"/>
              </a:rPr>
              <a:t>02     </a:t>
            </a:r>
            <a:r>
              <a:rPr lang="zh-CN" altLang="en-US" sz="2400" b="1" dirty="0" smtClean="0">
                <a:solidFill>
                  <a:srgbClr val="0070C0"/>
                </a:solidFill>
                <a:latin typeface="微软雅黑" panose="020B0503020204020204" pitchFamily="34" charset="-122"/>
                <a:ea typeface="微软雅黑" panose="020B0503020204020204" pitchFamily="34" charset="-122"/>
              </a:rPr>
              <a:t>工作完成情况</a:t>
            </a:r>
          </a:p>
        </p:txBody>
      </p:sp>
      <p:sp>
        <p:nvSpPr>
          <p:cNvPr id="45" name="任意多边形 44"/>
          <p:cNvSpPr/>
          <p:nvPr/>
        </p:nvSpPr>
        <p:spPr>
          <a:xfrm>
            <a:off x="7704905" y="2591410"/>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0070C0"/>
              </a:solidFill>
            </a:endParaRPr>
          </a:p>
        </p:txBody>
      </p:sp>
      <p:sp>
        <p:nvSpPr>
          <p:cNvPr id="47" name="矩形 46"/>
          <p:cNvSpPr/>
          <p:nvPr/>
        </p:nvSpPr>
        <p:spPr>
          <a:xfrm>
            <a:off x="6571565" y="3655460"/>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8" name="TextBox 64"/>
          <p:cNvSpPr txBox="1"/>
          <p:nvPr/>
        </p:nvSpPr>
        <p:spPr>
          <a:xfrm>
            <a:off x="6704725" y="3681052"/>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0070C0"/>
                </a:solidFill>
                <a:latin typeface="微软雅黑" panose="020B0503020204020204" pitchFamily="34" charset="-122"/>
                <a:ea typeface="微软雅黑" panose="020B0503020204020204" pitchFamily="34" charset="-122"/>
              </a:rPr>
              <a:t>PART </a:t>
            </a:r>
            <a:r>
              <a:rPr lang="en-US" altLang="zh-CN" dirty="0" smtClean="0">
                <a:solidFill>
                  <a:srgbClr val="0070C0"/>
                </a:solidFill>
                <a:latin typeface="微软雅黑" panose="020B0503020204020204" pitchFamily="34" charset="-122"/>
                <a:ea typeface="微软雅黑" panose="020B0503020204020204" pitchFamily="34" charset="-122"/>
              </a:rPr>
              <a:t>03     </a:t>
            </a:r>
            <a:r>
              <a:rPr lang="zh-CN" altLang="en-US" sz="2400" b="1" dirty="0" smtClean="0">
                <a:solidFill>
                  <a:srgbClr val="0070C0"/>
                </a:solidFill>
                <a:latin typeface="微软雅黑" panose="020B0503020204020204" pitchFamily="34" charset="-122"/>
                <a:ea typeface="微软雅黑" panose="020B0503020204020204" pitchFamily="34" charset="-122"/>
              </a:rPr>
              <a:t>完成项目展示</a:t>
            </a:r>
          </a:p>
        </p:txBody>
      </p:sp>
      <p:sp>
        <p:nvSpPr>
          <p:cNvPr id="49" name="任意多边形 48"/>
          <p:cNvSpPr/>
          <p:nvPr/>
        </p:nvSpPr>
        <p:spPr>
          <a:xfrm>
            <a:off x="7704905" y="3671502"/>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0070C0"/>
              </a:solidFill>
            </a:endParaRPr>
          </a:p>
        </p:txBody>
      </p:sp>
      <p:sp>
        <p:nvSpPr>
          <p:cNvPr id="51" name="矩形 50"/>
          <p:cNvSpPr/>
          <p:nvPr/>
        </p:nvSpPr>
        <p:spPr>
          <a:xfrm>
            <a:off x="6571565" y="4735553"/>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2" name="TextBox 64"/>
          <p:cNvSpPr txBox="1"/>
          <p:nvPr/>
        </p:nvSpPr>
        <p:spPr>
          <a:xfrm>
            <a:off x="6704725" y="4761145"/>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0070C0"/>
                </a:solidFill>
                <a:latin typeface="微软雅黑" panose="020B0503020204020204" pitchFamily="34" charset="-122"/>
                <a:ea typeface="微软雅黑" panose="020B0503020204020204" pitchFamily="34" charset="-122"/>
              </a:rPr>
              <a:t>PART </a:t>
            </a:r>
            <a:r>
              <a:rPr lang="en-US" altLang="zh-CN" dirty="0" smtClean="0">
                <a:solidFill>
                  <a:srgbClr val="0070C0"/>
                </a:solidFill>
                <a:latin typeface="微软雅黑" panose="020B0503020204020204" pitchFamily="34" charset="-122"/>
                <a:ea typeface="微软雅黑" panose="020B0503020204020204" pitchFamily="34" charset="-122"/>
              </a:rPr>
              <a:t>04     </a:t>
            </a:r>
            <a:r>
              <a:rPr lang="zh-CN" altLang="en-US" sz="2400" b="1" dirty="0" smtClean="0">
                <a:solidFill>
                  <a:srgbClr val="0070C0"/>
                </a:solidFill>
                <a:latin typeface="微软雅黑" panose="020B0503020204020204" pitchFamily="34" charset="-122"/>
                <a:ea typeface="微软雅黑" panose="020B0503020204020204" pitchFamily="34" charset="-122"/>
              </a:rPr>
              <a:t>明年工作计划</a:t>
            </a:r>
          </a:p>
        </p:txBody>
      </p:sp>
      <p:sp>
        <p:nvSpPr>
          <p:cNvPr id="53" name="任意多边形 52"/>
          <p:cNvSpPr/>
          <p:nvPr/>
        </p:nvSpPr>
        <p:spPr>
          <a:xfrm>
            <a:off x="7704905" y="4751595"/>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0070C0"/>
              </a:solidFill>
            </a:endParaRPr>
          </a:p>
        </p:txBody>
      </p:sp>
    </p:spTree>
    <p:extLst>
      <p:ext uri="{BB962C8B-B14F-4D97-AF65-F5344CB8AC3E}">
        <p14:creationId xmlns:p14="http://schemas.microsoft.com/office/powerpoint/2010/main" val="20632821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14:presetBounceEnd="42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42000">
                                          <p:cBhvr additive="base">
                                            <p:cTn id="22" dur="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14:presetBounceEnd="42000">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14:bounceEnd="42000">
                                          <p:cBhvr additive="base">
                                            <p:cTn id="3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14:presetBounceEnd="42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42000">
                                          <p:cBhvr additive="base">
                                            <p:cTn id="48" dur="500" fill="hold"/>
                                            <p:tgtEl>
                                              <p:spTgt spid="47"/>
                                            </p:tgtEl>
                                            <p:attrNameLst>
                                              <p:attrName>ppt_x</p:attrName>
                                            </p:attrNameLst>
                                          </p:cBhvr>
                                          <p:tavLst>
                                            <p:tav tm="0">
                                              <p:val>
                                                <p:strVal val="1+#ppt_w/2"/>
                                              </p:val>
                                            </p:tav>
                                            <p:tav tm="100000">
                                              <p:val>
                                                <p:strVal val="#ppt_x"/>
                                              </p:val>
                                            </p:tav>
                                          </p:tavLst>
                                        </p:anim>
                                        <p:anim calcmode="lin" valueType="num" p14:bounceEnd="42000">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14:presetBounceEnd="42000">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14:bounceEnd="42000">
                                          <p:cBhvr additive="base">
                                            <p:cTn id="61" dur="500" fill="hold"/>
                                            <p:tgtEl>
                                              <p:spTgt spid="51"/>
                                            </p:tgtEl>
                                            <p:attrNameLst>
                                              <p:attrName>ppt_x</p:attrName>
                                            </p:attrNameLst>
                                          </p:cBhvr>
                                          <p:tavLst>
                                            <p:tav tm="0">
                                              <p:val>
                                                <p:strVal val="1+#ppt_w/2"/>
                                              </p:val>
                                            </p:tav>
                                            <p:tav tm="100000">
                                              <p:val>
                                                <p:strVal val="#ppt_x"/>
                                              </p:val>
                                            </p:tav>
                                          </p:tavLst>
                                        </p:anim>
                                        <p:anim calcmode="lin" valueType="num" p14:bounceEnd="42000">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1+#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1+#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419488" y="1664968"/>
            <a:ext cx="3059278" cy="1712912"/>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566361" y="1664968"/>
            <a:ext cx="3059278" cy="1712912"/>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713234" y="1664968"/>
            <a:ext cx="3059278" cy="1712912"/>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419488" y="3480120"/>
            <a:ext cx="3059278" cy="1712912"/>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566361" y="3480120"/>
            <a:ext cx="3059278" cy="17129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713234" y="3480120"/>
            <a:ext cx="3059278" cy="1712912"/>
          </a:xfrm>
          <a:prstGeom prst="rect">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5810250" y="3792786"/>
            <a:ext cx="571500" cy="571500"/>
            <a:chOff x="3926364" y="2939880"/>
            <a:chExt cx="571500" cy="571500"/>
          </a:xfrm>
        </p:grpSpPr>
        <p:sp>
          <p:nvSpPr>
            <p:cNvPr id="24" name="Rectangle 29"/>
            <p:cNvSpPr/>
            <p:nvPr/>
          </p:nvSpPr>
          <p:spPr>
            <a:xfrm>
              <a:off x="3926364" y="2939880"/>
              <a:ext cx="57150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5" name="Freeform 9"/>
            <p:cNvSpPr>
              <a:spLocks/>
            </p:cNvSpPr>
            <p:nvPr/>
          </p:nvSpPr>
          <p:spPr bwMode="auto">
            <a:xfrm flipH="1">
              <a:off x="4017264" y="3067948"/>
              <a:ext cx="399429" cy="25021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sp>
        <p:nvSpPr>
          <p:cNvPr id="26" name="矩形 3"/>
          <p:cNvSpPr>
            <a:spLocks noChangeArrowheads="1"/>
          </p:cNvSpPr>
          <p:nvPr/>
        </p:nvSpPr>
        <p:spPr bwMode="auto">
          <a:xfrm>
            <a:off x="5039308" y="4621532"/>
            <a:ext cx="2113385"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smtClean="0">
                <a:solidFill>
                  <a:schemeClr val="bg1">
                    <a:lumMod val="95000"/>
                  </a:schemeClr>
                </a:solidFill>
                <a:latin typeface="Arial" panose="020B0604020202020204" pitchFamily="34" charset="0"/>
                <a:ea typeface="微软雅黑" pitchFamily="34" charset="-122"/>
                <a:cs typeface="Arial" panose="020B0604020202020204" pitchFamily="34" charset="0"/>
              </a:rPr>
              <a:t>点击添加关键词</a:t>
            </a:r>
            <a:endParaRPr lang="en-US" altLang="zh-CN" sz="2200" b="1" dirty="0" smtClean="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27" name="矩形 47"/>
          <p:cNvSpPr>
            <a:spLocks noChangeArrowheads="1"/>
          </p:cNvSpPr>
          <p:nvPr/>
        </p:nvSpPr>
        <p:spPr bwMode="auto">
          <a:xfrm>
            <a:off x="1808018" y="5450278"/>
            <a:ext cx="8575964"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图片。</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您可以点击文字框输入您的描述说明，或者通过复制</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粘贴。</a:t>
            </a:r>
            <a:r>
              <a:rPr lang="zh-CN" altLang="en-US" sz="14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2393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1+#ppt_w/2"/>
                                          </p:val>
                                        </p:tav>
                                        <p:tav tm="100000">
                                          <p:val>
                                            <p:strVal val="#ppt_x"/>
                                          </p:val>
                                        </p:tav>
                                      </p:tavLst>
                                    </p:anim>
                                    <p:anim calcmode="lin" valueType="num">
                                      <p:cBhvr additive="base">
                                        <p:cTn id="36" dur="1000" fill="hold"/>
                                        <p:tgtEl>
                                          <p:spTgt spid="22"/>
                                        </p:tgtEl>
                                        <p:attrNameLst>
                                          <p:attrName>ppt_y</p:attrName>
                                        </p:attrNameLst>
                                      </p:cBhvr>
                                      <p:tavLst>
                                        <p:tav tm="0">
                                          <p:val>
                                            <p:strVal val="1+#ppt_h/2"/>
                                          </p:val>
                                        </p:tav>
                                        <p:tav tm="100000">
                                          <p:val>
                                            <p:strVal val="#ppt_y"/>
                                          </p:val>
                                        </p:tav>
                                      </p:tavLst>
                                    </p:anim>
                                  </p:childTnLst>
                                </p:cTn>
                              </p:par>
                              <p:par>
                                <p:cTn id="37" presetID="8" presetClass="emph" presetSubtype="0" fill="hold" grpId="1" nodeType="withEffect">
                                  <p:stCondLst>
                                    <p:cond delay="0"/>
                                  </p:stCondLst>
                                  <p:childTnLst>
                                    <p:animRot by="21600000">
                                      <p:cBhvr>
                                        <p:cTn id="38" dur="1000" fill="hold"/>
                                        <p:tgtEl>
                                          <p:spTgt spid="17"/>
                                        </p:tgtEl>
                                        <p:attrNameLst>
                                          <p:attrName>r</p:attrName>
                                        </p:attrNameLst>
                                      </p:cBhvr>
                                    </p:animRot>
                                  </p:childTnLst>
                                </p:cTn>
                              </p:par>
                              <p:par>
                                <p:cTn id="39" presetID="8" presetClass="emph" presetSubtype="0" fill="hold" grpId="1" nodeType="withEffect">
                                  <p:stCondLst>
                                    <p:cond delay="0"/>
                                  </p:stCondLst>
                                  <p:childTnLst>
                                    <p:animRot by="21600000">
                                      <p:cBhvr>
                                        <p:cTn id="40" dur="1000" fill="hold"/>
                                        <p:tgtEl>
                                          <p:spTgt spid="20"/>
                                        </p:tgtEl>
                                        <p:attrNameLst>
                                          <p:attrName>r</p:attrName>
                                        </p:attrNameLst>
                                      </p:cBhvr>
                                    </p:animRot>
                                  </p:childTnLst>
                                </p:cTn>
                              </p:par>
                              <p:par>
                                <p:cTn id="41" presetID="8" presetClass="emph" presetSubtype="0" fill="hold" grpId="1" nodeType="withEffect">
                                  <p:stCondLst>
                                    <p:cond delay="0"/>
                                  </p:stCondLst>
                                  <p:childTnLst>
                                    <p:animRot by="21600000">
                                      <p:cBhvr>
                                        <p:cTn id="42" dur="1000" fill="hold"/>
                                        <p:tgtEl>
                                          <p:spTgt spid="18"/>
                                        </p:tgtEl>
                                        <p:attrNameLst>
                                          <p:attrName>r</p:attrName>
                                        </p:attrNameLst>
                                      </p:cBhvr>
                                    </p:animRot>
                                  </p:childTnLst>
                                </p:cTn>
                              </p:par>
                              <p:par>
                                <p:cTn id="43" presetID="8" presetClass="emph" presetSubtype="0" fill="hold" grpId="1" nodeType="withEffect">
                                  <p:stCondLst>
                                    <p:cond delay="0"/>
                                  </p:stCondLst>
                                  <p:childTnLst>
                                    <p:animRot by="21600000">
                                      <p:cBhvr>
                                        <p:cTn id="44" dur="1000" fill="hold"/>
                                        <p:tgtEl>
                                          <p:spTgt spid="21"/>
                                        </p:tgtEl>
                                        <p:attrNameLst>
                                          <p:attrName>r</p:attrName>
                                        </p:attrNameLst>
                                      </p:cBhvr>
                                    </p:animRot>
                                  </p:childTnLst>
                                </p:cTn>
                              </p:par>
                              <p:par>
                                <p:cTn id="45" presetID="8" presetClass="emph" presetSubtype="0" fill="hold" grpId="1" nodeType="withEffect">
                                  <p:stCondLst>
                                    <p:cond delay="0"/>
                                  </p:stCondLst>
                                  <p:childTnLst>
                                    <p:animRot by="21600000">
                                      <p:cBhvr>
                                        <p:cTn id="46" dur="1000" fill="hold"/>
                                        <p:tgtEl>
                                          <p:spTgt spid="19"/>
                                        </p:tgtEl>
                                        <p:attrNameLst>
                                          <p:attrName>r</p:attrName>
                                        </p:attrNameLst>
                                      </p:cBhvr>
                                    </p:animRot>
                                  </p:childTnLst>
                                </p:cTn>
                              </p:par>
                              <p:par>
                                <p:cTn id="47" presetID="8" presetClass="emph" presetSubtype="0" fill="hold" grpId="1" nodeType="withEffect">
                                  <p:stCondLst>
                                    <p:cond delay="0"/>
                                  </p:stCondLst>
                                  <p:childTnLst>
                                    <p:animRot by="21600000">
                                      <p:cBhvr>
                                        <p:cTn id="48" dur="1000" fill="hold"/>
                                        <p:tgtEl>
                                          <p:spTgt spid="22"/>
                                        </p:tgtEl>
                                        <p:attrNameLst>
                                          <p:attrName>r</p:attrName>
                                        </p:attrNameLst>
                                      </p:cBhvr>
                                    </p:animRot>
                                  </p:childTnLst>
                                </p:cTn>
                              </p:par>
                            </p:childTnLst>
                          </p:cTn>
                        </p:par>
                        <p:par>
                          <p:cTn id="49" fill="hold">
                            <p:stCondLst>
                              <p:cond delay="2000"/>
                            </p:stCondLst>
                            <p:childTnLst>
                              <p:par>
                                <p:cTn id="50" presetID="13" presetClass="entr" presetSubtype="32" fill="hold" nodeType="afterEffect">
                                  <p:stCondLst>
                                    <p:cond delay="250"/>
                                  </p:stCondLst>
                                  <p:childTnLst>
                                    <p:set>
                                      <p:cBhvr>
                                        <p:cTn id="51" dur="1" fill="hold">
                                          <p:stCondLst>
                                            <p:cond delay="0"/>
                                          </p:stCondLst>
                                        </p:cTn>
                                        <p:tgtEl>
                                          <p:spTgt spid="23"/>
                                        </p:tgtEl>
                                        <p:attrNameLst>
                                          <p:attrName>style.visibility</p:attrName>
                                        </p:attrNameLst>
                                      </p:cBhvr>
                                      <p:to>
                                        <p:strVal val="visible"/>
                                      </p:to>
                                    </p:set>
                                    <p:animEffect transition="in" filter="plus(out)">
                                      <p:cBhvr>
                                        <p:cTn id="52" dur="500"/>
                                        <p:tgtEl>
                                          <p:spTgt spid="23"/>
                                        </p:tgtEl>
                                      </p:cBhvr>
                                    </p:animEffect>
                                  </p:childTnLst>
                                </p:cTn>
                              </p:par>
                            </p:childTnLst>
                          </p:cTn>
                        </p:par>
                        <p:par>
                          <p:cTn id="53" fill="hold">
                            <p:stCondLst>
                              <p:cond delay="2750"/>
                            </p:stCondLst>
                            <p:childTnLst>
                              <p:par>
                                <p:cTn id="54" presetID="16" presetClass="entr" presetSubtype="37"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barn(outVertical)">
                                      <p:cBhvr>
                                        <p:cTn id="56" dur="500"/>
                                        <p:tgtEl>
                                          <p:spTgt spid="26"/>
                                        </p:tgtEl>
                                      </p:cBhvr>
                                    </p:animEffect>
                                  </p:childTnLst>
                                </p:cTn>
                              </p:par>
                            </p:childTnLst>
                          </p:cTn>
                        </p:par>
                        <p:par>
                          <p:cTn id="57" fill="hold">
                            <p:stCondLst>
                              <p:cond delay="3250"/>
                            </p:stCondLst>
                            <p:childTnLst>
                              <p:par>
                                <p:cTn id="58" presetID="22" presetClass="entr" presetSubtype="1"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up)">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6" grpId="0"/>
      <p:bldP spid="27" grpId="0"/>
      <p:bldP spid="15"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3394163" y="1569482"/>
            <a:ext cx="5403674" cy="4729484"/>
          </a:xfrm>
          <a:prstGeom prst="rect">
            <a:avLst/>
          </a:prstGeom>
          <a:blipFill>
            <a:blip r:embed="rId4" cstate="screen">
              <a:extLst>
                <a:ext uri="{28A0092B-C50C-407E-A947-70E740481C1C}">
                  <a14:useLocalDpi xmlns:a14="http://schemas.microsoft.com/office/drawing/2010/main"/>
                </a:ext>
              </a:extLst>
            </a:blip>
            <a:srcRect/>
            <a:stretch>
              <a:fillRect t="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9"/>
          <p:cNvSpPr/>
          <p:nvPr/>
        </p:nvSpPr>
        <p:spPr>
          <a:xfrm>
            <a:off x="1946011" y="2935603"/>
            <a:ext cx="1905000" cy="292359"/>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rgbClr val="0070C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141900" y="2346376"/>
            <a:ext cx="1608222" cy="5932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添加小标签</a:t>
            </a:r>
            <a:endParaRPr lang="zh-CN" altLang="en-US" sz="2000" b="1" dirty="0"/>
          </a:p>
        </p:txBody>
      </p:sp>
      <p:sp>
        <p:nvSpPr>
          <p:cNvPr id="40" name="矩形 9"/>
          <p:cNvSpPr/>
          <p:nvPr/>
        </p:nvSpPr>
        <p:spPr>
          <a:xfrm flipV="1">
            <a:off x="1946011" y="4818159"/>
            <a:ext cx="1905000" cy="288348"/>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rgbClr val="0070C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141900" y="5111611"/>
            <a:ext cx="1608222" cy="5932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添加小标签</a:t>
            </a:r>
            <a:endParaRPr lang="zh-CN" altLang="en-US" sz="2000" b="1" dirty="0"/>
          </a:p>
        </p:txBody>
      </p:sp>
      <p:sp>
        <p:nvSpPr>
          <p:cNvPr id="42" name="矩形 9"/>
          <p:cNvSpPr/>
          <p:nvPr/>
        </p:nvSpPr>
        <p:spPr>
          <a:xfrm flipH="1">
            <a:off x="8340907" y="1913488"/>
            <a:ext cx="1955617" cy="261457"/>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rgbClr val="0070C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9492416" y="1320251"/>
            <a:ext cx="1608222" cy="5932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添加小标签</a:t>
            </a:r>
            <a:endParaRPr lang="zh-CN" altLang="en-US" sz="2000" b="1" dirty="0"/>
          </a:p>
        </p:txBody>
      </p:sp>
      <p:sp>
        <p:nvSpPr>
          <p:cNvPr id="46" name="矩形 9"/>
          <p:cNvSpPr/>
          <p:nvPr/>
        </p:nvSpPr>
        <p:spPr>
          <a:xfrm flipH="1">
            <a:off x="8455029" y="5448053"/>
            <a:ext cx="1037386" cy="90765"/>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 name="connsiteX0" fmla="*/ 1905000 w 1905000"/>
              <a:gd name="connsiteY0" fmla="*/ 0 h 0"/>
              <a:gd name="connsiteX1" fmla="*/ 0 w 1905000"/>
              <a:gd name="connsiteY1" fmla="*/ 0 h 0"/>
            </a:gdLst>
            <a:ahLst/>
            <a:cxnLst>
              <a:cxn ang="0">
                <a:pos x="connsiteX0" y="connsiteY0"/>
              </a:cxn>
              <a:cxn ang="0">
                <a:pos x="connsiteX1" y="connsiteY1"/>
              </a:cxn>
            </a:cxnLst>
            <a:rect l="l" t="t" r="r" b="b"/>
            <a:pathLst>
              <a:path w="1905000">
                <a:moveTo>
                  <a:pt x="1905000" y="0"/>
                </a:moveTo>
                <a:lnTo>
                  <a:pt x="0" y="0"/>
                </a:lnTo>
              </a:path>
            </a:pathLst>
          </a:custGeom>
          <a:noFill/>
          <a:ln w="19050">
            <a:solidFill>
              <a:srgbClr val="0070C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9492416" y="5180611"/>
            <a:ext cx="1608222" cy="5932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添加小标签</a:t>
            </a:r>
            <a:endParaRPr lang="zh-CN" altLang="en-US" sz="2000" b="1" dirty="0"/>
          </a:p>
        </p:txBody>
      </p:sp>
      <p:sp>
        <p:nvSpPr>
          <p:cNvPr id="48" name="矩形 9"/>
          <p:cNvSpPr/>
          <p:nvPr/>
        </p:nvSpPr>
        <p:spPr>
          <a:xfrm flipH="1">
            <a:off x="8340906" y="3828399"/>
            <a:ext cx="1955617" cy="261457"/>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rgbClr val="0070C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9492416" y="3235162"/>
            <a:ext cx="1608222" cy="5932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添加小标签</a:t>
            </a:r>
            <a:endParaRPr lang="zh-CN" altLang="en-US" sz="2000" b="1" dirty="0"/>
          </a:p>
        </p:txBody>
      </p:sp>
      <p:sp>
        <p:nvSpPr>
          <p:cNvPr id="18" name="矩形 47"/>
          <p:cNvSpPr>
            <a:spLocks noChangeArrowheads="1"/>
          </p:cNvSpPr>
          <p:nvPr/>
        </p:nvSpPr>
        <p:spPr bwMode="auto">
          <a:xfrm>
            <a:off x="1045781" y="3344380"/>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a:t>
            </a:r>
            <a:r>
              <a:rPr lang="zh-CN" altLang="en-US" sz="1400" dirty="0" smtClean="0">
                <a:solidFill>
                  <a:schemeClr val="tx1">
                    <a:lumMod val="75000"/>
                    <a:lumOff val="25000"/>
                  </a:schemeClr>
                </a:solidFill>
                <a:sym typeface="微软雅黑" pitchFamily="34" charset="-122"/>
              </a:rPr>
              <a:t>录入</a:t>
            </a:r>
            <a:endParaRPr lang="zh-CN" altLang="en-US" sz="1400" dirty="0">
              <a:solidFill>
                <a:schemeClr val="tx1">
                  <a:lumMod val="75000"/>
                  <a:lumOff val="25000"/>
                </a:schemeClr>
              </a:solidFill>
              <a:sym typeface="微软雅黑" pitchFamily="34" charset="-122"/>
            </a:endParaRPr>
          </a:p>
        </p:txBody>
      </p:sp>
      <p:sp>
        <p:nvSpPr>
          <p:cNvPr id="21" name="矩形 47"/>
          <p:cNvSpPr>
            <a:spLocks noChangeArrowheads="1"/>
          </p:cNvSpPr>
          <p:nvPr/>
        </p:nvSpPr>
        <p:spPr bwMode="auto">
          <a:xfrm>
            <a:off x="1045781" y="5764376"/>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a:t>
            </a:r>
            <a:r>
              <a:rPr lang="zh-CN" altLang="en-US" sz="1400" dirty="0" smtClean="0">
                <a:solidFill>
                  <a:schemeClr val="tx1">
                    <a:lumMod val="75000"/>
                    <a:lumOff val="25000"/>
                  </a:schemeClr>
                </a:solidFill>
                <a:sym typeface="微软雅黑" pitchFamily="34" charset="-122"/>
              </a:rPr>
              <a:t>录入</a:t>
            </a:r>
            <a:endParaRPr lang="zh-CN" altLang="en-US" sz="1400" dirty="0">
              <a:solidFill>
                <a:schemeClr val="tx1">
                  <a:lumMod val="75000"/>
                  <a:lumOff val="25000"/>
                </a:schemeClr>
              </a:solidFill>
              <a:sym typeface="微软雅黑" pitchFamily="34" charset="-122"/>
            </a:endParaRPr>
          </a:p>
        </p:txBody>
      </p:sp>
      <p:sp>
        <p:nvSpPr>
          <p:cNvPr id="22" name="矩形 47"/>
          <p:cNvSpPr>
            <a:spLocks noChangeArrowheads="1"/>
          </p:cNvSpPr>
          <p:nvPr/>
        </p:nvSpPr>
        <p:spPr bwMode="auto">
          <a:xfrm>
            <a:off x="8808800" y="2293613"/>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a:t>
            </a:r>
            <a:r>
              <a:rPr lang="zh-CN" altLang="en-US" sz="1400" dirty="0" smtClean="0">
                <a:solidFill>
                  <a:schemeClr val="tx1">
                    <a:lumMod val="75000"/>
                    <a:lumOff val="25000"/>
                  </a:schemeClr>
                </a:solidFill>
                <a:sym typeface="微软雅黑" pitchFamily="34" charset="-122"/>
              </a:rPr>
              <a:t>上述</a:t>
            </a:r>
            <a:endParaRPr lang="zh-CN" altLang="en-US" sz="1400" dirty="0">
              <a:solidFill>
                <a:schemeClr val="tx1">
                  <a:lumMod val="75000"/>
                  <a:lumOff val="25000"/>
                </a:schemeClr>
              </a:solidFill>
              <a:sym typeface="微软雅黑" pitchFamily="34" charset="-122"/>
            </a:endParaRPr>
          </a:p>
        </p:txBody>
      </p:sp>
      <p:sp>
        <p:nvSpPr>
          <p:cNvPr id="23" name="矩形 47"/>
          <p:cNvSpPr>
            <a:spLocks noChangeArrowheads="1"/>
          </p:cNvSpPr>
          <p:nvPr/>
        </p:nvSpPr>
        <p:spPr bwMode="auto">
          <a:xfrm>
            <a:off x="8808800" y="5806260"/>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a:t>
            </a:r>
            <a:r>
              <a:rPr lang="zh-CN" altLang="en-US" sz="1400" dirty="0" smtClean="0">
                <a:solidFill>
                  <a:schemeClr val="tx1">
                    <a:lumMod val="75000"/>
                    <a:lumOff val="25000"/>
                  </a:schemeClr>
                </a:solidFill>
                <a:sym typeface="微软雅黑" pitchFamily="34" charset="-122"/>
              </a:rPr>
              <a:t>上述</a:t>
            </a:r>
            <a:endParaRPr lang="zh-CN" altLang="en-US" sz="1400" dirty="0">
              <a:solidFill>
                <a:schemeClr val="tx1">
                  <a:lumMod val="75000"/>
                  <a:lumOff val="25000"/>
                </a:schemeClr>
              </a:solidFill>
              <a:sym typeface="微软雅黑" pitchFamily="34" charset="-122"/>
            </a:endParaRPr>
          </a:p>
        </p:txBody>
      </p:sp>
      <p:sp>
        <p:nvSpPr>
          <p:cNvPr id="24" name="矩形 47"/>
          <p:cNvSpPr>
            <a:spLocks noChangeArrowheads="1"/>
          </p:cNvSpPr>
          <p:nvPr/>
        </p:nvSpPr>
        <p:spPr bwMode="auto">
          <a:xfrm>
            <a:off x="8808800" y="4207101"/>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a:t>
            </a:r>
            <a:r>
              <a:rPr lang="zh-CN" altLang="en-US" sz="1400" dirty="0" smtClean="0">
                <a:solidFill>
                  <a:schemeClr val="tx1">
                    <a:lumMod val="75000"/>
                    <a:lumOff val="25000"/>
                  </a:schemeClr>
                </a:solidFill>
                <a:sym typeface="微软雅黑" pitchFamily="34" charset="-122"/>
              </a:rPr>
              <a:t>上述</a:t>
            </a:r>
            <a:endParaRPr lang="zh-CN" altLang="en-US" sz="1400" dirty="0">
              <a:solidFill>
                <a:schemeClr val="tx1">
                  <a:lumMod val="75000"/>
                  <a:lumOff val="25000"/>
                </a:schemeClr>
              </a:solidFill>
              <a:sym typeface="微软雅黑" pitchFamily="34" charset="-122"/>
            </a:endParaRPr>
          </a:p>
        </p:txBody>
      </p:sp>
      <p:sp>
        <p:nvSpPr>
          <p:cNvPr id="2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2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
        <p:nvSpPr>
          <p:cNvPr id="27" name="任意多边形 26"/>
          <p:cNvSpPr/>
          <p:nvPr/>
        </p:nvSpPr>
        <p:spPr>
          <a:xfrm flipH="1">
            <a:off x="274490" y="423071"/>
            <a:ext cx="496568" cy="557564"/>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flipH="1">
            <a:off x="425940" y="300119"/>
            <a:ext cx="496568" cy="44384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707195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750" fill="hold"/>
                                        <p:tgtEl>
                                          <p:spTgt spid="37"/>
                                        </p:tgtEl>
                                        <p:attrNameLst>
                                          <p:attrName>ppt_w</p:attrName>
                                        </p:attrNameLst>
                                      </p:cBhvr>
                                      <p:tavLst>
                                        <p:tav tm="0">
                                          <p:val>
                                            <p:strVal val="#ppt_w+.3"/>
                                          </p:val>
                                        </p:tav>
                                        <p:tav tm="100000">
                                          <p:val>
                                            <p:strVal val="#ppt_w"/>
                                          </p:val>
                                        </p:tav>
                                      </p:tavLst>
                                    </p:anim>
                                    <p:anim calcmode="lin" valueType="num">
                                      <p:cBhvr>
                                        <p:cTn id="16" dur="750" fill="hold"/>
                                        <p:tgtEl>
                                          <p:spTgt spid="37"/>
                                        </p:tgtEl>
                                        <p:attrNameLst>
                                          <p:attrName>ppt_h</p:attrName>
                                        </p:attrNameLst>
                                      </p:cBhvr>
                                      <p:tavLst>
                                        <p:tav tm="0">
                                          <p:val>
                                            <p:strVal val="#ppt_h"/>
                                          </p:val>
                                        </p:tav>
                                        <p:tav tm="100000">
                                          <p:val>
                                            <p:strVal val="#ppt_h"/>
                                          </p:val>
                                        </p:tav>
                                      </p:tavLst>
                                    </p:anim>
                                    <p:animEffect transition="in" filter="fade">
                                      <p:cBhvr>
                                        <p:cTn id="17" dur="750"/>
                                        <p:tgtEl>
                                          <p:spTgt spid="37"/>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right)">
                                      <p:cBhvr>
                                        <p:cTn id="30" dur="500"/>
                                        <p:tgtEl>
                                          <p:spTgt spid="38"/>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right)">
                                      <p:cBhvr>
                                        <p:cTn id="33" dur="500"/>
                                        <p:tgtEl>
                                          <p:spTgt spid="40"/>
                                        </p:tgtEl>
                                      </p:cBhvr>
                                    </p:animEffect>
                                  </p:childTnLst>
                                </p:cTn>
                              </p:par>
                            </p:childTnLst>
                          </p:cTn>
                        </p:par>
                        <p:par>
                          <p:cTn id="34" fill="hold">
                            <p:stCondLst>
                              <p:cond delay="2250"/>
                            </p:stCondLst>
                            <p:childTnLst>
                              <p:par>
                                <p:cTn id="35" presetID="49" presetClass="entr" presetSubtype="0" decel="100000" fill="hold" grpId="0" nodeType="afterEffect">
                                  <p:stCondLst>
                                    <p:cond delay="25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 calcmode="lin" valueType="num">
                                      <p:cBhvr>
                                        <p:cTn id="39" dur="500" fill="hold"/>
                                        <p:tgtEl>
                                          <p:spTgt spid="45"/>
                                        </p:tgtEl>
                                        <p:attrNameLst>
                                          <p:attrName>style.rotation</p:attrName>
                                        </p:attrNameLst>
                                      </p:cBhvr>
                                      <p:tavLst>
                                        <p:tav tm="0">
                                          <p:val>
                                            <p:fltVal val="360"/>
                                          </p:val>
                                        </p:tav>
                                        <p:tav tm="100000">
                                          <p:val>
                                            <p:fltVal val="0"/>
                                          </p:val>
                                        </p:tav>
                                      </p:tavLst>
                                    </p:anim>
                                    <p:animEffect transition="in" filter="fade">
                                      <p:cBhvr>
                                        <p:cTn id="40" dur="500"/>
                                        <p:tgtEl>
                                          <p:spTgt spid="45"/>
                                        </p:tgtEl>
                                      </p:cBhvr>
                                    </p:animEffect>
                                  </p:childTnLst>
                                </p:cTn>
                              </p:par>
                              <p:par>
                                <p:cTn id="41" presetID="49" presetClass="entr" presetSubtype="0" decel="100000" fill="hold" grpId="0" nodeType="withEffect">
                                  <p:stCondLst>
                                    <p:cond delay="25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 calcmode="lin" valueType="num">
                                      <p:cBhvr>
                                        <p:cTn id="45" dur="500" fill="hold"/>
                                        <p:tgtEl>
                                          <p:spTgt spid="47"/>
                                        </p:tgtEl>
                                        <p:attrNameLst>
                                          <p:attrName>style.rotation</p:attrName>
                                        </p:attrNameLst>
                                      </p:cBhvr>
                                      <p:tavLst>
                                        <p:tav tm="0">
                                          <p:val>
                                            <p:fltVal val="360"/>
                                          </p:val>
                                        </p:tav>
                                        <p:tav tm="100000">
                                          <p:val>
                                            <p:fltVal val="0"/>
                                          </p:val>
                                        </p:tav>
                                      </p:tavLst>
                                    </p:anim>
                                    <p:animEffect transition="in" filter="fade">
                                      <p:cBhvr>
                                        <p:cTn id="46" dur="500"/>
                                        <p:tgtEl>
                                          <p:spTgt spid="47"/>
                                        </p:tgtEl>
                                      </p:cBhvr>
                                    </p:animEffect>
                                  </p:childTnLst>
                                </p:cTn>
                              </p:par>
                              <p:par>
                                <p:cTn id="47" presetID="49" presetClass="entr" presetSubtype="0" decel="100000" fill="hold" grpId="0" nodeType="withEffect">
                                  <p:stCondLst>
                                    <p:cond delay="25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 calcmode="lin" valueType="num">
                                      <p:cBhvr>
                                        <p:cTn id="51" dur="500" fill="hold"/>
                                        <p:tgtEl>
                                          <p:spTgt spid="49"/>
                                        </p:tgtEl>
                                        <p:attrNameLst>
                                          <p:attrName>style.rotation</p:attrName>
                                        </p:attrNameLst>
                                      </p:cBhvr>
                                      <p:tavLst>
                                        <p:tav tm="0">
                                          <p:val>
                                            <p:fltVal val="360"/>
                                          </p:val>
                                        </p:tav>
                                        <p:tav tm="100000">
                                          <p:val>
                                            <p:fltVal val="0"/>
                                          </p:val>
                                        </p:tav>
                                      </p:tavLst>
                                    </p:anim>
                                    <p:animEffect transition="in" filter="fade">
                                      <p:cBhvr>
                                        <p:cTn id="52" dur="500"/>
                                        <p:tgtEl>
                                          <p:spTgt spid="49"/>
                                        </p:tgtEl>
                                      </p:cBhvr>
                                    </p:animEffect>
                                  </p:childTnLst>
                                </p:cTn>
                              </p:par>
                              <p:par>
                                <p:cTn id="53" presetID="49" presetClass="entr" presetSubtype="0" decel="100000" fill="hold" grpId="0" nodeType="withEffect">
                                  <p:stCondLst>
                                    <p:cond delay="25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 calcmode="lin" valueType="num">
                                      <p:cBhvr>
                                        <p:cTn id="57" dur="500" fill="hold"/>
                                        <p:tgtEl>
                                          <p:spTgt spid="39"/>
                                        </p:tgtEl>
                                        <p:attrNameLst>
                                          <p:attrName>style.rotation</p:attrName>
                                        </p:attrNameLst>
                                      </p:cBhvr>
                                      <p:tavLst>
                                        <p:tav tm="0">
                                          <p:val>
                                            <p:fltVal val="360"/>
                                          </p:val>
                                        </p:tav>
                                        <p:tav tm="100000">
                                          <p:val>
                                            <p:fltVal val="0"/>
                                          </p:val>
                                        </p:tav>
                                      </p:tavLst>
                                    </p:anim>
                                    <p:animEffect transition="in" filter="fade">
                                      <p:cBhvr>
                                        <p:cTn id="58" dur="500"/>
                                        <p:tgtEl>
                                          <p:spTgt spid="39"/>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style.rotation</p:attrName>
                                        </p:attrNameLst>
                                      </p:cBhvr>
                                      <p:tavLst>
                                        <p:tav tm="0">
                                          <p:val>
                                            <p:fltVal val="360"/>
                                          </p:val>
                                        </p:tav>
                                        <p:tav tm="100000">
                                          <p:val>
                                            <p:fltVal val="0"/>
                                          </p:val>
                                        </p:tav>
                                      </p:tavLst>
                                    </p:anim>
                                    <p:animEffect transition="in" filter="fade">
                                      <p:cBhvr>
                                        <p:cTn id="64" dur="500"/>
                                        <p:tgtEl>
                                          <p:spTgt spid="41"/>
                                        </p:tgtEl>
                                      </p:cBhvr>
                                    </p:animEffect>
                                  </p:childTnLst>
                                </p:cTn>
                              </p:par>
                            </p:childTnLst>
                          </p:cTn>
                        </p:par>
                        <p:par>
                          <p:cTn id="65" fill="hold">
                            <p:stCondLst>
                              <p:cond delay="3000"/>
                            </p:stCondLst>
                            <p:childTnLst>
                              <p:par>
                                <p:cTn id="66" presetID="42"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350"/>
                                        <p:tgtEl>
                                          <p:spTgt spid="22"/>
                                        </p:tgtEl>
                                      </p:cBhvr>
                                    </p:animEffect>
                                    <p:anim calcmode="lin" valueType="num">
                                      <p:cBhvr>
                                        <p:cTn id="69" dur="350" fill="hold"/>
                                        <p:tgtEl>
                                          <p:spTgt spid="22"/>
                                        </p:tgtEl>
                                        <p:attrNameLst>
                                          <p:attrName>ppt_x</p:attrName>
                                        </p:attrNameLst>
                                      </p:cBhvr>
                                      <p:tavLst>
                                        <p:tav tm="0">
                                          <p:val>
                                            <p:strVal val="#ppt_x"/>
                                          </p:val>
                                        </p:tav>
                                        <p:tav tm="100000">
                                          <p:val>
                                            <p:strVal val="#ppt_x"/>
                                          </p:val>
                                        </p:tav>
                                      </p:tavLst>
                                    </p:anim>
                                    <p:anim calcmode="lin" valueType="num">
                                      <p:cBhvr>
                                        <p:cTn id="70" dur="350" fill="hold"/>
                                        <p:tgtEl>
                                          <p:spTgt spid="22"/>
                                        </p:tgtEl>
                                        <p:attrNameLst>
                                          <p:attrName>ppt_y</p:attrName>
                                        </p:attrNameLst>
                                      </p:cBhvr>
                                      <p:tavLst>
                                        <p:tav tm="0">
                                          <p:val>
                                            <p:strVal val="#ppt_y+.1"/>
                                          </p:val>
                                        </p:tav>
                                        <p:tav tm="100000">
                                          <p:val>
                                            <p:strVal val="#ppt_y"/>
                                          </p:val>
                                        </p:tav>
                                      </p:tavLst>
                                    </p:anim>
                                  </p:childTnLst>
                                </p:cTn>
                              </p:par>
                            </p:childTnLst>
                          </p:cTn>
                        </p:par>
                        <p:par>
                          <p:cTn id="71" fill="hold">
                            <p:stCondLst>
                              <p:cond delay="3350"/>
                            </p:stCondLst>
                            <p:childTnLst>
                              <p:par>
                                <p:cTn id="72" presetID="42"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350"/>
                                        <p:tgtEl>
                                          <p:spTgt spid="18"/>
                                        </p:tgtEl>
                                      </p:cBhvr>
                                    </p:animEffect>
                                    <p:anim calcmode="lin" valueType="num">
                                      <p:cBhvr>
                                        <p:cTn id="75" dur="350" fill="hold"/>
                                        <p:tgtEl>
                                          <p:spTgt spid="18"/>
                                        </p:tgtEl>
                                        <p:attrNameLst>
                                          <p:attrName>ppt_x</p:attrName>
                                        </p:attrNameLst>
                                      </p:cBhvr>
                                      <p:tavLst>
                                        <p:tav tm="0">
                                          <p:val>
                                            <p:strVal val="#ppt_x"/>
                                          </p:val>
                                        </p:tav>
                                        <p:tav tm="100000">
                                          <p:val>
                                            <p:strVal val="#ppt_x"/>
                                          </p:val>
                                        </p:tav>
                                      </p:tavLst>
                                    </p:anim>
                                    <p:anim calcmode="lin" valueType="num">
                                      <p:cBhvr>
                                        <p:cTn id="76" dur="350" fill="hold"/>
                                        <p:tgtEl>
                                          <p:spTgt spid="18"/>
                                        </p:tgtEl>
                                        <p:attrNameLst>
                                          <p:attrName>ppt_y</p:attrName>
                                        </p:attrNameLst>
                                      </p:cBhvr>
                                      <p:tavLst>
                                        <p:tav tm="0">
                                          <p:val>
                                            <p:strVal val="#ppt_y+.1"/>
                                          </p:val>
                                        </p:tav>
                                        <p:tav tm="100000">
                                          <p:val>
                                            <p:strVal val="#ppt_y"/>
                                          </p:val>
                                        </p:tav>
                                      </p:tavLst>
                                    </p:anim>
                                  </p:childTnLst>
                                </p:cTn>
                              </p:par>
                            </p:childTnLst>
                          </p:cTn>
                        </p:par>
                        <p:par>
                          <p:cTn id="77" fill="hold">
                            <p:stCondLst>
                              <p:cond delay="3700"/>
                            </p:stCondLst>
                            <p:childTnLst>
                              <p:par>
                                <p:cTn id="78" presetID="42" presetClass="entr" presetSubtype="0"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350"/>
                                        <p:tgtEl>
                                          <p:spTgt spid="24"/>
                                        </p:tgtEl>
                                      </p:cBhvr>
                                    </p:animEffect>
                                    <p:anim calcmode="lin" valueType="num">
                                      <p:cBhvr>
                                        <p:cTn id="81" dur="350" fill="hold"/>
                                        <p:tgtEl>
                                          <p:spTgt spid="24"/>
                                        </p:tgtEl>
                                        <p:attrNameLst>
                                          <p:attrName>ppt_x</p:attrName>
                                        </p:attrNameLst>
                                      </p:cBhvr>
                                      <p:tavLst>
                                        <p:tav tm="0">
                                          <p:val>
                                            <p:strVal val="#ppt_x"/>
                                          </p:val>
                                        </p:tav>
                                        <p:tav tm="100000">
                                          <p:val>
                                            <p:strVal val="#ppt_x"/>
                                          </p:val>
                                        </p:tav>
                                      </p:tavLst>
                                    </p:anim>
                                    <p:anim calcmode="lin" valueType="num">
                                      <p:cBhvr>
                                        <p:cTn id="82" dur="350" fill="hold"/>
                                        <p:tgtEl>
                                          <p:spTgt spid="24"/>
                                        </p:tgtEl>
                                        <p:attrNameLst>
                                          <p:attrName>ppt_y</p:attrName>
                                        </p:attrNameLst>
                                      </p:cBhvr>
                                      <p:tavLst>
                                        <p:tav tm="0">
                                          <p:val>
                                            <p:strVal val="#ppt_y+.1"/>
                                          </p:val>
                                        </p:tav>
                                        <p:tav tm="100000">
                                          <p:val>
                                            <p:strVal val="#ppt_y"/>
                                          </p:val>
                                        </p:tav>
                                      </p:tavLst>
                                    </p:anim>
                                  </p:childTnLst>
                                </p:cTn>
                              </p:par>
                            </p:childTnLst>
                          </p:cTn>
                        </p:par>
                        <p:par>
                          <p:cTn id="83" fill="hold">
                            <p:stCondLst>
                              <p:cond delay="4050"/>
                            </p:stCondLst>
                            <p:childTnLst>
                              <p:par>
                                <p:cTn id="84" presetID="42" presetClass="entr" presetSubtype="0"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350"/>
                                        <p:tgtEl>
                                          <p:spTgt spid="21"/>
                                        </p:tgtEl>
                                      </p:cBhvr>
                                    </p:animEffect>
                                    <p:anim calcmode="lin" valueType="num">
                                      <p:cBhvr>
                                        <p:cTn id="87" dur="350" fill="hold"/>
                                        <p:tgtEl>
                                          <p:spTgt spid="21"/>
                                        </p:tgtEl>
                                        <p:attrNameLst>
                                          <p:attrName>ppt_x</p:attrName>
                                        </p:attrNameLst>
                                      </p:cBhvr>
                                      <p:tavLst>
                                        <p:tav tm="0">
                                          <p:val>
                                            <p:strVal val="#ppt_x"/>
                                          </p:val>
                                        </p:tav>
                                        <p:tav tm="100000">
                                          <p:val>
                                            <p:strVal val="#ppt_x"/>
                                          </p:val>
                                        </p:tav>
                                      </p:tavLst>
                                    </p:anim>
                                    <p:anim calcmode="lin" valueType="num">
                                      <p:cBhvr>
                                        <p:cTn id="88" dur="350" fill="hold"/>
                                        <p:tgtEl>
                                          <p:spTgt spid="21"/>
                                        </p:tgtEl>
                                        <p:attrNameLst>
                                          <p:attrName>ppt_y</p:attrName>
                                        </p:attrNameLst>
                                      </p:cBhvr>
                                      <p:tavLst>
                                        <p:tav tm="0">
                                          <p:val>
                                            <p:strVal val="#ppt_y+.1"/>
                                          </p:val>
                                        </p:tav>
                                        <p:tav tm="100000">
                                          <p:val>
                                            <p:strVal val="#ppt_y"/>
                                          </p:val>
                                        </p:tav>
                                      </p:tavLst>
                                    </p:anim>
                                  </p:childTnLst>
                                </p:cTn>
                              </p:par>
                            </p:childTnLst>
                          </p:cTn>
                        </p:par>
                        <p:par>
                          <p:cTn id="89" fill="hold">
                            <p:stCondLst>
                              <p:cond delay="44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350"/>
                                        <p:tgtEl>
                                          <p:spTgt spid="23"/>
                                        </p:tgtEl>
                                      </p:cBhvr>
                                    </p:animEffect>
                                    <p:anim calcmode="lin" valueType="num">
                                      <p:cBhvr>
                                        <p:cTn id="93" dur="350" fill="hold"/>
                                        <p:tgtEl>
                                          <p:spTgt spid="23"/>
                                        </p:tgtEl>
                                        <p:attrNameLst>
                                          <p:attrName>ppt_x</p:attrName>
                                        </p:attrNameLst>
                                      </p:cBhvr>
                                      <p:tavLst>
                                        <p:tav tm="0">
                                          <p:val>
                                            <p:strVal val="#ppt_x"/>
                                          </p:val>
                                        </p:tav>
                                        <p:tav tm="100000">
                                          <p:val>
                                            <p:strVal val="#ppt_x"/>
                                          </p:val>
                                        </p:tav>
                                      </p:tavLst>
                                    </p:anim>
                                    <p:anim calcmode="lin" valueType="num">
                                      <p:cBhvr>
                                        <p:cTn id="94" dur="3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5" grpId="0" animBg="1"/>
      <p:bldP spid="46" grpId="0" animBg="1"/>
      <p:bldP spid="47" grpId="0" animBg="1"/>
      <p:bldP spid="48" grpId="0" animBg="1"/>
      <p:bldP spid="49" grpId="0" animBg="1"/>
      <p:bldP spid="18" grpId="0"/>
      <p:bldP spid="21" grpId="0"/>
      <p:bldP spid="22" grpId="0"/>
      <p:bldP spid="23" grpId="0"/>
      <p:bldP spid="24" grpId="0"/>
      <p:bldP spid="25" grpId="0"/>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1300608" y="1665026"/>
            <a:ext cx="6346209" cy="237471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429660" y="4039736"/>
            <a:ext cx="4217158" cy="19106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300608" y="4039736"/>
            <a:ext cx="2129051" cy="1910687"/>
            <a:chOff x="1327904" y="4039736"/>
            <a:chExt cx="2129051" cy="1910687"/>
          </a:xfrm>
        </p:grpSpPr>
        <p:sp>
          <p:nvSpPr>
            <p:cNvPr id="35" name="矩形 34"/>
            <p:cNvSpPr/>
            <p:nvPr/>
          </p:nvSpPr>
          <p:spPr>
            <a:xfrm>
              <a:off x="1327904" y="4039736"/>
              <a:ext cx="2129051" cy="19106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矩形 47"/>
          <p:cNvSpPr>
            <a:spLocks noChangeArrowheads="1"/>
          </p:cNvSpPr>
          <p:nvPr/>
        </p:nvSpPr>
        <p:spPr bwMode="auto">
          <a:xfrm>
            <a:off x="3675321" y="4687152"/>
            <a:ext cx="3848669" cy="110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bg1">
                    <a:lumMod val="95000"/>
                  </a:schemeClr>
                </a:solidFill>
                <a:latin typeface="微软雅黑" pitchFamily="34" charset="-122"/>
                <a:ea typeface="微软雅黑" pitchFamily="34" charset="-122"/>
                <a:sym typeface="微软雅黑" pitchFamily="34" charset="-122"/>
              </a:rPr>
              <a:t>图片，在此录入上述图表的综合描述说明。</a:t>
            </a:r>
            <a:r>
              <a:rPr lang="zh-CN" altLang="en-US" sz="1400" dirty="0">
                <a:solidFill>
                  <a:schemeClr val="bg1">
                    <a:lumMod val="95000"/>
                  </a:schemeClr>
                </a:solidFill>
                <a:latin typeface="微软雅黑" pitchFamily="34" charset="-122"/>
                <a:ea typeface="微软雅黑" pitchFamily="34" charset="-122"/>
                <a:sym typeface="微软雅黑" pitchFamily="34" charset="-122"/>
              </a:rPr>
              <a:t>您可以点击文字框输入您的描述说明，或者通过复制</a:t>
            </a:r>
            <a:r>
              <a:rPr lang="zh-CN" altLang="en-US" sz="1400" dirty="0" smtClean="0">
                <a:solidFill>
                  <a:schemeClr val="bg1">
                    <a:lumMod val="95000"/>
                  </a:schemeClr>
                </a:solidFill>
                <a:latin typeface="微软雅黑" pitchFamily="34" charset="-122"/>
                <a:ea typeface="微软雅黑" pitchFamily="34" charset="-122"/>
                <a:sym typeface="微软雅黑" pitchFamily="34" charset="-122"/>
              </a:rPr>
              <a:t>粘贴。</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38" name="矩形 3"/>
          <p:cNvSpPr>
            <a:spLocks noChangeArrowheads="1"/>
          </p:cNvSpPr>
          <p:nvPr/>
        </p:nvSpPr>
        <p:spPr bwMode="auto">
          <a:xfrm>
            <a:off x="3675321" y="4238410"/>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smtClean="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39" name="TextBox 13"/>
          <p:cNvSpPr txBox="1"/>
          <p:nvPr/>
        </p:nvSpPr>
        <p:spPr>
          <a:xfrm flipH="1">
            <a:off x="8015312" y="1605703"/>
            <a:ext cx="2786907" cy="430887"/>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dirty="0">
                <a:solidFill>
                  <a:schemeClr val="tx1">
                    <a:lumMod val="75000"/>
                    <a:lumOff val="25000"/>
                  </a:schemeClr>
                </a:solidFill>
              </a:rPr>
              <a:t>点击</a:t>
            </a:r>
            <a:r>
              <a:rPr lang="zh-CN" altLang="en-US" dirty="0" smtClean="0">
                <a:solidFill>
                  <a:schemeClr val="tx1">
                    <a:lumMod val="75000"/>
                    <a:lumOff val="25000"/>
                  </a:schemeClr>
                </a:solidFill>
              </a:rPr>
              <a:t>添加关键字</a:t>
            </a:r>
            <a:endParaRPr lang="zh-CN" altLang="en-US" dirty="0">
              <a:solidFill>
                <a:schemeClr val="tx1">
                  <a:lumMod val="75000"/>
                  <a:lumOff val="25000"/>
                </a:schemeClr>
              </a:solidFill>
            </a:endParaRPr>
          </a:p>
        </p:txBody>
      </p:sp>
      <p:sp>
        <p:nvSpPr>
          <p:cNvPr id="40" name="TextBox 14"/>
          <p:cNvSpPr txBox="1"/>
          <p:nvPr/>
        </p:nvSpPr>
        <p:spPr>
          <a:xfrm>
            <a:off x="8015312" y="2057618"/>
            <a:ext cx="3220866" cy="1169551"/>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。您的内容打在这里，或者通过复制您的文本</a:t>
            </a:r>
            <a:r>
              <a:rPr lang="zh-CN" altLang="en-US" sz="1400" dirty="0">
                <a:solidFill>
                  <a:schemeClr val="tx1">
                    <a:lumMod val="75000"/>
                    <a:lumOff val="25000"/>
                  </a:schemeClr>
                </a:solidFill>
                <a:latin typeface="微软雅黑" pitchFamily="34" charset="-122"/>
                <a:ea typeface="微软雅黑" pitchFamily="34" charset="-122"/>
              </a:rPr>
              <a:t>后您的内容打在这里</a:t>
            </a:r>
            <a:r>
              <a:rPr lang="zh-CN" altLang="en-US" sz="1400" dirty="0" smtClean="0">
                <a:solidFill>
                  <a:schemeClr val="tx1">
                    <a:lumMod val="75000"/>
                    <a:lumOff val="25000"/>
                  </a:schemeClr>
                </a:solidFill>
                <a:latin typeface="微软雅黑" pitchFamily="34" charset="-122"/>
                <a:ea typeface="微软雅黑" pitchFamily="34" charset="-122"/>
              </a:rPr>
              <a:t>。</a:t>
            </a:r>
            <a:endParaRPr lang="en-US" altLang="zh-CN" sz="1400" dirty="0" smtClean="0">
              <a:solidFill>
                <a:schemeClr val="tx1">
                  <a:lumMod val="75000"/>
                  <a:lumOff val="25000"/>
                </a:schemeClr>
              </a:solidFill>
              <a:latin typeface="微软雅黑" pitchFamily="34" charset="-122"/>
              <a:ea typeface="微软雅黑" pitchFamily="34" charset="-122"/>
            </a:endParaRPr>
          </a:p>
        </p:txBody>
      </p:sp>
      <p:graphicFrame>
        <p:nvGraphicFramePr>
          <p:cNvPr id="41" name="图表 40"/>
          <p:cNvGraphicFramePr/>
          <p:nvPr>
            <p:extLst>
              <p:ext uri="{D42A27DB-BD31-4B8C-83A1-F6EECF244321}">
                <p14:modId xmlns:p14="http://schemas.microsoft.com/office/powerpoint/2010/main" val="3699287373"/>
              </p:ext>
            </p:extLst>
          </p:nvPr>
        </p:nvGraphicFramePr>
        <p:xfrm>
          <a:off x="7919774" y="3201046"/>
          <a:ext cx="1733744" cy="184002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图表 41"/>
          <p:cNvGraphicFramePr/>
          <p:nvPr>
            <p:extLst>
              <p:ext uri="{D42A27DB-BD31-4B8C-83A1-F6EECF244321}">
                <p14:modId xmlns:p14="http://schemas.microsoft.com/office/powerpoint/2010/main" val="1389293018"/>
              </p:ext>
            </p:extLst>
          </p:nvPr>
        </p:nvGraphicFramePr>
        <p:xfrm>
          <a:off x="9595118" y="3201046"/>
          <a:ext cx="1733744" cy="1840028"/>
        </p:xfrm>
        <a:graphic>
          <a:graphicData uri="http://schemas.openxmlformats.org/drawingml/2006/chart">
            <c:chart xmlns:c="http://schemas.openxmlformats.org/drawingml/2006/chart" xmlns:r="http://schemas.openxmlformats.org/officeDocument/2006/relationships" r:id="rId6"/>
          </a:graphicData>
        </a:graphic>
      </p:graphicFrame>
      <p:sp>
        <p:nvSpPr>
          <p:cNvPr id="43" name="TextBox 15"/>
          <p:cNvSpPr txBox="1"/>
          <p:nvPr/>
        </p:nvSpPr>
        <p:spPr>
          <a:xfrm>
            <a:off x="9667166" y="3890228"/>
            <a:ext cx="1589649" cy="461665"/>
          </a:xfrm>
          <a:prstGeom prst="rect">
            <a:avLst/>
          </a:prstGeom>
          <a:noFill/>
        </p:spPr>
        <p:txBody>
          <a:bodyPr wrap="square" rtlCol="0">
            <a:spAutoFit/>
          </a:bodyPr>
          <a:lstStyle/>
          <a:p>
            <a:pPr algn="ctr"/>
            <a:r>
              <a:rPr lang="en-US" altLang="zh-CN" sz="2400" dirty="0">
                <a:latin typeface="微软雅黑" panose="020B0503020204020204" pitchFamily="34" charset="-122"/>
                <a:ea typeface="微软雅黑" panose="020B0503020204020204" pitchFamily="34" charset="-122"/>
              </a:rPr>
              <a:t>50</a:t>
            </a:r>
            <a:r>
              <a:rPr lang="en-US" altLang="zh-CN" sz="16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44" name="TextBox 21"/>
          <p:cNvSpPr txBox="1"/>
          <p:nvPr/>
        </p:nvSpPr>
        <p:spPr>
          <a:xfrm>
            <a:off x="7991822" y="3890228"/>
            <a:ext cx="1589649" cy="461665"/>
          </a:xfrm>
          <a:prstGeom prst="rect">
            <a:avLst/>
          </a:prstGeom>
          <a:noFill/>
        </p:spPr>
        <p:txBody>
          <a:bodyPr wrap="square" rtlCol="0">
            <a:spAutoFit/>
          </a:bodyPr>
          <a:lstStyle/>
          <a:p>
            <a:pPr algn="ctr"/>
            <a:r>
              <a:rPr lang="en-US" altLang="zh-CN" sz="2400" dirty="0">
                <a:latin typeface="微软雅黑" panose="020B0503020204020204" pitchFamily="34" charset="-122"/>
                <a:ea typeface="微软雅黑" panose="020B0503020204020204" pitchFamily="34" charset="-122"/>
              </a:rPr>
              <a:t>25</a:t>
            </a:r>
            <a:r>
              <a:rPr lang="en-US" altLang="zh-CN" sz="16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8047396" y="5191744"/>
            <a:ext cx="660348" cy="660348"/>
            <a:chOff x="641132" y="4608587"/>
            <a:chExt cx="708547" cy="708547"/>
          </a:xfrm>
        </p:grpSpPr>
        <p:sp>
          <p:nvSpPr>
            <p:cNvPr id="46" name="椭圆 45"/>
            <p:cNvSpPr/>
            <p:nvPr/>
          </p:nvSpPr>
          <p:spPr>
            <a:xfrm>
              <a:off x="641132" y="4608587"/>
              <a:ext cx="708547" cy="7085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23"/>
            <p:cNvSpPr>
              <a:spLocks noEditPoints="1"/>
            </p:cNvSpPr>
            <p:nvPr/>
          </p:nvSpPr>
          <p:spPr bwMode="auto">
            <a:xfrm>
              <a:off x="750137"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0" name="TextBox 14"/>
          <p:cNvSpPr txBox="1"/>
          <p:nvPr/>
        </p:nvSpPr>
        <p:spPr>
          <a:xfrm>
            <a:off x="8825374" y="5084106"/>
            <a:ext cx="2458929" cy="875624"/>
          </a:xfrm>
          <a:prstGeom prst="rect">
            <a:avLst/>
          </a:prstGeom>
          <a:noFill/>
        </p:spPr>
        <p:txBody>
          <a:bodyPr wrap="square" rtlCol="0">
            <a:spAutoFit/>
          </a:bodyPr>
          <a:lstStyle/>
          <a:p>
            <a:pPr marL="36000">
              <a:lnSpc>
                <a:spcPct val="125000"/>
              </a:lnSpc>
              <a:spcBef>
                <a:spcPct val="0"/>
              </a:spcBef>
            </a:pP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2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27801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14:presetBounceEnd="46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46000">
                                          <p:cBhvr additive="base">
                                            <p:cTn id="15" dur="500" fill="hold"/>
                                            <p:tgtEl>
                                              <p:spTgt spid="32"/>
                                            </p:tgtEl>
                                            <p:attrNameLst>
                                              <p:attrName>ppt_x</p:attrName>
                                            </p:attrNameLst>
                                          </p:cBhvr>
                                          <p:tavLst>
                                            <p:tav tm="0">
                                              <p:val>
                                                <p:strVal val="#ppt_x"/>
                                              </p:val>
                                            </p:tav>
                                            <p:tav tm="100000">
                                              <p:val>
                                                <p:strVal val="#ppt_x"/>
                                              </p:val>
                                            </p:tav>
                                          </p:tavLst>
                                        </p:anim>
                                        <p:anim calcmode="lin" valueType="num" p14:bounceEnd="46000">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椭圆 70"/>
          <p:cNvSpPr/>
          <p:nvPr/>
        </p:nvSpPr>
        <p:spPr>
          <a:xfrm>
            <a:off x="1403662" y="1367227"/>
            <a:ext cx="2272146" cy="2272146"/>
          </a:xfrm>
          <a:prstGeom prst="ellipse">
            <a:avLst/>
          </a:prstGeom>
          <a:blipFill>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3774506" y="1367227"/>
            <a:ext cx="2272146" cy="227214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6145350" y="1367227"/>
            <a:ext cx="2272146" cy="2272146"/>
          </a:xfrm>
          <a:prstGeom prst="ellipse">
            <a:avLst/>
          </a:prstGeom>
          <a:blipFill>
            <a:blip r:embed="rId6"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8516193" y="1367227"/>
            <a:ext cx="2272146" cy="2272146"/>
          </a:xfrm>
          <a:prstGeom prst="ellipse">
            <a:avLst/>
          </a:prstGeom>
          <a:blipFill>
            <a:blip r:embed="rId7"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403662" y="3750208"/>
            <a:ext cx="2272146" cy="2272146"/>
          </a:xfrm>
          <a:prstGeom prst="ellipse">
            <a:avLst/>
          </a:prstGeom>
          <a:blipFill>
            <a:blip r:embed="rId8"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774506" y="3750208"/>
            <a:ext cx="2272146" cy="2272146"/>
          </a:xfrm>
          <a:prstGeom prst="ellipse">
            <a:avLst/>
          </a:prstGeom>
          <a:blipFill>
            <a:blip r:embed="rId9" cstate="screen">
              <a:grayscl/>
              <a:extLst>
                <a:ext uri="{28A0092B-C50C-407E-A947-70E740481C1C}">
                  <a14:useLocalDpi xmlns:a14="http://schemas.microsoft.com/office/drawing/2010/main"/>
                </a:ext>
              </a:extLst>
            </a:blip>
            <a:srcRect/>
            <a:stretch>
              <a:fillRect r="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6145350" y="3750208"/>
            <a:ext cx="2272146" cy="2272146"/>
          </a:xfrm>
          <a:prstGeom prst="ellipse">
            <a:avLst/>
          </a:prstGeom>
          <a:blipFill>
            <a:blip r:embed="rId10"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516193" y="3750208"/>
            <a:ext cx="2272146" cy="2272146"/>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0F0"/>
              </a:solidFill>
            </a:endParaRPr>
          </a:p>
        </p:txBody>
      </p:sp>
      <p:sp>
        <p:nvSpPr>
          <p:cNvPr id="88" name="矩形 87"/>
          <p:cNvSpPr/>
          <p:nvPr/>
        </p:nvSpPr>
        <p:spPr>
          <a:xfrm>
            <a:off x="8814879" y="4047312"/>
            <a:ext cx="1817646" cy="1772793"/>
          </a:xfrm>
          <a:prstGeom prst="rect">
            <a:avLst/>
          </a:prstGeom>
        </p:spPr>
        <p:txBody>
          <a:bodyPr wrap="square">
            <a:spAutoFit/>
          </a:bodyPr>
          <a:lstStyle/>
          <a:p>
            <a:pPr algn="ctr">
              <a:lnSpc>
                <a:spcPct val="130000"/>
              </a:lnSpc>
              <a:spcBef>
                <a:spcPct val="0"/>
              </a:spcBef>
              <a:buNone/>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400" dirty="0" smtClean="0">
                <a:solidFill>
                  <a:schemeClr val="bg1"/>
                </a:solidFill>
                <a:latin typeface="微软雅黑" pitchFamily="34" charset="-122"/>
                <a:ea typeface="微软雅黑" pitchFamily="34" charset="-122"/>
              </a:rPr>
              <a:t>保留，</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chemeClr val="bg1"/>
                </a:solidFill>
                <a:latin typeface="微软雅黑" panose="020B0503020204020204" pitchFamily="34" charset="-122"/>
                <a:ea typeface="微软雅黑" panose="020B0503020204020204" pitchFamily="34" charset="-122"/>
                <a:sym typeface="微软雅黑" pitchFamily="34" charset="-122"/>
              </a:rPr>
              <a:t>录入上述图表的描述</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bg1"/>
              </a:solidFill>
              <a:latin typeface="微软雅黑" pitchFamily="34" charset="-122"/>
              <a:ea typeface="微软雅黑" pitchFamily="34" charset="-122"/>
            </a:endParaRPr>
          </a:p>
        </p:txBody>
      </p:sp>
      <p:sp>
        <p:nvSpPr>
          <p:cNvPr id="89" name="矩形 47"/>
          <p:cNvSpPr>
            <a:spLocks noChangeArrowheads="1"/>
          </p:cNvSpPr>
          <p:nvPr/>
        </p:nvSpPr>
        <p:spPr bwMode="auto">
          <a:xfrm>
            <a:off x="3897687" y="2213147"/>
            <a:ext cx="2020134" cy="1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bg1"/>
                </a:solidFill>
                <a:latin typeface="微软雅黑" pitchFamily="34" charset="-122"/>
                <a:ea typeface="微软雅黑" pitchFamily="34" charset="-122"/>
                <a:sym typeface="微软雅黑" pitchFamily="34" charset="-122"/>
              </a:rPr>
              <a:t>图片，在此录入上述图表的综合描述说明。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sp>
        <p:nvSpPr>
          <p:cNvPr id="90" name="矩形 3"/>
          <p:cNvSpPr>
            <a:spLocks noChangeArrowheads="1"/>
          </p:cNvSpPr>
          <p:nvPr/>
        </p:nvSpPr>
        <p:spPr bwMode="auto">
          <a:xfrm>
            <a:off x="4274255" y="1722224"/>
            <a:ext cx="1266999"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smtClean="0">
                <a:solidFill>
                  <a:schemeClr val="bg1"/>
                </a:solidFill>
                <a:latin typeface="Arial" panose="020B0604020202020204" pitchFamily="34" charset="0"/>
                <a:ea typeface="微软雅黑" pitchFamily="34" charset="-122"/>
                <a:cs typeface="Arial" panose="020B0604020202020204" pitchFamily="34" charset="0"/>
              </a:rPr>
              <a:t>添加标题</a:t>
            </a:r>
            <a:endParaRPr lang="zh-CN" altLang="en-US" sz="22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275293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249"/>
                                          </p:stCondLst>
                                        </p:cTn>
                                        <p:tgtEl>
                                          <p:spTgt spid="71"/>
                                        </p:tgtEl>
                                        <p:attrNameLst>
                                          <p:attrName>style.visibility</p:attrName>
                                        </p:attrNameLst>
                                      </p:cBhvr>
                                      <p:to>
                                        <p:strVal val="visible"/>
                                      </p:to>
                                    </p:set>
                                  </p:childTnLst>
                                </p:cTn>
                              </p:par>
                            </p:childTnLst>
                          </p:cTn>
                        </p:par>
                        <p:par>
                          <p:cTn id="15" fill="hold">
                            <p:stCondLst>
                              <p:cond delay="1250"/>
                            </p:stCondLst>
                            <p:childTnLst>
                              <p:par>
                                <p:cTn id="16" presetID="1" presetClass="entr" presetSubtype="0" fill="hold" grpId="0" nodeType="afterEffect">
                                  <p:stCondLst>
                                    <p:cond delay="0"/>
                                  </p:stCondLst>
                                  <p:childTnLst>
                                    <p:set>
                                      <p:cBhvr>
                                        <p:cTn id="17" dur="1" fill="hold">
                                          <p:stCondLst>
                                            <p:cond delay="249"/>
                                          </p:stCondLst>
                                        </p:cTn>
                                        <p:tgtEl>
                                          <p:spTgt spid="85"/>
                                        </p:tgtEl>
                                        <p:attrNameLst>
                                          <p:attrName>style.visibility</p:attrName>
                                        </p:attrNameLst>
                                      </p:cBhvr>
                                      <p:to>
                                        <p:strVal val="visible"/>
                                      </p:to>
                                    </p:set>
                                  </p:childTnLst>
                                </p:cTn>
                              </p:par>
                            </p:childTnLst>
                          </p:cTn>
                        </p:par>
                        <p:par>
                          <p:cTn id="18" fill="hold">
                            <p:stCondLst>
                              <p:cond delay="1500"/>
                            </p:stCondLst>
                            <p:childTnLst>
                              <p:par>
                                <p:cTn id="19" presetID="1" presetClass="entr" presetSubtype="0" fill="hold" grpId="0" nodeType="afterEffect">
                                  <p:stCondLst>
                                    <p:cond delay="0"/>
                                  </p:stCondLst>
                                  <p:childTnLst>
                                    <p:set>
                                      <p:cBhvr>
                                        <p:cTn id="20" dur="1" fill="hold">
                                          <p:stCondLst>
                                            <p:cond delay="249"/>
                                          </p:stCondLst>
                                        </p:cTn>
                                        <p:tgtEl>
                                          <p:spTgt spid="82"/>
                                        </p:tgtEl>
                                        <p:attrNameLst>
                                          <p:attrName>style.visibility</p:attrName>
                                        </p:attrNameLst>
                                      </p:cBhvr>
                                      <p:to>
                                        <p:strVal val="visible"/>
                                      </p:to>
                                    </p:set>
                                  </p:childTnLst>
                                </p:cTn>
                              </p:par>
                            </p:childTnLst>
                          </p:cTn>
                        </p:par>
                        <p:par>
                          <p:cTn id="21" fill="hold">
                            <p:stCondLst>
                              <p:cond delay="1750"/>
                            </p:stCondLst>
                            <p:childTnLst>
                              <p:par>
                                <p:cTn id="22" presetID="1" presetClass="entr" presetSubtype="0" fill="hold" grpId="0" nodeType="afterEffect">
                                  <p:stCondLst>
                                    <p:cond delay="0"/>
                                  </p:stCondLst>
                                  <p:childTnLst>
                                    <p:set>
                                      <p:cBhvr>
                                        <p:cTn id="23" dur="1" fill="hold">
                                          <p:stCondLst>
                                            <p:cond delay="249"/>
                                          </p:stCondLst>
                                        </p:cTn>
                                        <p:tgtEl>
                                          <p:spTgt spid="87"/>
                                        </p:tgtEl>
                                        <p:attrNameLst>
                                          <p:attrName>style.visibility</p:attrName>
                                        </p:attrNameLst>
                                      </p:cBhvr>
                                      <p:to>
                                        <p:strVal val="visible"/>
                                      </p:to>
                                    </p:se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249"/>
                                          </p:stCondLst>
                                        </p:cTn>
                                        <p:tgtEl>
                                          <p:spTgt spid="83"/>
                                        </p:tgtEl>
                                        <p:attrNameLst>
                                          <p:attrName>style.visibility</p:attrName>
                                        </p:attrNameLst>
                                      </p:cBhvr>
                                      <p:to>
                                        <p:strVal val="visible"/>
                                      </p:to>
                                    </p:set>
                                  </p:childTnLst>
                                </p:cTn>
                              </p:par>
                            </p:childTnLst>
                          </p:cTn>
                        </p:par>
                        <p:par>
                          <p:cTn id="27" fill="hold">
                            <p:stCondLst>
                              <p:cond delay="2250"/>
                            </p:stCondLst>
                            <p:childTnLst>
                              <p:par>
                                <p:cTn id="28" presetID="1" presetClass="entr" presetSubtype="0" fill="hold" grpId="0" nodeType="afterEffect">
                                  <p:stCondLst>
                                    <p:cond delay="0"/>
                                  </p:stCondLst>
                                  <p:childTnLst>
                                    <p:set>
                                      <p:cBhvr>
                                        <p:cTn id="29" dur="1" fill="hold">
                                          <p:stCondLst>
                                            <p:cond delay="249"/>
                                          </p:stCondLst>
                                        </p:cTn>
                                        <p:tgtEl>
                                          <p:spTgt spid="86"/>
                                        </p:tgtEl>
                                        <p:attrNameLst>
                                          <p:attrName>style.visibility</p:attrName>
                                        </p:attrNameLst>
                                      </p:cBhvr>
                                      <p:to>
                                        <p:strVal val="visible"/>
                                      </p:to>
                                    </p:set>
                                  </p:childTnLst>
                                </p:cTn>
                              </p:par>
                            </p:childTnLst>
                          </p:cTn>
                        </p:par>
                        <p:par>
                          <p:cTn id="30" fill="hold">
                            <p:stCondLst>
                              <p:cond delay="2500"/>
                            </p:stCondLst>
                            <p:childTnLst>
                              <p:par>
                                <p:cTn id="31" presetID="1" presetClass="entr" presetSubtype="0" fill="hold" grpId="0" nodeType="afterEffect">
                                  <p:stCondLst>
                                    <p:cond delay="0"/>
                                  </p:stCondLst>
                                  <p:childTnLst>
                                    <p:set>
                                      <p:cBhvr>
                                        <p:cTn id="32" dur="1" fill="hold">
                                          <p:stCondLst>
                                            <p:cond delay="249"/>
                                          </p:stCondLst>
                                        </p:cTn>
                                        <p:tgtEl>
                                          <p:spTgt spid="77"/>
                                        </p:tgtEl>
                                        <p:attrNameLst>
                                          <p:attrName>style.visibility</p:attrName>
                                        </p:attrNameLst>
                                      </p:cBhvr>
                                      <p:to>
                                        <p:strVal val="visible"/>
                                      </p:to>
                                    </p:set>
                                  </p:childTnLst>
                                </p:cTn>
                              </p:par>
                            </p:childTnLst>
                          </p:cTn>
                        </p:par>
                        <p:par>
                          <p:cTn id="33" fill="hold">
                            <p:stCondLst>
                              <p:cond delay="2750"/>
                            </p:stCondLst>
                            <p:childTnLst>
                              <p:par>
                                <p:cTn id="34" presetID="1" presetClass="entr" presetSubtype="0" fill="hold" grpId="0" nodeType="afterEffect">
                                  <p:stCondLst>
                                    <p:cond delay="0"/>
                                  </p:stCondLst>
                                  <p:childTnLst>
                                    <p:set>
                                      <p:cBhvr>
                                        <p:cTn id="35" dur="1" fill="hold">
                                          <p:stCondLst>
                                            <p:cond delay="249"/>
                                          </p:stCondLst>
                                        </p:cTn>
                                        <p:tgtEl>
                                          <p:spTgt spid="84"/>
                                        </p:tgtEl>
                                        <p:attrNameLst>
                                          <p:attrName>style.visibility</p:attrName>
                                        </p:attrNameLst>
                                      </p:cBhvr>
                                      <p:to>
                                        <p:strVal val="visible"/>
                                      </p:to>
                                    </p:set>
                                  </p:childTnLst>
                                </p:cTn>
                              </p:par>
                            </p:childTnLst>
                          </p:cTn>
                        </p:par>
                        <p:par>
                          <p:cTn id="36" fill="hold">
                            <p:stCondLst>
                              <p:cond delay="3000"/>
                            </p:stCondLst>
                            <p:childTnLst>
                              <p:par>
                                <p:cTn id="37" presetID="12" presetClass="entr" presetSubtype="4" fill="hold" grpId="0" nodeType="after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500"/>
                                        <p:tgtEl>
                                          <p:spTgt spid="90"/>
                                        </p:tgtEl>
                                        <p:attrNameLst>
                                          <p:attrName>ppt_y</p:attrName>
                                        </p:attrNameLst>
                                      </p:cBhvr>
                                      <p:tavLst>
                                        <p:tav tm="0">
                                          <p:val>
                                            <p:strVal val="#ppt_y+#ppt_h*1.125000"/>
                                          </p:val>
                                        </p:tav>
                                        <p:tav tm="100000">
                                          <p:val>
                                            <p:strVal val="#ppt_y"/>
                                          </p:val>
                                        </p:tav>
                                      </p:tavLst>
                                    </p:anim>
                                    <p:animEffect transition="in" filter="wipe(up)">
                                      <p:cBhvr>
                                        <p:cTn id="40" dur="500"/>
                                        <p:tgtEl>
                                          <p:spTgt spid="90"/>
                                        </p:tgtEl>
                                      </p:cBhvr>
                                    </p:animEffect>
                                  </p:childTnLst>
                                </p:cTn>
                              </p:par>
                            </p:childTnLst>
                          </p:cTn>
                        </p:par>
                        <p:par>
                          <p:cTn id="41" fill="hold">
                            <p:stCondLst>
                              <p:cond delay="3500"/>
                            </p:stCondLst>
                            <p:childTnLst>
                              <p:par>
                                <p:cTn id="42" presetID="12" presetClass="entr" presetSubtype="4" fill="hold" grpId="0" nodeType="after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p:tgtEl>
                                          <p:spTgt spid="89"/>
                                        </p:tgtEl>
                                        <p:attrNameLst>
                                          <p:attrName>ppt_y</p:attrName>
                                        </p:attrNameLst>
                                      </p:cBhvr>
                                      <p:tavLst>
                                        <p:tav tm="0">
                                          <p:val>
                                            <p:strVal val="#ppt_y+#ppt_h*1.125000"/>
                                          </p:val>
                                        </p:tav>
                                        <p:tav tm="100000">
                                          <p:val>
                                            <p:strVal val="#ppt_y"/>
                                          </p:val>
                                        </p:tav>
                                      </p:tavLst>
                                    </p:anim>
                                    <p:animEffect transition="in" filter="wipe(up)">
                                      <p:cBhvr>
                                        <p:cTn id="45" dur="500"/>
                                        <p:tgtEl>
                                          <p:spTgt spid="89"/>
                                        </p:tgtEl>
                                      </p:cBhvr>
                                    </p:animEffect>
                                  </p:childTnLst>
                                </p:cTn>
                              </p:par>
                            </p:childTnLst>
                          </p:cTn>
                        </p:par>
                        <p:par>
                          <p:cTn id="46" fill="hold">
                            <p:stCondLst>
                              <p:cond delay="4000"/>
                            </p:stCondLst>
                            <p:childTnLst>
                              <p:par>
                                <p:cTn id="47" presetID="12" presetClass="entr" presetSubtype="4" fill="hold" grpId="0" nodeType="afterEffect">
                                  <p:stCondLst>
                                    <p:cond delay="0"/>
                                  </p:stCondLst>
                                  <p:childTnLst>
                                    <p:set>
                                      <p:cBhvr>
                                        <p:cTn id="48" dur="1" fill="hold">
                                          <p:stCondLst>
                                            <p:cond delay="0"/>
                                          </p:stCondLst>
                                        </p:cTn>
                                        <p:tgtEl>
                                          <p:spTgt spid="88"/>
                                        </p:tgtEl>
                                        <p:attrNameLst>
                                          <p:attrName>style.visibility</p:attrName>
                                        </p:attrNameLst>
                                      </p:cBhvr>
                                      <p:to>
                                        <p:strVal val="visible"/>
                                      </p:to>
                                    </p:set>
                                    <p:anim calcmode="lin" valueType="num">
                                      <p:cBhvr additive="base">
                                        <p:cTn id="49" dur="500"/>
                                        <p:tgtEl>
                                          <p:spTgt spid="88"/>
                                        </p:tgtEl>
                                        <p:attrNameLst>
                                          <p:attrName>ppt_y</p:attrName>
                                        </p:attrNameLst>
                                      </p:cBhvr>
                                      <p:tavLst>
                                        <p:tav tm="0">
                                          <p:val>
                                            <p:strVal val="#ppt_y+#ppt_h*1.125000"/>
                                          </p:val>
                                        </p:tav>
                                        <p:tav tm="100000">
                                          <p:val>
                                            <p:strVal val="#ppt_y"/>
                                          </p:val>
                                        </p:tav>
                                      </p:tavLst>
                                    </p:anim>
                                    <p:animEffect transition="in" filter="wipe(up)">
                                      <p:cBhvr>
                                        <p:cTn id="50"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7" grpId="0" animBg="1"/>
      <p:bldP spid="82" grpId="0" animBg="1"/>
      <p:bldP spid="83" grpId="0" animBg="1"/>
      <p:bldP spid="84" grpId="0" animBg="1"/>
      <p:bldP spid="85" grpId="0" animBg="1"/>
      <p:bldP spid="86" grpId="0" animBg="1"/>
      <p:bldP spid="87" grpId="0" animBg="1"/>
      <p:bldP spid="88" grpId="0"/>
      <p:bldP spid="89" grpId="0"/>
      <p:bldP spid="90" grpId="0"/>
      <p:bldP spid="15" grpId="0"/>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1379857"/>
            <a:ext cx="6096000" cy="3738283"/>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096000" y="1379857"/>
            <a:ext cx="6096000" cy="37382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7"/>
          <p:cNvSpPr>
            <a:spLocks noChangeArrowheads="1"/>
          </p:cNvSpPr>
          <p:nvPr/>
        </p:nvSpPr>
        <p:spPr bwMode="auto">
          <a:xfrm>
            <a:off x="1378285" y="5308469"/>
            <a:ext cx="938545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a:t>
            </a:r>
            <a:r>
              <a:rPr lang="zh-CN" altLang="en-US" sz="1400" dirty="0" smtClean="0">
                <a:solidFill>
                  <a:schemeClr val="tx1">
                    <a:lumMod val="75000"/>
                    <a:lumOff val="25000"/>
                  </a:schemeClr>
                </a:solidFill>
                <a:sym typeface="微软雅黑" pitchFamily="34" charset="-122"/>
              </a:rPr>
              <a:t>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24" name="组合 23"/>
          <p:cNvGrpSpPr/>
          <p:nvPr/>
        </p:nvGrpSpPr>
        <p:grpSpPr>
          <a:xfrm>
            <a:off x="6654872" y="2914658"/>
            <a:ext cx="609600" cy="609600"/>
            <a:chOff x="6930189" y="4073718"/>
            <a:chExt cx="609600" cy="609600"/>
          </a:xfrm>
        </p:grpSpPr>
        <p:sp>
          <p:nvSpPr>
            <p:cNvPr id="25" name="椭圆 24"/>
            <p:cNvSpPr/>
            <p:nvPr/>
          </p:nvSpPr>
          <p:spPr>
            <a:xfrm>
              <a:off x="6930189" y="407371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7006966" y="4217509"/>
              <a:ext cx="456047" cy="322018"/>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rgbClr val="0070C0"/>
            </a:solidFill>
            <a:ln>
              <a:noFill/>
            </a:ln>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sp>
        <p:nvSpPr>
          <p:cNvPr id="27" name="TextBox 14"/>
          <p:cNvSpPr txBox="1"/>
          <p:nvPr/>
        </p:nvSpPr>
        <p:spPr>
          <a:xfrm>
            <a:off x="6609348" y="1737706"/>
            <a:ext cx="5165557"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bg1"/>
                </a:solidFill>
                <a:latin typeface="微软雅黑" pitchFamily="34" charset="-122"/>
                <a:ea typeface="微软雅黑" pitchFamily="34" charset="-122"/>
              </a:rPr>
              <a:t>。您的内容打在这里，或者通过复制您的文本</a:t>
            </a:r>
            <a:r>
              <a:rPr lang="zh-CN" altLang="en-US" sz="1400" dirty="0">
                <a:solidFill>
                  <a:schemeClr val="bg1"/>
                </a:solidFill>
                <a:latin typeface="微软雅黑" pitchFamily="34" charset="-122"/>
                <a:ea typeface="微软雅黑" pitchFamily="34" charset="-122"/>
              </a:rPr>
              <a:t>后您的内容打在这里</a:t>
            </a:r>
            <a:r>
              <a:rPr lang="zh-CN" altLang="en-US" sz="1400" dirty="0" smtClean="0">
                <a:solidFill>
                  <a:schemeClr val="bg1"/>
                </a:solidFill>
                <a:latin typeface="微软雅黑" pitchFamily="34" charset="-122"/>
                <a:ea typeface="微软雅黑" pitchFamily="34" charset="-122"/>
              </a:rPr>
              <a:t>。</a:t>
            </a:r>
            <a:endParaRPr lang="zh-CN" altLang="en-US" sz="1400" dirty="0" smtClean="0">
              <a:solidFill>
                <a:schemeClr val="bg1"/>
              </a:solidFill>
              <a:latin typeface="微软雅黑" pitchFamily="34" charset="-122"/>
              <a:ea typeface="微软雅黑" pitchFamily="34" charset="-122"/>
              <a:sym typeface="微软雅黑" pitchFamily="34" charset="-122"/>
            </a:endParaRPr>
          </a:p>
        </p:txBody>
      </p:sp>
      <p:sp>
        <p:nvSpPr>
          <p:cNvPr id="28" name="矩形 27"/>
          <p:cNvSpPr/>
          <p:nvPr/>
        </p:nvSpPr>
        <p:spPr>
          <a:xfrm>
            <a:off x="7383840" y="2787246"/>
            <a:ext cx="2231353" cy="400101"/>
          </a:xfrm>
          <a:prstGeom prst="rect">
            <a:avLst/>
          </a:prstGeom>
        </p:spPr>
        <p:txBody>
          <a:bodyPr wrap="square" lIns="91431" tIns="45716" rIns="91431" bIns="45716">
            <a:spAutoFit/>
          </a:bodyPr>
          <a:lstStyle/>
          <a:p>
            <a:r>
              <a:rPr lang="zh-CN" altLang="en-US" sz="2000" b="1" dirty="0" smtClean="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29" name="矩形 47"/>
          <p:cNvSpPr>
            <a:spLocks noChangeArrowheads="1"/>
          </p:cNvSpPr>
          <p:nvPr/>
        </p:nvSpPr>
        <p:spPr bwMode="auto">
          <a:xfrm>
            <a:off x="7383841" y="3152582"/>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a:t>
            </a:r>
            <a:r>
              <a:rPr lang="zh-CN" altLang="en-US" sz="1400" dirty="0" smtClean="0">
                <a:solidFill>
                  <a:schemeClr val="bg1"/>
                </a:solidFill>
                <a:sym typeface="微软雅黑" pitchFamily="34" charset="-122"/>
              </a:rPr>
              <a:t>录入上述图表的综合描述说明</a:t>
            </a:r>
            <a:endParaRPr lang="zh-CN" altLang="en-US" sz="1400" dirty="0">
              <a:solidFill>
                <a:schemeClr val="bg1"/>
              </a:solidFill>
              <a:sym typeface="微软雅黑" pitchFamily="34" charset="-122"/>
            </a:endParaRPr>
          </a:p>
        </p:txBody>
      </p:sp>
      <p:sp>
        <p:nvSpPr>
          <p:cNvPr id="30" name="矩形 29"/>
          <p:cNvSpPr/>
          <p:nvPr/>
        </p:nvSpPr>
        <p:spPr>
          <a:xfrm>
            <a:off x="10069831" y="2787246"/>
            <a:ext cx="2231353" cy="400101"/>
          </a:xfrm>
          <a:prstGeom prst="rect">
            <a:avLst/>
          </a:prstGeom>
        </p:spPr>
        <p:txBody>
          <a:bodyPr wrap="square" lIns="91431" tIns="45716" rIns="91431" bIns="45716">
            <a:spAutoFit/>
          </a:bodyPr>
          <a:lstStyle/>
          <a:p>
            <a:r>
              <a:rPr lang="zh-CN" altLang="en-US" sz="2000" b="1" dirty="0" smtClean="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31" name="矩形 47"/>
          <p:cNvSpPr>
            <a:spLocks noChangeArrowheads="1"/>
          </p:cNvSpPr>
          <p:nvPr/>
        </p:nvSpPr>
        <p:spPr bwMode="auto">
          <a:xfrm>
            <a:off x="10069832" y="3152582"/>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a:t>
            </a:r>
            <a:r>
              <a:rPr lang="zh-CN" altLang="en-US" sz="1400" dirty="0" smtClean="0">
                <a:solidFill>
                  <a:schemeClr val="bg1"/>
                </a:solidFill>
                <a:sym typeface="微软雅黑" pitchFamily="34" charset="-122"/>
              </a:rPr>
              <a:t>录入上述图表的综合描述说明</a:t>
            </a:r>
            <a:endParaRPr lang="zh-CN" altLang="en-US" sz="1400" dirty="0">
              <a:solidFill>
                <a:schemeClr val="bg1"/>
              </a:solidFill>
              <a:sym typeface="微软雅黑" pitchFamily="34" charset="-122"/>
            </a:endParaRPr>
          </a:p>
        </p:txBody>
      </p:sp>
      <p:sp>
        <p:nvSpPr>
          <p:cNvPr id="48" name="矩形 47"/>
          <p:cNvSpPr/>
          <p:nvPr/>
        </p:nvSpPr>
        <p:spPr>
          <a:xfrm>
            <a:off x="7383840" y="3884168"/>
            <a:ext cx="2231353" cy="400101"/>
          </a:xfrm>
          <a:prstGeom prst="rect">
            <a:avLst/>
          </a:prstGeom>
        </p:spPr>
        <p:txBody>
          <a:bodyPr wrap="square" lIns="91431" tIns="45716" rIns="91431" bIns="45716">
            <a:spAutoFit/>
          </a:bodyPr>
          <a:lstStyle/>
          <a:p>
            <a:r>
              <a:rPr lang="zh-CN" altLang="en-US" sz="2000" b="1" dirty="0" smtClean="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49" name="矩形 47"/>
          <p:cNvSpPr>
            <a:spLocks noChangeArrowheads="1"/>
          </p:cNvSpPr>
          <p:nvPr/>
        </p:nvSpPr>
        <p:spPr bwMode="auto">
          <a:xfrm>
            <a:off x="7383841" y="4249504"/>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a:t>
            </a:r>
            <a:r>
              <a:rPr lang="zh-CN" altLang="en-US" sz="1400" dirty="0" smtClean="0">
                <a:solidFill>
                  <a:schemeClr val="bg1"/>
                </a:solidFill>
                <a:sym typeface="微软雅黑" pitchFamily="34" charset="-122"/>
              </a:rPr>
              <a:t>录入上述图表的综合描述说明</a:t>
            </a:r>
            <a:endParaRPr lang="zh-CN" altLang="en-US" sz="1400" dirty="0">
              <a:solidFill>
                <a:schemeClr val="bg1"/>
              </a:solidFill>
              <a:sym typeface="微软雅黑" pitchFamily="34" charset="-122"/>
            </a:endParaRPr>
          </a:p>
        </p:txBody>
      </p:sp>
      <p:sp>
        <p:nvSpPr>
          <p:cNvPr id="51" name="矩形 50"/>
          <p:cNvSpPr/>
          <p:nvPr/>
        </p:nvSpPr>
        <p:spPr>
          <a:xfrm>
            <a:off x="10069831" y="3884168"/>
            <a:ext cx="2231353" cy="400101"/>
          </a:xfrm>
          <a:prstGeom prst="rect">
            <a:avLst/>
          </a:prstGeom>
        </p:spPr>
        <p:txBody>
          <a:bodyPr wrap="square" lIns="91431" tIns="45716" rIns="91431" bIns="45716">
            <a:spAutoFit/>
          </a:bodyPr>
          <a:lstStyle/>
          <a:p>
            <a:r>
              <a:rPr lang="zh-CN" altLang="en-US" sz="2000" b="1" dirty="0" smtClean="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52" name="矩形 47"/>
          <p:cNvSpPr>
            <a:spLocks noChangeArrowheads="1"/>
          </p:cNvSpPr>
          <p:nvPr/>
        </p:nvSpPr>
        <p:spPr bwMode="auto">
          <a:xfrm>
            <a:off x="10069832" y="4249504"/>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a:t>
            </a:r>
            <a:r>
              <a:rPr lang="zh-CN" altLang="en-US" sz="1400" dirty="0" smtClean="0">
                <a:solidFill>
                  <a:schemeClr val="bg1"/>
                </a:solidFill>
                <a:sym typeface="微软雅黑" pitchFamily="34" charset="-122"/>
              </a:rPr>
              <a:t>录入上述图表的综合描述说明</a:t>
            </a:r>
            <a:endParaRPr lang="zh-CN" altLang="en-US" sz="1400" dirty="0">
              <a:solidFill>
                <a:schemeClr val="bg1"/>
              </a:solidFill>
              <a:sym typeface="微软雅黑" pitchFamily="34" charset="-122"/>
            </a:endParaRPr>
          </a:p>
        </p:txBody>
      </p:sp>
      <p:grpSp>
        <p:nvGrpSpPr>
          <p:cNvPr id="53" name="组合 52"/>
          <p:cNvGrpSpPr/>
          <p:nvPr/>
        </p:nvGrpSpPr>
        <p:grpSpPr>
          <a:xfrm>
            <a:off x="6654872" y="4011580"/>
            <a:ext cx="609600" cy="609600"/>
            <a:chOff x="6627576" y="3987128"/>
            <a:chExt cx="609600" cy="609600"/>
          </a:xfrm>
        </p:grpSpPr>
        <p:sp>
          <p:nvSpPr>
            <p:cNvPr id="54" name="椭圆 53"/>
            <p:cNvSpPr/>
            <p:nvPr/>
          </p:nvSpPr>
          <p:spPr>
            <a:xfrm>
              <a:off x="6627576" y="398712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151"/>
            <p:cNvSpPr>
              <a:spLocks noEditPoints="1"/>
            </p:cNvSpPr>
            <p:nvPr/>
          </p:nvSpPr>
          <p:spPr bwMode="auto">
            <a:xfrm rot="20484176">
              <a:off x="6696266" y="4091050"/>
              <a:ext cx="431571" cy="43475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070C0"/>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6" name="组合 55"/>
          <p:cNvGrpSpPr/>
          <p:nvPr/>
        </p:nvGrpSpPr>
        <p:grpSpPr>
          <a:xfrm>
            <a:off x="9358747" y="2914658"/>
            <a:ext cx="609600" cy="609600"/>
            <a:chOff x="9331451" y="2890206"/>
            <a:chExt cx="609600" cy="609600"/>
          </a:xfrm>
        </p:grpSpPr>
        <p:sp>
          <p:nvSpPr>
            <p:cNvPr id="57" name="椭圆 56"/>
            <p:cNvSpPr/>
            <p:nvPr/>
          </p:nvSpPr>
          <p:spPr>
            <a:xfrm>
              <a:off x="9331451" y="2890206"/>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123"/>
            <p:cNvSpPr>
              <a:spLocks noEditPoints="1"/>
            </p:cNvSpPr>
            <p:nvPr/>
          </p:nvSpPr>
          <p:spPr bwMode="auto">
            <a:xfrm>
              <a:off x="9428538" y="3048150"/>
              <a:ext cx="415427" cy="293713"/>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0070C0"/>
            </a:solidFill>
            <a:ln>
              <a:noFill/>
            </a:ln>
            <a:extLst/>
          </p:spPr>
          <p:txBody>
            <a:bodyPr vert="horz" wrap="square" lIns="91431" tIns="45716" rIns="91431" bIns="45716" numCol="1" anchor="t" anchorCtr="0" compatLnSpc="1">
              <a:prstTxWarp prst="textNoShape">
                <a:avLst/>
              </a:prstTxWarp>
            </a:bodyPr>
            <a:lstStyle/>
            <a:p>
              <a:endParaRPr lang="zh-CN" altLang="en-US" sz="2489"/>
            </a:p>
          </p:txBody>
        </p:sp>
      </p:grpSp>
      <p:grpSp>
        <p:nvGrpSpPr>
          <p:cNvPr id="59" name="组合 58"/>
          <p:cNvGrpSpPr/>
          <p:nvPr/>
        </p:nvGrpSpPr>
        <p:grpSpPr>
          <a:xfrm>
            <a:off x="9358747" y="4011580"/>
            <a:ext cx="609600" cy="609600"/>
            <a:chOff x="9331451" y="3987128"/>
            <a:chExt cx="609600" cy="609600"/>
          </a:xfrm>
        </p:grpSpPr>
        <p:sp>
          <p:nvSpPr>
            <p:cNvPr id="60" name="椭圆 59"/>
            <p:cNvSpPr/>
            <p:nvPr/>
          </p:nvSpPr>
          <p:spPr>
            <a:xfrm>
              <a:off x="9331451" y="398712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a:spLocks/>
            </p:cNvSpPr>
            <p:nvPr/>
          </p:nvSpPr>
          <p:spPr bwMode="auto">
            <a:xfrm>
              <a:off x="9445910" y="4112235"/>
              <a:ext cx="380682" cy="359387"/>
            </a:xfrm>
            <a:custGeom>
              <a:avLst/>
              <a:gdLst>
                <a:gd name="connsiteX0" fmla="*/ 153983 w 511114"/>
                <a:gd name="connsiteY0" fmla="*/ 241002 h 511299"/>
                <a:gd name="connsiteX1" fmla="*/ 193590 w 511114"/>
                <a:gd name="connsiteY1" fmla="*/ 245953 h 511299"/>
                <a:gd name="connsiteX2" fmla="*/ 188639 w 511114"/>
                <a:gd name="connsiteY2" fmla="*/ 253379 h 511299"/>
                <a:gd name="connsiteX3" fmla="*/ 136655 w 511114"/>
                <a:gd name="connsiteY3" fmla="*/ 305363 h 511299"/>
                <a:gd name="connsiteX4" fmla="*/ 94573 w 511114"/>
                <a:gd name="connsiteY4" fmla="*/ 342495 h 511299"/>
                <a:gd name="connsiteX5" fmla="*/ 59917 w 511114"/>
                <a:gd name="connsiteY5" fmla="*/ 399430 h 511299"/>
                <a:gd name="connsiteX6" fmla="*/ 134180 w 511114"/>
                <a:gd name="connsiteY6" fmla="*/ 446463 h 511299"/>
                <a:gd name="connsiteX7" fmla="*/ 168836 w 511114"/>
                <a:gd name="connsiteY7" fmla="*/ 416758 h 511299"/>
                <a:gd name="connsiteX8" fmla="*/ 198541 w 511114"/>
                <a:gd name="connsiteY8" fmla="*/ 387053 h 511299"/>
                <a:gd name="connsiteX9" fmla="*/ 205968 w 511114"/>
                <a:gd name="connsiteY9" fmla="*/ 372200 h 511299"/>
                <a:gd name="connsiteX10" fmla="*/ 235673 w 511114"/>
                <a:gd name="connsiteY10" fmla="*/ 344970 h 511299"/>
                <a:gd name="connsiteX11" fmla="*/ 262903 w 511114"/>
                <a:gd name="connsiteY11" fmla="*/ 317741 h 511299"/>
                <a:gd name="connsiteX12" fmla="*/ 270329 w 511114"/>
                <a:gd name="connsiteY12" fmla="*/ 352397 h 511299"/>
                <a:gd name="connsiteX13" fmla="*/ 215869 w 511114"/>
                <a:gd name="connsiteY13" fmla="*/ 451414 h 511299"/>
                <a:gd name="connsiteX14" fmla="*/ 99524 w 511114"/>
                <a:gd name="connsiteY14" fmla="*/ 510824 h 511299"/>
                <a:gd name="connsiteX15" fmla="*/ 507 w 511114"/>
                <a:gd name="connsiteY15" fmla="*/ 409332 h 511299"/>
                <a:gd name="connsiteX16" fmla="*/ 57442 w 511114"/>
                <a:gd name="connsiteY16" fmla="*/ 295462 h 511299"/>
                <a:gd name="connsiteX17" fmla="*/ 153983 w 511114"/>
                <a:gd name="connsiteY17" fmla="*/ 241002 h 511299"/>
                <a:gd name="connsiteX18" fmla="*/ 330318 w 511114"/>
                <a:gd name="connsiteY18" fmla="*/ 146325 h 511299"/>
                <a:gd name="connsiteX19" fmla="*/ 367485 w 511114"/>
                <a:gd name="connsiteY19" fmla="*/ 178537 h 511299"/>
                <a:gd name="connsiteX20" fmla="*/ 322884 w 511114"/>
                <a:gd name="connsiteY20" fmla="*/ 230571 h 511299"/>
                <a:gd name="connsiteX21" fmla="*/ 228726 w 511114"/>
                <a:gd name="connsiteY21" fmla="*/ 324729 h 511299"/>
                <a:gd name="connsiteX22" fmla="*/ 174214 w 511114"/>
                <a:gd name="connsiteY22" fmla="*/ 366852 h 511299"/>
                <a:gd name="connsiteX23" fmla="*/ 144480 w 511114"/>
                <a:gd name="connsiteY23" fmla="*/ 337118 h 511299"/>
                <a:gd name="connsiteX24" fmla="*/ 161825 w 511114"/>
                <a:gd name="connsiteY24" fmla="*/ 307384 h 511299"/>
                <a:gd name="connsiteX25" fmla="*/ 303061 w 511114"/>
                <a:gd name="connsiteY25" fmla="*/ 166148 h 511299"/>
                <a:gd name="connsiteX26" fmla="*/ 330318 w 511114"/>
                <a:gd name="connsiteY26" fmla="*/ 146325 h 511299"/>
                <a:gd name="connsiteX27" fmla="*/ 406819 w 511114"/>
                <a:gd name="connsiteY27" fmla="*/ 544 h 511299"/>
                <a:gd name="connsiteX28" fmla="*/ 510787 w 511114"/>
                <a:gd name="connsiteY28" fmla="*/ 119365 h 511299"/>
                <a:gd name="connsiteX29" fmla="*/ 456328 w 511114"/>
                <a:gd name="connsiteY29" fmla="*/ 213431 h 511299"/>
                <a:gd name="connsiteX30" fmla="*/ 362261 w 511114"/>
                <a:gd name="connsiteY30" fmla="*/ 267891 h 511299"/>
                <a:gd name="connsiteX31" fmla="*/ 317703 w 511114"/>
                <a:gd name="connsiteY31" fmla="*/ 262940 h 511299"/>
                <a:gd name="connsiteX32" fmla="*/ 344933 w 511114"/>
                <a:gd name="connsiteY32" fmla="*/ 233235 h 511299"/>
                <a:gd name="connsiteX33" fmla="*/ 374638 w 511114"/>
                <a:gd name="connsiteY33" fmla="*/ 206005 h 511299"/>
                <a:gd name="connsiteX34" fmla="*/ 384540 w 511114"/>
                <a:gd name="connsiteY34" fmla="*/ 201054 h 511299"/>
                <a:gd name="connsiteX35" fmla="*/ 416721 w 511114"/>
                <a:gd name="connsiteY35" fmla="*/ 168874 h 511299"/>
                <a:gd name="connsiteX36" fmla="*/ 443950 w 511114"/>
                <a:gd name="connsiteY36" fmla="*/ 139168 h 511299"/>
                <a:gd name="connsiteX37" fmla="*/ 372163 w 511114"/>
                <a:gd name="connsiteY37" fmla="*/ 67381 h 511299"/>
                <a:gd name="connsiteX38" fmla="*/ 342458 w 511114"/>
                <a:gd name="connsiteY38" fmla="*/ 94611 h 511299"/>
                <a:gd name="connsiteX39" fmla="*/ 310277 w 511114"/>
                <a:gd name="connsiteY39" fmla="*/ 124316 h 511299"/>
                <a:gd name="connsiteX40" fmla="*/ 305326 w 511114"/>
                <a:gd name="connsiteY40" fmla="*/ 136693 h 511299"/>
                <a:gd name="connsiteX41" fmla="*/ 275621 w 511114"/>
                <a:gd name="connsiteY41" fmla="*/ 166398 h 511299"/>
                <a:gd name="connsiteX42" fmla="*/ 245916 w 511114"/>
                <a:gd name="connsiteY42" fmla="*/ 193628 h 511299"/>
                <a:gd name="connsiteX43" fmla="*/ 240965 w 511114"/>
                <a:gd name="connsiteY43" fmla="*/ 149070 h 511299"/>
                <a:gd name="connsiteX44" fmla="*/ 295425 w 511114"/>
                <a:gd name="connsiteY44" fmla="*/ 55004 h 511299"/>
                <a:gd name="connsiteX45" fmla="*/ 406819 w 511114"/>
                <a:gd name="connsiteY45" fmla="*/ 544 h 511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11114" h="511299">
                  <a:moveTo>
                    <a:pt x="153983" y="241002"/>
                  </a:moveTo>
                  <a:cubicBezTo>
                    <a:pt x="168836" y="241002"/>
                    <a:pt x="181213" y="243478"/>
                    <a:pt x="193590" y="245953"/>
                  </a:cubicBezTo>
                  <a:cubicBezTo>
                    <a:pt x="193590" y="250904"/>
                    <a:pt x="188639" y="250904"/>
                    <a:pt x="188639" y="253379"/>
                  </a:cubicBezTo>
                  <a:cubicBezTo>
                    <a:pt x="171311" y="270707"/>
                    <a:pt x="153983" y="288035"/>
                    <a:pt x="136655" y="305363"/>
                  </a:cubicBezTo>
                  <a:cubicBezTo>
                    <a:pt x="121803" y="312790"/>
                    <a:pt x="109426" y="327642"/>
                    <a:pt x="94573" y="342495"/>
                  </a:cubicBezTo>
                  <a:cubicBezTo>
                    <a:pt x="79720" y="357348"/>
                    <a:pt x="59917" y="369725"/>
                    <a:pt x="59917" y="399430"/>
                  </a:cubicBezTo>
                  <a:cubicBezTo>
                    <a:pt x="59917" y="436561"/>
                    <a:pt x="97048" y="463791"/>
                    <a:pt x="134180" y="446463"/>
                  </a:cubicBezTo>
                  <a:cubicBezTo>
                    <a:pt x="146557" y="441512"/>
                    <a:pt x="156459" y="429135"/>
                    <a:pt x="168836" y="416758"/>
                  </a:cubicBezTo>
                  <a:cubicBezTo>
                    <a:pt x="178738" y="406856"/>
                    <a:pt x="191115" y="396954"/>
                    <a:pt x="198541" y="387053"/>
                  </a:cubicBezTo>
                  <a:cubicBezTo>
                    <a:pt x="201017" y="382102"/>
                    <a:pt x="203492" y="377151"/>
                    <a:pt x="205968" y="372200"/>
                  </a:cubicBezTo>
                  <a:cubicBezTo>
                    <a:pt x="213394" y="362298"/>
                    <a:pt x="225771" y="352397"/>
                    <a:pt x="235673" y="344970"/>
                  </a:cubicBezTo>
                  <a:cubicBezTo>
                    <a:pt x="245575" y="335069"/>
                    <a:pt x="253001" y="325167"/>
                    <a:pt x="262903" y="317741"/>
                  </a:cubicBezTo>
                  <a:cubicBezTo>
                    <a:pt x="267854" y="330118"/>
                    <a:pt x="270329" y="340020"/>
                    <a:pt x="270329" y="352397"/>
                  </a:cubicBezTo>
                  <a:cubicBezTo>
                    <a:pt x="270329" y="401905"/>
                    <a:pt x="243099" y="424184"/>
                    <a:pt x="215869" y="451414"/>
                  </a:cubicBezTo>
                  <a:cubicBezTo>
                    <a:pt x="186164" y="481119"/>
                    <a:pt x="161410" y="515775"/>
                    <a:pt x="99524" y="510824"/>
                  </a:cubicBezTo>
                  <a:cubicBezTo>
                    <a:pt x="47540" y="505874"/>
                    <a:pt x="5457" y="463791"/>
                    <a:pt x="507" y="409332"/>
                  </a:cubicBezTo>
                  <a:cubicBezTo>
                    <a:pt x="-4444" y="349921"/>
                    <a:pt x="27736" y="325167"/>
                    <a:pt x="57442" y="295462"/>
                  </a:cubicBezTo>
                  <a:cubicBezTo>
                    <a:pt x="84671" y="268232"/>
                    <a:pt x="106950" y="243478"/>
                    <a:pt x="153983" y="241002"/>
                  </a:cubicBezTo>
                  <a:close/>
                  <a:moveTo>
                    <a:pt x="330318" y="146325"/>
                  </a:moveTo>
                  <a:cubicBezTo>
                    <a:pt x="352618" y="141369"/>
                    <a:pt x="369963" y="156236"/>
                    <a:pt x="367485" y="178537"/>
                  </a:cubicBezTo>
                  <a:cubicBezTo>
                    <a:pt x="365007" y="195882"/>
                    <a:pt x="335273" y="218182"/>
                    <a:pt x="322884" y="230571"/>
                  </a:cubicBezTo>
                  <a:cubicBezTo>
                    <a:pt x="288195" y="262783"/>
                    <a:pt x="260938" y="290039"/>
                    <a:pt x="228726" y="324729"/>
                  </a:cubicBezTo>
                  <a:cubicBezTo>
                    <a:pt x="213859" y="337118"/>
                    <a:pt x="196514" y="364374"/>
                    <a:pt x="174214" y="366852"/>
                  </a:cubicBezTo>
                  <a:cubicBezTo>
                    <a:pt x="159347" y="366852"/>
                    <a:pt x="144480" y="354463"/>
                    <a:pt x="144480" y="337118"/>
                  </a:cubicBezTo>
                  <a:cubicBezTo>
                    <a:pt x="144480" y="324729"/>
                    <a:pt x="151913" y="314818"/>
                    <a:pt x="161825" y="307384"/>
                  </a:cubicBezTo>
                  <a:cubicBezTo>
                    <a:pt x="208903" y="257827"/>
                    <a:pt x="255983" y="213226"/>
                    <a:pt x="303061" y="166148"/>
                  </a:cubicBezTo>
                  <a:cubicBezTo>
                    <a:pt x="310495" y="158714"/>
                    <a:pt x="317928" y="146325"/>
                    <a:pt x="330318" y="146325"/>
                  </a:cubicBezTo>
                  <a:close/>
                  <a:moveTo>
                    <a:pt x="406819" y="544"/>
                  </a:moveTo>
                  <a:cubicBezTo>
                    <a:pt x="463754" y="3019"/>
                    <a:pt x="515738" y="50053"/>
                    <a:pt x="510787" y="119365"/>
                  </a:cubicBezTo>
                  <a:cubicBezTo>
                    <a:pt x="508312" y="163923"/>
                    <a:pt x="483557" y="186202"/>
                    <a:pt x="456328" y="213431"/>
                  </a:cubicBezTo>
                  <a:cubicBezTo>
                    <a:pt x="429098" y="238186"/>
                    <a:pt x="406819" y="265415"/>
                    <a:pt x="362261" y="267891"/>
                  </a:cubicBezTo>
                  <a:cubicBezTo>
                    <a:pt x="344933" y="270366"/>
                    <a:pt x="332556" y="267891"/>
                    <a:pt x="317703" y="262940"/>
                  </a:cubicBezTo>
                  <a:cubicBezTo>
                    <a:pt x="325130" y="253038"/>
                    <a:pt x="335031" y="243136"/>
                    <a:pt x="344933" y="233235"/>
                  </a:cubicBezTo>
                  <a:cubicBezTo>
                    <a:pt x="354835" y="225808"/>
                    <a:pt x="362261" y="213431"/>
                    <a:pt x="374638" y="206005"/>
                  </a:cubicBezTo>
                  <a:cubicBezTo>
                    <a:pt x="377114" y="203530"/>
                    <a:pt x="382065" y="203530"/>
                    <a:pt x="384540" y="201054"/>
                  </a:cubicBezTo>
                  <a:cubicBezTo>
                    <a:pt x="394442" y="193628"/>
                    <a:pt x="404344" y="181251"/>
                    <a:pt x="416721" y="168874"/>
                  </a:cubicBezTo>
                  <a:cubicBezTo>
                    <a:pt x="426622" y="158972"/>
                    <a:pt x="439000" y="149070"/>
                    <a:pt x="443950" y="139168"/>
                  </a:cubicBezTo>
                  <a:cubicBezTo>
                    <a:pt x="471180" y="92135"/>
                    <a:pt x="421672" y="40151"/>
                    <a:pt x="372163" y="67381"/>
                  </a:cubicBezTo>
                  <a:cubicBezTo>
                    <a:pt x="362261" y="72332"/>
                    <a:pt x="352359" y="84709"/>
                    <a:pt x="342458" y="94611"/>
                  </a:cubicBezTo>
                  <a:cubicBezTo>
                    <a:pt x="332556" y="104512"/>
                    <a:pt x="317703" y="116889"/>
                    <a:pt x="310277" y="124316"/>
                  </a:cubicBezTo>
                  <a:cubicBezTo>
                    <a:pt x="307802" y="129267"/>
                    <a:pt x="307802" y="134217"/>
                    <a:pt x="305326" y="136693"/>
                  </a:cubicBezTo>
                  <a:cubicBezTo>
                    <a:pt x="297900" y="149070"/>
                    <a:pt x="285523" y="156496"/>
                    <a:pt x="275621" y="166398"/>
                  </a:cubicBezTo>
                  <a:cubicBezTo>
                    <a:pt x="265720" y="176300"/>
                    <a:pt x="258293" y="186202"/>
                    <a:pt x="245916" y="193628"/>
                  </a:cubicBezTo>
                  <a:cubicBezTo>
                    <a:pt x="243441" y="178775"/>
                    <a:pt x="240965" y="168874"/>
                    <a:pt x="240965" y="149070"/>
                  </a:cubicBezTo>
                  <a:cubicBezTo>
                    <a:pt x="245916" y="106988"/>
                    <a:pt x="270670" y="82233"/>
                    <a:pt x="295425" y="55004"/>
                  </a:cubicBezTo>
                  <a:cubicBezTo>
                    <a:pt x="325130" y="25298"/>
                    <a:pt x="352359" y="-4407"/>
                    <a:pt x="406819" y="544"/>
                  </a:cubicBezTo>
                  <a:close/>
                </a:path>
              </a:pathLst>
            </a:custGeom>
            <a:solidFill>
              <a:srgbClr val="0070C0"/>
            </a:solidFill>
            <a:ln>
              <a:noFill/>
            </a:ln>
            <a:extLst/>
          </p:spPr>
          <p:txBody>
            <a:bodyPr vert="horz" wrap="square" lIns="91440" tIns="45720" rIns="91440" bIns="45720" numCol="1" anchor="t" anchorCtr="0" compatLnSpc="1">
              <a:prstTxWarp prst="textNoShape">
                <a:avLst/>
              </a:prstTxWarp>
              <a:noAutofit/>
            </a:bodyPr>
            <a:lstStyle/>
            <a:p>
              <a:endParaRPr lang="zh-CN" altLang="en-US"/>
            </a:p>
          </p:txBody>
        </p:sp>
      </p:grpSp>
      <p:sp>
        <p:nvSpPr>
          <p:cNvPr id="3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3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90214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par>
                          <p:cTn id="19" fill="hold">
                            <p:stCondLst>
                              <p:cond delay="1500"/>
                            </p:stCondLst>
                            <p:childTnLst>
                              <p:par>
                                <p:cTn id="20" presetID="16" presetClass="entr" presetSubtype="37"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arn(outVertical)">
                                      <p:cBhvr>
                                        <p:cTn id="22" dur="500"/>
                                        <p:tgtEl>
                                          <p:spTgt spid="2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250"/>
                                        <p:tgtEl>
                                          <p:spTgt spid="24"/>
                                        </p:tgtEl>
                                        <p:attrNameLst>
                                          <p:attrName>ppt_y</p:attrName>
                                        </p:attrNameLst>
                                      </p:cBhvr>
                                      <p:tavLst>
                                        <p:tav tm="0">
                                          <p:val>
                                            <p:strVal val="#ppt_y-#ppt_h*1.125000"/>
                                          </p:val>
                                        </p:tav>
                                        <p:tav tm="100000">
                                          <p:val>
                                            <p:strVal val="#ppt_y"/>
                                          </p:val>
                                        </p:tav>
                                      </p:tavLst>
                                    </p:anim>
                                    <p:animEffect transition="in" filter="wipe(down)">
                                      <p:cBhvr>
                                        <p:cTn id="27" dur="250"/>
                                        <p:tgtEl>
                                          <p:spTgt spid="24"/>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250"/>
                                        <p:tgtEl>
                                          <p:spTgt spid="2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250"/>
                                        <p:tgtEl>
                                          <p:spTgt spid="29"/>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250"/>
                                        <p:tgtEl>
                                          <p:spTgt spid="53"/>
                                        </p:tgtEl>
                                        <p:attrNameLst>
                                          <p:attrName>ppt_y</p:attrName>
                                        </p:attrNameLst>
                                      </p:cBhvr>
                                      <p:tavLst>
                                        <p:tav tm="0">
                                          <p:val>
                                            <p:strVal val="#ppt_y-#ppt_h*1.125000"/>
                                          </p:val>
                                        </p:tav>
                                        <p:tav tm="100000">
                                          <p:val>
                                            <p:strVal val="#ppt_y"/>
                                          </p:val>
                                        </p:tav>
                                      </p:tavLst>
                                    </p:anim>
                                    <p:animEffect transition="in" filter="wipe(down)">
                                      <p:cBhvr>
                                        <p:cTn id="39" dur="250"/>
                                        <p:tgtEl>
                                          <p:spTgt spid="53"/>
                                        </p:tgtEl>
                                      </p:cBhvr>
                                    </p:animEffect>
                                  </p:childTnLst>
                                </p:cTn>
                              </p:par>
                            </p:childTnLst>
                          </p:cTn>
                        </p:par>
                        <p:par>
                          <p:cTn id="40" fill="hold">
                            <p:stCondLst>
                              <p:cond delay="2750"/>
                            </p:stCondLst>
                            <p:childTnLst>
                              <p:par>
                                <p:cTn id="41" presetID="22" presetClass="entr" presetSubtype="8"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250"/>
                                        <p:tgtEl>
                                          <p:spTgt spid="49"/>
                                        </p:tgtEl>
                                      </p:cBhvr>
                                    </p:animEffect>
                                  </p:childTnLst>
                                </p:cTn>
                              </p:par>
                            </p:childTnLst>
                          </p:cTn>
                        </p:par>
                        <p:par>
                          <p:cTn id="47" fill="hold">
                            <p:stCondLst>
                              <p:cond delay="3000"/>
                            </p:stCondLst>
                            <p:childTnLst>
                              <p:par>
                                <p:cTn id="48" presetID="12" presetClass="entr" presetSubtype="1"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250"/>
                                        <p:tgtEl>
                                          <p:spTgt spid="56"/>
                                        </p:tgtEl>
                                        <p:attrNameLst>
                                          <p:attrName>ppt_y</p:attrName>
                                        </p:attrNameLst>
                                      </p:cBhvr>
                                      <p:tavLst>
                                        <p:tav tm="0">
                                          <p:val>
                                            <p:strVal val="#ppt_y-#ppt_h*1.125000"/>
                                          </p:val>
                                        </p:tav>
                                        <p:tav tm="100000">
                                          <p:val>
                                            <p:strVal val="#ppt_y"/>
                                          </p:val>
                                        </p:tav>
                                      </p:tavLst>
                                    </p:anim>
                                    <p:animEffect transition="in" filter="wipe(down)">
                                      <p:cBhvr>
                                        <p:cTn id="51" dur="250"/>
                                        <p:tgtEl>
                                          <p:spTgt spid="56"/>
                                        </p:tgtEl>
                                      </p:cBhvr>
                                    </p:animEffect>
                                  </p:childTnLst>
                                </p:cTn>
                              </p:par>
                            </p:childTnLst>
                          </p:cTn>
                        </p:par>
                        <p:par>
                          <p:cTn id="52" fill="hold">
                            <p:stCondLst>
                              <p:cond delay="3250"/>
                            </p:stCondLst>
                            <p:childTnLst>
                              <p:par>
                                <p:cTn id="53" presetID="22" presetClass="entr" presetSubtype="8"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250"/>
                                        <p:tgtEl>
                                          <p:spTgt spid="3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250"/>
                                        <p:tgtEl>
                                          <p:spTgt spid="31"/>
                                        </p:tgtEl>
                                      </p:cBhvr>
                                    </p:animEffect>
                                  </p:childTnLst>
                                </p:cTn>
                              </p:par>
                            </p:childTnLst>
                          </p:cTn>
                        </p:par>
                        <p:par>
                          <p:cTn id="59" fill="hold">
                            <p:stCondLst>
                              <p:cond delay="3500"/>
                            </p:stCondLst>
                            <p:childTnLst>
                              <p:par>
                                <p:cTn id="60" presetID="12" presetClass="entr" presetSubtype="1"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250"/>
                                        <p:tgtEl>
                                          <p:spTgt spid="59"/>
                                        </p:tgtEl>
                                        <p:attrNameLst>
                                          <p:attrName>ppt_y</p:attrName>
                                        </p:attrNameLst>
                                      </p:cBhvr>
                                      <p:tavLst>
                                        <p:tav tm="0">
                                          <p:val>
                                            <p:strVal val="#ppt_y-#ppt_h*1.125000"/>
                                          </p:val>
                                        </p:tav>
                                        <p:tav tm="100000">
                                          <p:val>
                                            <p:strVal val="#ppt_y"/>
                                          </p:val>
                                        </p:tav>
                                      </p:tavLst>
                                    </p:anim>
                                    <p:animEffect transition="in" filter="wipe(down)">
                                      <p:cBhvr>
                                        <p:cTn id="63" dur="250"/>
                                        <p:tgtEl>
                                          <p:spTgt spid="59"/>
                                        </p:tgtEl>
                                      </p:cBhvr>
                                    </p:animEffect>
                                  </p:childTnLst>
                                </p:cTn>
                              </p:par>
                            </p:childTnLst>
                          </p:cTn>
                        </p:par>
                        <p:par>
                          <p:cTn id="64" fill="hold">
                            <p:stCondLst>
                              <p:cond delay="375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250"/>
                                        <p:tgtEl>
                                          <p:spTgt spid="5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ipe(left)">
                                      <p:cBhvr>
                                        <p:cTn id="70" dur="250"/>
                                        <p:tgtEl>
                                          <p:spTgt spid="52"/>
                                        </p:tgtEl>
                                      </p:cBhvr>
                                    </p:animEffect>
                                  </p:childTnLst>
                                </p:cTn>
                              </p:par>
                            </p:childTnLst>
                          </p:cTn>
                        </p:par>
                        <p:par>
                          <p:cTn id="71" fill="hold">
                            <p:stCondLst>
                              <p:cond delay="4000"/>
                            </p:stCondLst>
                            <p:childTnLst>
                              <p:par>
                                <p:cTn id="72" presetID="53" presetClass="entr" presetSubtype="16"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Effect transition="in" filter="fade">
                                      <p:cBhvr>
                                        <p:cTn id="7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7" grpId="0"/>
      <p:bldP spid="28" grpId="0"/>
      <p:bldP spid="29" grpId="0"/>
      <p:bldP spid="30" grpId="0"/>
      <p:bldP spid="31" grpId="0"/>
      <p:bldP spid="48" grpId="0"/>
      <p:bldP spid="49" grpId="0"/>
      <p:bldP spid="51" grpId="0"/>
      <p:bldP spid="52" grpId="0"/>
      <p:bldP spid="32" grpId="0"/>
      <p:bldP spid="3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7" y="3806864"/>
            <a:ext cx="3877985" cy="830997"/>
          </a:xfrm>
          <a:prstGeom prst="rect">
            <a:avLst/>
          </a:prstGeom>
          <a:noFill/>
        </p:spPr>
        <p:txBody>
          <a:bodyPr vert="horz" wrap="none" rtlCol="0" anchor="ctr">
            <a:spAutoFit/>
          </a:bodyPr>
          <a:lstStyle/>
          <a:p>
            <a:pPr algn="ctr"/>
            <a:r>
              <a:rPr lang="zh-CN" altLang="en-US" sz="4800" b="1" dirty="0" smtClean="0">
                <a:solidFill>
                  <a:srgbClr val="0070C0"/>
                </a:solidFill>
              </a:rPr>
              <a:t>明年工作</a:t>
            </a:r>
            <a:r>
              <a:rPr lang="zh-CN" altLang="en-US" sz="4800" b="1" dirty="0">
                <a:solidFill>
                  <a:srgbClr val="0070C0"/>
                </a:solidFill>
              </a:rPr>
              <a:t>计划</a:t>
            </a: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r>
              <a:rPr lang="zh-CN" altLang="en-US" sz="1600" dirty="0" smtClean="0">
                <a:solidFill>
                  <a:schemeClr val="tx1">
                    <a:lumMod val="50000"/>
                    <a:lumOff val="50000"/>
                  </a:schemeClr>
                </a:solidFill>
                <a:sym typeface="微软雅黑" pitchFamily="34" charset="-122"/>
              </a:rPr>
              <a:t>。</a:t>
            </a:r>
            <a:endParaRPr lang="en-US" altLang="zh-CN" sz="1600" dirty="0">
              <a:solidFill>
                <a:schemeClr val="tx1">
                  <a:lumMod val="50000"/>
                  <a:lumOff val="50000"/>
                </a:schemeClr>
              </a:solidFill>
              <a:sym typeface="微软雅黑" pitchFamily="34" charset="-122"/>
            </a:endParaRPr>
          </a:p>
        </p:txBody>
      </p:sp>
      <p:grpSp>
        <p:nvGrpSpPr>
          <p:cNvPr id="10" name="组合 9"/>
          <p:cNvGrpSpPr/>
          <p:nvPr/>
        </p:nvGrpSpPr>
        <p:grpSpPr>
          <a:xfrm>
            <a:off x="5023040" y="1569382"/>
            <a:ext cx="2498670" cy="1862048"/>
            <a:chOff x="2757770" y="2361497"/>
            <a:chExt cx="2498670" cy="1862048"/>
          </a:xfrm>
        </p:grpSpPr>
        <p:sp>
          <p:nvSpPr>
            <p:cNvPr id="12"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smtClean="0">
                  <a:solidFill>
                    <a:srgbClr val="0070C0"/>
                  </a:solidFill>
                  <a:latin typeface="Impact" panose="020B0806030902050204" pitchFamily="34" charset="0"/>
                  <a:ea typeface="微软雅黑" pitchFamily="34" charset="-122"/>
                </a:rPr>
                <a:t>04</a:t>
              </a:r>
              <a:endParaRPr lang="en-US" altLang="ko-KR" sz="8800" kern="0" dirty="0">
                <a:solidFill>
                  <a:srgbClr val="0070C0"/>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4" name="矩形 13"/>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17" name="任意多边形 16"/>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0070C0"/>
              </a:solidFill>
            </a:endParaRPr>
          </a:p>
        </p:txBody>
      </p:sp>
      <p:sp>
        <p:nvSpPr>
          <p:cNvPr id="19" name="任意多边形 18"/>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0070C0"/>
              </a:solidFill>
            </a:endParaRPr>
          </a:p>
        </p:txBody>
      </p:sp>
    </p:spTree>
    <p:extLst>
      <p:ext uri="{BB962C8B-B14F-4D97-AF65-F5344CB8AC3E}">
        <p14:creationId xmlns:p14="http://schemas.microsoft.com/office/powerpoint/2010/main" val="20601324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0" name="Group 70"/>
          <p:cNvGrpSpPr/>
          <p:nvPr/>
        </p:nvGrpSpPr>
        <p:grpSpPr>
          <a:xfrm>
            <a:off x="0" y="2199335"/>
            <a:ext cx="4025609" cy="3331119"/>
            <a:chOff x="262396" y="1733961"/>
            <a:chExt cx="1256433" cy="2269279"/>
          </a:xfrm>
        </p:grpSpPr>
        <p:sp>
          <p:nvSpPr>
            <p:cNvPr id="271" name="Rectangle 64"/>
            <p:cNvSpPr/>
            <p:nvPr/>
          </p:nvSpPr>
          <p:spPr>
            <a:xfrm>
              <a:off x="262396" y="1733961"/>
              <a:ext cx="1256433" cy="567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72" name="Rectangle 65"/>
            <p:cNvSpPr/>
            <p:nvPr/>
          </p:nvSpPr>
          <p:spPr>
            <a:xfrm>
              <a:off x="262396" y="2301281"/>
              <a:ext cx="1256433" cy="5673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73" name="Rectangle 66"/>
            <p:cNvSpPr/>
            <p:nvPr/>
          </p:nvSpPr>
          <p:spPr>
            <a:xfrm>
              <a:off x="262396" y="2868601"/>
              <a:ext cx="1256433" cy="567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74" name="Rectangle 69"/>
            <p:cNvSpPr/>
            <p:nvPr/>
          </p:nvSpPr>
          <p:spPr>
            <a:xfrm>
              <a:off x="262396" y="3435920"/>
              <a:ext cx="1256433" cy="5673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grpSp>
        <p:nvGrpSpPr>
          <p:cNvPr id="295" name="Group 119"/>
          <p:cNvGrpSpPr/>
          <p:nvPr/>
        </p:nvGrpSpPr>
        <p:grpSpPr>
          <a:xfrm>
            <a:off x="4014419" y="2199336"/>
            <a:ext cx="2325276" cy="3331120"/>
            <a:chOff x="2993744" y="1682239"/>
            <a:chExt cx="1576437" cy="2269279"/>
          </a:xfrm>
        </p:grpSpPr>
        <p:sp>
          <p:nvSpPr>
            <p:cNvPr id="296" name="Rectangle 72"/>
            <p:cNvSpPr/>
            <p:nvPr/>
          </p:nvSpPr>
          <p:spPr>
            <a:xfrm>
              <a:off x="2993744" y="1682239"/>
              <a:ext cx="1576436" cy="56732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7" name="Rectangle 74"/>
            <p:cNvSpPr/>
            <p:nvPr/>
          </p:nvSpPr>
          <p:spPr>
            <a:xfrm>
              <a:off x="2993745" y="2249559"/>
              <a:ext cx="1576436" cy="567320"/>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8" name="Rectangle 77"/>
            <p:cNvSpPr/>
            <p:nvPr/>
          </p:nvSpPr>
          <p:spPr>
            <a:xfrm>
              <a:off x="2993745" y="2816879"/>
              <a:ext cx="1576436" cy="56732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9" name="Rectangle 78"/>
            <p:cNvSpPr/>
            <p:nvPr/>
          </p:nvSpPr>
          <p:spPr>
            <a:xfrm>
              <a:off x="2993745" y="3384198"/>
              <a:ext cx="1576436" cy="567320"/>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grpSp>
        <p:nvGrpSpPr>
          <p:cNvPr id="300" name="Group 80"/>
          <p:cNvGrpSpPr/>
          <p:nvPr/>
        </p:nvGrpSpPr>
        <p:grpSpPr>
          <a:xfrm>
            <a:off x="1860939" y="1560130"/>
            <a:ext cx="2165060" cy="4575013"/>
            <a:chOff x="1518829" y="1246789"/>
            <a:chExt cx="1474916" cy="3116663"/>
          </a:xfrm>
        </p:grpSpPr>
        <p:grpSp>
          <p:nvGrpSpPr>
            <p:cNvPr id="301" name="Group 29"/>
            <p:cNvGrpSpPr/>
            <p:nvPr/>
          </p:nvGrpSpPr>
          <p:grpSpPr>
            <a:xfrm>
              <a:off x="1518829" y="1246789"/>
              <a:ext cx="1474916" cy="3116663"/>
              <a:chOff x="3189614" y="1562392"/>
              <a:chExt cx="1474916" cy="3116662"/>
            </a:xfrm>
            <a:effectLst/>
          </p:grpSpPr>
          <p:sp>
            <p:nvSpPr>
              <p:cNvPr id="306" name="Freeform 86"/>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307" name="Group 20"/>
              <p:cNvGrpSpPr/>
              <p:nvPr/>
            </p:nvGrpSpPr>
            <p:grpSpPr>
              <a:xfrm>
                <a:off x="3189614" y="1991493"/>
                <a:ext cx="23662" cy="645898"/>
                <a:chOff x="3392428" y="1951545"/>
                <a:chExt cx="27432" cy="735419"/>
              </a:xfrm>
            </p:grpSpPr>
            <p:sp>
              <p:nvSpPr>
                <p:cNvPr id="313"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4"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5"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308"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09"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0"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1"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2"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302" name="Rectangle 82"/>
            <p:cNvSpPr/>
            <p:nvPr/>
          </p:nvSpPr>
          <p:spPr>
            <a:xfrm>
              <a:off x="1635957" y="1682239"/>
              <a:ext cx="1256433" cy="567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sz="22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en-US" sz="2200" b="1" dirty="0">
                <a:latin typeface="Arial" panose="020B0604020202020204" pitchFamily="34" charset="0"/>
                <a:ea typeface="微软雅黑" panose="020B0503020204020204" pitchFamily="34" charset="-122"/>
                <a:cs typeface="Arial" panose="020B0604020202020204" pitchFamily="34" charset="0"/>
              </a:endParaRPr>
            </a:p>
          </p:txBody>
        </p:sp>
        <p:sp>
          <p:nvSpPr>
            <p:cNvPr id="303" name="Rectangle 83"/>
            <p:cNvSpPr/>
            <p:nvPr/>
          </p:nvSpPr>
          <p:spPr>
            <a:xfrm>
              <a:off x="1635957" y="2249559"/>
              <a:ext cx="1256433" cy="5673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22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en-US" altLang="zh-CN" sz="2200" b="1" dirty="0">
                <a:latin typeface="Arial" panose="020B0604020202020204" pitchFamily="34" charset="0"/>
                <a:ea typeface="微软雅黑" panose="020B0503020204020204" pitchFamily="34" charset="-122"/>
                <a:cs typeface="Arial" panose="020B0604020202020204" pitchFamily="34" charset="0"/>
              </a:endParaRPr>
            </a:p>
          </p:txBody>
        </p:sp>
        <p:sp>
          <p:nvSpPr>
            <p:cNvPr id="304" name="Rectangle 84"/>
            <p:cNvSpPr/>
            <p:nvPr/>
          </p:nvSpPr>
          <p:spPr>
            <a:xfrm>
              <a:off x="1635957" y="2816879"/>
              <a:ext cx="1256433" cy="567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22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en-US" altLang="zh-CN" sz="2200" b="1" dirty="0">
                <a:latin typeface="Arial" panose="020B0604020202020204" pitchFamily="34" charset="0"/>
                <a:ea typeface="微软雅黑" panose="020B0503020204020204" pitchFamily="34" charset="-122"/>
                <a:cs typeface="Arial" panose="020B0604020202020204" pitchFamily="34" charset="0"/>
              </a:endParaRPr>
            </a:p>
          </p:txBody>
        </p:sp>
        <p:sp>
          <p:nvSpPr>
            <p:cNvPr id="305" name="Rectangle 85"/>
            <p:cNvSpPr/>
            <p:nvPr/>
          </p:nvSpPr>
          <p:spPr>
            <a:xfrm>
              <a:off x="1635957" y="3384198"/>
              <a:ext cx="1256433" cy="5673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22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en-US" altLang="zh-CN" sz="2200" b="1" dirty="0">
                <a:latin typeface="Arial" panose="020B0604020202020204" pitchFamily="34" charset="0"/>
                <a:ea typeface="微软雅黑" panose="020B0503020204020204" pitchFamily="34" charset="-122"/>
                <a:cs typeface="Arial" panose="020B0604020202020204" pitchFamily="34" charset="0"/>
              </a:endParaRPr>
            </a:p>
          </p:txBody>
        </p:sp>
      </p:grpSp>
      <p:sp>
        <p:nvSpPr>
          <p:cNvPr id="317" name="TextBox 59"/>
          <p:cNvSpPr txBox="1">
            <a:spLocks noChangeArrowheads="1"/>
          </p:cNvSpPr>
          <p:nvPr/>
        </p:nvSpPr>
        <p:spPr bwMode="auto">
          <a:xfrm flipH="1">
            <a:off x="6599903" y="2236377"/>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rgbClr val="0070C0"/>
                </a:solidFill>
                <a:latin typeface="微软雅黑" pitchFamily="34" charset="-122"/>
                <a:ea typeface="微软雅黑" pitchFamily="34" charset="-122"/>
              </a:rPr>
              <a:t>点击输入</a:t>
            </a:r>
            <a:r>
              <a:rPr lang="zh-CN" altLang="en-US" sz="2000" b="1" dirty="0">
                <a:solidFill>
                  <a:srgbClr val="0070C0"/>
                </a:solidFill>
                <a:latin typeface="微软雅黑" pitchFamily="34" charset="-122"/>
                <a:ea typeface="微软雅黑" pitchFamily="34" charset="-122"/>
              </a:rPr>
              <a:t>内容</a:t>
            </a:r>
            <a:endParaRPr lang="en-US" altLang="ko-KR" sz="2000" kern="0" dirty="0">
              <a:solidFill>
                <a:srgbClr val="0070C0"/>
              </a:solidFill>
              <a:latin typeface="微软雅黑" pitchFamily="34" charset="-122"/>
              <a:ea typeface="微软雅黑" pitchFamily="34" charset="-122"/>
            </a:endParaRPr>
          </a:p>
        </p:txBody>
      </p:sp>
      <p:sp>
        <p:nvSpPr>
          <p:cNvPr id="318" name="矩形 317"/>
          <p:cNvSpPr>
            <a:spLocks noChangeArrowheads="1"/>
          </p:cNvSpPr>
          <p:nvPr/>
        </p:nvSpPr>
        <p:spPr bwMode="auto">
          <a:xfrm>
            <a:off x="6599904" y="2636478"/>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a:t>
            </a:r>
            <a:endParaRPr lang="zh-CN" altLang="en-US" sz="1400" dirty="0">
              <a:solidFill>
                <a:schemeClr val="tx1">
                  <a:lumMod val="65000"/>
                  <a:lumOff val="35000"/>
                </a:schemeClr>
              </a:solidFill>
            </a:endParaRPr>
          </a:p>
        </p:txBody>
      </p:sp>
      <p:sp>
        <p:nvSpPr>
          <p:cNvPr id="319" name="TextBox 59"/>
          <p:cNvSpPr txBox="1">
            <a:spLocks noChangeArrowheads="1"/>
          </p:cNvSpPr>
          <p:nvPr/>
        </p:nvSpPr>
        <p:spPr bwMode="auto">
          <a:xfrm flipH="1">
            <a:off x="6599903" y="3104634"/>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chemeClr val="accent2"/>
                </a:solidFill>
                <a:latin typeface="微软雅黑" pitchFamily="34" charset="-122"/>
                <a:ea typeface="微软雅黑" pitchFamily="34" charset="-122"/>
              </a:rPr>
              <a:t>点击输入</a:t>
            </a:r>
            <a:r>
              <a:rPr lang="zh-CN" altLang="en-US" sz="2000" b="1" dirty="0">
                <a:solidFill>
                  <a:schemeClr val="accent2"/>
                </a:solidFill>
                <a:latin typeface="微软雅黑" pitchFamily="34" charset="-122"/>
                <a:ea typeface="微软雅黑" pitchFamily="34" charset="-122"/>
              </a:rPr>
              <a:t>内容</a:t>
            </a:r>
            <a:endParaRPr lang="en-US" altLang="ko-KR" sz="2000" kern="0" dirty="0">
              <a:solidFill>
                <a:schemeClr val="accent2"/>
              </a:solidFill>
              <a:latin typeface="微软雅黑" pitchFamily="34" charset="-122"/>
              <a:ea typeface="微软雅黑" pitchFamily="34" charset="-122"/>
            </a:endParaRPr>
          </a:p>
        </p:txBody>
      </p:sp>
      <p:sp>
        <p:nvSpPr>
          <p:cNvPr id="320" name="矩形 319"/>
          <p:cNvSpPr>
            <a:spLocks noChangeArrowheads="1"/>
          </p:cNvSpPr>
          <p:nvPr/>
        </p:nvSpPr>
        <p:spPr bwMode="auto">
          <a:xfrm>
            <a:off x="6599904" y="3498311"/>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上述</a:t>
            </a:r>
            <a:endParaRPr lang="zh-CN" altLang="en-US" sz="1400" dirty="0">
              <a:solidFill>
                <a:schemeClr val="tx1">
                  <a:lumMod val="65000"/>
                  <a:lumOff val="35000"/>
                </a:schemeClr>
              </a:solidFill>
            </a:endParaRPr>
          </a:p>
        </p:txBody>
      </p:sp>
      <p:sp>
        <p:nvSpPr>
          <p:cNvPr id="35" name="TextBox 59"/>
          <p:cNvSpPr txBox="1">
            <a:spLocks noChangeArrowheads="1"/>
          </p:cNvSpPr>
          <p:nvPr/>
        </p:nvSpPr>
        <p:spPr bwMode="auto">
          <a:xfrm flipH="1">
            <a:off x="6599903" y="3966467"/>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rgbClr val="0070C0"/>
                </a:solidFill>
                <a:latin typeface="微软雅黑" pitchFamily="34" charset="-122"/>
                <a:ea typeface="微软雅黑" pitchFamily="34" charset="-122"/>
              </a:rPr>
              <a:t>点击输入</a:t>
            </a:r>
            <a:r>
              <a:rPr lang="zh-CN" altLang="en-US" sz="2000" b="1" dirty="0">
                <a:solidFill>
                  <a:srgbClr val="0070C0"/>
                </a:solidFill>
                <a:latin typeface="微软雅黑" pitchFamily="34" charset="-122"/>
                <a:ea typeface="微软雅黑" pitchFamily="34" charset="-122"/>
              </a:rPr>
              <a:t>内容</a:t>
            </a:r>
            <a:endParaRPr lang="en-US" altLang="ko-KR" sz="2000" kern="0" dirty="0">
              <a:solidFill>
                <a:srgbClr val="0070C0"/>
              </a:solidFill>
              <a:latin typeface="微软雅黑" pitchFamily="34" charset="-122"/>
              <a:ea typeface="微软雅黑" pitchFamily="34" charset="-122"/>
            </a:endParaRPr>
          </a:p>
        </p:txBody>
      </p:sp>
      <p:sp>
        <p:nvSpPr>
          <p:cNvPr id="36" name="矩形 35"/>
          <p:cNvSpPr>
            <a:spLocks noChangeArrowheads="1"/>
          </p:cNvSpPr>
          <p:nvPr/>
        </p:nvSpPr>
        <p:spPr bwMode="auto">
          <a:xfrm>
            <a:off x="6599904" y="4360144"/>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a:t>
            </a:r>
            <a:endParaRPr lang="zh-CN" altLang="en-US" sz="1400" dirty="0">
              <a:solidFill>
                <a:schemeClr val="tx1">
                  <a:lumMod val="65000"/>
                  <a:lumOff val="35000"/>
                </a:schemeClr>
              </a:solidFill>
            </a:endParaRPr>
          </a:p>
        </p:txBody>
      </p:sp>
      <p:sp>
        <p:nvSpPr>
          <p:cNvPr id="37" name="TextBox 59"/>
          <p:cNvSpPr txBox="1">
            <a:spLocks noChangeArrowheads="1"/>
          </p:cNvSpPr>
          <p:nvPr/>
        </p:nvSpPr>
        <p:spPr bwMode="auto">
          <a:xfrm flipH="1">
            <a:off x="6599903" y="4828300"/>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chemeClr val="accent2"/>
                </a:solidFill>
                <a:latin typeface="微软雅黑" pitchFamily="34" charset="-122"/>
                <a:ea typeface="微软雅黑" pitchFamily="34" charset="-122"/>
              </a:rPr>
              <a:t>点击输入</a:t>
            </a:r>
            <a:r>
              <a:rPr lang="zh-CN" altLang="en-US" sz="2000" b="1" dirty="0">
                <a:solidFill>
                  <a:schemeClr val="accent2"/>
                </a:solidFill>
                <a:latin typeface="微软雅黑" pitchFamily="34" charset="-122"/>
                <a:ea typeface="微软雅黑" pitchFamily="34" charset="-122"/>
              </a:rPr>
              <a:t>内容</a:t>
            </a:r>
            <a:endParaRPr lang="en-US" altLang="ko-KR" sz="2000" kern="0" dirty="0">
              <a:solidFill>
                <a:schemeClr val="accent2"/>
              </a:solidFill>
              <a:latin typeface="微软雅黑" pitchFamily="34" charset="-122"/>
              <a:ea typeface="微软雅黑" pitchFamily="34" charset="-122"/>
            </a:endParaRPr>
          </a:p>
        </p:txBody>
      </p:sp>
      <p:sp>
        <p:nvSpPr>
          <p:cNvPr id="38" name="矩形 37"/>
          <p:cNvSpPr>
            <a:spLocks noChangeArrowheads="1"/>
          </p:cNvSpPr>
          <p:nvPr/>
        </p:nvSpPr>
        <p:spPr bwMode="auto">
          <a:xfrm>
            <a:off x="6599904" y="5221977"/>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a:t>
            </a:r>
            <a:endParaRPr lang="zh-CN" altLang="en-US" sz="1400" dirty="0">
              <a:solidFill>
                <a:schemeClr val="tx1">
                  <a:lumMod val="65000"/>
                  <a:lumOff val="35000"/>
                </a:schemeClr>
              </a:solidFill>
            </a:endParaRPr>
          </a:p>
        </p:txBody>
      </p:sp>
      <p:sp>
        <p:nvSpPr>
          <p:cNvPr id="39"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40"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36319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 presetClass="entr" presetSubtype="1" accel="50000" fill="hold" nodeType="afterEffect" p14:presetBounceEnd="40000">
                                      <p:stCondLst>
                                        <p:cond delay="0"/>
                                      </p:stCondLst>
                                      <p:childTnLst>
                                        <p:set>
                                          <p:cBhvr>
                                            <p:cTn id="14" dur="1" fill="hold">
                                              <p:stCondLst>
                                                <p:cond delay="0"/>
                                              </p:stCondLst>
                                            </p:cTn>
                                            <p:tgtEl>
                                              <p:spTgt spid="300"/>
                                            </p:tgtEl>
                                            <p:attrNameLst>
                                              <p:attrName>style.visibility</p:attrName>
                                            </p:attrNameLst>
                                          </p:cBhvr>
                                          <p:to>
                                            <p:strVal val="visible"/>
                                          </p:to>
                                        </p:set>
                                        <p:anim calcmode="lin" valueType="num" p14:bounceEnd="40000">
                                          <p:cBhvr additive="base">
                                            <p:cTn id="15" dur="500" fill="hold"/>
                                            <p:tgtEl>
                                              <p:spTgt spid="300"/>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30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270"/>
                                            </p:tgtEl>
                                            <p:attrNameLst>
                                              <p:attrName>style.visibility</p:attrName>
                                            </p:attrNameLst>
                                          </p:cBhvr>
                                          <p:to>
                                            <p:strVal val="visible"/>
                                          </p:to>
                                        </p:set>
                                        <p:animEffect transition="in" filter="slide(fromLeft)">
                                          <p:cBhvr>
                                            <p:cTn id="20" dur="500"/>
                                            <p:tgtEl>
                                              <p:spTgt spid="270"/>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95"/>
                                            </p:tgtEl>
                                            <p:attrNameLst>
                                              <p:attrName>style.visibility</p:attrName>
                                            </p:attrNameLst>
                                          </p:cBhvr>
                                          <p:to>
                                            <p:strVal val="visible"/>
                                          </p:to>
                                        </p:set>
                                        <p:animEffect transition="in" filter="slide(fromLeft)">
                                          <p:cBhvr>
                                            <p:cTn id="24" dur="500"/>
                                            <p:tgtEl>
                                              <p:spTgt spid="295"/>
                                            </p:tgtEl>
                                          </p:cBhvr>
                                        </p:animEffect>
                                      </p:childTnLst>
                                    </p:cTn>
                                  </p:par>
                                </p:childTnLst>
                              </p:cTn>
                            </p:par>
                            <p:par>
                              <p:cTn id="25" fill="hold">
                                <p:stCondLst>
                                  <p:cond delay="25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317"/>
                                            </p:tgtEl>
                                            <p:attrNameLst>
                                              <p:attrName>style.visibility</p:attrName>
                                            </p:attrNameLst>
                                          </p:cBhvr>
                                          <p:to>
                                            <p:strVal val="visible"/>
                                          </p:to>
                                        </p:set>
                                        <p:anim calcmode="lin" valueType="num">
                                          <p:cBhvr additive="base">
                                            <p:cTn id="28" dur="500" fill="hold"/>
                                            <p:tgtEl>
                                              <p:spTgt spid="317"/>
                                            </p:tgtEl>
                                            <p:attrNameLst>
                                              <p:attrName>ppt_x</p:attrName>
                                            </p:attrNameLst>
                                          </p:cBhvr>
                                          <p:tavLst>
                                            <p:tav tm="0">
                                              <p:val>
                                                <p:strVal val="1+#ppt_w/2"/>
                                              </p:val>
                                            </p:tav>
                                            <p:tav tm="100000">
                                              <p:val>
                                                <p:strVal val="#ppt_x"/>
                                              </p:val>
                                            </p:tav>
                                          </p:tavLst>
                                        </p:anim>
                                        <p:anim calcmode="lin" valueType="num">
                                          <p:cBhvr additive="base">
                                            <p:cTn id="29" dur="500" fill="hold"/>
                                            <p:tgtEl>
                                              <p:spTgt spid="317"/>
                                            </p:tgtEl>
                                            <p:attrNameLst>
                                              <p:attrName>ppt_y</p:attrName>
                                            </p:attrNameLst>
                                          </p:cBhvr>
                                          <p:tavLst>
                                            <p:tav tm="0">
                                              <p:val>
                                                <p:strVal val="#ppt_y"/>
                                              </p:val>
                                            </p:tav>
                                            <p:tav tm="100000">
                                              <p:val>
                                                <p:strVal val="#ppt_y"/>
                                              </p:val>
                                            </p:tav>
                                          </p:tavLst>
                                        </p:anim>
                                      </p:childTnLst>
                                    </p:cTn>
                                  </p:par>
                                  <p:par>
                                    <p:cTn id="30" presetID="2" presetClass="entr" presetSubtype="2" accel="50000" decel="50000" fill="hold" grpId="0" nodeType="with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19"/>
                                            </p:tgtEl>
                                            <p:attrNameLst>
                                              <p:attrName>style.visibility</p:attrName>
                                            </p:attrNameLst>
                                          </p:cBhvr>
                                          <p:to>
                                            <p:strVal val="visible"/>
                                          </p:to>
                                        </p:set>
                                        <p:anim calcmode="lin" valueType="num">
                                          <p:cBhvr additive="base">
                                            <p:cTn id="37" dur="500" fill="hold"/>
                                            <p:tgtEl>
                                              <p:spTgt spid="319"/>
                                            </p:tgtEl>
                                            <p:attrNameLst>
                                              <p:attrName>ppt_x</p:attrName>
                                            </p:attrNameLst>
                                          </p:cBhvr>
                                          <p:tavLst>
                                            <p:tav tm="0">
                                              <p:val>
                                                <p:strVal val="1+#ppt_w/2"/>
                                              </p:val>
                                            </p:tav>
                                            <p:tav tm="100000">
                                              <p:val>
                                                <p:strVal val="#ppt_x"/>
                                              </p:val>
                                            </p:tav>
                                          </p:tavLst>
                                        </p:anim>
                                        <p:anim calcmode="lin" valueType="num">
                                          <p:cBhvr additive="base">
                                            <p:cTn id="38" dur="500" fill="hold"/>
                                            <p:tgtEl>
                                              <p:spTgt spid="319"/>
                                            </p:tgtEl>
                                            <p:attrNameLst>
                                              <p:attrName>ppt_y</p:attrName>
                                            </p:attrNameLst>
                                          </p:cBhvr>
                                          <p:tavLst>
                                            <p:tav tm="0">
                                              <p:val>
                                                <p:strVal val="#ppt_y"/>
                                              </p:val>
                                            </p:tav>
                                            <p:tav tm="100000">
                                              <p:val>
                                                <p:strVal val="#ppt_y"/>
                                              </p:val>
                                            </p:tav>
                                          </p:tavLst>
                                        </p:anim>
                                      </p:childTnLst>
                                    </p:cTn>
                                  </p:par>
                                  <p:par>
                                    <p:cTn id="39" presetID="2" presetClass="entr" presetSubtype="2" accel="50000" decel="50000" fill="hold" grpId="0" nodeType="withEffect">
                                      <p:stCondLst>
                                        <p:cond delay="0"/>
                                      </p:stCondLst>
                                      <p:childTnLst>
                                        <p:set>
                                          <p:cBhvr>
                                            <p:cTn id="40" dur="1" fill="hold">
                                              <p:stCondLst>
                                                <p:cond delay="0"/>
                                              </p:stCondLst>
                                            </p:cTn>
                                            <p:tgtEl>
                                              <p:spTgt spid="320"/>
                                            </p:tgtEl>
                                            <p:attrNameLst>
                                              <p:attrName>style.visibility</p:attrName>
                                            </p:attrNameLst>
                                          </p:cBhvr>
                                          <p:to>
                                            <p:strVal val="visible"/>
                                          </p:to>
                                        </p:set>
                                        <p:anim calcmode="lin" valueType="num">
                                          <p:cBhvr additive="base">
                                            <p:cTn id="41" dur="500" fill="hold"/>
                                            <p:tgtEl>
                                              <p:spTgt spid="320"/>
                                            </p:tgtEl>
                                            <p:attrNameLst>
                                              <p:attrName>ppt_x</p:attrName>
                                            </p:attrNameLst>
                                          </p:cBhvr>
                                          <p:tavLst>
                                            <p:tav tm="0">
                                              <p:val>
                                                <p:strVal val="1+#ppt_w/2"/>
                                              </p:val>
                                            </p:tav>
                                            <p:tav tm="100000">
                                              <p:val>
                                                <p:strVal val="#ppt_x"/>
                                              </p:val>
                                            </p:tav>
                                          </p:tavLst>
                                        </p:anim>
                                        <p:anim calcmode="lin" valueType="num">
                                          <p:cBhvr additive="base">
                                            <p:cTn id="42" dur="500" fill="hold"/>
                                            <p:tgtEl>
                                              <p:spTgt spid="320"/>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accel="50000" decel="5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1+#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p:bldP spid="318" grpId="0"/>
          <p:bldP spid="319" grpId="0"/>
          <p:bldP spid="320"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 presetClass="entr" presetSubtype="1" accel="50000" fill="hold" nodeType="afterEffect">
                                      <p:stCondLst>
                                        <p:cond delay="0"/>
                                      </p:stCondLst>
                                      <p:childTnLst>
                                        <p:set>
                                          <p:cBhvr>
                                            <p:cTn id="14" dur="1" fill="hold">
                                              <p:stCondLst>
                                                <p:cond delay="0"/>
                                              </p:stCondLst>
                                            </p:cTn>
                                            <p:tgtEl>
                                              <p:spTgt spid="300"/>
                                            </p:tgtEl>
                                            <p:attrNameLst>
                                              <p:attrName>style.visibility</p:attrName>
                                            </p:attrNameLst>
                                          </p:cBhvr>
                                          <p:to>
                                            <p:strVal val="visible"/>
                                          </p:to>
                                        </p:set>
                                        <p:anim calcmode="lin" valueType="num">
                                          <p:cBhvr additive="base">
                                            <p:cTn id="15" dur="500" fill="hold"/>
                                            <p:tgtEl>
                                              <p:spTgt spid="300"/>
                                            </p:tgtEl>
                                            <p:attrNameLst>
                                              <p:attrName>ppt_x</p:attrName>
                                            </p:attrNameLst>
                                          </p:cBhvr>
                                          <p:tavLst>
                                            <p:tav tm="0">
                                              <p:val>
                                                <p:strVal val="#ppt_x"/>
                                              </p:val>
                                            </p:tav>
                                            <p:tav tm="100000">
                                              <p:val>
                                                <p:strVal val="#ppt_x"/>
                                              </p:val>
                                            </p:tav>
                                          </p:tavLst>
                                        </p:anim>
                                        <p:anim calcmode="lin" valueType="num">
                                          <p:cBhvr additive="base">
                                            <p:cTn id="16" dur="500" fill="hold"/>
                                            <p:tgtEl>
                                              <p:spTgt spid="30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270"/>
                                            </p:tgtEl>
                                            <p:attrNameLst>
                                              <p:attrName>style.visibility</p:attrName>
                                            </p:attrNameLst>
                                          </p:cBhvr>
                                          <p:to>
                                            <p:strVal val="visible"/>
                                          </p:to>
                                        </p:set>
                                        <p:animEffect transition="in" filter="slide(fromLeft)">
                                          <p:cBhvr>
                                            <p:cTn id="20" dur="500"/>
                                            <p:tgtEl>
                                              <p:spTgt spid="270"/>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95"/>
                                            </p:tgtEl>
                                            <p:attrNameLst>
                                              <p:attrName>style.visibility</p:attrName>
                                            </p:attrNameLst>
                                          </p:cBhvr>
                                          <p:to>
                                            <p:strVal val="visible"/>
                                          </p:to>
                                        </p:set>
                                        <p:animEffect transition="in" filter="slide(fromLeft)">
                                          <p:cBhvr>
                                            <p:cTn id="24" dur="500"/>
                                            <p:tgtEl>
                                              <p:spTgt spid="295"/>
                                            </p:tgtEl>
                                          </p:cBhvr>
                                        </p:animEffect>
                                      </p:childTnLst>
                                    </p:cTn>
                                  </p:par>
                                </p:childTnLst>
                              </p:cTn>
                            </p:par>
                            <p:par>
                              <p:cTn id="25" fill="hold">
                                <p:stCondLst>
                                  <p:cond delay="25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317"/>
                                            </p:tgtEl>
                                            <p:attrNameLst>
                                              <p:attrName>style.visibility</p:attrName>
                                            </p:attrNameLst>
                                          </p:cBhvr>
                                          <p:to>
                                            <p:strVal val="visible"/>
                                          </p:to>
                                        </p:set>
                                        <p:anim calcmode="lin" valueType="num">
                                          <p:cBhvr additive="base">
                                            <p:cTn id="28" dur="500" fill="hold"/>
                                            <p:tgtEl>
                                              <p:spTgt spid="317"/>
                                            </p:tgtEl>
                                            <p:attrNameLst>
                                              <p:attrName>ppt_x</p:attrName>
                                            </p:attrNameLst>
                                          </p:cBhvr>
                                          <p:tavLst>
                                            <p:tav tm="0">
                                              <p:val>
                                                <p:strVal val="1+#ppt_w/2"/>
                                              </p:val>
                                            </p:tav>
                                            <p:tav tm="100000">
                                              <p:val>
                                                <p:strVal val="#ppt_x"/>
                                              </p:val>
                                            </p:tav>
                                          </p:tavLst>
                                        </p:anim>
                                        <p:anim calcmode="lin" valueType="num">
                                          <p:cBhvr additive="base">
                                            <p:cTn id="29" dur="500" fill="hold"/>
                                            <p:tgtEl>
                                              <p:spTgt spid="317"/>
                                            </p:tgtEl>
                                            <p:attrNameLst>
                                              <p:attrName>ppt_y</p:attrName>
                                            </p:attrNameLst>
                                          </p:cBhvr>
                                          <p:tavLst>
                                            <p:tav tm="0">
                                              <p:val>
                                                <p:strVal val="#ppt_y"/>
                                              </p:val>
                                            </p:tav>
                                            <p:tav tm="100000">
                                              <p:val>
                                                <p:strVal val="#ppt_y"/>
                                              </p:val>
                                            </p:tav>
                                          </p:tavLst>
                                        </p:anim>
                                      </p:childTnLst>
                                    </p:cTn>
                                  </p:par>
                                  <p:par>
                                    <p:cTn id="30" presetID="2" presetClass="entr" presetSubtype="2" accel="50000" decel="50000" fill="hold" grpId="0" nodeType="with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19"/>
                                            </p:tgtEl>
                                            <p:attrNameLst>
                                              <p:attrName>style.visibility</p:attrName>
                                            </p:attrNameLst>
                                          </p:cBhvr>
                                          <p:to>
                                            <p:strVal val="visible"/>
                                          </p:to>
                                        </p:set>
                                        <p:anim calcmode="lin" valueType="num">
                                          <p:cBhvr additive="base">
                                            <p:cTn id="37" dur="500" fill="hold"/>
                                            <p:tgtEl>
                                              <p:spTgt spid="319"/>
                                            </p:tgtEl>
                                            <p:attrNameLst>
                                              <p:attrName>ppt_x</p:attrName>
                                            </p:attrNameLst>
                                          </p:cBhvr>
                                          <p:tavLst>
                                            <p:tav tm="0">
                                              <p:val>
                                                <p:strVal val="1+#ppt_w/2"/>
                                              </p:val>
                                            </p:tav>
                                            <p:tav tm="100000">
                                              <p:val>
                                                <p:strVal val="#ppt_x"/>
                                              </p:val>
                                            </p:tav>
                                          </p:tavLst>
                                        </p:anim>
                                        <p:anim calcmode="lin" valueType="num">
                                          <p:cBhvr additive="base">
                                            <p:cTn id="38" dur="500" fill="hold"/>
                                            <p:tgtEl>
                                              <p:spTgt spid="319"/>
                                            </p:tgtEl>
                                            <p:attrNameLst>
                                              <p:attrName>ppt_y</p:attrName>
                                            </p:attrNameLst>
                                          </p:cBhvr>
                                          <p:tavLst>
                                            <p:tav tm="0">
                                              <p:val>
                                                <p:strVal val="#ppt_y"/>
                                              </p:val>
                                            </p:tav>
                                            <p:tav tm="100000">
                                              <p:val>
                                                <p:strVal val="#ppt_y"/>
                                              </p:val>
                                            </p:tav>
                                          </p:tavLst>
                                        </p:anim>
                                      </p:childTnLst>
                                    </p:cTn>
                                  </p:par>
                                  <p:par>
                                    <p:cTn id="39" presetID="2" presetClass="entr" presetSubtype="2" accel="50000" decel="50000" fill="hold" grpId="0" nodeType="withEffect">
                                      <p:stCondLst>
                                        <p:cond delay="0"/>
                                      </p:stCondLst>
                                      <p:childTnLst>
                                        <p:set>
                                          <p:cBhvr>
                                            <p:cTn id="40" dur="1" fill="hold">
                                              <p:stCondLst>
                                                <p:cond delay="0"/>
                                              </p:stCondLst>
                                            </p:cTn>
                                            <p:tgtEl>
                                              <p:spTgt spid="320"/>
                                            </p:tgtEl>
                                            <p:attrNameLst>
                                              <p:attrName>style.visibility</p:attrName>
                                            </p:attrNameLst>
                                          </p:cBhvr>
                                          <p:to>
                                            <p:strVal val="visible"/>
                                          </p:to>
                                        </p:set>
                                        <p:anim calcmode="lin" valueType="num">
                                          <p:cBhvr additive="base">
                                            <p:cTn id="41" dur="500" fill="hold"/>
                                            <p:tgtEl>
                                              <p:spTgt spid="320"/>
                                            </p:tgtEl>
                                            <p:attrNameLst>
                                              <p:attrName>ppt_x</p:attrName>
                                            </p:attrNameLst>
                                          </p:cBhvr>
                                          <p:tavLst>
                                            <p:tav tm="0">
                                              <p:val>
                                                <p:strVal val="1+#ppt_w/2"/>
                                              </p:val>
                                            </p:tav>
                                            <p:tav tm="100000">
                                              <p:val>
                                                <p:strVal val="#ppt_x"/>
                                              </p:val>
                                            </p:tav>
                                          </p:tavLst>
                                        </p:anim>
                                        <p:anim calcmode="lin" valueType="num">
                                          <p:cBhvr additive="base">
                                            <p:cTn id="42" dur="500" fill="hold"/>
                                            <p:tgtEl>
                                              <p:spTgt spid="320"/>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accel="50000" decel="5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1+#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p:bldP spid="318" grpId="0"/>
          <p:bldP spid="319" grpId="0"/>
          <p:bldP spid="320" grpId="0"/>
          <p:bldP spid="35" grpId="0"/>
          <p:bldP spid="36" grpId="0"/>
          <p:bldP spid="37" grpId="0"/>
          <p:bldP spid="38" grpId="0"/>
          <p:bldP spid="39" grpId="0"/>
          <p:bldP spid="40"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grpSp>
        <p:nvGrpSpPr>
          <p:cNvPr id="43" name="Group 137"/>
          <p:cNvGrpSpPr/>
          <p:nvPr/>
        </p:nvGrpSpPr>
        <p:grpSpPr>
          <a:xfrm>
            <a:off x="7478875" y="3017638"/>
            <a:ext cx="4713127" cy="1610993"/>
            <a:chOff x="5609156" y="2166976"/>
            <a:chExt cx="3534845" cy="1208245"/>
          </a:xfrm>
          <a:solidFill>
            <a:schemeClr val="accent2"/>
          </a:solidFill>
        </p:grpSpPr>
        <p:sp>
          <p:nvSpPr>
            <p:cNvPr id="44" name="Freeform 34"/>
            <p:cNvSpPr>
              <a:spLocks/>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0" name="Freeform 39"/>
            <p:cNvSpPr>
              <a:spLocks/>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1" name="Freeform 40"/>
            <p:cNvSpPr>
              <a:spLocks/>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52" name="Group 71"/>
          <p:cNvGrpSpPr/>
          <p:nvPr/>
        </p:nvGrpSpPr>
        <p:grpSpPr>
          <a:xfrm>
            <a:off x="7024129" y="2566419"/>
            <a:ext cx="5167872" cy="2062212"/>
            <a:chOff x="5268097" y="2376729"/>
            <a:chExt cx="3875904" cy="1546659"/>
          </a:xfrm>
          <a:solidFill>
            <a:schemeClr val="accent1"/>
          </a:solidFill>
        </p:grpSpPr>
        <p:sp>
          <p:nvSpPr>
            <p:cNvPr id="53" name="Freeform 35"/>
            <p:cNvSpPr>
              <a:spLocks/>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4" name="Freeform 38"/>
            <p:cNvSpPr>
              <a:spLocks/>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5" name="Freeform 41"/>
            <p:cNvSpPr>
              <a:spLocks/>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56" name="Group 70"/>
          <p:cNvGrpSpPr/>
          <p:nvPr/>
        </p:nvGrpSpPr>
        <p:grpSpPr>
          <a:xfrm>
            <a:off x="6512985" y="2051747"/>
            <a:ext cx="5679017" cy="2576884"/>
            <a:chOff x="4884738" y="1990725"/>
            <a:chExt cx="4259263" cy="1932663"/>
          </a:xfrm>
          <a:solidFill>
            <a:schemeClr val="accent2"/>
          </a:solidFill>
        </p:grpSpPr>
        <p:sp>
          <p:nvSpPr>
            <p:cNvPr id="57" name="Freeform 36"/>
            <p:cNvSpPr>
              <a:spLocks/>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8" name="Freeform 37"/>
            <p:cNvSpPr>
              <a:spLocks/>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9" name="Freeform 42"/>
            <p:cNvSpPr>
              <a:spLocks/>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cxnSp>
        <p:nvCxnSpPr>
          <p:cNvPr id="60" name="Straight Connector 79"/>
          <p:cNvCxnSpPr/>
          <p:nvPr/>
        </p:nvCxnSpPr>
        <p:spPr>
          <a:xfrm flipV="1">
            <a:off x="4790242" y="3043208"/>
            <a:ext cx="2677927" cy="1225"/>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1042975" y="5263183"/>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4367213" y="1807828"/>
            <a:ext cx="2733270" cy="821588"/>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4367213" y="3440440"/>
            <a:ext cx="3253977" cy="876916"/>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7100483" y="2519749"/>
            <a:ext cx="252455"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7" name="Oval 80"/>
          <p:cNvSpPr>
            <a:spLocks noChangeAspect="1"/>
          </p:cNvSpPr>
          <p:nvPr/>
        </p:nvSpPr>
        <p:spPr>
          <a:xfrm>
            <a:off x="7341941" y="2916981"/>
            <a:ext cx="252455"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8" name="Oval 83"/>
          <p:cNvSpPr>
            <a:spLocks noChangeAspect="1"/>
          </p:cNvSpPr>
          <p:nvPr/>
        </p:nvSpPr>
        <p:spPr>
          <a:xfrm>
            <a:off x="7621190" y="3314214"/>
            <a:ext cx="252455"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9" name="Oval 133"/>
          <p:cNvSpPr/>
          <p:nvPr/>
        </p:nvSpPr>
        <p:spPr>
          <a:xfrm>
            <a:off x="6471971" y="4317357"/>
            <a:ext cx="622551"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微软雅黑" panose="020B0503020204020204" pitchFamily="34" charset="-122"/>
                <a:ea typeface="微软雅黑" panose="020B0503020204020204" pitchFamily="34" charset="-122"/>
              </a:rPr>
              <a:t>01</a:t>
            </a:r>
          </a:p>
        </p:txBody>
      </p:sp>
      <p:sp>
        <p:nvSpPr>
          <p:cNvPr id="120" name="Oval 134"/>
          <p:cNvSpPr/>
          <p:nvPr/>
        </p:nvSpPr>
        <p:spPr>
          <a:xfrm>
            <a:off x="6923937" y="4317357"/>
            <a:ext cx="622551" cy="62254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微软雅黑" panose="020B0503020204020204" pitchFamily="34" charset="-122"/>
                <a:ea typeface="微软雅黑" panose="020B0503020204020204" pitchFamily="34" charset="-122"/>
              </a:rPr>
              <a:t>02</a:t>
            </a:r>
          </a:p>
        </p:txBody>
      </p:sp>
      <p:sp>
        <p:nvSpPr>
          <p:cNvPr id="121" name="Oval 135"/>
          <p:cNvSpPr/>
          <p:nvPr/>
        </p:nvSpPr>
        <p:spPr>
          <a:xfrm>
            <a:off x="7413999" y="4317357"/>
            <a:ext cx="622551"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微软雅黑" panose="020B0503020204020204" pitchFamily="34" charset="-122"/>
                <a:ea typeface="微软雅黑" panose="020B0503020204020204" pitchFamily="34" charset="-122"/>
              </a:rPr>
              <a:t>03</a:t>
            </a:r>
          </a:p>
        </p:txBody>
      </p:sp>
      <p:sp>
        <p:nvSpPr>
          <p:cNvPr id="122" name="TextBox 59"/>
          <p:cNvSpPr txBox="1">
            <a:spLocks noChangeArrowheads="1"/>
          </p:cNvSpPr>
          <p:nvPr/>
        </p:nvSpPr>
        <p:spPr bwMode="auto">
          <a:xfrm flipH="1">
            <a:off x="8892329" y="2115200"/>
            <a:ext cx="2625072" cy="384713"/>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smtClean="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3" name="TextBox 59"/>
          <p:cNvSpPr txBox="1">
            <a:spLocks noChangeArrowheads="1"/>
          </p:cNvSpPr>
          <p:nvPr/>
        </p:nvSpPr>
        <p:spPr bwMode="auto">
          <a:xfrm flipH="1">
            <a:off x="8892329" y="2596146"/>
            <a:ext cx="2625072" cy="384713"/>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smtClean="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4" name="TextBox 59"/>
          <p:cNvSpPr txBox="1">
            <a:spLocks noChangeArrowheads="1"/>
          </p:cNvSpPr>
          <p:nvPr/>
        </p:nvSpPr>
        <p:spPr bwMode="auto">
          <a:xfrm flipH="1">
            <a:off x="8892329" y="3044059"/>
            <a:ext cx="2625072" cy="384713"/>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smtClean="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5" name="TextBox 59"/>
          <p:cNvSpPr txBox="1">
            <a:spLocks noChangeArrowheads="1"/>
          </p:cNvSpPr>
          <p:nvPr/>
        </p:nvSpPr>
        <p:spPr bwMode="auto">
          <a:xfrm flipH="1">
            <a:off x="1075478" y="1503215"/>
            <a:ext cx="2551460"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chemeClr val="accent2"/>
                </a:solidFill>
                <a:latin typeface="微软雅黑" pitchFamily="34" charset="-122"/>
                <a:ea typeface="微软雅黑" pitchFamily="34" charset="-122"/>
              </a:rPr>
              <a:t>点击输入</a:t>
            </a:r>
            <a:r>
              <a:rPr lang="zh-CN" altLang="en-US" sz="2000" b="1" dirty="0">
                <a:solidFill>
                  <a:schemeClr val="accent2"/>
                </a:solidFill>
                <a:latin typeface="微软雅黑" pitchFamily="34" charset="-122"/>
                <a:ea typeface="微软雅黑" pitchFamily="34" charset="-122"/>
              </a:rPr>
              <a:t>标题</a:t>
            </a:r>
            <a:endParaRPr lang="en-US" altLang="ko-KR" sz="2000" kern="0" dirty="0">
              <a:solidFill>
                <a:schemeClr val="accent2"/>
              </a:solidFill>
              <a:latin typeface="微软雅黑" pitchFamily="34" charset="-122"/>
              <a:ea typeface="微软雅黑" pitchFamily="34" charset="-122"/>
            </a:endParaRPr>
          </a:p>
        </p:txBody>
      </p:sp>
      <p:sp>
        <p:nvSpPr>
          <p:cNvPr id="126" name="矩形 125"/>
          <p:cNvSpPr>
            <a:spLocks noChangeArrowheads="1"/>
          </p:cNvSpPr>
          <p:nvPr/>
        </p:nvSpPr>
        <p:spPr bwMode="auto">
          <a:xfrm>
            <a:off x="1075479" y="1896892"/>
            <a:ext cx="3122482"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400" dirty="0">
              <a:solidFill>
                <a:schemeClr val="tx1">
                  <a:lumMod val="65000"/>
                  <a:lumOff val="35000"/>
                </a:schemeClr>
              </a:solidFill>
            </a:endParaRPr>
          </a:p>
        </p:txBody>
      </p:sp>
      <p:sp>
        <p:nvSpPr>
          <p:cNvPr id="127" name="TextBox 59"/>
          <p:cNvSpPr txBox="1">
            <a:spLocks noChangeArrowheads="1"/>
          </p:cNvSpPr>
          <p:nvPr/>
        </p:nvSpPr>
        <p:spPr bwMode="auto">
          <a:xfrm flipH="1">
            <a:off x="1075478" y="2650772"/>
            <a:ext cx="2551460"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rgbClr val="0070C0"/>
                </a:solidFill>
                <a:latin typeface="微软雅黑" pitchFamily="34" charset="-122"/>
                <a:ea typeface="微软雅黑" pitchFamily="34" charset="-122"/>
              </a:rPr>
              <a:t>点击输入标题</a:t>
            </a:r>
            <a:endParaRPr lang="en-US" altLang="ko-KR" sz="2000" kern="0" dirty="0">
              <a:solidFill>
                <a:srgbClr val="0070C0"/>
              </a:solidFill>
              <a:latin typeface="微软雅黑" pitchFamily="34" charset="-122"/>
              <a:ea typeface="微软雅黑" pitchFamily="34" charset="-122"/>
            </a:endParaRPr>
          </a:p>
        </p:txBody>
      </p:sp>
      <p:sp>
        <p:nvSpPr>
          <p:cNvPr id="128" name="矩形 127"/>
          <p:cNvSpPr>
            <a:spLocks noChangeArrowheads="1"/>
          </p:cNvSpPr>
          <p:nvPr/>
        </p:nvSpPr>
        <p:spPr bwMode="auto">
          <a:xfrm>
            <a:off x="1075479" y="3044449"/>
            <a:ext cx="3122482"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400" dirty="0">
              <a:solidFill>
                <a:schemeClr val="tx1">
                  <a:lumMod val="65000"/>
                  <a:lumOff val="35000"/>
                </a:schemeClr>
              </a:solidFill>
            </a:endParaRPr>
          </a:p>
        </p:txBody>
      </p:sp>
      <p:sp>
        <p:nvSpPr>
          <p:cNvPr id="129" name="TextBox 59"/>
          <p:cNvSpPr txBox="1">
            <a:spLocks noChangeArrowheads="1"/>
          </p:cNvSpPr>
          <p:nvPr/>
        </p:nvSpPr>
        <p:spPr bwMode="auto">
          <a:xfrm flipH="1">
            <a:off x="1075478" y="3798329"/>
            <a:ext cx="2551460"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chemeClr val="accent2"/>
                </a:solidFill>
                <a:latin typeface="微软雅黑" pitchFamily="34" charset="-122"/>
                <a:ea typeface="微软雅黑" pitchFamily="34" charset="-122"/>
              </a:rPr>
              <a:t>点击输入标题</a:t>
            </a:r>
            <a:endParaRPr lang="en-US" altLang="ko-KR" sz="2000" kern="0" dirty="0">
              <a:solidFill>
                <a:schemeClr val="accent2"/>
              </a:solidFill>
              <a:latin typeface="微软雅黑" pitchFamily="34" charset="-122"/>
              <a:ea typeface="微软雅黑" pitchFamily="34" charset="-122"/>
            </a:endParaRPr>
          </a:p>
        </p:txBody>
      </p:sp>
      <p:sp>
        <p:nvSpPr>
          <p:cNvPr id="130" name="矩形 129"/>
          <p:cNvSpPr>
            <a:spLocks noChangeArrowheads="1"/>
          </p:cNvSpPr>
          <p:nvPr/>
        </p:nvSpPr>
        <p:spPr bwMode="auto">
          <a:xfrm>
            <a:off x="1059436" y="4192006"/>
            <a:ext cx="3282483"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400" dirty="0">
              <a:solidFill>
                <a:schemeClr val="tx1">
                  <a:lumMod val="65000"/>
                  <a:lumOff val="35000"/>
                </a:schemeClr>
              </a:solidFill>
            </a:endParaRPr>
          </a:p>
        </p:txBody>
      </p:sp>
      <p:sp>
        <p:nvSpPr>
          <p:cNvPr id="131" name="TextBox 107"/>
          <p:cNvSpPr txBox="1"/>
          <p:nvPr/>
        </p:nvSpPr>
        <p:spPr>
          <a:xfrm>
            <a:off x="984719" y="5405046"/>
            <a:ext cx="1022256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录入上述图表的综合描述说明，在此录入上述图表的综合描述说明。</a:t>
            </a:r>
          </a:p>
        </p:txBody>
      </p:sp>
    </p:spTree>
    <p:extLst>
      <p:ext uri="{BB962C8B-B14F-4D97-AF65-F5344CB8AC3E}">
        <p14:creationId xmlns:p14="http://schemas.microsoft.com/office/powerpoint/2010/main" val="368403143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downLeft)">
                                      <p:cBhvr>
                                        <p:cTn id="15" dur="500"/>
                                        <p:tgtEl>
                                          <p:spTgt spid="56"/>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250" fill="hold"/>
                                        <p:tgtEl>
                                          <p:spTgt spid="119"/>
                                        </p:tgtEl>
                                        <p:attrNameLst>
                                          <p:attrName>ppt_w</p:attrName>
                                        </p:attrNameLst>
                                      </p:cBhvr>
                                      <p:tavLst>
                                        <p:tav tm="0">
                                          <p:val>
                                            <p:fltVal val="0"/>
                                          </p:val>
                                        </p:tav>
                                        <p:tav tm="100000">
                                          <p:val>
                                            <p:strVal val="#ppt_w"/>
                                          </p:val>
                                        </p:tav>
                                      </p:tavLst>
                                    </p:anim>
                                    <p:anim calcmode="lin" valueType="num">
                                      <p:cBhvr>
                                        <p:cTn id="20" dur="250" fill="hold"/>
                                        <p:tgtEl>
                                          <p:spTgt spid="119"/>
                                        </p:tgtEl>
                                        <p:attrNameLst>
                                          <p:attrName>ppt_h</p:attrName>
                                        </p:attrNameLst>
                                      </p:cBhvr>
                                      <p:tavLst>
                                        <p:tav tm="0">
                                          <p:val>
                                            <p:fltVal val="0"/>
                                          </p:val>
                                        </p:tav>
                                        <p:tav tm="100000">
                                          <p:val>
                                            <p:strVal val="#ppt_h"/>
                                          </p:val>
                                        </p:tav>
                                      </p:tavLst>
                                    </p:anim>
                                  </p:childTnLst>
                                </p:cTn>
                              </p:par>
                            </p:childTnLst>
                          </p:cTn>
                        </p:par>
                        <p:par>
                          <p:cTn id="21" fill="hold">
                            <p:stCondLst>
                              <p:cond delay="1750"/>
                            </p:stCondLst>
                            <p:childTnLst>
                              <p:par>
                                <p:cTn id="22" presetID="2" presetClass="entr" presetSubtype="2"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1+#ppt_w/2"/>
                                          </p:val>
                                        </p:tav>
                                        <p:tav tm="100000">
                                          <p:val>
                                            <p:strVal val="#ppt_x"/>
                                          </p:val>
                                        </p:tav>
                                      </p:tavLst>
                                    </p:anim>
                                    <p:anim calcmode="lin" valueType="num">
                                      <p:cBhvr additive="base">
                                        <p:cTn id="25" dur="500" fill="hold"/>
                                        <p:tgtEl>
                                          <p:spTgt spid="122"/>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3" presetClass="entr" presetSubtype="16" fill="hold" grpId="0" nodeType="afterEffect">
                                  <p:stCondLst>
                                    <p:cond delay="0"/>
                                  </p:stCondLst>
                                  <p:childTnLst>
                                    <p:set>
                                      <p:cBhvr>
                                        <p:cTn id="28" dur="1" fill="hold">
                                          <p:stCondLst>
                                            <p:cond delay="0"/>
                                          </p:stCondLst>
                                        </p:cTn>
                                        <p:tgtEl>
                                          <p:spTgt spid="116"/>
                                        </p:tgtEl>
                                        <p:attrNameLst>
                                          <p:attrName>style.visibility</p:attrName>
                                        </p:attrNameLst>
                                      </p:cBhvr>
                                      <p:to>
                                        <p:strVal val="visible"/>
                                      </p:to>
                                    </p:set>
                                    <p:anim calcmode="lin" valueType="num">
                                      <p:cBhvr>
                                        <p:cTn id="29" dur="500" fill="hold"/>
                                        <p:tgtEl>
                                          <p:spTgt spid="116"/>
                                        </p:tgtEl>
                                        <p:attrNameLst>
                                          <p:attrName>ppt_w</p:attrName>
                                        </p:attrNameLst>
                                      </p:cBhvr>
                                      <p:tavLst>
                                        <p:tav tm="0">
                                          <p:val>
                                            <p:fltVal val="0"/>
                                          </p:val>
                                        </p:tav>
                                        <p:tav tm="100000">
                                          <p:val>
                                            <p:strVal val="#ppt_w"/>
                                          </p:val>
                                        </p:tav>
                                      </p:tavLst>
                                    </p:anim>
                                    <p:anim calcmode="lin" valueType="num">
                                      <p:cBhvr>
                                        <p:cTn id="30" dur="500" fill="hold"/>
                                        <p:tgtEl>
                                          <p:spTgt spid="116"/>
                                        </p:tgtEl>
                                        <p:attrNameLst>
                                          <p:attrName>ppt_h</p:attrName>
                                        </p:attrNameLst>
                                      </p:cBhvr>
                                      <p:tavLst>
                                        <p:tav tm="0">
                                          <p:val>
                                            <p:fltVal val="0"/>
                                          </p:val>
                                        </p:tav>
                                        <p:tav tm="100000">
                                          <p:val>
                                            <p:strVal val="#ppt_h"/>
                                          </p:val>
                                        </p:tav>
                                      </p:tavLst>
                                    </p:anim>
                                  </p:childTnLst>
                                </p:cTn>
                              </p:par>
                            </p:childTnLst>
                          </p:cTn>
                        </p:par>
                        <p:par>
                          <p:cTn id="31" fill="hold">
                            <p:stCondLst>
                              <p:cond delay="2750"/>
                            </p:stCondLst>
                            <p:childTnLst>
                              <p:par>
                                <p:cTn id="32" presetID="18" presetClass="entr" presetSubtype="9"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strips(upLeft)">
                                      <p:cBhvr>
                                        <p:cTn id="34" dur="500"/>
                                        <p:tgtEl>
                                          <p:spTgt spid="114"/>
                                        </p:tgtEl>
                                      </p:cBhvr>
                                    </p:animEffect>
                                  </p:childTnLst>
                                </p:cTn>
                              </p:par>
                            </p:childTnLst>
                          </p:cTn>
                        </p:par>
                        <p:par>
                          <p:cTn id="35" fill="hold">
                            <p:stCondLst>
                              <p:cond delay="325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additive="base">
                                        <p:cTn id="38" dur="500" fill="hold"/>
                                        <p:tgtEl>
                                          <p:spTgt spid="125"/>
                                        </p:tgtEl>
                                        <p:attrNameLst>
                                          <p:attrName>ppt_x</p:attrName>
                                        </p:attrNameLst>
                                      </p:cBhvr>
                                      <p:tavLst>
                                        <p:tav tm="0">
                                          <p:val>
                                            <p:strVal val="0-#ppt_w/2"/>
                                          </p:val>
                                        </p:tav>
                                        <p:tav tm="100000">
                                          <p:val>
                                            <p:strVal val="#ppt_x"/>
                                          </p:val>
                                        </p:tav>
                                      </p:tavLst>
                                    </p:anim>
                                    <p:anim calcmode="lin" valueType="num">
                                      <p:cBhvr additive="base">
                                        <p:cTn id="39" dur="500" fill="hold"/>
                                        <p:tgtEl>
                                          <p:spTgt spid="125"/>
                                        </p:tgtEl>
                                        <p:attrNameLst>
                                          <p:attrName>ppt_y</p:attrName>
                                        </p:attrNameLst>
                                      </p:cBhvr>
                                      <p:tavLst>
                                        <p:tav tm="0">
                                          <p:val>
                                            <p:strVal val="#ppt_y"/>
                                          </p:val>
                                        </p:tav>
                                        <p:tav tm="100000">
                                          <p:val>
                                            <p:strVal val="#ppt_y"/>
                                          </p:val>
                                        </p:tav>
                                      </p:tavLst>
                                    </p:anim>
                                  </p:childTnLst>
                                </p:cTn>
                              </p:par>
                              <p:par>
                                <p:cTn id="40" presetID="2" presetClass="entr" presetSubtype="8" accel="50000" decel="50000" fill="hold" grpId="0" nodeType="withEffect">
                                  <p:stCondLst>
                                    <p:cond delay="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0-#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18" presetClass="entr" presetSubtype="1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strips(downLeft)">
                                      <p:cBhvr>
                                        <p:cTn id="47" dur="500"/>
                                        <p:tgtEl>
                                          <p:spTgt spid="52"/>
                                        </p:tgtEl>
                                      </p:cBhvr>
                                    </p:animEffect>
                                  </p:childTnLst>
                                </p:cTn>
                              </p:par>
                            </p:childTnLst>
                          </p:cTn>
                        </p:par>
                        <p:par>
                          <p:cTn id="48" fill="hold">
                            <p:stCondLst>
                              <p:cond delay="4250"/>
                            </p:stCondLst>
                            <p:childTnLst>
                              <p:par>
                                <p:cTn id="49" presetID="23" presetClass="entr" presetSubtype="16"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 calcmode="lin" valueType="num">
                                      <p:cBhvr>
                                        <p:cTn id="51" dur="250" fill="hold"/>
                                        <p:tgtEl>
                                          <p:spTgt spid="120"/>
                                        </p:tgtEl>
                                        <p:attrNameLst>
                                          <p:attrName>ppt_w</p:attrName>
                                        </p:attrNameLst>
                                      </p:cBhvr>
                                      <p:tavLst>
                                        <p:tav tm="0">
                                          <p:val>
                                            <p:fltVal val="0"/>
                                          </p:val>
                                        </p:tav>
                                        <p:tav tm="100000">
                                          <p:val>
                                            <p:strVal val="#ppt_w"/>
                                          </p:val>
                                        </p:tav>
                                      </p:tavLst>
                                    </p:anim>
                                    <p:anim calcmode="lin" valueType="num">
                                      <p:cBhvr>
                                        <p:cTn id="52" dur="250" fill="hold"/>
                                        <p:tgtEl>
                                          <p:spTgt spid="120"/>
                                        </p:tgtEl>
                                        <p:attrNameLst>
                                          <p:attrName>ppt_h</p:attrName>
                                        </p:attrNameLst>
                                      </p:cBhvr>
                                      <p:tavLst>
                                        <p:tav tm="0">
                                          <p:val>
                                            <p:fltVal val="0"/>
                                          </p:val>
                                        </p:tav>
                                        <p:tav tm="100000">
                                          <p:val>
                                            <p:strVal val="#ppt_h"/>
                                          </p:val>
                                        </p:tav>
                                      </p:tavLst>
                                    </p:anim>
                                  </p:childTnLst>
                                </p:cTn>
                              </p:par>
                            </p:childTnLst>
                          </p:cTn>
                        </p:par>
                        <p:par>
                          <p:cTn id="53" fill="hold">
                            <p:stCondLst>
                              <p:cond delay="4500"/>
                            </p:stCondLst>
                            <p:childTnLst>
                              <p:par>
                                <p:cTn id="54" presetID="2" presetClass="entr" presetSubtype="2" accel="50000" decel="50000" fill="hold" grpId="0" nodeType="afterEffect">
                                  <p:stCondLst>
                                    <p:cond delay="0"/>
                                  </p:stCondLst>
                                  <p:childTnLst>
                                    <p:set>
                                      <p:cBhvr>
                                        <p:cTn id="55" dur="1" fill="hold">
                                          <p:stCondLst>
                                            <p:cond delay="0"/>
                                          </p:stCondLst>
                                        </p:cTn>
                                        <p:tgtEl>
                                          <p:spTgt spid="123"/>
                                        </p:tgtEl>
                                        <p:attrNameLst>
                                          <p:attrName>style.visibility</p:attrName>
                                        </p:attrNameLst>
                                      </p:cBhvr>
                                      <p:to>
                                        <p:strVal val="visible"/>
                                      </p:to>
                                    </p:set>
                                    <p:anim calcmode="lin" valueType="num">
                                      <p:cBhvr additive="base">
                                        <p:cTn id="56" dur="500" fill="hold"/>
                                        <p:tgtEl>
                                          <p:spTgt spid="123"/>
                                        </p:tgtEl>
                                        <p:attrNameLst>
                                          <p:attrName>ppt_x</p:attrName>
                                        </p:attrNameLst>
                                      </p:cBhvr>
                                      <p:tavLst>
                                        <p:tav tm="0">
                                          <p:val>
                                            <p:strVal val="1+#ppt_w/2"/>
                                          </p:val>
                                        </p:tav>
                                        <p:tav tm="100000">
                                          <p:val>
                                            <p:strVal val="#ppt_x"/>
                                          </p:val>
                                        </p:tav>
                                      </p:tavLst>
                                    </p:anim>
                                    <p:anim calcmode="lin" valueType="num">
                                      <p:cBhvr additive="base">
                                        <p:cTn id="57" dur="500" fill="hold"/>
                                        <p:tgtEl>
                                          <p:spTgt spid="123"/>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3" presetClass="entr" presetSubtype="16"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 calcmode="lin" valueType="num">
                                      <p:cBhvr>
                                        <p:cTn id="61" dur="500" fill="hold"/>
                                        <p:tgtEl>
                                          <p:spTgt spid="117"/>
                                        </p:tgtEl>
                                        <p:attrNameLst>
                                          <p:attrName>ppt_w</p:attrName>
                                        </p:attrNameLst>
                                      </p:cBhvr>
                                      <p:tavLst>
                                        <p:tav tm="0">
                                          <p:val>
                                            <p:fltVal val="0"/>
                                          </p:val>
                                        </p:tav>
                                        <p:tav tm="100000">
                                          <p:val>
                                            <p:strVal val="#ppt_w"/>
                                          </p:val>
                                        </p:tav>
                                      </p:tavLst>
                                    </p:anim>
                                    <p:anim calcmode="lin" valueType="num">
                                      <p:cBhvr>
                                        <p:cTn id="62" dur="500" fill="hold"/>
                                        <p:tgtEl>
                                          <p:spTgt spid="117"/>
                                        </p:tgtEl>
                                        <p:attrNameLst>
                                          <p:attrName>ppt_h</p:attrName>
                                        </p:attrNameLst>
                                      </p:cBhvr>
                                      <p:tavLst>
                                        <p:tav tm="0">
                                          <p:val>
                                            <p:fltVal val="0"/>
                                          </p:val>
                                        </p:tav>
                                        <p:tav tm="100000">
                                          <p:val>
                                            <p:strVal val="#ppt_h"/>
                                          </p:val>
                                        </p:tav>
                                      </p:tavLst>
                                    </p:anim>
                                  </p:childTnLst>
                                </p:cTn>
                              </p:par>
                            </p:childTnLst>
                          </p:cTn>
                        </p:par>
                        <p:par>
                          <p:cTn id="63" fill="hold">
                            <p:stCondLst>
                              <p:cond delay="5500"/>
                            </p:stCondLst>
                            <p:childTnLst>
                              <p:par>
                                <p:cTn id="64" presetID="18" presetClass="entr" presetSubtype="12"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strips(downLeft)">
                                      <p:cBhvr>
                                        <p:cTn id="66" dur="300"/>
                                        <p:tgtEl>
                                          <p:spTgt spid="60"/>
                                        </p:tgtEl>
                                      </p:cBhvr>
                                    </p:animEffect>
                                  </p:childTnLst>
                                </p:cTn>
                              </p:par>
                            </p:childTnLst>
                          </p:cTn>
                        </p:par>
                        <p:par>
                          <p:cTn id="67" fill="hold">
                            <p:stCondLst>
                              <p:cond delay="58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127"/>
                                        </p:tgtEl>
                                        <p:attrNameLst>
                                          <p:attrName>style.visibility</p:attrName>
                                        </p:attrNameLst>
                                      </p:cBhvr>
                                      <p:to>
                                        <p:strVal val="visible"/>
                                      </p:to>
                                    </p:set>
                                    <p:anim calcmode="lin" valueType="num">
                                      <p:cBhvr additive="base">
                                        <p:cTn id="70" dur="500" fill="hold"/>
                                        <p:tgtEl>
                                          <p:spTgt spid="127"/>
                                        </p:tgtEl>
                                        <p:attrNameLst>
                                          <p:attrName>ppt_x</p:attrName>
                                        </p:attrNameLst>
                                      </p:cBhvr>
                                      <p:tavLst>
                                        <p:tav tm="0">
                                          <p:val>
                                            <p:strVal val="0-#ppt_w/2"/>
                                          </p:val>
                                        </p:tav>
                                        <p:tav tm="100000">
                                          <p:val>
                                            <p:strVal val="#ppt_x"/>
                                          </p:val>
                                        </p:tav>
                                      </p:tavLst>
                                    </p:anim>
                                    <p:anim calcmode="lin" valueType="num">
                                      <p:cBhvr additive="base">
                                        <p:cTn id="71" dur="500" fill="hold"/>
                                        <p:tgtEl>
                                          <p:spTgt spid="127"/>
                                        </p:tgtEl>
                                        <p:attrNameLst>
                                          <p:attrName>ppt_y</p:attrName>
                                        </p:attrNameLst>
                                      </p:cBhvr>
                                      <p:tavLst>
                                        <p:tav tm="0">
                                          <p:val>
                                            <p:strVal val="#ppt_y"/>
                                          </p:val>
                                        </p:tav>
                                        <p:tav tm="100000">
                                          <p:val>
                                            <p:strVal val="#ppt_y"/>
                                          </p:val>
                                        </p:tav>
                                      </p:tavLst>
                                    </p:anim>
                                  </p:childTnLst>
                                </p:cTn>
                              </p:par>
                              <p:par>
                                <p:cTn id="72" presetID="2" presetClass="entr" presetSubtype="8" accel="50000" decel="50000" fill="hold" grpId="0" nodeType="withEffect">
                                  <p:stCondLst>
                                    <p:cond delay="0"/>
                                  </p:stCondLst>
                                  <p:childTnLst>
                                    <p:set>
                                      <p:cBhvr>
                                        <p:cTn id="73" dur="1" fill="hold">
                                          <p:stCondLst>
                                            <p:cond delay="0"/>
                                          </p:stCondLst>
                                        </p:cTn>
                                        <p:tgtEl>
                                          <p:spTgt spid="128"/>
                                        </p:tgtEl>
                                        <p:attrNameLst>
                                          <p:attrName>style.visibility</p:attrName>
                                        </p:attrNameLst>
                                      </p:cBhvr>
                                      <p:to>
                                        <p:strVal val="visible"/>
                                      </p:to>
                                    </p:set>
                                    <p:anim calcmode="lin" valueType="num">
                                      <p:cBhvr additive="base">
                                        <p:cTn id="74" dur="500" fill="hold"/>
                                        <p:tgtEl>
                                          <p:spTgt spid="128"/>
                                        </p:tgtEl>
                                        <p:attrNameLst>
                                          <p:attrName>ppt_x</p:attrName>
                                        </p:attrNameLst>
                                      </p:cBhvr>
                                      <p:tavLst>
                                        <p:tav tm="0">
                                          <p:val>
                                            <p:strVal val="0-#ppt_w/2"/>
                                          </p:val>
                                        </p:tav>
                                        <p:tav tm="100000">
                                          <p:val>
                                            <p:strVal val="#ppt_x"/>
                                          </p:val>
                                        </p:tav>
                                      </p:tavLst>
                                    </p:anim>
                                    <p:anim calcmode="lin" valueType="num">
                                      <p:cBhvr additive="base">
                                        <p:cTn id="75" dur="500" fill="hold"/>
                                        <p:tgtEl>
                                          <p:spTgt spid="128"/>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8" presetClass="entr" presetSubtype="12"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downLeft)">
                                      <p:cBhvr>
                                        <p:cTn id="79" dur="500"/>
                                        <p:tgtEl>
                                          <p:spTgt spid="43"/>
                                        </p:tgtEl>
                                      </p:cBhvr>
                                    </p:animEffect>
                                  </p:childTnLst>
                                </p:cTn>
                              </p:par>
                            </p:childTnLst>
                          </p:cTn>
                        </p:par>
                        <p:par>
                          <p:cTn id="80" fill="hold">
                            <p:stCondLst>
                              <p:cond delay="6800"/>
                            </p:stCondLst>
                            <p:childTnLst>
                              <p:par>
                                <p:cTn id="81" presetID="23" presetClass="entr" presetSubtype="16" fill="hold" grpId="0" nodeType="afterEffect">
                                  <p:stCondLst>
                                    <p:cond delay="0"/>
                                  </p:stCondLst>
                                  <p:childTnLst>
                                    <p:set>
                                      <p:cBhvr>
                                        <p:cTn id="82" dur="1" fill="hold">
                                          <p:stCondLst>
                                            <p:cond delay="0"/>
                                          </p:stCondLst>
                                        </p:cTn>
                                        <p:tgtEl>
                                          <p:spTgt spid="121"/>
                                        </p:tgtEl>
                                        <p:attrNameLst>
                                          <p:attrName>style.visibility</p:attrName>
                                        </p:attrNameLst>
                                      </p:cBhvr>
                                      <p:to>
                                        <p:strVal val="visible"/>
                                      </p:to>
                                    </p:set>
                                    <p:anim calcmode="lin" valueType="num">
                                      <p:cBhvr>
                                        <p:cTn id="83" dur="250" fill="hold"/>
                                        <p:tgtEl>
                                          <p:spTgt spid="121"/>
                                        </p:tgtEl>
                                        <p:attrNameLst>
                                          <p:attrName>ppt_w</p:attrName>
                                        </p:attrNameLst>
                                      </p:cBhvr>
                                      <p:tavLst>
                                        <p:tav tm="0">
                                          <p:val>
                                            <p:fltVal val="0"/>
                                          </p:val>
                                        </p:tav>
                                        <p:tav tm="100000">
                                          <p:val>
                                            <p:strVal val="#ppt_w"/>
                                          </p:val>
                                        </p:tav>
                                      </p:tavLst>
                                    </p:anim>
                                    <p:anim calcmode="lin" valueType="num">
                                      <p:cBhvr>
                                        <p:cTn id="84" dur="250" fill="hold"/>
                                        <p:tgtEl>
                                          <p:spTgt spid="121"/>
                                        </p:tgtEl>
                                        <p:attrNameLst>
                                          <p:attrName>ppt_h</p:attrName>
                                        </p:attrNameLst>
                                      </p:cBhvr>
                                      <p:tavLst>
                                        <p:tav tm="0">
                                          <p:val>
                                            <p:fltVal val="0"/>
                                          </p:val>
                                        </p:tav>
                                        <p:tav tm="100000">
                                          <p:val>
                                            <p:strVal val="#ppt_h"/>
                                          </p:val>
                                        </p:tav>
                                      </p:tavLst>
                                    </p:anim>
                                  </p:childTnLst>
                                </p:cTn>
                              </p:par>
                            </p:childTnLst>
                          </p:cTn>
                        </p:par>
                        <p:par>
                          <p:cTn id="85" fill="hold">
                            <p:stCondLst>
                              <p:cond delay="705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24"/>
                                        </p:tgtEl>
                                        <p:attrNameLst>
                                          <p:attrName>style.visibility</p:attrName>
                                        </p:attrNameLst>
                                      </p:cBhvr>
                                      <p:to>
                                        <p:strVal val="visible"/>
                                      </p:to>
                                    </p:set>
                                    <p:anim calcmode="lin" valueType="num">
                                      <p:cBhvr additive="base">
                                        <p:cTn id="88" dur="500" fill="hold"/>
                                        <p:tgtEl>
                                          <p:spTgt spid="124"/>
                                        </p:tgtEl>
                                        <p:attrNameLst>
                                          <p:attrName>ppt_x</p:attrName>
                                        </p:attrNameLst>
                                      </p:cBhvr>
                                      <p:tavLst>
                                        <p:tav tm="0">
                                          <p:val>
                                            <p:strVal val="1+#ppt_w/2"/>
                                          </p:val>
                                        </p:tav>
                                        <p:tav tm="100000">
                                          <p:val>
                                            <p:strVal val="#ppt_x"/>
                                          </p:val>
                                        </p:tav>
                                      </p:tavLst>
                                    </p:anim>
                                    <p:anim calcmode="lin" valueType="num">
                                      <p:cBhvr additive="base">
                                        <p:cTn id="89" dur="500" fill="hold"/>
                                        <p:tgtEl>
                                          <p:spTgt spid="124"/>
                                        </p:tgtEl>
                                        <p:attrNameLst>
                                          <p:attrName>ppt_y</p:attrName>
                                        </p:attrNameLst>
                                      </p:cBhvr>
                                      <p:tavLst>
                                        <p:tav tm="0">
                                          <p:val>
                                            <p:strVal val="#ppt_y"/>
                                          </p:val>
                                        </p:tav>
                                        <p:tav tm="100000">
                                          <p:val>
                                            <p:strVal val="#ppt_y"/>
                                          </p:val>
                                        </p:tav>
                                      </p:tavLst>
                                    </p:anim>
                                  </p:childTnLst>
                                </p:cTn>
                              </p:par>
                            </p:childTnLst>
                          </p:cTn>
                        </p:par>
                        <p:par>
                          <p:cTn id="90" fill="hold">
                            <p:stCondLst>
                              <p:cond delay="7550"/>
                            </p:stCondLst>
                            <p:childTnLst>
                              <p:par>
                                <p:cTn id="91" presetID="23"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 calcmode="lin" valueType="num">
                                      <p:cBhvr>
                                        <p:cTn id="93" dur="500" fill="hold"/>
                                        <p:tgtEl>
                                          <p:spTgt spid="118"/>
                                        </p:tgtEl>
                                        <p:attrNameLst>
                                          <p:attrName>ppt_w</p:attrName>
                                        </p:attrNameLst>
                                      </p:cBhvr>
                                      <p:tavLst>
                                        <p:tav tm="0">
                                          <p:val>
                                            <p:fltVal val="0"/>
                                          </p:val>
                                        </p:tav>
                                        <p:tav tm="100000">
                                          <p:val>
                                            <p:strVal val="#ppt_w"/>
                                          </p:val>
                                        </p:tav>
                                      </p:tavLst>
                                    </p:anim>
                                    <p:anim calcmode="lin" valueType="num">
                                      <p:cBhvr>
                                        <p:cTn id="94" dur="500" fill="hold"/>
                                        <p:tgtEl>
                                          <p:spTgt spid="118"/>
                                        </p:tgtEl>
                                        <p:attrNameLst>
                                          <p:attrName>ppt_h</p:attrName>
                                        </p:attrNameLst>
                                      </p:cBhvr>
                                      <p:tavLst>
                                        <p:tav tm="0">
                                          <p:val>
                                            <p:fltVal val="0"/>
                                          </p:val>
                                        </p:tav>
                                        <p:tav tm="100000">
                                          <p:val>
                                            <p:strVal val="#ppt_h"/>
                                          </p:val>
                                        </p:tav>
                                      </p:tavLst>
                                    </p:anim>
                                  </p:childTnLst>
                                </p:cTn>
                              </p:par>
                            </p:childTnLst>
                          </p:cTn>
                        </p:par>
                        <p:par>
                          <p:cTn id="95" fill="hold">
                            <p:stCondLst>
                              <p:cond delay="8050"/>
                            </p:stCondLst>
                            <p:childTnLst>
                              <p:par>
                                <p:cTn id="96" presetID="18" presetClass="entr" presetSubtype="12" fill="hold" nodeType="afterEffect">
                                  <p:stCondLst>
                                    <p:cond delay="0"/>
                                  </p:stCondLst>
                                  <p:childTnLst>
                                    <p:set>
                                      <p:cBhvr>
                                        <p:cTn id="97" dur="1" fill="hold">
                                          <p:stCondLst>
                                            <p:cond delay="0"/>
                                          </p:stCondLst>
                                        </p:cTn>
                                        <p:tgtEl>
                                          <p:spTgt spid="115"/>
                                        </p:tgtEl>
                                        <p:attrNameLst>
                                          <p:attrName>style.visibility</p:attrName>
                                        </p:attrNameLst>
                                      </p:cBhvr>
                                      <p:to>
                                        <p:strVal val="visible"/>
                                      </p:to>
                                    </p:set>
                                    <p:animEffect transition="in" filter="strips(downLeft)">
                                      <p:cBhvr>
                                        <p:cTn id="98" dur="500"/>
                                        <p:tgtEl>
                                          <p:spTgt spid="115"/>
                                        </p:tgtEl>
                                      </p:cBhvr>
                                    </p:animEffect>
                                  </p:childTnLst>
                                </p:cTn>
                              </p:par>
                            </p:childTnLst>
                          </p:cTn>
                        </p:par>
                        <p:par>
                          <p:cTn id="99" fill="hold">
                            <p:stCondLst>
                              <p:cond delay="8550"/>
                            </p:stCondLst>
                            <p:childTnLst>
                              <p:par>
                                <p:cTn id="100" presetID="2" presetClass="entr" presetSubtype="8" accel="50000" decel="50000" fill="hold" grpId="0" nodeType="afterEffect">
                                  <p:stCondLst>
                                    <p:cond delay="0"/>
                                  </p:stCondLst>
                                  <p:childTnLst>
                                    <p:set>
                                      <p:cBhvr>
                                        <p:cTn id="101" dur="1" fill="hold">
                                          <p:stCondLst>
                                            <p:cond delay="0"/>
                                          </p:stCondLst>
                                        </p:cTn>
                                        <p:tgtEl>
                                          <p:spTgt spid="129"/>
                                        </p:tgtEl>
                                        <p:attrNameLst>
                                          <p:attrName>style.visibility</p:attrName>
                                        </p:attrNameLst>
                                      </p:cBhvr>
                                      <p:to>
                                        <p:strVal val="visible"/>
                                      </p:to>
                                    </p:set>
                                    <p:anim calcmode="lin" valueType="num">
                                      <p:cBhvr additive="base">
                                        <p:cTn id="102" dur="500" fill="hold"/>
                                        <p:tgtEl>
                                          <p:spTgt spid="129"/>
                                        </p:tgtEl>
                                        <p:attrNameLst>
                                          <p:attrName>ppt_x</p:attrName>
                                        </p:attrNameLst>
                                      </p:cBhvr>
                                      <p:tavLst>
                                        <p:tav tm="0">
                                          <p:val>
                                            <p:strVal val="0-#ppt_w/2"/>
                                          </p:val>
                                        </p:tav>
                                        <p:tav tm="100000">
                                          <p:val>
                                            <p:strVal val="#ppt_x"/>
                                          </p:val>
                                        </p:tav>
                                      </p:tavLst>
                                    </p:anim>
                                    <p:anim calcmode="lin" valueType="num">
                                      <p:cBhvr additive="base">
                                        <p:cTn id="103" dur="500" fill="hold"/>
                                        <p:tgtEl>
                                          <p:spTgt spid="129"/>
                                        </p:tgtEl>
                                        <p:attrNameLst>
                                          <p:attrName>ppt_y</p:attrName>
                                        </p:attrNameLst>
                                      </p:cBhvr>
                                      <p:tavLst>
                                        <p:tav tm="0">
                                          <p:val>
                                            <p:strVal val="#ppt_y"/>
                                          </p:val>
                                        </p:tav>
                                        <p:tav tm="100000">
                                          <p:val>
                                            <p:strVal val="#ppt_y"/>
                                          </p:val>
                                        </p:tav>
                                      </p:tavLst>
                                    </p:anim>
                                  </p:childTnLst>
                                </p:cTn>
                              </p:par>
                              <p:par>
                                <p:cTn id="104" presetID="2" presetClass="entr" presetSubtype="8" accel="50000" decel="50000" fill="hold" grpId="0" nodeType="withEffect">
                                  <p:stCondLst>
                                    <p:cond delay="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fill="hold"/>
                                        <p:tgtEl>
                                          <p:spTgt spid="130"/>
                                        </p:tgtEl>
                                        <p:attrNameLst>
                                          <p:attrName>ppt_x</p:attrName>
                                        </p:attrNameLst>
                                      </p:cBhvr>
                                      <p:tavLst>
                                        <p:tav tm="0">
                                          <p:val>
                                            <p:strVal val="0-#ppt_w/2"/>
                                          </p:val>
                                        </p:tav>
                                        <p:tav tm="100000">
                                          <p:val>
                                            <p:strVal val="#ppt_x"/>
                                          </p:val>
                                        </p:tav>
                                      </p:tavLst>
                                    </p:anim>
                                    <p:anim calcmode="lin" valueType="num">
                                      <p:cBhvr additive="base">
                                        <p:cTn id="107" dur="500" fill="hold"/>
                                        <p:tgtEl>
                                          <p:spTgt spid="130"/>
                                        </p:tgtEl>
                                        <p:attrNameLst>
                                          <p:attrName>ppt_y</p:attrName>
                                        </p:attrNameLst>
                                      </p:cBhvr>
                                      <p:tavLst>
                                        <p:tav tm="0">
                                          <p:val>
                                            <p:strVal val="#ppt_y"/>
                                          </p:val>
                                        </p:tav>
                                        <p:tav tm="100000">
                                          <p:val>
                                            <p:strVal val="#ppt_y"/>
                                          </p:val>
                                        </p:tav>
                                      </p:tavLst>
                                    </p:anim>
                                  </p:childTnLst>
                                </p:cTn>
                              </p:par>
                            </p:childTnLst>
                          </p:cTn>
                        </p:par>
                        <p:par>
                          <p:cTn id="108" fill="hold">
                            <p:stCondLst>
                              <p:cond delay="9050"/>
                            </p:stCondLst>
                            <p:childTnLst>
                              <p:par>
                                <p:cTn id="109" presetID="18" presetClass="entr" presetSubtype="3"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strips(upRight)">
                                      <p:cBhvr>
                                        <p:cTn id="111" dur="500"/>
                                        <p:tgtEl>
                                          <p:spTgt spid="76"/>
                                        </p:tgtEl>
                                      </p:cBhvr>
                                    </p:animEffect>
                                  </p:childTnLst>
                                </p:cTn>
                              </p:par>
                            </p:childTnLst>
                          </p:cTn>
                        </p:par>
                        <p:par>
                          <p:cTn id="112" fill="hold">
                            <p:stCondLst>
                              <p:cond delay="9550"/>
                            </p:stCondLst>
                            <p:childTnLst>
                              <p:par>
                                <p:cTn id="113" presetID="53" presetClass="entr" presetSubtype="16"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 calcmode="lin" valueType="num">
                                      <p:cBhvr>
                                        <p:cTn id="115" dur="500" fill="hold"/>
                                        <p:tgtEl>
                                          <p:spTgt spid="131"/>
                                        </p:tgtEl>
                                        <p:attrNameLst>
                                          <p:attrName>ppt_w</p:attrName>
                                        </p:attrNameLst>
                                      </p:cBhvr>
                                      <p:tavLst>
                                        <p:tav tm="0">
                                          <p:val>
                                            <p:fltVal val="0"/>
                                          </p:val>
                                        </p:tav>
                                        <p:tav tm="100000">
                                          <p:val>
                                            <p:strVal val="#ppt_w"/>
                                          </p:val>
                                        </p:tav>
                                      </p:tavLst>
                                    </p:anim>
                                    <p:anim calcmode="lin" valueType="num">
                                      <p:cBhvr>
                                        <p:cTn id="116" dur="500" fill="hold"/>
                                        <p:tgtEl>
                                          <p:spTgt spid="131"/>
                                        </p:tgtEl>
                                        <p:attrNameLst>
                                          <p:attrName>ppt_h</p:attrName>
                                        </p:attrNameLst>
                                      </p:cBhvr>
                                      <p:tavLst>
                                        <p:tav tm="0">
                                          <p:val>
                                            <p:fltVal val="0"/>
                                          </p:val>
                                        </p:tav>
                                        <p:tav tm="100000">
                                          <p:val>
                                            <p:strVal val="#ppt_h"/>
                                          </p:val>
                                        </p:tav>
                                      </p:tavLst>
                                    </p:anim>
                                    <p:animEffect transition="in" filter="fade">
                                      <p:cBhvr>
                                        <p:cTn id="11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grpSp>
        <p:nvGrpSpPr>
          <p:cNvPr id="37" name="Group 113"/>
          <p:cNvGrpSpPr/>
          <p:nvPr/>
        </p:nvGrpSpPr>
        <p:grpSpPr>
          <a:xfrm>
            <a:off x="1" y="1892816"/>
            <a:ext cx="2129977" cy="691283"/>
            <a:chOff x="0" y="1419612"/>
            <a:chExt cx="1597483" cy="518462"/>
          </a:xfrm>
        </p:grpSpPr>
        <p:sp>
          <p:nvSpPr>
            <p:cNvPr id="38" name="Rectangle 38"/>
            <p:cNvSpPr/>
            <p:nvPr/>
          </p:nvSpPr>
          <p:spPr>
            <a:xfrm>
              <a:off x="0" y="1419612"/>
              <a:ext cx="1597483" cy="5184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9" name="Text Placeholder 3"/>
            <p:cNvSpPr txBox="1">
              <a:spLocks/>
            </p:cNvSpPr>
            <p:nvPr/>
          </p:nvSpPr>
          <p:spPr>
            <a:xfrm>
              <a:off x="589208" y="1540344"/>
              <a:ext cx="732990"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smtClean="0">
                  <a:solidFill>
                    <a:schemeClr val="bg1"/>
                  </a:solidFill>
                  <a:latin typeface="Impact" panose="020B0806030902050204" pitchFamily="34" charset="0"/>
                </a:rPr>
                <a:t>01</a:t>
              </a:r>
              <a:endParaRPr lang="en-US" sz="2400" dirty="0">
                <a:solidFill>
                  <a:schemeClr val="bg1"/>
                </a:solidFill>
                <a:latin typeface="Impact" panose="020B0806030902050204" pitchFamily="34" charset="0"/>
              </a:endParaRPr>
            </a:p>
          </p:txBody>
        </p:sp>
      </p:grpSp>
      <p:grpSp>
        <p:nvGrpSpPr>
          <p:cNvPr id="40" name="Group 114"/>
          <p:cNvGrpSpPr/>
          <p:nvPr/>
        </p:nvGrpSpPr>
        <p:grpSpPr>
          <a:xfrm>
            <a:off x="1" y="2993750"/>
            <a:ext cx="2129977" cy="691283"/>
            <a:chOff x="0" y="2226109"/>
            <a:chExt cx="1597483" cy="518462"/>
          </a:xfrm>
          <a:solidFill>
            <a:schemeClr val="bg2"/>
          </a:solidFill>
        </p:grpSpPr>
        <p:sp>
          <p:nvSpPr>
            <p:cNvPr id="41" name="Rectangle 40"/>
            <p:cNvSpPr/>
            <p:nvPr/>
          </p:nvSpPr>
          <p:spPr>
            <a:xfrm>
              <a:off x="0" y="2226109"/>
              <a:ext cx="1597483" cy="5184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Text Placeholder 3"/>
            <p:cNvSpPr txBox="1">
              <a:spLocks/>
            </p:cNvSpPr>
            <p:nvPr/>
          </p:nvSpPr>
          <p:spPr>
            <a:xfrm>
              <a:off x="575072" y="2346841"/>
              <a:ext cx="747126"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smtClean="0">
                  <a:solidFill>
                    <a:schemeClr val="bg1"/>
                  </a:solidFill>
                  <a:latin typeface="Impact" panose="020B0806030902050204" pitchFamily="34" charset="0"/>
                </a:rPr>
                <a:t>02</a:t>
              </a:r>
              <a:endParaRPr lang="en-US" sz="2400" dirty="0">
                <a:solidFill>
                  <a:schemeClr val="bg1"/>
                </a:solidFill>
                <a:latin typeface="Impact" panose="020B0806030902050204" pitchFamily="34" charset="0"/>
              </a:endParaRPr>
            </a:p>
          </p:txBody>
        </p:sp>
      </p:grpSp>
      <p:grpSp>
        <p:nvGrpSpPr>
          <p:cNvPr id="45" name="Group 115"/>
          <p:cNvGrpSpPr/>
          <p:nvPr/>
        </p:nvGrpSpPr>
        <p:grpSpPr>
          <a:xfrm>
            <a:off x="1" y="4094684"/>
            <a:ext cx="2129977" cy="691283"/>
            <a:chOff x="0" y="3090216"/>
            <a:chExt cx="1597483" cy="518462"/>
          </a:xfrm>
        </p:grpSpPr>
        <p:sp>
          <p:nvSpPr>
            <p:cNvPr id="46" name="Rectangle 43"/>
            <p:cNvSpPr/>
            <p:nvPr/>
          </p:nvSpPr>
          <p:spPr>
            <a:xfrm>
              <a:off x="0" y="3090216"/>
              <a:ext cx="1597483" cy="5184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Text Placeholder 3"/>
            <p:cNvSpPr txBox="1">
              <a:spLocks/>
            </p:cNvSpPr>
            <p:nvPr/>
          </p:nvSpPr>
          <p:spPr>
            <a:xfrm>
              <a:off x="575072" y="3210948"/>
              <a:ext cx="747126"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smtClean="0">
                  <a:solidFill>
                    <a:schemeClr val="bg1"/>
                  </a:solidFill>
                  <a:latin typeface="Impact" panose="020B0806030902050204" pitchFamily="34" charset="0"/>
                </a:rPr>
                <a:t>03</a:t>
              </a:r>
              <a:endParaRPr lang="en-US" sz="2400" dirty="0">
                <a:solidFill>
                  <a:schemeClr val="bg1"/>
                </a:solidFill>
                <a:latin typeface="Impact" panose="020B0806030902050204" pitchFamily="34" charset="0"/>
              </a:endParaRPr>
            </a:p>
          </p:txBody>
        </p:sp>
      </p:grpSp>
      <p:grpSp>
        <p:nvGrpSpPr>
          <p:cNvPr id="48" name="Group 116"/>
          <p:cNvGrpSpPr/>
          <p:nvPr/>
        </p:nvGrpSpPr>
        <p:grpSpPr>
          <a:xfrm>
            <a:off x="1" y="5195619"/>
            <a:ext cx="2129977" cy="691283"/>
            <a:chOff x="0" y="3896714"/>
            <a:chExt cx="1597483" cy="518462"/>
          </a:xfrm>
          <a:solidFill>
            <a:schemeClr val="accent3"/>
          </a:solidFill>
        </p:grpSpPr>
        <p:sp>
          <p:nvSpPr>
            <p:cNvPr id="49" name="Rectangle 46"/>
            <p:cNvSpPr/>
            <p:nvPr/>
          </p:nvSpPr>
          <p:spPr>
            <a:xfrm>
              <a:off x="0" y="3896714"/>
              <a:ext cx="1597483" cy="5184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Text Placeholder 3"/>
            <p:cNvSpPr txBox="1">
              <a:spLocks/>
            </p:cNvSpPr>
            <p:nvPr/>
          </p:nvSpPr>
          <p:spPr>
            <a:xfrm>
              <a:off x="575072" y="4017446"/>
              <a:ext cx="747125"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smtClean="0">
                  <a:solidFill>
                    <a:schemeClr val="bg1"/>
                  </a:solidFill>
                  <a:latin typeface="Impact" panose="020B0806030902050204" pitchFamily="34" charset="0"/>
                </a:rPr>
                <a:t>04</a:t>
              </a:r>
              <a:endParaRPr lang="en-US" sz="2400" dirty="0">
                <a:solidFill>
                  <a:schemeClr val="bg1"/>
                </a:solidFill>
                <a:latin typeface="Impact" panose="020B0806030902050204" pitchFamily="34" charset="0"/>
              </a:endParaRPr>
            </a:p>
          </p:txBody>
        </p:sp>
      </p:grpSp>
      <p:sp>
        <p:nvSpPr>
          <p:cNvPr id="82" name="Freeform 37"/>
          <p:cNvSpPr/>
          <p:nvPr/>
        </p:nvSpPr>
        <p:spPr>
          <a:xfrm rot="16200000">
            <a:off x="1523362" y="1978766"/>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3" name="Freeform 41"/>
          <p:cNvSpPr/>
          <p:nvPr/>
        </p:nvSpPr>
        <p:spPr>
          <a:xfrm rot="16200000">
            <a:off x="1523362" y="3079699"/>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4" name="Freeform 44"/>
          <p:cNvSpPr/>
          <p:nvPr/>
        </p:nvSpPr>
        <p:spPr>
          <a:xfrm rot="16200000">
            <a:off x="1523362" y="4180633"/>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5" name="Freeform 47"/>
          <p:cNvSpPr/>
          <p:nvPr/>
        </p:nvSpPr>
        <p:spPr>
          <a:xfrm rot="16200000">
            <a:off x="1523362" y="5281569"/>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2" name="Pentagon 39"/>
          <p:cNvSpPr/>
          <p:nvPr/>
        </p:nvSpPr>
        <p:spPr>
          <a:xfrm>
            <a:off x="1762931" y="1739195"/>
            <a:ext cx="4333069" cy="691282"/>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5" name="Pentagon 42"/>
          <p:cNvSpPr/>
          <p:nvPr/>
        </p:nvSpPr>
        <p:spPr>
          <a:xfrm>
            <a:off x="1762932" y="2840128"/>
            <a:ext cx="3641785" cy="691282"/>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8" name="Pentagon 45"/>
          <p:cNvSpPr/>
          <p:nvPr/>
        </p:nvSpPr>
        <p:spPr>
          <a:xfrm>
            <a:off x="1762933" y="3941061"/>
            <a:ext cx="2947064" cy="691282"/>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101" name="Pentagon 48"/>
          <p:cNvSpPr/>
          <p:nvPr/>
        </p:nvSpPr>
        <p:spPr>
          <a:xfrm>
            <a:off x="1762933" y="5041995"/>
            <a:ext cx="2235681" cy="691282"/>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50" name="TextBox 59"/>
          <p:cNvSpPr txBox="1">
            <a:spLocks noChangeArrowheads="1"/>
          </p:cNvSpPr>
          <p:nvPr/>
        </p:nvSpPr>
        <p:spPr bwMode="auto">
          <a:xfrm flipH="1">
            <a:off x="3248092" y="1864918"/>
            <a:ext cx="2395325" cy="430879"/>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fontAlgn="ctr">
              <a:defRPr/>
            </a:pPr>
            <a:r>
              <a:rPr lang="zh-CN" altLang="en-US" sz="2200" b="1" dirty="0" smtClean="0">
                <a:solidFill>
                  <a:schemeClr val="bg1"/>
                </a:solidFill>
                <a:latin typeface="微软雅黑" pitchFamily="34" charset="-122"/>
                <a:ea typeface="微软雅黑" pitchFamily="34" charset="-122"/>
              </a:rPr>
              <a:t>点击添加</a:t>
            </a:r>
            <a:r>
              <a:rPr lang="zh-CN" altLang="en-US" sz="2200" b="1" dirty="0">
                <a:solidFill>
                  <a:schemeClr val="bg1"/>
                </a:solidFill>
                <a:latin typeface="微软雅黑" pitchFamily="34" charset="-122"/>
                <a:ea typeface="微软雅黑" pitchFamily="34" charset="-122"/>
              </a:rPr>
              <a:t>标题</a:t>
            </a:r>
            <a:endParaRPr lang="en-US" altLang="ko-KR" sz="2200" kern="0" dirty="0">
              <a:solidFill>
                <a:schemeClr val="bg1"/>
              </a:solidFill>
              <a:latin typeface="微软雅黑" pitchFamily="34" charset="-122"/>
              <a:ea typeface="微软雅黑" pitchFamily="34" charset="-122"/>
            </a:endParaRPr>
          </a:p>
        </p:txBody>
      </p:sp>
      <p:sp>
        <p:nvSpPr>
          <p:cNvPr id="51" name="矩形 50"/>
          <p:cNvSpPr>
            <a:spLocks noChangeArrowheads="1"/>
          </p:cNvSpPr>
          <p:nvPr/>
        </p:nvSpPr>
        <p:spPr bwMode="auto">
          <a:xfrm>
            <a:off x="7180126" y="1672353"/>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tx1">
                  <a:lumMod val="65000"/>
                  <a:lumOff val="35000"/>
                </a:schemeClr>
              </a:solidFill>
            </a:endParaRPr>
          </a:p>
        </p:txBody>
      </p:sp>
      <p:sp>
        <p:nvSpPr>
          <p:cNvPr id="52" name="TextBox 59"/>
          <p:cNvSpPr txBox="1">
            <a:spLocks noChangeArrowheads="1"/>
          </p:cNvSpPr>
          <p:nvPr/>
        </p:nvSpPr>
        <p:spPr bwMode="auto">
          <a:xfrm flipH="1">
            <a:off x="2569044" y="2944903"/>
            <a:ext cx="2395325" cy="430879"/>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fontAlgn="ctr">
              <a:defRPr/>
            </a:pPr>
            <a:r>
              <a:rPr lang="zh-CN" altLang="en-US" sz="2200" b="1" dirty="0" smtClean="0">
                <a:solidFill>
                  <a:schemeClr val="bg1"/>
                </a:solidFill>
                <a:latin typeface="微软雅黑" pitchFamily="34" charset="-122"/>
                <a:ea typeface="微软雅黑" pitchFamily="34" charset="-122"/>
              </a:rPr>
              <a:t>点击添加</a:t>
            </a:r>
            <a:r>
              <a:rPr lang="zh-CN" altLang="en-US" sz="2200" b="1" dirty="0">
                <a:solidFill>
                  <a:schemeClr val="bg1"/>
                </a:solidFill>
                <a:latin typeface="微软雅黑" pitchFamily="34" charset="-122"/>
                <a:ea typeface="微软雅黑" pitchFamily="34" charset="-122"/>
              </a:rPr>
              <a:t>标题</a:t>
            </a:r>
            <a:endParaRPr lang="en-US" altLang="ko-KR" sz="2200" kern="0" dirty="0">
              <a:solidFill>
                <a:schemeClr val="bg1"/>
              </a:solidFill>
              <a:latin typeface="微软雅黑" pitchFamily="34" charset="-122"/>
              <a:ea typeface="微软雅黑" pitchFamily="34" charset="-122"/>
            </a:endParaRPr>
          </a:p>
        </p:txBody>
      </p:sp>
      <p:sp>
        <p:nvSpPr>
          <p:cNvPr id="53" name="TextBox 59"/>
          <p:cNvSpPr txBox="1">
            <a:spLocks noChangeArrowheads="1"/>
          </p:cNvSpPr>
          <p:nvPr/>
        </p:nvSpPr>
        <p:spPr bwMode="auto">
          <a:xfrm flipH="1">
            <a:off x="1857638" y="4038812"/>
            <a:ext cx="2395325" cy="430879"/>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fontAlgn="ctr">
              <a:defRPr/>
            </a:pPr>
            <a:r>
              <a:rPr lang="zh-CN" altLang="en-US" sz="2200" b="1" dirty="0" smtClean="0">
                <a:solidFill>
                  <a:schemeClr val="bg1"/>
                </a:solidFill>
                <a:latin typeface="微软雅黑" pitchFamily="34" charset="-122"/>
                <a:ea typeface="微软雅黑" pitchFamily="34" charset="-122"/>
              </a:rPr>
              <a:t>点击添加</a:t>
            </a:r>
            <a:r>
              <a:rPr lang="zh-CN" altLang="en-US" sz="2200" b="1" dirty="0">
                <a:solidFill>
                  <a:schemeClr val="bg1"/>
                </a:solidFill>
                <a:latin typeface="微软雅黑" pitchFamily="34" charset="-122"/>
                <a:ea typeface="微软雅黑" pitchFamily="34" charset="-122"/>
              </a:rPr>
              <a:t>标题</a:t>
            </a:r>
            <a:endParaRPr lang="en-US" altLang="ko-KR" sz="2200" kern="0" dirty="0">
              <a:solidFill>
                <a:schemeClr val="bg1"/>
              </a:solidFill>
              <a:latin typeface="微软雅黑" pitchFamily="34" charset="-122"/>
              <a:ea typeface="微软雅黑" pitchFamily="34" charset="-122"/>
            </a:endParaRPr>
          </a:p>
        </p:txBody>
      </p:sp>
      <p:sp>
        <p:nvSpPr>
          <p:cNvPr id="54" name="TextBox 59"/>
          <p:cNvSpPr txBox="1">
            <a:spLocks noChangeArrowheads="1"/>
          </p:cNvSpPr>
          <p:nvPr/>
        </p:nvSpPr>
        <p:spPr bwMode="auto">
          <a:xfrm flipH="1">
            <a:off x="1275050" y="5156421"/>
            <a:ext cx="2395325"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200" b="1" dirty="0" smtClean="0">
                <a:solidFill>
                  <a:schemeClr val="bg1"/>
                </a:solidFill>
                <a:latin typeface="微软雅黑" pitchFamily="34" charset="-122"/>
                <a:ea typeface="微软雅黑" pitchFamily="34" charset="-122"/>
              </a:rPr>
              <a:t>点击添加</a:t>
            </a:r>
            <a:r>
              <a:rPr lang="zh-CN" altLang="en-US" sz="2200" b="1" dirty="0">
                <a:solidFill>
                  <a:schemeClr val="bg1"/>
                </a:solidFill>
                <a:latin typeface="微软雅黑" pitchFamily="34" charset="-122"/>
                <a:ea typeface="微软雅黑" pitchFamily="34" charset="-122"/>
              </a:rPr>
              <a:t>标题</a:t>
            </a:r>
            <a:endParaRPr lang="en-US" altLang="ko-KR" sz="2200" kern="0" dirty="0">
              <a:solidFill>
                <a:schemeClr val="bg1"/>
              </a:solidFill>
              <a:latin typeface="微软雅黑" pitchFamily="34" charset="-122"/>
              <a:ea typeface="微软雅黑" pitchFamily="34" charset="-122"/>
            </a:endParaRPr>
          </a:p>
        </p:txBody>
      </p:sp>
      <p:grpSp>
        <p:nvGrpSpPr>
          <p:cNvPr id="3" name="组合 2"/>
          <p:cNvGrpSpPr/>
          <p:nvPr/>
        </p:nvGrpSpPr>
        <p:grpSpPr>
          <a:xfrm>
            <a:off x="5588161" y="2781175"/>
            <a:ext cx="792364" cy="792365"/>
            <a:chOff x="5556077" y="2781175"/>
            <a:chExt cx="792364" cy="792365"/>
          </a:xfrm>
        </p:grpSpPr>
        <p:sp>
          <p:nvSpPr>
            <p:cNvPr id="87" name="Oval 50"/>
            <p:cNvSpPr/>
            <p:nvPr/>
          </p:nvSpPr>
          <p:spPr>
            <a:xfrm>
              <a:off x="5556077" y="2781175"/>
              <a:ext cx="792364" cy="79236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7" name="组合 56"/>
            <p:cNvGrpSpPr>
              <a:grpSpLocks noChangeAspect="1"/>
            </p:cNvGrpSpPr>
            <p:nvPr/>
          </p:nvGrpSpPr>
          <p:grpSpPr>
            <a:xfrm>
              <a:off x="5805695" y="2930428"/>
              <a:ext cx="293129" cy="493858"/>
              <a:chOff x="6982613" y="4660429"/>
              <a:chExt cx="292099" cy="492124"/>
            </a:xfrm>
            <a:solidFill>
              <a:schemeClr val="bg1">
                <a:lumMod val="95000"/>
              </a:schemeClr>
            </a:solidFill>
          </p:grpSpPr>
          <p:sp>
            <p:nvSpPr>
              <p:cNvPr id="58"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Freeform 17"/>
              <p:cNvSpPr>
                <a:spLocks/>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4166527" y="5008132"/>
            <a:ext cx="792364" cy="792365"/>
            <a:chOff x="4070275" y="5008132"/>
            <a:chExt cx="792364" cy="792365"/>
          </a:xfrm>
        </p:grpSpPr>
        <p:sp>
          <p:nvSpPr>
            <p:cNvPr id="89" name="Oval 57"/>
            <p:cNvSpPr/>
            <p:nvPr/>
          </p:nvSpPr>
          <p:spPr>
            <a:xfrm>
              <a:off x="4070275" y="5008132"/>
              <a:ext cx="792364" cy="79236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63" name="Freeform 12"/>
            <p:cNvSpPr>
              <a:spLocks noEditPoints="1"/>
            </p:cNvSpPr>
            <p:nvPr/>
          </p:nvSpPr>
          <p:spPr bwMode="auto">
            <a:xfrm>
              <a:off x="4313127" y="5192460"/>
              <a:ext cx="303041" cy="42834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6275397" y="1690703"/>
            <a:ext cx="792364" cy="792365"/>
            <a:chOff x="6275397" y="1688395"/>
            <a:chExt cx="792364" cy="792365"/>
          </a:xfrm>
        </p:grpSpPr>
        <p:sp>
          <p:nvSpPr>
            <p:cNvPr id="86" name="Oval 49"/>
            <p:cNvSpPr/>
            <p:nvPr/>
          </p:nvSpPr>
          <p:spPr>
            <a:xfrm>
              <a:off x="6275397" y="1688395"/>
              <a:ext cx="792364" cy="79236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66" name="组合 65"/>
            <p:cNvGrpSpPr/>
            <p:nvPr/>
          </p:nvGrpSpPr>
          <p:grpSpPr>
            <a:xfrm>
              <a:off x="6414717" y="1849486"/>
              <a:ext cx="513724" cy="470183"/>
              <a:chOff x="2158354" y="2417495"/>
              <a:chExt cx="550987" cy="504288"/>
            </a:xfrm>
          </p:grpSpPr>
          <p:sp>
            <p:nvSpPr>
              <p:cNvPr id="67"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headEnd/>
                <a:tailEnd/>
              </a:ln>
            </p:spPr>
            <p:txBody>
              <a:bodyPr/>
              <a:lstStyle/>
              <a:p>
                <a:pPr>
                  <a:defRPr/>
                </a:pPr>
                <a:endParaRPr lang="da-DK"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8"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headEnd/>
                <a:tailEnd/>
              </a:ln>
            </p:spPr>
            <p:txBody>
              <a:bodyPr/>
              <a:lstStyle/>
              <a:p>
                <a:pPr>
                  <a:defRPr/>
                </a:pPr>
                <a:endParaRPr lang="da-DK" sz="240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4886646" y="3916384"/>
            <a:ext cx="792364" cy="792365"/>
            <a:chOff x="4899179" y="3916384"/>
            <a:chExt cx="792364" cy="792365"/>
          </a:xfrm>
        </p:grpSpPr>
        <p:sp>
          <p:nvSpPr>
            <p:cNvPr id="88" name="Oval 56"/>
            <p:cNvSpPr/>
            <p:nvPr/>
          </p:nvSpPr>
          <p:spPr>
            <a:xfrm>
              <a:off x="4899179" y="3916384"/>
              <a:ext cx="792364" cy="79236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71" name="Freeform 41"/>
            <p:cNvSpPr>
              <a:spLocks noChangeAspect="1" noEditPoints="1"/>
            </p:cNvSpPr>
            <p:nvPr/>
          </p:nvSpPr>
          <p:spPr bwMode="auto">
            <a:xfrm>
              <a:off x="5072106" y="4133218"/>
              <a:ext cx="446510" cy="35869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73" name="矩形 72"/>
          <p:cNvSpPr>
            <a:spLocks noChangeArrowheads="1"/>
          </p:cNvSpPr>
          <p:nvPr/>
        </p:nvSpPr>
        <p:spPr bwMode="auto">
          <a:xfrm>
            <a:off x="6485006" y="2798279"/>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tx1">
                  <a:lumMod val="65000"/>
                  <a:lumOff val="35000"/>
                </a:schemeClr>
              </a:solidFill>
            </a:endParaRPr>
          </a:p>
        </p:txBody>
      </p:sp>
      <p:sp>
        <p:nvSpPr>
          <p:cNvPr id="74" name="矩形 73"/>
          <p:cNvSpPr>
            <a:spLocks noChangeArrowheads="1"/>
          </p:cNvSpPr>
          <p:nvPr/>
        </p:nvSpPr>
        <p:spPr bwMode="auto">
          <a:xfrm>
            <a:off x="5789885" y="3931911"/>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tx1">
                  <a:lumMod val="65000"/>
                  <a:lumOff val="35000"/>
                </a:schemeClr>
              </a:solidFill>
            </a:endParaRPr>
          </a:p>
        </p:txBody>
      </p:sp>
      <p:sp>
        <p:nvSpPr>
          <p:cNvPr id="75" name="矩形 74"/>
          <p:cNvSpPr>
            <a:spLocks noChangeArrowheads="1"/>
          </p:cNvSpPr>
          <p:nvPr/>
        </p:nvSpPr>
        <p:spPr bwMode="auto">
          <a:xfrm>
            <a:off x="5094764" y="5057837"/>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tx1">
                  <a:lumMod val="65000"/>
                  <a:lumOff val="35000"/>
                </a:schemeClr>
              </a:solidFill>
            </a:endParaRPr>
          </a:p>
        </p:txBody>
      </p:sp>
    </p:spTree>
    <p:extLst>
      <p:ext uri="{BB962C8B-B14F-4D97-AF65-F5344CB8AC3E}">
        <p14:creationId xmlns:p14="http://schemas.microsoft.com/office/powerpoint/2010/main" val="342204566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4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165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2650"/>
                                </p:stCondLst>
                                <p:childTnLst>
                                  <p:par>
                                    <p:cTn id="29" presetID="2" presetClass="entr" presetSubtype="2" fill="hold" nodeType="afterEffect" p14:presetBounceEnd="34286">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14:bounceEnd="34286">
                                          <p:cBhvr additive="base">
                                            <p:cTn id="31" dur="350" fill="hold"/>
                                            <p:tgtEl>
                                              <p:spTgt spid="4"/>
                                            </p:tgtEl>
                                            <p:attrNameLst>
                                              <p:attrName>ppt_x</p:attrName>
                                            </p:attrNameLst>
                                          </p:cBhvr>
                                          <p:tavLst>
                                            <p:tav tm="0">
                                              <p:val>
                                                <p:strVal val="1+#ppt_w/2"/>
                                              </p:val>
                                            </p:tav>
                                            <p:tav tm="100000">
                                              <p:val>
                                                <p:strVal val="#ppt_x"/>
                                              </p:val>
                                            </p:tav>
                                          </p:tavLst>
                                        </p:anim>
                                        <p:anim calcmode="lin" valueType="num" p14:bounceEnd="34286">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34286">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14:bounceEnd="34286">
                                          <p:cBhvr additive="base">
                                            <p:cTn id="35" dur="350" fill="hold"/>
                                            <p:tgtEl>
                                              <p:spTgt spid="51"/>
                                            </p:tgtEl>
                                            <p:attrNameLst>
                                              <p:attrName>ppt_x</p:attrName>
                                            </p:attrNameLst>
                                          </p:cBhvr>
                                          <p:tavLst>
                                            <p:tav tm="0">
                                              <p:val>
                                                <p:strVal val="1+#ppt_w/2"/>
                                              </p:val>
                                            </p:tav>
                                            <p:tav tm="100000">
                                              <p:val>
                                                <p:strVal val="#ppt_x"/>
                                              </p:val>
                                            </p:tav>
                                          </p:tavLst>
                                        </p:anim>
                                        <p:anim calcmode="lin" valueType="num" p14:bounceEnd="34286">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34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365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415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4650"/>
                                </p:stCondLst>
                                <p:childTnLst>
                                  <p:par>
                                    <p:cTn id="54" presetID="2" presetClass="entr" presetSubtype="2" fill="hold" nodeType="afterEffect" p14:presetBounceEnd="34286">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14:bounceEnd="34286">
                                          <p:cBhvr additive="base">
                                            <p:cTn id="56" dur="350" fill="hold"/>
                                            <p:tgtEl>
                                              <p:spTgt spid="3"/>
                                            </p:tgtEl>
                                            <p:attrNameLst>
                                              <p:attrName>ppt_x</p:attrName>
                                            </p:attrNameLst>
                                          </p:cBhvr>
                                          <p:tavLst>
                                            <p:tav tm="0">
                                              <p:val>
                                                <p:strVal val="1+#ppt_w/2"/>
                                              </p:val>
                                            </p:tav>
                                            <p:tav tm="100000">
                                              <p:val>
                                                <p:strVal val="#ppt_x"/>
                                              </p:val>
                                            </p:tav>
                                          </p:tavLst>
                                        </p:anim>
                                        <p:anim calcmode="lin" valueType="num" p14:bounceEnd="34286">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34286">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14:bounceEnd="34286">
                                          <p:cBhvr additive="base">
                                            <p:cTn id="60" dur="350" fill="hold"/>
                                            <p:tgtEl>
                                              <p:spTgt spid="73"/>
                                            </p:tgtEl>
                                            <p:attrNameLst>
                                              <p:attrName>ppt_x</p:attrName>
                                            </p:attrNameLst>
                                          </p:cBhvr>
                                          <p:tavLst>
                                            <p:tav tm="0">
                                              <p:val>
                                                <p:strVal val="1+#ppt_w/2"/>
                                              </p:val>
                                            </p:tav>
                                            <p:tav tm="100000">
                                              <p:val>
                                                <p:strVal val="#ppt_x"/>
                                              </p:val>
                                            </p:tav>
                                          </p:tavLst>
                                        </p:anim>
                                        <p:anim calcmode="lin" valueType="num" p14:bounceEnd="34286">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54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565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615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6650"/>
                                </p:stCondLst>
                                <p:childTnLst>
                                  <p:par>
                                    <p:cTn id="79" presetID="2" presetClass="entr" presetSubtype="2" fill="hold" nodeType="afterEffect" p14:presetBounceEnd="34286">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14:bounceEnd="34286">
                                          <p:cBhvr additive="base">
                                            <p:cTn id="81" dur="350" fill="hold"/>
                                            <p:tgtEl>
                                              <p:spTgt spid="2"/>
                                            </p:tgtEl>
                                            <p:attrNameLst>
                                              <p:attrName>ppt_x</p:attrName>
                                            </p:attrNameLst>
                                          </p:cBhvr>
                                          <p:tavLst>
                                            <p:tav tm="0">
                                              <p:val>
                                                <p:strVal val="1+#ppt_w/2"/>
                                              </p:val>
                                            </p:tav>
                                            <p:tav tm="100000">
                                              <p:val>
                                                <p:strVal val="#ppt_x"/>
                                              </p:val>
                                            </p:tav>
                                          </p:tavLst>
                                        </p:anim>
                                        <p:anim calcmode="lin" valueType="num" p14:bounceEnd="34286">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34286">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14:bounceEnd="34286">
                                          <p:cBhvr additive="base">
                                            <p:cTn id="85" dur="350" fill="hold"/>
                                            <p:tgtEl>
                                              <p:spTgt spid="74"/>
                                            </p:tgtEl>
                                            <p:attrNameLst>
                                              <p:attrName>ppt_x</p:attrName>
                                            </p:attrNameLst>
                                          </p:cBhvr>
                                          <p:tavLst>
                                            <p:tav tm="0">
                                              <p:val>
                                                <p:strVal val="1+#ppt_w/2"/>
                                              </p:val>
                                            </p:tav>
                                            <p:tav tm="100000">
                                              <p:val>
                                                <p:strVal val="#ppt_x"/>
                                              </p:val>
                                            </p:tav>
                                          </p:tavLst>
                                        </p:anim>
                                        <p:anim calcmode="lin" valueType="num" p14:bounceEnd="34286">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70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74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765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815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8650"/>
                                </p:stCondLst>
                                <p:childTnLst>
                                  <p:par>
                                    <p:cTn id="104" presetID="2" presetClass="entr" presetSubtype="2" fill="hold" nodeType="afterEffect" p14:presetBounceEnd="34286">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14:bounceEnd="34286">
                                          <p:cBhvr additive="base">
                                            <p:cTn id="106" dur="350" fill="hold"/>
                                            <p:tgtEl>
                                              <p:spTgt spid="5"/>
                                            </p:tgtEl>
                                            <p:attrNameLst>
                                              <p:attrName>ppt_x</p:attrName>
                                            </p:attrNameLst>
                                          </p:cBhvr>
                                          <p:tavLst>
                                            <p:tav tm="0">
                                              <p:val>
                                                <p:strVal val="1+#ppt_w/2"/>
                                              </p:val>
                                            </p:tav>
                                            <p:tav tm="100000">
                                              <p:val>
                                                <p:strVal val="#ppt_x"/>
                                              </p:val>
                                            </p:tav>
                                          </p:tavLst>
                                        </p:anim>
                                        <p:anim calcmode="lin" valueType="num" p14:bounceEnd="34286">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14:presetBounceEnd="34286">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14:bounceEnd="34286">
                                          <p:cBhvr additive="base">
                                            <p:cTn id="110" dur="350" fill="hold"/>
                                            <p:tgtEl>
                                              <p:spTgt spid="75"/>
                                            </p:tgtEl>
                                            <p:attrNameLst>
                                              <p:attrName>ppt_x</p:attrName>
                                            </p:attrNameLst>
                                          </p:cBhvr>
                                          <p:tavLst>
                                            <p:tav tm="0">
                                              <p:val>
                                                <p:strVal val="1+#ppt_w/2"/>
                                              </p:val>
                                            </p:tav>
                                            <p:tav tm="100000">
                                              <p:val>
                                                <p:strVal val="#ppt_x"/>
                                              </p:val>
                                            </p:tav>
                                          </p:tavLst>
                                        </p:anim>
                                        <p:anim calcmode="lin" valueType="num" p14:bounceEnd="34286">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4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165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2650"/>
                                </p:stCondLst>
                                <p:childTnLst>
                                  <p:par>
                                    <p:cTn id="29" presetID="2" presetClass="entr" presetSubtype="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350" fill="hold"/>
                                            <p:tgtEl>
                                              <p:spTgt spid="4"/>
                                            </p:tgtEl>
                                            <p:attrNameLst>
                                              <p:attrName>ppt_x</p:attrName>
                                            </p:attrNameLst>
                                          </p:cBhvr>
                                          <p:tavLst>
                                            <p:tav tm="0">
                                              <p:val>
                                                <p:strVal val="1+#ppt_w/2"/>
                                              </p:val>
                                            </p:tav>
                                            <p:tav tm="100000">
                                              <p:val>
                                                <p:strVal val="#ppt_x"/>
                                              </p:val>
                                            </p:tav>
                                          </p:tavLst>
                                        </p:anim>
                                        <p:anim calcmode="lin" valueType="num">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350" fill="hold"/>
                                            <p:tgtEl>
                                              <p:spTgt spid="51"/>
                                            </p:tgtEl>
                                            <p:attrNameLst>
                                              <p:attrName>ppt_x</p:attrName>
                                            </p:attrNameLst>
                                          </p:cBhvr>
                                          <p:tavLst>
                                            <p:tav tm="0">
                                              <p:val>
                                                <p:strVal val="1+#ppt_w/2"/>
                                              </p:val>
                                            </p:tav>
                                            <p:tav tm="100000">
                                              <p:val>
                                                <p:strVal val="#ppt_x"/>
                                              </p:val>
                                            </p:tav>
                                          </p:tavLst>
                                        </p:anim>
                                        <p:anim calcmode="lin" valueType="num">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34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365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415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4650"/>
                                </p:stCondLst>
                                <p:childTnLst>
                                  <p:par>
                                    <p:cTn id="54" presetID="2" presetClass="entr" presetSubtype="2"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350" fill="hold"/>
                                            <p:tgtEl>
                                              <p:spTgt spid="3"/>
                                            </p:tgtEl>
                                            <p:attrNameLst>
                                              <p:attrName>ppt_x</p:attrName>
                                            </p:attrNameLst>
                                          </p:cBhvr>
                                          <p:tavLst>
                                            <p:tav tm="0">
                                              <p:val>
                                                <p:strVal val="1+#ppt_w/2"/>
                                              </p:val>
                                            </p:tav>
                                            <p:tav tm="100000">
                                              <p:val>
                                                <p:strVal val="#ppt_x"/>
                                              </p:val>
                                            </p:tav>
                                          </p:tavLst>
                                        </p:anim>
                                        <p:anim calcmode="lin" valueType="num">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350" fill="hold"/>
                                            <p:tgtEl>
                                              <p:spTgt spid="73"/>
                                            </p:tgtEl>
                                            <p:attrNameLst>
                                              <p:attrName>ppt_x</p:attrName>
                                            </p:attrNameLst>
                                          </p:cBhvr>
                                          <p:tavLst>
                                            <p:tav tm="0">
                                              <p:val>
                                                <p:strVal val="1+#ppt_w/2"/>
                                              </p:val>
                                            </p:tav>
                                            <p:tav tm="100000">
                                              <p:val>
                                                <p:strVal val="#ppt_x"/>
                                              </p:val>
                                            </p:tav>
                                          </p:tavLst>
                                        </p:anim>
                                        <p:anim calcmode="lin" valueType="num">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54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565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615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6650"/>
                                </p:stCondLst>
                                <p:childTnLst>
                                  <p:par>
                                    <p:cTn id="79" presetID="2" presetClass="entr" presetSubtype="2"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additive="base">
                                            <p:cTn id="81" dur="350" fill="hold"/>
                                            <p:tgtEl>
                                              <p:spTgt spid="2"/>
                                            </p:tgtEl>
                                            <p:attrNameLst>
                                              <p:attrName>ppt_x</p:attrName>
                                            </p:attrNameLst>
                                          </p:cBhvr>
                                          <p:tavLst>
                                            <p:tav tm="0">
                                              <p:val>
                                                <p:strVal val="1+#ppt_w/2"/>
                                              </p:val>
                                            </p:tav>
                                            <p:tav tm="100000">
                                              <p:val>
                                                <p:strVal val="#ppt_x"/>
                                              </p:val>
                                            </p:tav>
                                          </p:tavLst>
                                        </p:anim>
                                        <p:anim calcmode="lin" valueType="num">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350" fill="hold"/>
                                            <p:tgtEl>
                                              <p:spTgt spid="74"/>
                                            </p:tgtEl>
                                            <p:attrNameLst>
                                              <p:attrName>ppt_x</p:attrName>
                                            </p:attrNameLst>
                                          </p:cBhvr>
                                          <p:tavLst>
                                            <p:tav tm="0">
                                              <p:val>
                                                <p:strVal val="1+#ppt_w/2"/>
                                              </p:val>
                                            </p:tav>
                                            <p:tav tm="100000">
                                              <p:val>
                                                <p:strVal val="#ppt_x"/>
                                              </p:val>
                                            </p:tav>
                                          </p:tavLst>
                                        </p:anim>
                                        <p:anim calcmode="lin" valueType="num">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70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74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765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815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8650"/>
                                </p:stCondLst>
                                <p:childTnLst>
                                  <p:par>
                                    <p:cTn id="104" presetID="2" presetClass="entr" presetSubtype="2" fill="hold" nodeType="afterEffect">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cBhvr additive="base">
                                            <p:cTn id="106" dur="350" fill="hold"/>
                                            <p:tgtEl>
                                              <p:spTgt spid="5"/>
                                            </p:tgtEl>
                                            <p:attrNameLst>
                                              <p:attrName>ppt_x</p:attrName>
                                            </p:attrNameLst>
                                          </p:cBhvr>
                                          <p:tavLst>
                                            <p:tav tm="0">
                                              <p:val>
                                                <p:strVal val="1+#ppt_w/2"/>
                                              </p:val>
                                            </p:tav>
                                            <p:tav tm="100000">
                                              <p:val>
                                                <p:strVal val="#ppt_x"/>
                                              </p:val>
                                            </p:tav>
                                          </p:tavLst>
                                        </p:anim>
                                        <p:anim calcmode="lin" valueType="num">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cBhvr additive="base">
                                            <p:cTn id="110" dur="350" fill="hold"/>
                                            <p:tgtEl>
                                              <p:spTgt spid="75"/>
                                            </p:tgtEl>
                                            <p:attrNameLst>
                                              <p:attrName>ppt_x</p:attrName>
                                            </p:attrNameLst>
                                          </p:cBhvr>
                                          <p:tavLst>
                                            <p:tav tm="0">
                                              <p:val>
                                                <p:strVal val="1+#ppt_w/2"/>
                                              </p:val>
                                            </p:tav>
                                            <p:tav tm="100000">
                                              <p:val>
                                                <p:strVal val="#ppt_x"/>
                                              </p:val>
                                            </p:tav>
                                          </p:tavLst>
                                        </p:anim>
                                        <p:anim calcmode="lin" valueType="num">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05"/>
          <p:cNvGrpSpPr/>
          <p:nvPr/>
        </p:nvGrpSpPr>
        <p:grpSpPr>
          <a:xfrm>
            <a:off x="9902477" y="1739195"/>
            <a:ext cx="1589617" cy="2786878"/>
            <a:chOff x="346652" y="843540"/>
            <a:chExt cx="1192213" cy="2090159"/>
          </a:xfrm>
        </p:grpSpPr>
        <p:cxnSp>
          <p:nvCxnSpPr>
            <p:cNvPr id="40" name="Straight Connector 107"/>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1" name="Group 108"/>
            <p:cNvGrpSpPr/>
            <p:nvPr/>
          </p:nvGrpSpPr>
          <p:grpSpPr>
            <a:xfrm>
              <a:off x="346652" y="2184398"/>
              <a:ext cx="1192213" cy="749301"/>
              <a:chOff x="2563018" y="2933699"/>
              <a:chExt cx="1192213" cy="749301"/>
            </a:xfrm>
          </p:grpSpPr>
          <p:sp>
            <p:nvSpPr>
              <p:cNvPr id="4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4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47" name="Group 74"/>
          <p:cNvGrpSpPr/>
          <p:nvPr/>
        </p:nvGrpSpPr>
        <p:grpSpPr>
          <a:xfrm>
            <a:off x="5151666" y="1047911"/>
            <a:ext cx="1589617" cy="2786879"/>
            <a:chOff x="346652" y="843540"/>
            <a:chExt cx="1192213" cy="2090159"/>
          </a:xfrm>
        </p:grpSpPr>
        <p:cxnSp>
          <p:nvCxnSpPr>
            <p:cNvPr id="49" name="Straight Connector 80"/>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1" name="Group 81"/>
            <p:cNvGrpSpPr/>
            <p:nvPr/>
          </p:nvGrpSpPr>
          <p:grpSpPr>
            <a:xfrm>
              <a:off x="346652" y="2184398"/>
              <a:ext cx="1192213" cy="749301"/>
              <a:chOff x="2563018" y="2933699"/>
              <a:chExt cx="1192213" cy="749301"/>
            </a:xfrm>
          </p:grpSpPr>
          <p:sp>
            <p:nvSpPr>
              <p:cNvPr id="6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63"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65" name="Group 90"/>
          <p:cNvGrpSpPr/>
          <p:nvPr/>
        </p:nvGrpSpPr>
        <p:grpSpPr>
          <a:xfrm>
            <a:off x="7441137" y="1124721"/>
            <a:ext cx="1589617" cy="4040348"/>
            <a:chOff x="346652" y="-96562"/>
            <a:chExt cx="1192213" cy="3030261"/>
          </a:xfrm>
        </p:grpSpPr>
        <p:cxnSp>
          <p:nvCxnSpPr>
            <p:cNvPr id="67" name="Straight Connector 92"/>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8" name="Group 93"/>
            <p:cNvGrpSpPr/>
            <p:nvPr/>
          </p:nvGrpSpPr>
          <p:grpSpPr>
            <a:xfrm>
              <a:off x="346652" y="2184398"/>
              <a:ext cx="1192213" cy="749301"/>
              <a:chOff x="2563018" y="2933699"/>
              <a:chExt cx="1192213" cy="749301"/>
            </a:xfrm>
          </p:grpSpPr>
          <p:sp>
            <p:nvSpPr>
              <p:cNvPr id="69"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70"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72" name="Group 58"/>
          <p:cNvGrpSpPr/>
          <p:nvPr/>
        </p:nvGrpSpPr>
        <p:grpSpPr>
          <a:xfrm>
            <a:off x="915785" y="817483"/>
            <a:ext cx="1589617" cy="3094116"/>
            <a:chOff x="346652" y="613112"/>
            <a:chExt cx="1192213" cy="2320587"/>
          </a:xfrm>
        </p:grpSpPr>
        <p:cxnSp>
          <p:nvCxnSpPr>
            <p:cNvPr id="74" name="Straight Connector 38"/>
            <p:cNvCxnSpPr/>
            <p:nvPr/>
          </p:nvCxnSpPr>
          <p:spPr>
            <a:xfrm>
              <a:off x="942759" y="613112"/>
              <a:ext cx="0" cy="17642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5" name="Group 56"/>
            <p:cNvGrpSpPr/>
            <p:nvPr/>
          </p:nvGrpSpPr>
          <p:grpSpPr>
            <a:xfrm>
              <a:off x="346652" y="2184398"/>
              <a:ext cx="1192213" cy="749301"/>
              <a:chOff x="2563018" y="2933699"/>
              <a:chExt cx="1192213" cy="749301"/>
            </a:xfrm>
          </p:grpSpPr>
          <p:sp>
            <p:nvSpPr>
              <p:cNvPr id="77"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78"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80" name="Group 66"/>
          <p:cNvGrpSpPr/>
          <p:nvPr/>
        </p:nvGrpSpPr>
        <p:grpSpPr>
          <a:xfrm>
            <a:off x="3151874" y="1124720"/>
            <a:ext cx="1589617" cy="4040348"/>
            <a:chOff x="346652" y="-96562"/>
            <a:chExt cx="1192213" cy="3030261"/>
          </a:xfrm>
        </p:grpSpPr>
        <p:cxnSp>
          <p:nvCxnSpPr>
            <p:cNvPr id="82" name="Straight Connector 68"/>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3" name="Group 69"/>
            <p:cNvGrpSpPr/>
            <p:nvPr/>
          </p:nvGrpSpPr>
          <p:grpSpPr>
            <a:xfrm>
              <a:off x="346652" y="2184398"/>
              <a:ext cx="1192213" cy="749301"/>
              <a:chOff x="2563018" y="2933699"/>
              <a:chExt cx="1192213" cy="749301"/>
            </a:xfrm>
          </p:grpSpPr>
          <p:sp>
            <p:nvSpPr>
              <p:cNvPr id="84"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8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sp>
        <p:nvSpPr>
          <p:cNvPr id="86" name="Freeform 22"/>
          <p:cNvSpPr>
            <a:spLocks/>
          </p:cNvSpPr>
          <p:nvPr/>
        </p:nvSpPr>
        <p:spPr bwMode="auto">
          <a:xfrm rot="10800000">
            <a:off x="2118" y="-7296"/>
            <a:ext cx="12187767" cy="3177117"/>
          </a:xfrm>
          <a:custGeom>
            <a:avLst/>
            <a:gdLst/>
            <a:ahLst/>
            <a:cxnLst>
              <a:cxn ang="0">
                <a:pos x="7259" y="1534"/>
              </a:cxn>
              <a:cxn ang="0">
                <a:pos x="7363" y="1497"/>
              </a:cxn>
              <a:cxn ang="0">
                <a:pos x="7491" y="1557"/>
              </a:cxn>
              <a:cxn ang="0">
                <a:pos x="7536" y="1640"/>
              </a:cxn>
              <a:cxn ang="0">
                <a:pos x="7553" y="1617"/>
              </a:cxn>
              <a:cxn ang="0">
                <a:pos x="7578" y="1594"/>
              </a:cxn>
              <a:cxn ang="0">
                <a:pos x="7680" y="1557"/>
              </a:cxn>
              <a:cxn ang="0">
                <a:pos x="7680" y="2002"/>
              </a:cxn>
              <a:cxn ang="0">
                <a:pos x="0" y="2002"/>
              </a:cxn>
              <a:cxn ang="0">
                <a:pos x="0" y="317"/>
              </a:cxn>
              <a:cxn ang="0">
                <a:pos x="164" y="291"/>
              </a:cxn>
              <a:cxn ang="0">
                <a:pos x="501" y="421"/>
              </a:cxn>
              <a:cxn ang="0">
                <a:pos x="601" y="555"/>
              </a:cxn>
              <a:cxn ang="0">
                <a:pos x="642" y="491"/>
              </a:cxn>
              <a:cxn ang="0">
                <a:pos x="789" y="422"/>
              </a:cxn>
              <a:cxn ang="0">
                <a:pos x="896" y="455"/>
              </a:cxn>
              <a:cxn ang="0">
                <a:pos x="1029" y="273"/>
              </a:cxn>
              <a:cxn ang="0">
                <a:pos x="1480" y="93"/>
              </a:cxn>
              <a:cxn ang="0">
                <a:pos x="1932" y="270"/>
              </a:cxn>
              <a:cxn ang="0">
                <a:pos x="2086" y="500"/>
              </a:cxn>
              <a:cxn ang="0">
                <a:pos x="2254" y="259"/>
              </a:cxn>
              <a:cxn ang="0">
                <a:pos x="2858" y="0"/>
              </a:cxn>
              <a:cxn ang="0">
                <a:pos x="3463" y="259"/>
              </a:cxn>
              <a:cxn ang="0">
                <a:pos x="3683" y="644"/>
              </a:cxn>
              <a:cxn ang="0">
                <a:pos x="3834" y="618"/>
              </a:cxn>
              <a:cxn ang="0">
                <a:pos x="4165" y="773"/>
              </a:cxn>
              <a:cxn ang="0">
                <a:pos x="4258" y="919"/>
              </a:cxn>
              <a:cxn ang="0">
                <a:pos x="4839" y="704"/>
              </a:cxn>
              <a:cxn ang="0">
                <a:pos x="5442" y="938"/>
              </a:cxn>
              <a:cxn ang="0">
                <a:pos x="5673" y="1326"/>
              </a:cxn>
              <a:cxn ang="0">
                <a:pos x="6073" y="1168"/>
              </a:cxn>
              <a:cxn ang="0">
                <a:pos x="6495" y="1348"/>
              </a:cxn>
              <a:cxn ang="0">
                <a:pos x="6548" y="1410"/>
              </a:cxn>
              <a:cxn ang="0">
                <a:pos x="6587" y="1363"/>
              </a:cxn>
              <a:cxn ang="0">
                <a:pos x="6873" y="1242"/>
              </a:cxn>
              <a:cxn ang="0">
                <a:pos x="7158" y="1363"/>
              </a:cxn>
              <a:cxn ang="0">
                <a:pos x="7259" y="1534"/>
              </a:cxn>
            </a:cxnLst>
            <a:rect l="0" t="0" r="r" b="b"/>
            <a:pathLst>
              <a:path w="7680" h="2002">
                <a:moveTo>
                  <a:pt x="7259" y="1534"/>
                </a:moveTo>
                <a:cubicBezTo>
                  <a:pt x="7289" y="1509"/>
                  <a:pt x="7324" y="1497"/>
                  <a:pt x="7363" y="1497"/>
                </a:cubicBezTo>
                <a:cubicBezTo>
                  <a:pt x="7413" y="1497"/>
                  <a:pt x="7455" y="1517"/>
                  <a:pt x="7491" y="1557"/>
                </a:cubicBezTo>
                <a:cubicBezTo>
                  <a:pt x="7512" y="1582"/>
                  <a:pt x="7527" y="1609"/>
                  <a:pt x="7536" y="1640"/>
                </a:cubicBezTo>
                <a:cubicBezTo>
                  <a:pt x="7541" y="1632"/>
                  <a:pt x="7547" y="1625"/>
                  <a:pt x="7553" y="1617"/>
                </a:cubicBezTo>
                <a:cubicBezTo>
                  <a:pt x="7561" y="1609"/>
                  <a:pt x="7569" y="1601"/>
                  <a:pt x="7578" y="1594"/>
                </a:cubicBezTo>
                <a:cubicBezTo>
                  <a:pt x="7607" y="1570"/>
                  <a:pt x="7641" y="1557"/>
                  <a:pt x="7680" y="1557"/>
                </a:cubicBezTo>
                <a:cubicBezTo>
                  <a:pt x="7680" y="2002"/>
                  <a:pt x="7680" y="2002"/>
                  <a:pt x="7680" y="2002"/>
                </a:cubicBezTo>
                <a:cubicBezTo>
                  <a:pt x="0" y="2002"/>
                  <a:pt x="0" y="2002"/>
                  <a:pt x="0" y="2002"/>
                </a:cubicBezTo>
                <a:cubicBezTo>
                  <a:pt x="0" y="317"/>
                  <a:pt x="0" y="317"/>
                  <a:pt x="0" y="317"/>
                </a:cubicBezTo>
                <a:cubicBezTo>
                  <a:pt x="51" y="300"/>
                  <a:pt x="106" y="291"/>
                  <a:pt x="164" y="291"/>
                </a:cubicBezTo>
                <a:cubicBezTo>
                  <a:pt x="296" y="291"/>
                  <a:pt x="408" y="334"/>
                  <a:pt x="501" y="421"/>
                </a:cubicBezTo>
                <a:cubicBezTo>
                  <a:pt x="545" y="462"/>
                  <a:pt x="578" y="507"/>
                  <a:pt x="601" y="555"/>
                </a:cubicBezTo>
                <a:cubicBezTo>
                  <a:pt x="611" y="532"/>
                  <a:pt x="625" y="511"/>
                  <a:pt x="642" y="491"/>
                </a:cubicBezTo>
                <a:cubicBezTo>
                  <a:pt x="682" y="445"/>
                  <a:pt x="732" y="422"/>
                  <a:pt x="789" y="422"/>
                </a:cubicBezTo>
                <a:cubicBezTo>
                  <a:pt x="829" y="422"/>
                  <a:pt x="864" y="433"/>
                  <a:pt x="896" y="455"/>
                </a:cubicBezTo>
                <a:cubicBezTo>
                  <a:pt x="927" y="389"/>
                  <a:pt x="971" y="328"/>
                  <a:pt x="1029" y="273"/>
                </a:cubicBezTo>
                <a:cubicBezTo>
                  <a:pt x="1153" y="154"/>
                  <a:pt x="1304" y="94"/>
                  <a:pt x="1480" y="93"/>
                </a:cubicBezTo>
                <a:cubicBezTo>
                  <a:pt x="1657" y="92"/>
                  <a:pt x="1807" y="151"/>
                  <a:pt x="1932" y="270"/>
                </a:cubicBezTo>
                <a:cubicBezTo>
                  <a:pt x="2004" y="338"/>
                  <a:pt x="2055" y="415"/>
                  <a:pt x="2086" y="500"/>
                </a:cubicBezTo>
                <a:cubicBezTo>
                  <a:pt x="2127" y="413"/>
                  <a:pt x="2183" y="333"/>
                  <a:pt x="2254" y="259"/>
                </a:cubicBezTo>
                <a:cubicBezTo>
                  <a:pt x="2421" y="86"/>
                  <a:pt x="2622" y="0"/>
                  <a:pt x="2858" y="0"/>
                </a:cubicBezTo>
                <a:cubicBezTo>
                  <a:pt x="3095" y="0"/>
                  <a:pt x="3296" y="86"/>
                  <a:pt x="3463" y="259"/>
                </a:cubicBezTo>
                <a:cubicBezTo>
                  <a:pt x="3572" y="372"/>
                  <a:pt x="3646" y="501"/>
                  <a:pt x="3683" y="644"/>
                </a:cubicBezTo>
                <a:cubicBezTo>
                  <a:pt x="3730" y="626"/>
                  <a:pt x="3780" y="618"/>
                  <a:pt x="3834" y="618"/>
                </a:cubicBezTo>
                <a:cubicBezTo>
                  <a:pt x="3963" y="618"/>
                  <a:pt x="4074" y="670"/>
                  <a:pt x="4165" y="773"/>
                </a:cubicBezTo>
                <a:cubicBezTo>
                  <a:pt x="4204" y="818"/>
                  <a:pt x="4235" y="866"/>
                  <a:pt x="4258" y="919"/>
                </a:cubicBezTo>
                <a:cubicBezTo>
                  <a:pt x="4420" y="776"/>
                  <a:pt x="4614" y="704"/>
                  <a:pt x="4839" y="704"/>
                </a:cubicBezTo>
                <a:cubicBezTo>
                  <a:pt x="5075" y="704"/>
                  <a:pt x="5276" y="782"/>
                  <a:pt x="5442" y="938"/>
                </a:cubicBezTo>
                <a:cubicBezTo>
                  <a:pt x="5562" y="1051"/>
                  <a:pt x="5639" y="1180"/>
                  <a:pt x="5673" y="1326"/>
                </a:cubicBezTo>
                <a:cubicBezTo>
                  <a:pt x="5785" y="1221"/>
                  <a:pt x="5918" y="1168"/>
                  <a:pt x="6073" y="1168"/>
                </a:cubicBezTo>
                <a:cubicBezTo>
                  <a:pt x="6238" y="1168"/>
                  <a:pt x="6378" y="1228"/>
                  <a:pt x="6495" y="1348"/>
                </a:cubicBezTo>
                <a:cubicBezTo>
                  <a:pt x="6514" y="1368"/>
                  <a:pt x="6532" y="1388"/>
                  <a:pt x="6548" y="1410"/>
                </a:cubicBezTo>
                <a:cubicBezTo>
                  <a:pt x="6560" y="1393"/>
                  <a:pt x="6573" y="1378"/>
                  <a:pt x="6587" y="1363"/>
                </a:cubicBezTo>
                <a:cubicBezTo>
                  <a:pt x="6666" y="1282"/>
                  <a:pt x="6761" y="1242"/>
                  <a:pt x="6873" y="1242"/>
                </a:cubicBezTo>
                <a:cubicBezTo>
                  <a:pt x="6984" y="1242"/>
                  <a:pt x="7079" y="1282"/>
                  <a:pt x="7158" y="1363"/>
                </a:cubicBezTo>
                <a:cubicBezTo>
                  <a:pt x="7207" y="1414"/>
                  <a:pt x="7240" y="1470"/>
                  <a:pt x="7259" y="1534"/>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87" name="Freeform 23"/>
          <p:cNvSpPr>
            <a:spLocks/>
          </p:cNvSpPr>
          <p:nvPr/>
        </p:nvSpPr>
        <p:spPr bwMode="auto">
          <a:xfrm rot="10800000">
            <a:off x="2118" y="-7295"/>
            <a:ext cx="12187767" cy="2385484"/>
          </a:xfrm>
          <a:custGeom>
            <a:avLst/>
            <a:gdLst/>
            <a:ahLst/>
            <a:cxnLst>
              <a:cxn ang="0">
                <a:pos x="7609" y="1134"/>
              </a:cxn>
              <a:cxn ang="0">
                <a:pos x="7680" y="1089"/>
              </a:cxn>
              <a:cxn ang="0">
                <a:pos x="7680" y="1503"/>
              </a:cxn>
              <a:cxn ang="0">
                <a:pos x="0" y="1503"/>
              </a:cxn>
              <a:cxn ang="0">
                <a:pos x="0" y="577"/>
              </a:cxn>
              <a:cxn ang="0">
                <a:pos x="32" y="576"/>
              </a:cxn>
              <a:cxn ang="0">
                <a:pos x="337" y="652"/>
              </a:cxn>
              <a:cxn ang="0">
                <a:pos x="411" y="572"/>
              </a:cxn>
              <a:cxn ang="0">
                <a:pos x="765" y="445"/>
              </a:cxn>
              <a:cxn ang="0">
                <a:pos x="892" y="458"/>
              </a:cxn>
              <a:cxn ang="0">
                <a:pos x="890" y="414"/>
              </a:cxn>
              <a:cxn ang="0">
                <a:pos x="1030" y="121"/>
              </a:cxn>
              <a:cxn ang="0">
                <a:pos x="1370" y="0"/>
              </a:cxn>
              <a:cxn ang="0">
                <a:pos x="1710" y="121"/>
              </a:cxn>
              <a:cxn ang="0">
                <a:pos x="1817" y="258"/>
              </a:cxn>
              <a:cxn ang="0">
                <a:pos x="1867" y="211"/>
              </a:cxn>
              <a:cxn ang="0">
                <a:pos x="2379" y="28"/>
              </a:cxn>
              <a:cxn ang="0">
                <a:pos x="2891" y="211"/>
              </a:cxn>
              <a:cxn ang="0">
                <a:pos x="3036" y="384"/>
              </a:cxn>
              <a:cxn ang="0">
                <a:pos x="3189" y="369"/>
              </a:cxn>
              <a:cxn ang="0">
                <a:pos x="3639" y="530"/>
              </a:cxn>
              <a:cxn ang="0">
                <a:pos x="3786" y="723"/>
              </a:cxn>
              <a:cxn ang="0">
                <a:pos x="4120" y="663"/>
              </a:cxn>
              <a:cxn ang="0">
                <a:pos x="4631" y="824"/>
              </a:cxn>
              <a:cxn ang="0">
                <a:pos x="4701" y="885"/>
              </a:cxn>
              <a:cxn ang="0">
                <a:pos x="4843" y="863"/>
              </a:cxn>
              <a:cxn ang="0">
                <a:pos x="5126" y="964"/>
              </a:cxn>
              <a:cxn ang="0">
                <a:pos x="5175" y="1014"/>
              </a:cxn>
              <a:cxn ang="0">
                <a:pos x="5256" y="1008"/>
              </a:cxn>
              <a:cxn ang="0">
                <a:pos x="5531" y="1086"/>
              </a:cxn>
              <a:cxn ang="0">
                <a:pos x="5600" y="1148"/>
              </a:cxn>
              <a:cxn ang="0">
                <a:pos x="5747" y="1115"/>
              </a:cxn>
              <a:cxn ang="0">
                <a:pos x="5950" y="1186"/>
              </a:cxn>
              <a:cxn ang="0">
                <a:pos x="5953" y="1184"/>
              </a:cxn>
              <a:cxn ang="0">
                <a:pos x="6263" y="1109"/>
              </a:cxn>
              <a:cxn ang="0">
                <a:pos x="6398" y="1120"/>
              </a:cxn>
              <a:cxn ang="0">
                <a:pos x="6479" y="1030"/>
              </a:cxn>
              <a:cxn ang="0">
                <a:pos x="6822" y="908"/>
              </a:cxn>
              <a:cxn ang="0">
                <a:pos x="7165" y="1030"/>
              </a:cxn>
              <a:cxn ang="0">
                <a:pos x="7289" y="1210"/>
              </a:cxn>
              <a:cxn ang="0">
                <a:pos x="7387" y="1191"/>
              </a:cxn>
              <a:cxn ang="0">
                <a:pos x="7537" y="1241"/>
              </a:cxn>
              <a:cxn ang="0">
                <a:pos x="7609" y="1134"/>
              </a:cxn>
            </a:cxnLst>
            <a:rect l="0" t="0" r="r" b="b"/>
            <a:pathLst>
              <a:path w="7680" h="1503">
                <a:moveTo>
                  <a:pt x="7609" y="1134"/>
                </a:moveTo>
                <a:cubicBezTo>
                  <a:pt x="7631" y="1115"/>
                  <a:pt x="7655" y="1100"/>
                  <a:pt x="7680" y="1089"/>
                </a:cubicBezTo>
                <a:cubicBezTo>
                  <a:pt x="7680" y="1503"/>
                  <a:pt x="7680" y="1503"/>
                  <a:pt x="7680" y="1503"/>
                </a:cubicBezTo>
                <a:cubicBezTo>
                  <a:pt x="0" y="1503"/>
                  <a:pt x="0" y="1503"/>
                  <a:pt x="0" y="1503"/>
                </a:cubicBezTo>
                <a:cubicBezTo>
                  <a:pt x="0" y="577"/>
                  <a:pt x="0" y="577"/>
                  <a:pt x="0" y="577"/>
                </a:cubicBezTo>
                <a:cubicBezTo>
                  <a:pt x="11" y="577"/>
                  <a:pt x="21" y="576"/>
                  <a:pt x="32" y="576"/>
                </a:cubicBezTo>
                <a:cubicBezTo>
                  <a:pt x="146" y="576"/>
                  <a:pt x="247" y="602"/>
                  <a:pt x="337" y="652"/>
                </a:cubicBezTo>
                <a:cubicBezTo>
                  <a:pt x="357" y="624"/>
                  <a:pt x="382" y="597"/>
                  <a:pt x="411" y="572"/>
                </a:cubicBezTo>
                <a:cubicBezTo>
                  <a:pt x="509" y="487"/>
                  <a:pt x="627" y="445"/>
                  <a:pt x="765" y="445"/>
                </a:cubicBezTo>
                <a:cubicBezTo>
                  <a:pt x="810" y="445"/>
                  <a:pt x="852" y="450"/>
                  <a:pt x="892" y="458"/>
                </a:cubicBezTo>
                <a:cubicBezTo>
                  <a:pt x="890" y="444"/>
                  <a:pt x="890" y="429"/>
                  <a:pt x="890" y="414"/>
                </a:cubicBezTo>
                <a:cubicBezTo>
                  <a:pt x="890" y="300"/>
                  <a:pt x="937" y="202"/>
                  <a:pt x="1030" y="121"/>
                </a:cubicBezTo>
                <a:cubicBezTo>
                  <a:pt x="1124" y="40"/>
                  <a:pt x="1238" y="0"/>
                  <a:pt x="1370" y="0"/>
                </a:cubicBezTo>
                <a:cubicBezTo>
                  <a:pt x="1503" y="0"/>
                  <a:pt x="1616" y="40"/>
                  <a:pt x="1710" y="121"/>
                </a:cubicBezTo>
                <a:cubicBezTo>
                  <a:pt x="1758" y="162"/>
                  <a:pt x="1794" y="208"/>
                  <a:pt x="1817" y="258"/>
                </a:cubicBezTo>
                <a:cubicBezTo>
                  <a:pt x="1833" y="242"/>
                  <a:pt x="1849" y="226"/>
                  <a:pt x="1867" y="211"/>
                </a:cubicBezTo>
                <a:cubicBezTo>
                  <a:pt x="2009" y="89"/>
                  <a:pt x="2179" y="28"/>
                  <a:pt x="2379" y="28"/>
                </a:cubicBezTo>
                <a:cubicBezTo>
                  <a:pt x="2579" y="28"/>
                  <a:pt x="2750" y="89"/>
                  <a:pt x="2891" y="211"/>
                </a:cubicBezTo>
                <a:cubicBezTo>
                  <a:pt x="2953" y="264"/>
                  <a:pt x="3001" y="321"/>
                  <a:pt x="3036" y="384"/>
                </a:cubicBezTo>
                <a:cubicBezTo>
                  <a:pt x="3084" y="374"/>
                  <a:pt x="3135" y="369"/>
                  <a:pt x="3189" y="369"/>
                </a:cubicBezTo>
                <a:cubicBezTo>
                  <a:pt x="3365" y="369"/>
                  <a:pt x="3515" y="423"/>
                  <a:pt x="3639" y="530"/>
                </a:cubicBezTo>
                <a:cubicBezTo>
                  <a:pt x="3706" y="588"/>
                  <a:pt x="3755" y="652"/>
                  <a:pt x="3786" y="723"/>
                </a:cubicBezTo>
                <a:cubicBezTo>
                  <a:pt x="3887" y="683"/>
                  <a:pt x="3998" y="663"/>
                  <a:pt x="4120" y="663"/>
                </a:cubicBezTo>
                <a:cubicBezTo>
                  <a:pt x="4320" y="663"/>
                  <a:pt x="4490" y="717"/>
                  <a:pt x="4631" y="824"/>
                </a:cubicBezTo>
                <a:cubicBezTo>
                  <a:pt x="4657" y="844"/>
                  <a:pt x="4680" y="864"/>
                  <a:pt x="4701" y="885"/>
                </a:cubicBezTo>
                <a:cubicBezTo>
                  <a:pt x="4745" y="870"/>
                  <a:pt x="4792" y="863"/>
                  <a:pt x="4843" y="863"/>
                </a:cubicBezTo>
                <a:cubicBezTo>
                  <a:pt x="4954" y="863"/>
                  <a:pt x="5048" y="897"/>
                  <a:pt x="5126" y="964"/>
                </a:cubicBezTo>
                <a:cubicBezTo>
                  <a:pt x="5144" y="980"/>
                  <a:pt x="5161" y="997"/>
                  <a:pt x="5175" y="1014"/>
                </a:cubicBezTo>
                <a:cubicBezTo>
                  <a:pt x="5201" y="1010"/>
                  <a:pt x="5228" y="1008"/>
                  <a:pt x="5256" y="1008"/>
                </a:cubicBezTo>
                <a:cubicBezTo>
                  <a:pt x="5363" y="1008"/>
                  <a:pt x="5455" y="1034"/>
                  <a:pt x="5531" y="1086"/>
                </a:cubicBezTo>
                <a:cubicBezTo>
                  <a:pt x="5559" y="1105"/>
                  <a:pt x="5582" y="1126"/>
                  <a:pt x="5600" y="1148"/>
                </a:cubicBezTo>
                <a:cubicBezTo>
                  <a:pt x="5644" y="1126"/>
                  <a:pt x="5692" y="1115"/>
                  <a:pt x="5747" y="1115"/>
                </a:cubicBezTo>
                <a:cubicBezTo>
                  <a:pt x="5826" y="1115"/>
                  <a:pt x="5894" y="1139"/>
                  <a:pt x="5950" y="1186"/>
                </a:cubicBezTo>
                <a:cubicBezTo>
                  <a:pt x="5951" y="1185"/>
                  <a:pt x="5952" y="1185"/>
                  <a:pt x="5953" y="1184"/>
                </a:cubicBezTo>
                <a:cubicBezTo>
                  <a:pt x="6039" y="1134"/>
                  <a:pt x="6142" y="1109"/>
                  <a:pt x="6263" y="1109"/>
                </a:cubicBezTo>
                <a:cubicBezTo>
                  <a:pt x="6311" y="1109"/>
                  <a:pt x="6356" y="1113"/>
                  <a:pt x="6398" y="1120"/>
                </a:cubicBezTo>
                <a:cubicBezTo>
                  <a:pt x="6420" y="1088"/>
                  <a:pt x="6447" y="1058"/>
                  <a:pt x="6479" y="1030"/>
                </a:cubicBezTo>
                <a:cubicBezTo>
                  <a:pt x="6574" y="949"/>
                  <a:pt x="6688" y="908"/>
                  <a:pt x="6822" y="908"/>
                </a:cubicBezTo>
                <a:cubicBezTo>
                  <a:pt x="6956" y="908"/>
                  <a:pt x="7070" y="949"/>
                  <a:pt x="7165" y="1030"/>
                </a:cubicBezTo>
                <a:cubicBezTo>
                  <a:pt x="7226" y="1083"/>
                  <a:pt x="7267" y="1143"/>
                  <a:pt x="7289" y="1210"/>
                </a:cubicBezTo>
                <a:cubicBezTo>
                  <a:pt x="7319" y="1197"/>
                  <a:pt x="7351" y="1191"/>
                  <a:pt x="7387" y="1191"/>
                </a:cubicBezTo>
                <a:cubicBezTo>
                  <a:pt x="7445" y="1191"/>
                  <a:pt x="7495" y="1208"/>
                  <a:pt x="7537" y="1241"/>
                </a:cubicBezTo>
                <a:cubicBezTo>
                  <a:pt x="7549" y="1201"/>
                  <a:pt x="7573" y="1165"/>
                  <a:pt x="7609" y="1134"/>
                </a:cubicBezTo>
                <a:close/>
              </a:path>
            </a:pathLst>
          </a:custGeom>
          <a:solidFill>
            <a:srgbClr val="00B0F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5" name="矩形 3"/>
          <p:cNvSpPr>
            <a:spLocks noChangeArrowheads="1"/>
          </p:cNvSpPr>
          <p:nvPr/>
        </p:nvSpPr>
        <p:spPr bwMode="auto">
          <a:xfrm>
            <a:off x="7788937" y="569220"/>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b="1" dirty="0">
                <a:solidFill>
                  <a:schemeClr val="bg1"/>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bg1"/>
              </a:solidFill>
              <a:latin typeface="Arial" panose="020B0604020202020204" pitchFamily="34" charset="0"/>
              <a:ea typeface="宋体" pitchFamily="2" charset="-122"/>
              <a:cs typeface="Arial" panose="020B0604020202020204" pitchFamily="34" charset="0"/>
            </a:endParaRPr>
          </a:p>
        </p:txBody>
      </p:sp>
      <p:sp>
        <p:nvSpPr>
          <p:cNvPr id="106" name="文本框 37"/>
          <p:cNvSpPr txBox="1"/>
          <p:nvPr/>
        </p:nvSpPr>
        <p:spPr>
          <a:xfrm>
            <a:off x="7958364" y="1187330"/>
            <a:ext cx="2308007" cy="338546"/>
          </a:xfrm>
          <a:prstGeom prst="rect">
            <a:avLst/>
          </a:prstGeom>
          <a:noFill/>
        </p:spPr>
        <p:txBody>
          <a:bodyPr wrap="square" lIns="91431" tIns="45716" rIns="91431" bIns="45716" rtlCol="0">
            <a:spAutoFit/>
          </a:bodyPr>
          <a:lstStyle/>
          <a:p>
            <a:pPr algn="ctr"/>
            <a:r>
              <a:rPr lang="en-US" altLang="zh-CN" sz="1600" dirty="0">
                <a:solidFill>
                  <a:schemeClr val="bg1"/>
                </a:solidFill>
                <a:latin typeface="Arial" panose="020B0604020202020204" pitchFamily="34" charset="0"/>
                <a:cs typeface="Arial" panose="020B0604020202020204" pitchFamily="34" charset="0"/>
              </a:rPr>
              <a:t>Add Your Title</a:t>
            </a:r>
            <a:endParaRPr lang="zh-CN" altLang="en-US" sz="1600" baseline="-3000" dirty="0">
              <a:solidFill>
                <a:schemeClr val="bg1"/>
              </a:solidFill>
              <a:latin typeface="Arial" panose="020B0604020202020204" pitchFamily="34" charset="0"/>
              <a:cs typeface="Arial" panose="020B0604020202020204" pitchFamily="34" charset="0"/>
            </a:endParaRPr>
          </a:p>
        </p:txBody>
      </p:sp>
      <p:sp>
        <p:nvSpPr>
          <p:cNvPr id="107" name="TextBox 59"/>
          <p:cNvSpPr txBox="1">
            <a:spLocks noChangeArrowheads="1"/>
          </p:cNvSpPr>
          <p:nvPr/>
        </p:nvSpPr>
        <p:spPr bwMode="auto">
          <a:xfrm flipH="1">
            <a:off x="3070262" y="5263102"/>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smtClean="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08" name="矩形 107"/>
          <p:cNvSpPr>
            <a:spLocks noChangeArrowheads="1"/>
          </p:cNvSpPr>
          <p:nvPr/>
        </p:nvSpPr>
        <p:spPr bwMode="auto">
          <a:xfrm>
            <a:off x="2648200" y="5719176"/>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的综合描述说明。</a:t>
            </a:r>
            <a:endParaRPr lang="zh-CN" altLang="en-US" sz="1400" dirty="0">
              <a:solidFill>
                <a:schemeClr val="tx1">
                  <a:lumMod val="75000"/>
                  <a:lumOff val="25000"/>
                </a:schemeClr>
              </a:solidFill>
            </a:endParaRPr>
          </a:p>
        </p:txBody>
      </p:sp>
      <p:sp>
        <p:nvSpPr>
          <p:cNvPr id="59" name="TextBox 59"/>
          <p:cNvSpPr txBox="1">
            <a:spLocks noChangeArrowheads="1"/>
          </p:cNvSpPr>
          <p:nvPr/>
        </p:nvSpPr>
        <p:spPr bwMode="auto">
          <a:xfrm flipH="1">
            <a:off x="7359525" y="5263102"/>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smtClean="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60" name="矩形 59"/>
          <p:cNvSpPr>
            <a:spLocks noChangeArrowheads="1"/>
          </p:cNvSpPr>
          <p:nvPr/>
        </p:nvSpPr>
        <p:spPr bwMode="auto">
          <a:xfrm>
            <a:off x="6937463" y="5719176"/>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的综合描述说明。</a:t>
            </a:r>
            <a:endParaRPr lang="zh-CN" altLang="en-US" sz="1400" dirty="0">
              <a:solidFill>
                <a:schemeClr val="tx1">
                  <a:lumMod val="75000"/>
                  <a:lumOff val="25000"/>
                </a:schemeClr>
              </a:solidFill>
            </a:endParaRPr>
          </a:p>
        </p:txBody>
      </p:sp>
      <p:sp>
        <p:nvSpPr>
          <p:cNvPr id="76" name="TextBox 59"/>
          <p:cNvSpPr txBox="1">
            <a:spLocks noChangeArrowheads="1"/>
          </p:cNvSpPr>
          <p:nvPr/>
        </p:nvSpPr>
        <p:spPr bwMode="auto">
          <a:xfrm flipH="1">
            <a:off x="851008" y="4031245"/>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smtClean="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02" name="矩形 101"/>
          <p:cNvSpPr>
            <a:spLocks noChangeArrowheads="1"/>
          </p:cNvSpPr>
          <p:nvPr/>
        </p:nvSpPr>
        <p:spPr bwMode="auto">
          <a:xfrm>
            <a:off x="428946" y="4487319"/>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的综合描述说明。</a:t>
            </a:r>
            <a:endParaRPr lang="zh-CN" altLang="en-US" sz="1400" dirty="0">
              <a:solidFill>
                <a:schemeClr val="tx1">
                  <a:lumMod val="75000"/>
                  <a:lumOff val="25000"/>
                </a:schemeClr>
              </a:solidFill>
            </a:endParaRPr>
          </a:p>
        </p:txBody>
      </p:sp>
      <p:sp>
        <p:nvSpPr>
          <p:cNvPr id="103" name="TextBox 59"/>
          <p:cNvSpPr txBox="1">
            <a:spLocks noChangeArrowheads="1"/>
          </p:cNvSpPr>
          <p:nvPr/>
        </p:nvSpPr>
        <p:spPr bwMode="auto">
          <a:xfrm flipH="1">
            <a:off x="5098050" y="3932823"/>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smtClean="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09" name="矩形 108"/>
          <p:cNvSpPr>
            <a:spLocks noChangeArrowheads="1"/>
          </p:cNvSpPr>
          <p:nvPr/>
        </p:nvSpPr>
        <p:spPr bwMode="auto">
          <a:xfrm>
            <a:off x="4675988" y="4388897"/>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的综合描述说明。</a:t>
            </a:r>
            <a:endParaRPr lang="zh-CN" altLang="en-US" sz="1400" dirty="0">
              <a:solidFill>
                <a:schemeClr val="tx1">
                  <a:lumMod val="75000"/>
                  <a:lumOff val="25000"/>
                </a:schemeClr>
              </a:solidFill>
            </a:endParaRPr>
          </a:p>
        </p:txBody>
      </p:sp>
      <p:sp>
        <p:nvSpPr>
          <p:cNvPr id="110" name="TextBox 59"/>
          <p:cNvSpPr txBox="1">
            <a:spLocks noChangeArrowheads="1"/>
          </p:cNvSpPr>
          <p:nvPr/>
        </p:nvSpPr>
        <p:spPr bwMode="auto">
          <a:xfrm flipH="1">
            <a:off x="9863862" y="4640019"/>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smtClean="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11" name="矩形 110"/>
          <p:cNvSpPr>
            <a:spLocks noChangeArrowheads="1"/>
          </p:cNvSpPr>
          <p:nvPr/>
        </p:nvSpPr>
        <p:spPr bwMode="auto">
          <a:xfrm>
            <a:off x="9441800" y="5096093"/>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说明，在此录入上述图表</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的综合描述说明。</a:t>
            </a:r>
            <a:endParaRPr lang="zh-CN" altLang="en-US" sz="1400" dirty="0">
              <a:solidFill>
                <a:schemeClr val="tx1">
                  <a:lumMod val="75000"/>
                  <a:lumOff val="25000"/>
                </a:schemeClr>
              </a:solidFill>
            </a:endParaRPr>
          </a:p>
        </p:txBody>
      </p:sp>
    </p:spTree>
    <p:extLst>
      <p:ext uri="{BB962C8B-B14F-4D97-AF65-F5344CB8AC3E}">
        <p14:creationId xmlns:p14="http://schemas.microsoft.com/office/powerpoint/2010/main" val="193734423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14:presetBounceEnd="40000">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14:bounceEnd="40000">
                                          <p:cBhvr additive="base">
                                            <p:cTn id="25"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14:bounceEnd="40000">
                                          <p:cBhvr additive="base">
                                            <p:cTn id="29" dur="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40000">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14:bounceEnd="40000">
                                          <p:cBhvr additive="base">
                                            <p:cTn id="33"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40000">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14:bounceEnd="40000">
                                          <p:cBhvr additive="base">
                                            <p:cTn id="37" dur="500" fill="hold"/>
                                            <p:tgtEl>
                                              <p:spTgt spid="65"/>
                                            </p:tgtEl>
                                            <p:attrNameLst>
                                              <p:attrName>ppt_x</p:attrName>
                                            </p:attrNameLst>
                                          </p:cBhvr>
                                          <p:tavLst>
                                            <p:tav tm="0">
                                              <p:val>
                                                <p:strVal val="#ppt_x"/>
                                              </p:val>
                                            </p:tav>
                                            <p:tav tm="100000">
                                              <p:val>
                                                <p:strVal val="#ppt_x"/>
                                              </p:val>
                                            </p:tav>
                                          </p:tavLst>
                                        </p:anim>
                                        <p:anim calcmode="lin" valueType="num" p14:bounceEnd="40000">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40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40000">
                                          <p:cBhvr additive="base">
                                            <p:cTn id="41"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ppt_x"/>
                                              </p:val>
                                            </p:tav>
                                            <p:tav tm="100000">
                                              <p:val>
                                                <p:strVal val="#ppt_x"/>
                                              </p:val>
                                            </p:tav>
                                          </p:tavLst>
                                        </p:anim>
                                        <p:anim calcmode="lin" valueType="num">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cBhvr additive="base">
                                            <p:cTn id="29" dur="500" fill="hold"/>
                                            <p:tgtEl>
                                              <p:spTgt spid="80"/>
                                            </p:tgtEl>
                                            <p:attrNameLst>
                                              <p:attrName>ppt_x</p:attrName>
                                            </p:attrNameLst>
                                          </p:cBhvr>
                                          <p:tavLst>
                                            <p:tav tm="0">
                                              <p:val>
                                                <p:strVal val="#ppt_x"/>
                                              </p:val>
                                            </p:tav>
                                            <p:tav tm="100000">
                                              <p:val>
                                                <p:strVal val="#ppt_x"/>
                                              </p:val>
                                            </p:tav>
                                          </p:tavLst>
                                        </p:anim>
                                        <p:anim calcmode="lin" valueType="num">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ppt_x"/>
                                              </p:val>
                                            </p:tav>
                                            <p:tav tm="100000">
                                              <p:val>
                                                <p:strVal val="#ppt_x"/>
                                              </p:val>
                                            </p:tav>
                                          </p:tavLst>
                                        </p:anim>
                                        <p:anim calcmode="lin" valueType="num">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8" y="3806864"/>
            <a:ext cx="3877985" cy="830997"/>
          </a:xfrm>
          <a:prstGeom prst="rect">
            <a:avLst/>
          </a:prstGeom>
          <a:noFill/>
        </p:spPr>
        <p:txBody>
          <a:bodyPr vert="horz" wrap="none" rtlCol="0" anchor="ctr">
            <a:spAutoFit/>
          </a:bodyPr>
          <a:lstStyle/>
          <a:p>
            <a:pPr algn="ctr"/>
            <a:r>
              <a:rPr lang="zh-CN" altLang="en-US" sz="4800" b="1" dirty="0" smtClean="0">
                <a:solidFill>
                  <a:srgbClr val="0070C0"/>
                </a:solidFill>
              </a:rPr>
              <a:t>年度工作概述</a:t>
            </a:r>
            <a:endParaRPr lang="zh-CN" altLang="en-US" sz="4800" b="1" dirty="0">
              <a:solidFill>
                <a:srgbClr val="0070C0"/>
              </a:solidFill>
            </a:endParaRP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r>
              <a:rPr lang="zh-CN" altLang="en-US" sz="1600" dirty="0" smtClean="0">
                <a:solidFill>
                  <a:schemeClr val="tx1">
                    <a:lumMod val="50000"/>
                    <a:lumOff val="50000"/>
                  </a:schemeClr>
                </a:solidFill>
                <a:sym typeface="微软雅黑" pitchFamily="34" charset="-122"/>
              </a:rPr>
              <a:t>。</a:t>
            </a:r>
            <a:endParaRPr lang="en-US" altLang="zh-CN" sz="1600" dirty="0">
              <a:solidFill>
                <a:schemeClr val="tx1">
                  <a:lumMod val="50000"/>
                  <a:lumOff val="50000"/>
                </a:schemeClr>
              </a:solidFill>
              <a:sym typeface="微软雅黑" pitchFamily="34" charset="-122"/>
            </a:endParaRPr>
          </a:p>
        </p:txBody>
      </p:sp>
      <p:grpSp>
        <p:nvGrpSpPr>
          <p:cNvPr id="8" name="组合 7"/>
          <p:cNvGrpSpPr/>
          <p:nvPr/>
        </p:nvGrpSpPr>
        <p:grpSpPr>
          <a:xfrm>
            <a:off x="5023040" y="1569382"/>
            <a:ext cx="2498670" cy="1862048"/>
            <a:chOff x="2757770" y="2361497"/>
            <a:chExt cx="2498670" cy="1862048"/>
          </a:xfrm>
        </p:grpSpPr>
        <p:sp>
          <p:nvSpPr>
            <p:cNvPr id="11"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smtClean="0">
                  <a:solidFill>
                    <a:srgbClr val="0070C0"/>
                  </a:solidFill>
                  <a:latin typeface="Impact" panose="020B0806030902050204" pitchFamily="34" charset="0"/>
                  <a:ea typeface="微软雅黑" pitchFamily="34" charset="-122"/>
                </a:rPr>
                <a:t>01</a:t>
              </a:r>
              <a:endParaRPr lang="en-US" altLang="ko-KR" sz="8800" kern="0" dirty="0">
                <a:solidFill>
                  <a:srgbClr val="0070C0"/>
                </a:solidFill>
                <a:latin typeface="Impact" panose="020B0806030902050204" pitchFamily="34" charset="0"/>
                <a:ea typeface="微软雅黑"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 name="矩形 1"/>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39" name="任意多边形 38"/>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36"/>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6425251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1381667" y="6058401"/>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12" name="组合 11"/>
          <p:cNvGrpSpPr/>
          <p:nvPr/>
        </p:nvGrpSpPr>
        <p:grpSpPr>
          <a:xfrm>
            <a:off x="1839403" y="3984274"/>
            <a:ext cx="9370739" cy="1087001"/>
            <a:chOff x="1855445" y="3927410"/>
            <a:chExt cx="9370739" cy="1087001"/>
          </a:xfrm>
        </p:grpSpPr>
        <p:sp>
          <p:nvSpPr>
            <p:cNvPr id="93" name="Notched Right Arrow 37"/>
            <p:cNvSpPr/>
            <p:nvPr/>
          </p:nvSpPr>
          <p:spPr>
            <a:xfrm>
              <a:off x="1855445" y="3927410"/>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95" name="Oval 41"/>
            <p:cNvSpPr>
              <a:spLocks noChangeAspect="1"/>
            </p:cNvSpPr>
            <p:nvPr/>
          </p:nvSpPr>
          <p:spPr>
            <a:xfrm>
              <a:off x="10150853" y="4123788"/>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03</a:t>
              </a:r>
            </a:p>
          </p:txBody>
        </p:sp>
      </p:grpSp>
      <p:sp>
        <p:nvSpPr>
          <p:cNvPr id="36" name="TextBox 59"/>
          <p:cNvSpPr txBox="1">
            <a:spLocks noChangeArrowheads="1"/>
          </p:cNvSpPr>
          <p:nvPr/>
        </p:nvSpPr>
        <p:spPr bwMode="auto">
          <a:xfrm flipH="1">
            <a:off x="2531517" y="4092239"/>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43" name="矩形 42"/>
          <p:cNvSpPr>
            <a:spLocks noChangeArrowheads="1"/>
          </p:cNvSpPr>
          <p:nvPr/>
        </p:nvSpPr>
        <p:spPr bwMode="auto">
          <a:xfrm>
            <a:off x="2545166" y="4448383"/>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，在此</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的综合描述说明。</a:t>
            </a:r>
            <a:endParaRPr lang="zh-CN" altLang="en-US" sz="1300" dirty="0">
              <a:solidFill>
                <a:schemeClr val="tx1">
                  <a:lumMod val="85000"/>
                  <a:lumOff val="15000"/>
                </a:schemeClr>
              </a:solidFill>
            </a:endParaRPr>
          </a:p>
        </p:txBody>
      </p:sp>
      <p:grpSp>
        <p:nvGrpSpPr>
          <p:cNvPr id="22" name="组合 21"/>
          <p:cNvGrpSpPr/>
          <p:nvPr/>
        </p:nvGrpSpPr>
        <p:grpSpPr>
          <a:xfrm>
            <a:off x="1" y="3984277"/>
            <a:ext cx="2135209" cy="1087000"/>
            <a:chOff x="1" y="3916719"/>
            <a:chExt cx="2135209" cy="1087000"/>
          </a:xfrm>
        </p:grpSpPr>
        <p:sp>
          <p:nvSpPr>
            <p:cNvPr id="66" name="任意多边形 65"/>
            <p:cNvSpPr/>
            <p:nvPr/>
          </p:nvSpPr>
          <p:spPr>
            <a:xfrm rot="16200000">
              <a:off x="524106" y="3392614"/>
              <a:ext cx="1087000" cy="2135209"/>
            </a:xfrm>
            <a:custGeom>
              <a:avLst/>
              <a:gdLst>
                <a:gd name="connsiteX0" fmla="*/ 1087000 w 1087000"/>
                <a:gd name="connsiteY0" fmla="*/ 0 h 2135209"/>
                <a:gd name="connsiteX1" fmla="*/ 1087000 w 1087000"/>
                <a:gd name="connsiteY1" fmla="*/ 1635179 h 2135209"/>
                <a:gd name="connsiteX2" fmla="*/ 543501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9"/>
                  </a:lnTo>
                  <a:lnTo>
                    <a:pt x="543501" y="2135209"/>
                  </a:lnTo>
                  <a:lnTo>
                    <a:pt x="0" y="1635178"/>
                  </a:lnTo>
                  <a:lnTo>
                    <a:pt x="0" y="0"/>
                  </a:lnTo>
                  <a:lnTo>
                    <a:pt x="10870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4267" dirty="0">
                <a:solidFill>
                  <a:schemeClr val="bg1"/>
                </a:solidFill>
              </a:endParaRPr>
            </a:p>
          </p:txBody>
        </p:sp>
        <p:sp>
          <p:nvSpPr>
            <p:cNvPr id="59" name="Freeform 129"/>
            <p:cNvSpPr>
              <a:spLocks noChangeAspect="1" noEditPoints="1"/>
            </p:cNvSpPr>
            <p:nvPr/>
          </p:nvSpPr>
          <p:spPr bwMode="auto">
            <a:xfrm>
              <a:off x="790061" y="4134547"/>
              <a:ext cx="651342" cy="651342"/>
            </a:xfrm>
            <a:custGeom>
              <a:avLst/>
              <a:gdLst>
                <a:gd name="T0" fmla="*/ 48 w 97"/>
                <a:gd name="T1" fmla="*/ 0 h 97"/>
                <a:gd name="T2" fmla="*/ 50 w 97"/>
                <a:gd name="T3" fmla="*/ 0 h 97"/>
                <a:gd name="T4" fmla="*/ 53 w 97"/>
                <a:gd name="T5" fmla="*/ 27 h 97"/>
                <a:gd name="T6" fmla="*/ 49 w 97"/>
                <a:gd name="T7" fmla="*/ 33 h 97"/>
                <a:gd name="T8" fmla="*/ 49 w 97"/>
                <a:gd name="T9" fmla="*/ 34 h 97"/>
                <a:gd name="T10" fmla="*/ 37 w 97"/>
                <a:gd name="T11" fmla="*/ 40 h 97"/>
                <a:gd name="T12" fmla="*/ 23 w 97"/>
                <a:gd name="T13" fmla="*/ 46 h 97"/>
                <a:gd name="T14" fmla="*/ 18 w 97"/>
                <a:gd name="T15" fmla="*/ 43 h 97"/>
                <a:gd name="T16" fmla="*/ 13 w 97"/>
                <a:gd name="T17" fmla="*/ 45 h 97"/>
                <a:gd name="T18" fmla="*/ 1 w 97"/>
                <a:gd name="T19" fmla="*/ 38 h 97"/>
                <a:gd name="T20" fmla="*/ 48 w 97"/>
                <a:gd name="T21" fmla="*/ 0 h 97"/>
                <a:gd name="T22" fmla="*/ 57 w 97"/>
                <a:gd name="T23" fmla="*/ 1 h 97"/>
                <a:gd name="T24" fmla="*/ 81 w 97"/>
                <a:gd name="T25" fmla="*/ 12 h 97"/>
                <a:gd name="T26" fmla="*/ 61 w 97"/>
                <a:gd name="T27" fmla="*/ 27 h 97"/>
                <a:gd name="T28" fmla="*/ 60 w 97"/>
                <a:gd name="T29" fmla="*/ 26 h 97"/>
                <a:gd name="T30" fmla="*/ 57 w 97"/>
                <a:gd name="T31" fmla="*/ 1 h 97"/>
                <a:gd name="T32" fmla="*/ 86 w 97"/>
                <a:gd name="T33" fmla="*/ 17 h 97"/>
                <a:gd name="T34" fmla="*/ 65 w 97"/>
                <a:gd name="T35" fmla="*/ 33 h 97"/>
                <a:gd name="T36" fmla="*/ 65 w 97"/>
                <a:gd name="T37" fmla="*/ 33 h 97"/>
                <a:gd name="T38" fmla="*/ 59 w 97"/>
                <a:gd name="T39" fmla="*/ 40 h 97"/>
                <a:gd name="T40" fmla="*/ 59 w 97"/>
                <a:gd name="T41" fmla="*/ 45 h 97"/>
                <a:gd name="T42" fmla="*/ 57 w 97"/>
                <a:gd name="T43" fmla="*/ 63 h 97"/>
                <a:gd name="T44" fmla="*/ 60 w 97"/>
                <a:gd name="T45" fmla="*/ 68 h 97"/>
                <a:gd name="T46" fmla="*/ 89 w 97"/>
                <a:gd name="T47" fmla="*/ 75 h 97"/>
                <a:gd name="T48" fmla="*/ 97 w 97"/>
                <a:gd name="T49" fmla="*/ 48 h 97"/>
                <a:gd name="T50" fmla="*/ 86 w 97"/>
                <a:gd name="T51" fmla="*/ 17 h 97"/>
                <a:gd name="T52" fmla="*/ 85 w 97"/>
                <a:gd name="T53" fmla="*/ 81 h 97"/>
                <a:gd name="T54" fmla="*/ 49 w 97"/>
                <a:gd name="T55" fmla="*/ 97 h 97"/>
                <a:gd name="T56" fmla="*/ 54 w 97"/>
                <a:gd name="T57" fmla="*/ 77 h 97"/>
                <a:gd name="T58" fmla="*/ 58 w 97"/>
                <a:gd name="T59" fmla="*/ 74 h 97"/>
                <a:gd name="T60" fmla="*/ 85 w 97"/>
                <a:gd name="T61" fmla="*/ 81 h 97"/>
                <a:gd name="T62" fmla="*/ 42 w 97"/>
                <a:gd name="T63" fmla="*/ 97 h 97"/>
                <a:gd name="T64" fmla="*/ 1 w 97"/>
                <a:gd name="T65" fmla="*/ 60 h 97"/>
                <a:gd name="T66" fmla="*/ 12 w 97"/>
                <a:gd name="T67" fmla="*/ 57 h 97"/>
                <a:gd name="T68" fmla="*/ 18 w 97"/>
                <a:gd name="T69" fmla="*/ 59 h 97"/>
                <a:gd name="T70" fmla="*/ 21 w 97"/>
                <a:gd name="T71" fmla="*/ 58 h 97"/>
                <a:gd name="T72" fmla="*/ 45 w 97"/>
                <a:gd name="T73" fmla="*/ 70 h 97"/>
                <a:gd name="T74" fmla="*/ 48 w 97"/>
                <a:gd name="T75" fmla="*/ 75 h 97"/>
                <a:gd name="T76" fmla="*/ 42 w 97"/>
                <a:gd name="T77" fmla="*/ 97 h 97"/>
                <a:gd name="T78" fmla="*/ 0 w 97"/>
                <a:gd name="T79" fmla="*/ 53 h 97"/>
                <a:gd name="T80" fmla="*/ 8 w 97"/>
                <a:gd name="T81" fmla="*/ 51 h 97"/>
                <a:gd name="T82" fmla="*/ 0 w 97"/>
                <a:gd name="T83" fmla="*/ 45 h 97"/>
                <a:gd name="T84" fmla="*/ 0 w 97"/>
                <a:gd name="T85" fmla="*/ 48 h 97"/>
                <a:gd name="T86" fmla="*/ 0 w 97"/>
                <a:gd name="T87" fmla="*/ 53 h 97"/>
                <a:gd name="T88" fmla="*/ 52 w 97"/>
                <a:gd name="T89" fmla="*/ 40 h 97"/>
                <a:gd name="T90" fmla="*/ 40 w 97"/>
                <a:gd name="T91" fmla="*/ 46 h 97"/>
                <a:gd name="T92" fmla="*/ 25 w 97"/>
                <a:gd name="T93" fmla="*/ 52 h 97"/>
                <a:gd name="T94" fmla="*/ 25 w 97"/>
                <a:gd name="T95" fmla="*/ 52 h 97"/>
                <a:gd name="T96" fmla="*/ 48 w 97"/>
                <a:gd name="T97" fmla="*/ 63 h 97"/>
                <a:gd name="T98" fmla="*/ 50 w 97"/>
                <a:gd name="T99" fmla="*/ 62 h 97"/>
                <a:gd name="T100" fmla="*/ 52 w 97"/>
                <a:gd name="T101" fmla="*/ 44 h 97"/>
                <a:gd name="T102" fmla="*/ 52 w 97"/>
                <a:gd name="T103"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anose="020B0604020202020204" pitchFamily="34" charset="0"/>
                <a:cs typeface="Arial" panose="020B0604020202020204" pitchFamily="34" charset="0"/>
              </a:endParaRPr>
            </a:p>
          </p:txBody>
        </p:sp>
      </p:grpSp>
      <p:grpSp>
        <p:nvGrpSpPr>
          <p:cNvPr id="11" name="组合 10"/>
          <p:cNvGrpSpPr/>
          <p:nvPr/>
        </p:nvGrpSpPr>
        <p:grpSpPr>
          <a:xfrm>
            <a:off x="965816" y="2740638"/>
            <a:ext cx="9370739" cy="1087000"/>
            <a:chOff x="949774" y="2662385"/>
            <a:chExt cx="9370739" cy="1087000"/>
          </a:xfrm>
        </p:grpSpPr>
        <p:sp>
          <p:nvSpPr>
            <p:cNvPr id="81" name="Notched Right Arrow 24"/>
            <p:cNvSpPr/>
            <p:nvPr/>
          </p:nvSpPr>
          <p:spPr>
            <a:xfrm rot="10800000">
              <a:off x="949774" y="2662385"/>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83" name="Oval 31"/>
            <p:cNvSpPr>
              <a:spLocks noChangeAspect="1"/>
            </p:cNvSpPr>
            <p:nvPr/>
          </p:nvSpPr>
          <p:spPr>
            <a:xfrm>
              <a:off x="1337222" y="2858763"/>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02</a:t>
              </a:r>
            </a:p>
          </p:txBody>
        </p:sp>
      </p:grpSp>
      <p:sp>
        <p:nvSpPr>
          <p:cNvPr id="57" name="TextBox 59"/>
          <p:cNvSpPr txBox="1">
            <a:spLocks noChangeArrowheads="1"/>
          </p:cNvSpPr>
          <p:nvPr/>
        </p:nvSpPr>
        <p:spPr bwMode="auto">
          <a:xfrm flipH="1">
            <a:off x="7224214" y="2851192"/>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smtClean="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58" name="矩形 57"/>
          <p:cNvSpPr>
            <a:spLocks noChangeArrowheads="1"/>
          </p:cNvSpPr>
          <p:nvPr/>
        </p:nvSpPr>
        <p:spPr bwMode="auto">
          <a:xfrm>
            <a:off x="2068773" y="3207336"/>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的综合描述说明。</a:t>
            </a:r>
            <a:endParaRPr lang="zh-CN" altLang="en-US" sz="1300" dirty="0">
              <a:solidFill>
                <a:schemeClr val="tx1">
                  <a:lumMod val="85000"/>
                  <a:lumOff val="15000"/>
                </a:schemeClr>
              </a:solidFill>
            </a:endParaRPr>
          </a:p>
        </p:txBody>
      </p:sp>
      <p:sp>
        <p:nvSpPr>
          <p:cNvPr id="54" name="任意多边形 53"/>
          <p:cNvSpPr/>
          <p:nvPr/>
        </p:nvSpPr>
        <p:spPr>
          <a:xfrm rot="5400000">
            <a:off x="11113483" y="3282758"/>
            <a:ext cx="5988" cy="2760"/>
          </a:xfrm>
          <a:custGeom>
            <a:avLst/>
            <a:gdLst>
              <a:gd name="connsiteX0" fmla="*/ 0 w 5988"/>
              <a:gd name="connsiteY0" fmla="*/ 0 h 2760"/>
              <a:gd name="connsiteX1" fmla="*/ 3001 w 5988"/>
              <a:gd name="connsiteY1" fmla="*/ 2375 h 2760"/>
              <a:gd name="connsiteX2" fmla="*/ 5988 w 5988"/>
              <a:gd name="connsiteY2" fmla="*/ 11 h 2760"/>
              <a:gd name="connsiteX3" fmla="*/ 3000 w 5988"/>
              <a:gd name="connsiteY3" fmla="*/ 2760 h 2760"/>
              <a:gd name="connsiteX4" fmla="*/ 0 w 5988"/>
              <a:gd name="connsiteY4" fmla="*/ 0 h 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8" h="2760">
                <a:moveTo>
                  <a:pt x="0" y="0"/>
                </a:moveTo>
                <a:lnTo>
                  <a:pt x="3001" y="2375"/>
                </a:lnTo>
                <a:lnTo>
                  <a:pt x="5988" y="11"/>
                </a:lnTo>
                <a:lnTo>
                  <a:pt x="3000" y="2760"/>
                </a:lnTo>
                <a:lnTo>
                  <a:pt x="0" y="0"/>
                </a:lnTo>
                <a:close/>
              </a:path>
            </a:pathLst>
          </a:custGeom>
          <a:solidFill>
            <a:srgbClr val="B7B32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4267" dirty="0">
              <a:solidFill>
                <a:schemeClr val="bg1"/>
              </a:solidFill>
            </a:endParaRPr>
          </a:p>
        </p:txBody>
      </p:sp>
      <p:grpSp>
        <p:nvGrpSpPr>
          <p:cNvPr id="24" name="组合 23"/>
          <p:cNvGrpSpPr/>
          <p:nvPr/>
        </p:nvGrpSpPr>
        <p:grpSpPr>
          <a:xfrm>
            <a:off x="10041147" y="2740638"/>
            <a:ext cx="2150661" cy="1087001"/>
            <a:chOff x="10041147" y="2673080"/>
            <a:chExt cx="2150661" cy="1087001"/>
          </a:xfrm>
        </p:grpSpPr>
        <p:sp>
          <p:nvSpPr>
            <p:cNvPr id="51" name="任意多边形 50"/>
            <p:cNvSpPr/>
            <p:nvPr/>
          </p:nvSpPr>
          <p:spPr>
            <a:xfrm rot="5400000">
              <a:off x="10572977" y="2141250"/>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4267" dirty="0">
                <a:solidFill>
                  <a:schemeClr val="bg1"/>
                </a:solidFill>
              </a:endParaRPr>
            </a:p>
          </p:txBody>
        </p:sp>
        <p:sp>
          <p:nvSpPr>
            <p:cNvPr id="60" name="任意多边形 59"/>
            <p:cNvSpPr>
              <a:spLocks/>
            </p:cNvSpPr>
            <p:nvPr/>
          </p:nvSpPr>
          <p:spPr bwMode="auto">
            <a:xfrm>
              <a:off x="10719564" y="2955283"/>
              <a:ext cx="697574" cy="522594"/>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965816" y="5227911"/>
            <a:ext cx="9370739" cy="1087000"/>
            <a:chOff x="949774" y="5192437"/>
            <a:chExt cx="9370739" cy="1087000"/>
          </a:xfrm>
        </p:grpSpPr>
        <p:sp>
          <p:nvSpPr>
            <p:cNvPr id="87" name="Notched Right Arrow 32"/>
            <p:cNvSpPr/>
            <p:nvPr/>
          </p:nvSpPr>
          <p:spPr>
            <a:xfrm rot="10800000">
              <a:off x="949774" y="5192437"/>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89" name="Oval 36"/>
            <p:cNvSpPr>
              <a:spLocks noChangeAspect="1"/>
            </p:cNvSpPr>
            <p:nvPr/>
          </p:nvSpPr>
          <p:spPr>
            <a:xfrm>
              <a:off x="1337222" y="5388816"/>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04</a:t>
              </a:r>
            </a:p>
          </p:txBody>
        </p:sp>
      </p:grpSp>
      <p:sp>
        <p:nvSpPr>
          <p:cNvPr id="44" name="TextBox 59"/>
          <p:cNvSpPr txBox="1">
            <a:spLocks noChangeArrowheads="1"/>
          </p:cNvSpPr>
          <p:nvPr/>
        </p:nvSpPr>
        <p:spPr bwMode="auto">
          <a:xfrm flipH="1">
            <a:off x="7224214" y="5333285"/>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smtClean="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2068773" y="5689429"/>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在此</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的综合描述说明。</a:t>
            </a:r>
            <a:endParaRPr lang="zh-CN" altLang="en-US" sz="1300" dirty="0">
              <a:solidFill>
                <a:schemeClr val="tx1">
                  <a:lumMod val="85000"/>
                  <a:lumOff val="15000"/>
                </a:schemeClr>
              </a:solidFill>
            </a:endParaRPr>
          </a:p>
        </p:txBody>
      </p:sp>
      <p:grpSp>
        <p:nvGrpSpPr>
          <p:cNvPr id="25" name="组合 24"/>
          <p:cNvGrpSpPr/>
          <p:nvPr/>
        </p:nvGrpSpPr>
        <p:grpSpPr>
          <a:xfrm>
            <a:off x="10041340" y="5229622"/>
            <a:ext cx="2150661" cy="1087001"/>
            <a:chOff x="10041340" y="5162064"/>
            <a:chExt cx="2150661" cy="1087001"/>
          </a:xfrm>
        </p:grpSpPr>
        <p:sp>
          <p:nvSpPr>
            <p:cNvPr id="69" name="任意多边形 68"/>
            <p:cNvSpPr/>
            <p:nvPr/>
          </p:nvSpPr>
          <p:spPr>
            <a:xfrm rot="5400000">
              <a:off x="10573170" y="4630234"/>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4267" dirty="0">
                <a:solidFill>
                  <a:schemeClr val="bg1"/>
                </a:solidFill>
              </a:endParaRPr>
            </a:p>
          </p:txBody>
        </p:sp>
        <p:sp>
          <p:nvSpPr>
            <p:cNvPr id="61" name="Freeform 168"/>
            <p:cNvSpPr>
              <a:spLocks noChangeAspect="1" noEditPoints="1"/>
            </p:cNvSpPr>
            <p:nvPr/>
          </p:nvSpPr>
          <p:spPr bwMode="auto">
            <a:xfrm>
              <a:off x="10755422" y="5420286"/>
              <a:ext cx="626245" cy="570557"/>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839403" y="1497001"/>
            <a:ext cx="9370739" cy="1087001"/>
            <a:chOff x="1855445" y="1397359"/>
            <a:chExt cx="9370739" cy="1087001"/>
          </a:xfrm>
        </p:grpSpPr>
        <p:sp>
          <p:nvSpPr>
            <p:cNvPr id="42" name="Notched Right Arrow 20"/>
            <p:cNvSpPr/>
            <p:nvPr/>
          </p:nvSpPr>
          <p:spPr>
            <a:xfrm>
              <a:off x="1855445" y="1397359"/>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46" name="Oval 28"/>
            <p:cNvSpPr>
              <a:spLocks noChangeAspect="1"/>
            </p:cNvSpPr>
            <p:nvPr/>
          </p:nvSpPr>
          <p:spPr>
            <a:xfrm>
              <a:off x="10150853" y="1593737"/>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01</a:t>
              </a:r>
            </a:p>
          </p:txBody>
        </p:sp>
      </p:grpSp>
      <p:sp>
        <p:nvSpPr>
          <p:cNvPr id="55" name="TextBox 59"/>
          <p:cNvSpPr txBox="1">
            <a:spLocks noChangeArrowheads="1"/>
          </p:cNvSpPr>
          <p:nvPr/>
        </p:nvSpPr>
        <p:spPr bwMode="auto">
          <a:xfrm flipH="1">
            <a:off x="2499433" y="1610145"/>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smtClean="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56" name="矩形 55"/>
          <p:cNvSpPr>
            <a:spLocks noChangeArrowheads="1"/>
          </p:cNvSpPr>
          <p:nvPr/>
        </p:nvSpPr>
        <p:spPr bwMode="auto">
          <a:xfrm>
            <a:off x="2513082" y="1966289"/>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说明，在此录入上述图表的综合描述说明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a:t>
            </a: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85000"/>
                    <a:lumOff val="15000"/>
                  </a:schemeClr>
                </a:solidFill>
                <a:latin typeface="微软雅黑" pitchFamily="34" charset="-122"/>
                <a:ea typeface="微软雅黑" pitchFamily="34" charset="-122"/>
                <a:sym typeface="微软雅黑" pitchFamily="34" charset="-122"/>
              </a:rPr>
              <a:t>的综合描述说明。</a:t>
            </a:r>
            <a:endParaRPr lang="zh-CN" altLang="en-US" sz="1300" dirty="0">
              <a:solidFill>
                <a:schemeClr val="tx1">
                  <a:lumMod val="85000"/>
                  <a:lumOff val="15000"/>
                </a:schemeClr>
              </a:solidFill>
            </a:endParaRPr>
          </a:p>
        </p:txBody>
      </p:sp>
      <p:grpSp>
        <p:nvGrpSpPr>
          <p:cNvPr id="23" name="组合 22"/>
          <p:cNvGrpSpPr/>
          <p:nvPr/>
        </p:nvGrpSpPr>
        <p:grpSpPr>
          <a:xfrm>
            <a:off x="1" y="1497003"/>
            <a:ext cx="2135209" cy="1087000"/>
            <a:chOff x="1" y="1429445"/>
            <a:chExt cx="2135209" cy="1087000"/>
          </a:xfrm>
        </p:grpSpPr>
        <p:sp>
          <p:nvSpPr>
            <p:cNvPr id="45" name="任意多边形 44"/>
            <p:cNvSpPr/>
            <p:nvPr/>
          </p:nvSpPr>
          <p:spPr>
            <a:xfrm rot="16200000">
              <a:off x="524106" y="905340"/>
              <a:ext cx="1087000" cy="2135209"/>
            </a:xfrm>
            <a:custGeom>
              <a:avLst/>
              <a:gdLst>
                <a:gd name="connsiteX0" fmla="*/ 1087000 w 1087000"/>
                <a:gd name="connsiteY0" fmla="*/ 0 h 2135209"/>
                <a:gd name="connsiteX1" fmla="*/ 1087000 w 1087000"/>
                <a:gd name="connsiteY1" fmla="*/ 1635178 h 2135209"/>
                <a:gd name="connsiteX2" fmla="*/ 543500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8"/>
                  </a:lnTo>
                  <a:lnTo>
                    <a:pt x="543500" y="2135209"/>
                  </a:lnTo>
                  <a:lnTo>
                    <a:pt x="0" y="1635178"/>
                  </a:lnTo>
                  <a:lnTo>
                    <a:pt x="0" y="0"/>
                  </a:lnTo>
                  <a:lnTo>
                    <a:pt x="10870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5867" dirty="0"/>
            </a:p>
          </p:txBody>
        </p:sp>
        <p:sp>
          <p:nvSpPr>
            <p:cNvPr id="62" name="任意多边形 61"/>
            <p:cNvSpPr>
              <a:spLocks/>
            </p:cNvSpPr>
            <p:nvPr/>
          </p:nvSpPr>
          <p:spPr bwMode="auto">
            <a:xfrm>
              <a:off x="786724" y="1653765"/>
              <a:ext cx="658017" cy="638359"/>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solidFill>
                  <a:schemeClr val="bg1"/>
                </a:solidFill>
              </a:endParaRPr>
            </a:p>
          </p:txBody>
        </p:sp>
      </p:grpSp>
      <p:sp>
        <p:nvSpPr>
          <p:cNvPr id="37"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3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92448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14:presetBounceEnd="40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0000">
                                          <p:cBhvr additive="base">
                                            <p:cTn id="15" dur="4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14:presetBounceEnd="40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40000">
                                          <p:cBhvr additive="base">
                                            <p:cTn id="20" dur="6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14:presetBounceEnd="40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40000">
                                          <p:cBhvr additive="base">
                                            <p:cTn id="32" dur="4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14:presetBounceEnd="40000">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14:bounceEnd="40000">
                                          <p:cBhvr additive="base">
                                            <p:cTn id="37" dur="6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14:presetBounceEnd="40000">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14:bounceEnd="40000">
                                          <p:cBhvr additive="base">
                                            <p:cTn id="49" dur="4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14:presetBounceEnd="40000">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6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14:presetBounceEnd="40000">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14:bounceEnd="40000">
                                          <p:cBhvr additive="base">
                                            <p:cTn id="66" dur="4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14:presetBounceEnd="40000">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14:bounceEnd="40000">
                                          <p:cBhvr additive="base">
                                            <p:cTn id="71" dur="6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600" fill="hold"/>
                                            <p:tgtEl>
                                              <p:spTgt spid="10"/>
                                            </p:tgtEl>
                                            <p:attrNameLst>
                                              <p:attrName>ppt_x</p:attrName>
                                            </p:attrNameLst>
                                          </p:cBhvr>
                                          <p:tavLst>
                                            <p:tav tm="0">
                                              <p:val>
                                                <p:strVal val="1+#ppt_w/2"/>
                                              </p:val>
                                            </p:tav>
                                            <p:tav tm="100000">
                                              <p:val>
                                                <p:strVal val="#ppt_x"/>
                                              </p:val>
                                            </p:tav>
                                          </p:tavLst>
                                        </p:anim>
                                        <p:anim calcmode="lin" valueType="num">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400" fill="hold"/>
                                            <p:tgtEl>
                                              <p:spTgt spid="24"/>
                                            </p:tgtEl>
                                            <p:attrNameLst>
                                              <p:attrName>ppt_x</p:attrName>
                                            </p:attrNameLst>
                                          </p:cBhvr>
                                          <p:tavLst>
                                            <p:tav tm="0">
                                              <p:val>
                                                <p:strVal val="1+#ppt_w/2"/>
                                              </p:val>
                                            </p:tav>
                                            <p:tav tm="100000">
                                              <p:val>
                                                <p:strVal val="#ppt_x"/>
                                              </p:val>
                                            </p:tav>
                                          </p:tavLst>
                                        </p:anim>
                                        <p:anim calcmode="lin" valueType="num">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600" fill="hold"/>
                                            <p:tgtEl>
                                              <p:spTgt spid="11"/>
                                            </p:tgtEl>
                                            <p:attrNameLst>
                                              <p:attrName>ppt_x</p:attrName>
                                            </p:attrNameLst>
                                          </p:cBhvr>
                                          <p:tavLst>
                                            <p:tav tm="0">
                                              <p:val>
                                                <p:strVal val="0-#ppt_w/2"/>
                                              </p:val>
                                            </p:tav>
                                            <p:tav tm="100000">
                                              <p:val>
                                                <p:strVal val="#ppt_x"/>
                                              </p:val>
                                            </p:tav>
                                          </p:tavLst>
                                        </p:anim>
                                        <p:anim calcmode="lin" valueType="num">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400" fill="hold"/>
                                            <p:tgtEl>
                                              <p:spTgt spid="22"/>
                                            </p:tgtEl>
                                            <p:attrNameLst>
                                              <p:attrName>ppt_x</p:attrName>
                                            </p:attrNameLst>
                                          </p:cBhvr>
                                          <p:tavLst>
                                            <p:tav tm="0">
                                              <p:val>
                                                <p:strVal val="0-#ppt_w/2"/>
                                              </p:val>
                                            </p:tav>
                                            <p:tav tm="100000">
                                              <p:val>
                                                <p:strVal val="#ppt_x"/>
                                              </p:val>
                                            </p:tav>
                                          </p:tavLst>
                                        </p:anim>
                                        <p:anim calcmode="lin" valueType="num">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600" fill="hold"/>
                                            <p:tgtEl>
                                              <p:spTgt spid="12"/>
                                            </p:tgtEl>
                                            <p:attrNameLst>
                                              <p:attrName>ppt_x</p:attrName>
                                            </p:attrNameLst>
                                          </p:cBhvr>
                                          <p:tavLst>
                                            <p:tav tm="0">
                                              <p:val>
                                                <p:strVal val="1+#ppt_w/2"/>
                                              </p:val>
                                            </p:tav>
                                            <p:tav tm="100000">
                                              <p:val>
                                                <p:strVal val="#ppt_x"/>
                                              </p:val>
                                            </p:tav>
                                          </p:tavLst>
                                        </p:anim>
                                        <p:anim calcmode="lin" valueType="num">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400" fill="hold"/>
                                            <p:tgtEl>
                                              <p:spTgt spid="25"/>
                                            </p:tgtEl>
                                            <p:attrNameLst>
                                              <p:attrName>ppt_x</p:attrName>
                                            </p:attrNameLst>
                                          </p:cBhvr>
                                          <p:tavLst>
                                            <p:tav tm="0">
                                              <p:val>
                                                <p:strVal val="1+#ppt_w/2"/>
                                              </p:val>
                                            </p:tav>
                                            <p:tav tm="100000">
                                              <p:val>
                                                <p:strVal val="#ppt_x"/>
                                              </p:val>
                                            </p:tav>
                                          </p:tavLst>
                                        </p:anim>
                                        <p:anim calcmode="lin" valueType="num">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600" fill="hold"/>
                                            <p:tgtEl>
                                              <p:spTgt spid="13"/>
                                            </p:tgtEl>
                                            <p:attrNameLst>
                                              <p:attrName>ppt_x</p:attrName>
                                            </p:attrNameLst>
                                          </p:cBhvr>
                                          <p:tavLst>
                                            <p:tav tm="0">
                                              <p:val>
                                                <p:strVal val="0-#ppt_w/2"/>
                                              </p:val>
                                            </p:tav>
                                            <p:tav tm="100000">
                                              <p:val>
                                                <p:strVal val="#ppt_x"/>
                                              </p:val>
                                            </p:tav>
                                          </p:tavLst>
                                        </p:anim>
                                        <p:anim calcmode="lin" valueType="num">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
          <p:cNvSpPr/>
          <p:nvPr/>
        </p:nvSpPr>
        <p:spPr>
          <a:xfrm>
            <a:off x="7921256" y="0"/>
            <a:ext cx="4270744" cy="685800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56" name="Rectangle 4"/>
          <p:cNvSpPr/>
          <p:nvPr/>
        </p:nvSpPr>
        <p:spPr>
          <a:xfrm>
            <a:off x="7921256" y="1537746"/>
            <a:ext cx="2746744" cy="1828800"/>
          </a:xfrm>
          <a:prstGeom prst="rect">
            <a:avLst/>
          </a:prstGeom>
          <a:solidFill>
            <a:srgbClr val="0070C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8"/>
          <p:cNvSpPr/>
          <p:nvPr/>
        </p:nvSpPr>
        <p:spPr>
          <a:xfrm>
            <a:off x="1219200" y="1537746"/>
            <a:ext cx="6702056" cy="1828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矩形 3"/>
          <p:cNvSpPr>
            <a:spLocks noChangeArrowheads="1"/>
          </p:cNvSpPr>
          <p:nvPr/>
        </p:nvSpPr>
        <p:spPr bwMode="auto">
          <a:xfrm>
            <a:off x="8393906" y="1979776"/>
            <a:ext cx="1825587" cy="94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spcBef>
                <a:spcPct val="0"/>
              </a:spcBef>
              <a:buFont typeface="Arial" charset="0"/>
              <a:buNone/>
            </a:pPr>
            <a:r>
              <a:rPr lang="zh-CN" altLang="en-US" sz="2200" b="1" dirty="0" smtClean="0">
                <a:solidFill>
                  <a:schemeClr val="bg1"/>
                </a:solidFill>
                <a:latin typeface="Arial" panose="020B0604020202020204" pitchFamily="34" charset="0"/>
                <a:ea typeface="微软雅黑" pitchFamily="34" charset="-122"/>
                <a:cs typeface="Arial" panose="020B0604020202020204" pitchFamily="34" charset="0"/>
              </a:rPr>
              <a:t>点击</a:t>
            </a:r>
            <a:r>
              <a:rPr lang="zh-CN" altLang="en-US" sz="2200" b="1" dirty="0">
                <a:solidFill>
                  <a:schemeClr val="bg1"/>
                </a:solidFill>
                <a:latin typeface="Arial" panose="020B0604020202020204" pitchFamily="34" charset="0"/>
                <a:ea typeface="微软雅黑" pitchFamily="34" charset="-122"/>
                <a:cs typeface="Arial" panose="020B0604020202020204" pitchFamily="34" charset="0"/>
              </a:rPr>
              <a:t>此处</a:t>
            </a:r>
            <a:r>
              <a:rPr lang="zh-CN" altLang="en-US" sz="2200" b="1" dirty="0" smtClean="0">
                <a:solidFill>
                  <a:schemeClr val="bg1"/>
                </a:solidFill>
                <a:latin typeface="Arial" panose="020B0604020202020204" pitchFamily="34" charset="0"/>
                <a:ea typeface="微软雅黑" pitchFamily="34" charset="-122"/>
                <a:cs typeface="Arial" panose="020B0604020202020204" pitchFamily="34" charset="0"/>
              </a:rPr>
              <a:t>添加</a:t>
            </a:r>
            <a:r>
              <a:rPr lang="zh-CN" altLang="en-US" sz="3200" b="1" dirty="0" smtClean="0">
                <a:solidFill>
                  <a:schemeClr val="bg1"/>
                </a:solidFill>
                <a:latin typeface="Arial" panose="020B0604020202020204" pitchFamily="34" charset="0"/>
                <a:ea typeface="微软雅黑" pitchFamily="34" charset="-122"/>
                <a:cs typeface="Arial" panose="020B0604020202020204" pitchFamily="34" charset="0"/>
              </a:rPr>
              <a:t>关键词</a:t>
            </a:r>
            <a:endParaRPr lang="zh-CN" altLang="en-US" sz="32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64" name="矩形 47"/>
          <p:cNvSpPr>
            <a:spLocks noChangeArrowheads="1"/>
          </p:cNvSpPr>
          <p:nvPr/>
        </p:nvSpPr>
        <p:spPr bwMode="auto">
          <a:xfrm>
            <a:off x="1219201" y="4213594"/>
            <a:ext cx="2833406"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5" name="矩形 47"/>
          <p:cNvSpPr>
            <a:spLocks noChangeArrowheads="1"/>
          </p:cNvSpPr>
          <p:nvPr/>
        </p:nvSpPr>
        <p:spPr bwMode="auto">
          <a:xfrm>
            <a:off x="4556347" y="4213594"/>
            <a:ext cx="2833406"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a:t>
            </a:r>
            <a:r>
              <a:rPr lang="zh-CN" altLang="en-US" sz="1400" dirty="0" smtClean="0">
                <a:solidFill>
                  <a:schemeClr val="tx1">
                    <a:lumMod val="75000"/>
                    <a:lumOff val="25000"/>
                  </a:schemeClr>
                </a:solidFill>
                <a:sym typeface="微软雅黑" pitchFamily="34" charset="-122"/>
              </a:rPr>
              <a:t>录入</a:t>
            </a:r>
            <a:r>
              <a:rPr lang="zh-CN" altLang="en-US" sz="1400" dirty="0">
                <a:solidFill>
                  <a:schemeClr val="tx1">
                    <a:lumMod val="75000"/>
                    <a:lumOff val="25000"/>
                  </a:schemeClr>
                </a:solidFill>
                <a:sym typeface="微软雅黑" pitchFamily="34" charset="-122"/>
              </a:rPr>
              <a:t>上述</a:t>
            </a:r>
            <a:r>
              <a:rPr lang="zh-CN" altLang="en-US" sz="1400" dirty="0" smtClean="0">
                <a:solidFill>
                  <a:schemeClr val="tx1">
                    <a:lumMod val="75000"/>
                    <a:lumOff val="25000"/>
                  </a:schemeClr>
                </a:solidFill>
                <a:sym typeface="微软雅黑" pitchFamily="34" charset="-122"/>
              </a:rPr>
              <a:t>图表的综合描述</a:t>
            </a:r>
            <a:r>
              <a:rPr lang="zh-CN" altLang="en-US" sz="1400" dirty="0">
                <a:solidFill>
                  <a:schemeClr val="tx1">
                    <a:lumMod val="75000"/>
                    <a:lumOff val="25000"/>
                  </a:schemeClr>
                </a:solidFill>
                <a:sym typeface="微软雅黑" pitchFamily="34" charset="-122"/>
              </a:rPr>
              <a:t>说明，在此录入上述图表的综合描述</a:t>
            </a:r>
            <a:r>
              <a:rPr lang="zh-CN" altLang="en-US" sz="1400" dirty="0" smtClean="0">
                <a:solidFill>
                  <a:schemeClr val="tx1">
                    <a:lumMod val="75000"/>
                    <a:lumOff val="25000"/>
                  </a:schemeClr>
                </a:solidFill>
                <a:sym typeface="微软雅黑" pitchFamily="34" charset="-122"/>
              </a:rPr>
              <a:t>说明。</a:t>
            </a:r>
            <a:endParaRPr lang="zh-CN" altLang="en-US" sz="1400" dirty="0">
              <a:solidFill>
                <a:schemeClr val="tx1">
                  <a:lumMod val="75000"/>
                  <a:lumOff val="25000"/>
                </a:schemeClr>
              </a:solidFill>
              <a:sym typeface="微软雅黑" pitchFamily="34" charset="-122"/>
            </a:endParaRPr>
          </a:p>
        </p:txBody>
      </p:sp>
      <p:sp>
        <p:nvSpPr>
          <p:cNvPr id="69" name="矩形 47"/>
          <p:cNvSpPr>
            <a:spLocks noChangeArrowheads="1"/>
          </p:cNvSpPr>
          <p:nvPr/>
        </p:nvSpPr>
        <p:spPr bwMode="auto">
          <a:xfrm>
            <a:off x="1219201" y="5114681"/>
            <a:ext cx="2833406"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a:t>
            </a:r>
            <a:r>
              <a:rPr lang="zh-CN" altLang="en-US" sz="1400" dirty="0" smtClean="0">
                <a:solidFill>
                  <a:schemeClr val="tx1">
                    <a:lumMod val="75000"/>
                    <a:lumOff val="25000"/>
                  </a:schemeClr>
                </a:solidFill>
                <a:sym typeface="微软雅黑" pitchFamily="34" charset="-122"/>
              </a:rPr>
              <a:t>说明</a:t>
            </a:r>
            <a:r>
              <a:rPr lang="zh-CN" altLang="en-US" sz="1400" dirty="0">
                <a:solidFill>
                  <a:schemeClr val="tx1">
                    <a:lumMod val="75000"/>
                    <a:lumOff val="25000"/>
                  </a:schemeClr>
                </a:solidFill>
                <a:sym typeface="微软雅黑" pitchFamily="34" charset="-122"/>
              </a:rPr>
              <a:t>。</a:t>
            </a:r>
          </a:p>
        </p:txBody>
      </p:sp>
      <p:sp>
        <p:nvSpPr>
          <p:cNvPr id="70" name="矩形 47"/>
          <p:cNvSpPr>
            <a:spLocks noChangeArrowheads="1"/>
          </p:cNvSpPr>
          <p:nvPr/>
        </p:nvSpPr>
        <p:spPr bwMode="auto">
          <a:xfrm>
            <a:off x="4556347" y="5114681"/>
            <a:ext cx="2833406"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a:t>
            </a:r>
            <a:r>
              <a:rPr lang="zh-CN" altLang="en-US" sz="1400" dirty="0" smtClean="0">
                <a:solidFill>
                  <a:schemeClr val="tx1">
                    <a:lumMod val="75000"/>
                    <a:lumOff val="25000"/>
                  </a:schemeClr>
                </a:solidFill>
                <a:sym typeface="微软雅黑" pitchFamily="34" charset="-122"/>
              </a:rPr>
              <a:t>录入</a:t>
            </a:r>
            <a:r>
              <a:rPr lang="zh-CN" altLang="en-US" sz="1400" dirty="0">
                <a:solidFill>
                  <a:schemeClr val="tx1">
                    <a:lumMod val="75000"/>
                    <a:lumOff val="25000"/>
                  </a:schemeClr>
                </a:solidFill>
                <a:sym typeface="微软雅黑" pitchFamily="34" charset="-122"/>
              </a:rPr>
              <a:t>上述</a:t>
            </a:r>
            <a:r>
              <a:rPr lang="zh-CN" altLang="en-US" sz="1400" dirty="0" smtClean="0">
                <a:solidFill>
                  <a:schemeClr val="tx1">
                    <a:lumMod val="75000"/>
                    <a:lumOff val="25000"/>
                  </a:schemeClr>
                </a:solidFill>
                <a:sym typeface="微软雅黑" pitchFamily="34" charset="-122"/>
              </a:rPr>
              <a:t>图表的综合描述</a:t>
            </a:r>
            <a:r>
              <a:rPr lang="zh-CN" altLang="en-US" sz="1400" dirty="0">
                <a:solidFill>
                  <a:schemeClr val="tx1">
                    <a:lumMod val="75000"/>
                    <a:lumOff val="25000"/>
                  </a:schemeClr>
                </a:solidFill>
                <a:sym typeface="微软雅黑" pitchFamily="34" charset="-122"/>
              </a:rPr>
              <a:t>说明，在此</a:t>
            </a:r>
            <a:r>
              <a:rPr lang="zh-CN" altLang="en-US" sz="1400" dirty="0" smtClean="0">
                <a:solidFill>
                  <a:schemeClr val="tx1">
                    <a:lumMod val="75000"/>
                    <a:lumOff val="25000"/>
                  </a:schemeClr>
                </a:solidFill>
                <a:sym typeface="微软雅黑" pitchFamily="34" charset="-122"/>
              </a:rPr>
              <a:t>录入说明。</a:t>
            </a:r>
            <a:endParaRPr lang="zh-CN" altLang="en-US" sz="1400" dirty="0">
              <a:solidFill>
                <a:schemeClr val="tx1">
                  <a:lumMod val="75000"/>
                  <a:lumOff val="25000"/>
                </a:schemeClr>
              </a:solidFill>
              <a:sym typeface="微软雅黑" pitchFamily="34" charset="-122"/>
            </a:endParaRPr>
          </a:p>
        </p:txBody>
      </p:sp>
      <p:sp>
        <p:nvSpPr>
          <p:cNvPr id="72" name="矩形 47"/>
          <p:cNvSpPr>
            <a:spLocks noChangeArrowheads="1"/>
          </p:cNvSpPr>
          <p:nvPr/>
        </p:nvSpPr>
        <p:spPr bwMode="auto">
          <a:xfrm>
            <a:off x="1219201" y="3695113"/>
            <a:ext cx="6276737" cy="31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spcBef>
                <a:spcPct val="0"/>
              </a:spcBef>
              <a:buFont typeface="Arial" charset="0"/>
              <a:buNone/>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右键点击图片选择设置图片格式可直接替换图片，点击输入文字</a:t>
            </a:r>
            <a:r>
              <a:rPr lang="zh-CN" altLang="en-US" sz="1400" dirty="0">
                <a:solidFill>
                  <a:schemeClr val="tx1">
                    <a:lumMod val="75000"/>
                    <a:lumOff val="25000"/>
                  </a:schemeClr>
                </a:solidFill>
                <a:latin typeface="微软雅黑" pitchFamily="34" charset="-122"/>
                <a:ea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76" name="组合 75"/>
          <p:cNvGrpSpPr/>
          <p:nvPr/>
        </p:nvGrpSpPr>
        <p:grpSpPr>
          <a:xfrm>
            <a:off x="1591522" y="1920517"/>
            <a:ext cx="1063256" cy="1063256"/>
            <a:chOff x="1522613" y="1982971"/>
            <a:chExt cx="1063256" cy="1063256"/>
          </a:xfrm>
          <a:solidFill>
            <a:schemeClr val="accent1"/>
          </a:solidFill>
        </p:grpSpPr>
        <p:sp>
          <p:nvSpPr>
            <p:cNvPr id="77" name="Oval 9"/>
            <p:cNvSpPr/>
            <p:nvPr/>
          </p:nvSpPr>
          <p:spPr>
            <a:xfrm>
              <a:off x="152261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78" name="任意多边形 77"/>
            <p:cNvSpPr/>
            <p:nvPr/>
          </p:nvSpPr>
          <p:spPr>
            <a:xfrm>
              <a:off x="1796945" y="2299599"/>
              <a:ext cx="514592" cy="4300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9" name="组合 78"/>
          <p:cNvGrpSpPr/>
          <p:nvPr/>
        </p:nvGrpSpPr>
        <p:grpSpPr>
          <a:xfrm>
            <a:off x="6485678" y="1920517"/>
            <a:ext cx="1063256" cy="1063256"/>
            <a:chOff x="6448853" y="1982971"/>
            <a:chExt cx="1063256" cy="1063256"/>
          </a:xfrm>
          <a:solidFill>
            <a:schemeClr val="accent1"/>
          </a:solidFill>
        </p:grpSpPr>
        <p:sp>
          <p:nvSpPr>
            <p:cNvPr id="80" name="Oval 9"/>
            <p:cNvSpPr/>
            <p:nvPr/>
          </p:nvSpPr>
          <p:spPr>
            <a:xfrm>
              <a:off x="6448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90" name="任意多边形 89"/>
            <p:cNvSpPr/>
            <p:nvPr/>
          </p:nvSpPr>
          <p:spPr>
            <a:xfrm>
              <a:off x="6714803" y="2299599"/>
              <a:ext cx="531356" cy="4300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1" name="组合 90"/>
          <p:cNvGrpSpPr/>
          <p:nvPr/>
        </p:nvGrpSpPr>
        <p:grpSpPr>
          <a:xfrm>
            <a:off x="3222907" y="1920517"/>
            <a:ext cx="1063256" cy="1063256"/>
            <a:chOff x="3314079" y="1982971"/>
            <a:chExt cx="1063256" cy="1063256"/>
          </a:xfrm>
          <a:solidFill>
            <a:schemeClr val="accent1"/>
          </a:solidFill>
        </p:grpSpPr>
        <p:sp>
          <p:nvSpPr>
            <p:cNvPr id="93" name="Oval 9"/>
            <p:cNvSpPr/>
            <p:nvPr/>
          </p:nvSpPr>
          <p:spPr>
            <a:xfrm>
              <a:off x="3314079"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94" name="Freeform 195"/>
            <p:cNvSpPr>
              <a:spLocks noChangeAspect="1" noEditPoints="1"/>
            </p:cNvSpPr>
            <p:nvPr/>
          </p:nvSpPr>
          <p:spPr bwMode="auto">
            <a:xfrm>
              <a:off x="3561147" y="2284242"/>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p:nvPr/>
        </p:nvGrpSpPr>
        <p:grpSpPr>
          <a:xfrm>
            <a:off x="4854292" y="1920517"/>
            <a:ext cx="1063256" cy="1063256"/>
            <a:chOff x="4924853" y="1982971"/>
            <a:chExt cx="1063256" cy="1063256"/>
          </a:xfrm>
          <a:solidFill>
            <a:schemeClr val="accent1"/>
          </a:solidFill>
        </p:grpSpPr>
        <p:sp>
          <p:nvSpPr>
            <p:cNvPr id="97" name="Oval 9"/>
            <p:cNvSpPr/>
            <p:nvPr/>
          </p:nvSpPr>
          <p:spPr>
            <a:xfrm>
              <a:off x="4924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99" name="任意多边形 98"/>
            <p:cNvSpPr>
              <a:spLocks noChangeArrowheads="1"/>
            </p:cNvSpPr>
            <p:nvPr/>
          </p:nvSpPr>
          <p:spPr bwMode="auto">
            <a:xfrm>
              <a:off x="5169814" y="2299599"/>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solidFill>
              <a:srgbClr val="0070C0"/>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2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2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75232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dissolve">
                                      <p:cBhvr>
                                        <p:cTn id="15" dur="500"/>
                                        <p:tgtEl>
                                          <p:spTgt spid="5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10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par>
                                <p:cTn id="23" presetID="10" presetClass="entr" presetSubtype="0" fill="hold" nodeType="withEffect">
                                  <p:stCondLst>
                                    <p:cond delay="1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50"/>
                                        <p:tgtEl>
                                          <p:spTgt spid="79"/>
                                        </p:tgtEl>
                                      </p:cBhvr>
                                    </p:animEffect>
                                  </p:childTnLst>
                                </p:cTn>
                              </p:par>
                              <p:par>
                                <p:cTn id="26" presetID="10" presetClass="entr" presetSubtype="0" fill="hold" nodeType="withEffect">
                                  <p:stCondLst>
                                    <p:cond delay="350"/>
                                  </p:stCondLst>
                                  <p:childTnLst>
                                    <p:set>
                                      <p:cBhvr>
                                        <p:cTn id="27" dur="1" fill="hold">
                                          <p:stCondLst>
                                            <p:cond delay="0"/>
                                          </p:stCondLst>
                                        </p:cTn>
                                        <p:tgtEl>
                                          <p:spTgt spid="96"/>
                                        </p:tgtEl>
                                        <p:attrNameLst>
                                          <p:attrName>style.visibility</p:attrName>
                                        </p:attrNameLst>
                                      </p:cBhvr>
                                      <p:to>
                                        <p:strVal val="visible"/>
                                      </p:to>
                                    </p:set>
                                    <p:animEffect transition="in" filter="fade">
                                      <p:cBhvr>
                                        <p:cTn id="28" dur="250"/>
                                        <p:tgtEl>
                                          <p:spTgt spid="96"/>
                                        </p:tgtEl>
                                      </p:cBhvr>
                                    </p:animEffect>
                                  </p:childTnLst>
                                </p:cTn>
                              </p:par>
                              <p:par>
                                <p:cTn id="29" presetID="10" presetClass="entr" presetSubtype="0" fill="hold" nodeType="withEffect">
                                  <p:stCondLst>
                                    <p:cond delay="55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250"/>
                                        <p:tgtEl>
                                          <p:spTgt spid="91"/>
                                        </p:tgtEl>
                                      </p:cBhvr>
                                    </p:animEffect>
                                  </p:childTnLst>
                                </p:cTn>
                              </p:par>
                              <p:par>
                                <p:cTn id="32" presetID="10" presetClass="entr" presetSubtype="0" fill="hold" nodeType="withEffect">
                                  <p:stCondLst>
                                    <p:cond delay="75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250"/>
                                        <p:tgtEl>
                                          <p:spTgt spid="76"/>
                                        </p:tgtEl>
                                      </p:cBhvr>
                                    </p:animEffect>
                                  </p:childTnLst>
                                </p:cTn>
                              </p:par>
                            </p:childTnLst>
                          </p:cTn>
                        </p:par>
                        <p:par>
                          <p:cTn id="35" fill="hold">
                            <p:stCondLst>
                              <p:cond delay="2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childTnLst>
                          </p:cTn>
                        </p:par>
                        <p:par>
                          <p:cTn id="47" fill="hold">
                            <p:stCondLst>
                              <p:cond delay="3900"/>
                            </p:stCondLst>
                            <p:childTnLst>
                              <p:par>
                                <p:cTn id="48" presetID="42"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250"/>
                                        <p:tgtEl>
                                          <p:spTgt spid="64"/>
                                        </p:tgtEl>
                                      </p:cBhvr>
                                    </p:animEffect>
                                    <p:anim calcmode="lin" valueType="num">
                                      <p:cBhvr>
                                        <p:cTn id="51" dur="250" fill="hold"/>
                                        <p:tgtEl>
                                          <p:spTgt spid="64"/>
                                        </p:tgtEl>
                                        <p:attrNameLst>
                                          <p:attrName>ppt_x</p:attrName>
                                        </p:attrNameLst>
                                      </p:cBhvr>
                                      <p:tavLst>
                                        <p:tav tm="0">
                                          <p:val>
                                            <p:strVal val="#ppt_x"/>
                                          </p:val>
                                        </p:tav>
                                        <p:tav tm="100000">
                                          <p:val>
                                            <p:strVal val="#ppt_x"/>
                                          </p:val>
                                        </p:tav>
                                      </p:tavLst>
                                    </p:anim>
                                    <p:anim calcmode="lin" valueType="num">
                                      <p:cBhvr>
                                        <p:cTn id="52" dur="250" fill="hold"/>
                                        <p:tgtEl>
                                          <p:spTgt spid="64"/>
                                        </p:tgtEl>
                                        <p:attrNameLst>
                                          <p:attrName>ppt_y</p:attrName>
                                        </p:attrNameLst>
                                      </p:cBhvr>
                                      <p:tavLst>
                                        <p:tav tm="0">
                                          <p:val>
                                            <p:strVal val="#ppt_y+.1"/>
                                          </p:val>
                                        </p:tav>
                                        <p:tav tm="100000">
                                          <p:val>
                                            <p:strVal val="#ppt_y"/>
                                          </p:val>
                                        </p:tav>
                                      </p:tavLst>
                                    </p:anim>
                                  </p:childTnLst>
                                </p:cTn>
                              </p:par>
                            </p:childTnLst>
                          </p:cTn>
                        </p:par>
                        <p:par>
                          <p:cTn id="53" fill="hold">
                            <p:stCondLst>
                              <p:cond delay="4150"/>
                            </p:stCondLst>
                            <p:childTnLst>
                              <p:par>
                                <p:cTn id="54" presetID="42"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250"/>
                                        <p:tgtEl>
                                          <p:spTgt spid="65"/>
                                        </p:tgtEl>
                                      </p:cBhvr>
                                    </p:animEffect>
                                    <p:anim calcmode="lin" valueType="num">
                                      <p:cBhvr>
                                        <p:cTn id="57" dur="250" fill="hold"/>
                                        <p:tgtEl>
                                          <p:spTgt spid="65"/>
                                        </p:tgtEl>
                                        <p:attrNameLst>
                                          <p:attrName>ppt_x</p:attrName>
                                        </p:attrNameLst>
                                      </p:cBhvr>
                                      <p:tavLst>
                                        <p:tav tm="0">
                                          <p:val>
                                            <p:strVal val="#ppt_x"/>
                                          </p:val>
                                        </p:tav>
                                        <p:tav tm="100000">
                                          <p:val>
                                            <p:strVal val="#ppt_x"/>
                                          </p:val>
                                        </p:tav>
                                      </p:tavLst>
                                    </p:anim>
                                    <p:anim calcmode="lin" valueType="num">
                                      <p:cBhvr>
                                        <p:cTn id="58" dur="25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4400"/>
                            </p:stCondLst>
                            <p:childTnLst>
                              <p:par>
                                <p:cTn id="60" presetID="42"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4650"/>
                            </p:stCondLst>
                            <p:childTnLst>
                              <p:par>
                                <p:cTn id="66" presetID="42" presetClass="entr" presetSubtype="0"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50"/>
                                        <p:tgtEl>
                                          <p:spTgt spid="70"/>
                                        </p:tgtEl>
                                      </p:cBhvr>
                                    </p:animEffect>
                                    <p:anim calcmode="lin" valueType="num">
                                      <p:cBhvr>
                                        <p:cTn id="69" dur="250" fill="hold"/>
                                        <p:tgtEl>
                                          <p:spTgt spid="70"/>
                                        </p:tgtEl>
                                        <p:attrNameLst>
                                          <p:attrName>ppt_x</p:attrName>
                                        </p:attrNameLst>
                                      </p:cBhvr>
                                      <p:tavLst>
                                        <p:tav tm="0">
                                          <p:val>
                                            <p:strVal val="#ppt_x"/>
                                          </p:val>
                                        </p:tav>
                                        <p:tav tm="100000">
                                          <p:val>
                                            <p:strVal val="#ppt_x"/>
                                          </p:val>
                                        </p:tav>
                                      </p:tavLst>
                                    </p:anim>
                                    <p:anim calcmode="lin" valueType="num">
                                      <p:cBhvr>
                                        <p:cTn id="70" dur="2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1" grpId="0" animBg="1"/>
      <p:bldP spid="62" grpId="0"/>
      <p:bldP spid="64" grpId="0"/>
      <p:bldP spid="65" grpId="0"/>
      <p:bldP spid="69" grpId="0"/>
      <p:bldP spid="70" grpId="0"/>
      <p:bldP spid="72" grpId="0"/>
      <p:bldP spid="25"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10"/>
          <p:cNvSpPr/>
          <p:nvPr/>
        </p:nvSpPr>
        <p:spPr>
          <a:xfrm>
            <a:off x="1219200" y="1600200"/>
            <a:ext cx="5787656" cy="426720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83" name="Rectangle 22"/>
          <p:cNvSpPr/>
          <p:nvPr/>
        </p:nvSpPr>
        <p:spPr>
          <a:xfrm>
            <a:off x="5167423" y="2519916"/>
            <a:ext cx="5805377" cy="14991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矩形 47"/>
          <p:cNvSpPr>
            <a:spLocks noChangeArrowheads="1"/>
          </p:cNvSpPr>
          <p:nvPr/>
        </p:nvSpPr>
        <p:spPr bwMode="auto">
          <a:xfrm>
            <a:off x="5418111" y="3094841"/>
            <a:ext cx="534614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a:t>
            </a:r>
            <a:r>
              <a:rPr lang="zh-CN" altLang="en-US" sz="1400" dirty="0" smtClean="0">
                <a:solidFill>
                  <a:schemeClr val="bg1">
                    <a:lumMod val="95000"/>
                  </a:schemeClr>
                </a:solidFill>
                <a:latin typeface="微软雅黑" pitchFamily="34" charset="-122"/>
                <a:ea typeface="微软雅黑" pitchFamily="34" charset="-122"/>
                <a:sym typeface="微软雅黑" pitchFamily="34" charset="-122"/>
              </a:rPr>
              <a:t>图片。</a:t>
            </a:r>
            <a:r>
              <a:rPr lang="zh-CN" altLang="en-US" sz="140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bg1"/>
                </a:solidFill>
                <a:latin typeface="微软雅黑" pitchFamily="34" charset="-122"/>
                <a:ea typeface="微软雅黑" pitchFamily="34" charset="-122"/>
              </a:rPr>
              <a:t>。</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86" name="矩形 3"/>
          <p:cNvSpPr>
            <a:spLocks noChangeArrowheads="1"/>
          </p:cNvSpPr>
          <p:nvPr/>
        </p:nvSpPr>
        <p:spPr bwMode="auto">
          <a:xfrm>
            <a:off x="5418112" y="2637958"/>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smtClean="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endPar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87" name="TextBox 14"/>
          <p:cNvSpPr txBox="1"/>
          <p:nvPr/>
        </p:nvSpPr>
        <p:spPr>
          <a:xfrm>
            <a:off x="7377704" y="4370229"/>
            <a:ext cx="3723432" cy="1169551"/>
          </a:xfrm>
          <a:prstGeom prst="rect">
            <a:avLst/>
          </a:prstGeom>
          <a:noFill/>
        </p:spPr>
        <p:txBody>
          <a:bodyPr wrap="square" rtlCol="0">
            <a:spAutoFit/>
          </a:bodyPr>
          <a:lstStyle/>
          <a:p>
            <a:pPr marL="360000" indent="-324000">
              <a:lnSpc>
                <a:spcPct val="125000"/>
              </a:lnSpc>
              <a:spcBef>
                <a:spcPct val="0"/>
              </a:spcBef>
              <a:buFont typeface="Wingdings" panose="05000000000000000000" pitchFamily="2" charset="2"/>
              <a:buChar char="n"/>
            </a:pP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录入上述图表的综合描述说明，在此录入上述图表的综合描述说明。</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a:p>
            <a:pPr marL="360000" indent="-324000">
              <a:lnSpc>
                <a:spcPct val="125000"/>
              </a:lnSpc>
              <a:spcBef>
                <a:spcPct val="0"/>
              </a:spcBef>
              <a:buFont typeface="Wingdings" panose="05000000000000000000" pitchFamily="2" charset="2"/>
              <a:buChar char="n"/>
            </a:pP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录入上述图表的综合描述说明，在此</a:t>
            </a:r>
            <a:r>
              <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rPr>
              <a:t>录入图表的说明。</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10"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383986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37"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anim calcmode="lin" valueType="num">
                                      <p:cBhvr>
                                        <p:cTn id="16" dur="500" fill="hold"/>
                                        <p:tgtEl>
                                          <p:spTgt spid="82"/>
                                        </p:tgtEl>
                                        <p:attrNameLst>
                                          <p:attrName>ppt_x</p:attrName>
                                        </p:attrNameLst>
                                      </p:cBhvr>
                                      <p:tavLst>
                                        <p:tav tm="0">
                                          <p:val>
                                            <p:strVal val="#ppt_x"/>
                                          </p:val>
                                        </p:tav>
                                        <p:tav tm="100000">
                                          <p:val>
                                            <p:strVal val="#ppt_x"/>
                                          </p:val>
                                        </p:tav>
                                      </p:tavLst>
                                    </p:anim>
                                    <p:anim calcmode="lin" valueType="num">
                                      <p:cBhvr>
                                        <p:cTn id="17" dur="450" decel="100000" fill="hold"/>
                                        <p:tgtEl>
                                          <p:spTgt spid="82"/>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82"/>
                                        </p:tgtEl>
                                        <p:attrNameLst>
                                          <p:attrName>ppt_y</p:attrName>
                                        </p:attrNameLst>
                                      </p:cBhvr>
                                      <p:tavLst>
                                        <p:tav tm="0">
                                          <p:val>
                                            <p:strVal val="#ppt_y-.03"/>
                                          </p:val>
                                        </p:tav>
                                        <p:tav tm="100000">
                                          <p:val>
                                            <p:strVal val="#ppt_y"/>
                                          </p:val>
                                        </p:tav>
                                      </p:tavLst>
                                    </p:anim>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p:cTn id="22" dur="500" fill="hold"/>
                                        <p:tgtEl>
                                          <p:spTgt spid="83"/>
                                        </p:tgtEl>
                                        <p:attrNameLst>
                                          <p:attrName>ppt_w</p:attrName>
                                        </p:attrNameLst>
                                      </p:cBhvr>
                                      <p:tavLst>
                                        <p:tav tm="0">
                                          <p:val>
                                            <p:fltVal val="0"/>
                                          </p:val>
                                        </p:tav>
                                        <p:tav tm="100000">
                                          <p:val>
                                            <p:strVal val="#ppt_w"/>
                                          </p:val>
                                        </p:tav>
                                      </p:tavLst>
                                    </p:anim>
                                    <p:anim calcmode="lin" valueType="num">
                                      <p:cBhvr>
                                        <p:cTn id="23" dur="500" fill="hold"/>
                                        <p:tgtEl>
                                          <p:spTgt spid="83"/>
                                        </p:tgtEl>
                                        <p:attrNameLst>
                                          <p:attrName>ppt_h</p:attrName>
                                        </p:attrNameLst>
                                      </p:cBhvr>
                                      <p:tavLst>
                                        <p:tav tm="0">
                                          <p:val>
                                            <p:fltVal val="0"/>
                                          </p:val>
                                        </p:tav>
                                        <p:tav tm="100000">
                                          <p:val>
                                            <p:strVal val="#ppt_h"/>
                                          </p:val>
                                        </p:tav>
                                      </p:tavLst>
                                    </p:anim>
                                    <p:anim calcmode="lin" valueType="num">
                                      <p:cBhvr>
                                        <p:cTn id="24" dur="500" fill="hold"/>
                                        <p:tgtEl>
                                          <p:spTgt spid="83"/>
                                        </p:tgtEl>
                                        <p:attrNameLst>
                                          <p:attrName>style.rotation</p:attrName>
                                        </p:attrNameLst>
                                      </p:cBhvr>
                                      <p:tavLst>
                                        <p:tav tm="0">
                                          <p:val>
                                            <p:fltVal val="360"/>
                                          </p:val>
                                        </p:tav>
                                        <p:tav tm="100000">
                                          <p:val>
                                            <p:fltVal val="0"/>
                                          </p:val>
                                        </p:tav>
                                      </p:tavLst>
                                    </p:anim>
                                    <p:animEffect transition="in" filter="fade">
                                      <p:cBhvr>
                                        <p:cTn id="25" dur="500"/>
                                        <p:tgtEl>
                                          <p:spTgt spid="83"/>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childTnLst>
                          </p:cTn>
                        </p:par>
                        <p:par>
                          <p:cTn id="33" fill="hold">
                            <p:stCondLst>
                              <p:cond delay="2500"/>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87"/>
                                        </p:tgtEl>
                                        <p:attrNameLst>
                                          <p:attrName>style.visibility</p:attrName>
                                        </p:attrNameLst>
                                      </p:cBhvr>
                                      <p:to>
                                        <p:strVal val="visible"/>
                                      </p:to>
                                    </p:set>
                                    <p:animEffect transition="in" filter="fade">
                                      <p:cBhvr>
                                        <p:cTn id="36" dur="1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p:bldP spid="86" grpId="0"/>
      <p:bldP spid="87" grpId="0"/>
      <p:bldP spid="9" grpId="0"/>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2"/>
          <p:cNvSpPr/>
          <p:nvPr/>
        </p:nvSpPr>
        <p:spPr>
          <a:xfrm>
            <a:off x="0" y="1803396"/>
            <a:ext cx="12192000" cy="2745769"/>
          </a:xfrm>
          <a:prstGeom prst="rect">
            <a:avLst/>
          </a:prstGeom>
          <a:blipFill>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37" name="Rectangle 21"/>
          <p:cNvSpPr/>
          <p:nvPr/>
        </p:nvSpPr>
        <p:spPr>
          <a:xfrm>
            <a:off x="0" y="1803396"/>
            <a:ext cx="12192000" cy="2745769"/>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组合 37"/>
          <p:cNvGrpSpPr/>
          <p:nvPr/>
        </p:nvGrpSpPr>
        <p:grpSpPr>
          <a:xfrm>
            <a:off x="1876631" y="2678265"/>
            <a:ext cx="678305" cy="678305"/>
            <a:chOff x="1749034" y="2518611"/>
            <a:chExt cx="678305" cy="678305"/>
          </a:xfrm>
          <a:effectLst>
            <a:outerShdw blurRad="76200" dir="18900000" sy="23000" kx="-1200000" algn="bl" rotWithShape="0">
              <a:prstClr val="black">
                <a:alpha val="20000"/>
              </a:prstClr>
            </a:outerShdw>
          </a:effectLst>
        </p:grpSpPr>
        <p:sp>
          <p:nvSpPr>
            <p:cNvPr id="39" name="矩形 38"/>
            <p:cNvSpPr/>
            <p:nvPr/>
          </p:nvSpPr>
          <p:spPr>
            <a:xfrm>
              <a:off x="1749034" y="2518611"/>
              <a:ext cx="678305" cy="6783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a:spLocks/>
            </p:cNvSpPr>
            <p:nvPr/>
          </p:nvSpPr>
          <p:spPr bwMode="auto">
            <a:xfrm>
              <a:off x="1876928" y="2640785"/>
              <a:ext cx="422517" cy="409893"/>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p>
          </p:txBody>
        </p:sp>
      </p:grpSp>
      <p:grpSp>
        <p:nvGrpSpPr>
          <p:cNvPr id="41" name="组合 40"/>
          <p:cNvGrpSpPr/>
          <p:nvPr/>
        </p:nvGrpSpPr>
        <p:grpSpPr>
          <a:xfrm>
            <a:off x="7050255" y="2678265"/>
            <a:ext cx="678305" cy="678305"/>
            <a:chOff x="7020885" y="2518611"/>
            <a:chExt cx="678305" cy="678305"/>
          </a:xfrm>
          <a:effectLst>
            <a:outerShdw blurRad="76200" dir="18900000" sy="23000" kx="-1200000" algn="bl" rotWithShape="0">
              <a:prstClr val="black">
                <a:alpha val="20000"/>
              </a:prstClr>
            </a:outerShdw>
          </a:effectLst>
        </p:grpSpPr>
        <p:sp>
          <p:nvSpPr>
            <p:cNvPr id="42" name="矩形 41"/>
            <p:cNvSpPr/>
            <p:nvPr/>
          </p:nvSpPr>
          <p:spPr>
            <a:xfrm>
              <a:off x="7020885" y="2518611"/>
              <a:ext cx="678305" cy="6783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118"/>
            <p:cNvSpPr>
              <a:spLocks noEditPoints="1"/>
            </p:cNvSpPr>
            <p:nvPr/>
          </p:nvSpPr>
          <p:spPr bwMode="auto">
            <a:xfrm>
              <a:off x="7146390" y="2647185"/>
              <a:ext cx="427294" cy="397093"/>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637066" y="2678265"/>
            <a:ext cx="678305" cy="678305"/>
            <a:chOff x="9504811" y="2518611"/>
            <a:chExt cx="678305" cy="678305"/>
          </a:xfrm>
          <a:effectLst>
            <a:outerShdw blurRad="76200" dir="18900000" sy="23000" kx="-1200000" algn="bl" rotWithShape="0">
              <a:prstClr val="black">
                <a:alpha val="20000"/>
              </a:prstClr>
            </a:outerShdw>
          </a:effectLst>
        </p:grpSpPr>
        <p:sp>
          <p:nvSpPr>
            <p:cNvPr id="47" name="矩形 46"/>
            <p:cNvSpPr/>
            <p:nvPr/>
          </p:nvSpPr>
          <p:spPr>
            <a:xfrm>
              <a:off x="9504811" y="2518611"/>
              <a:ext cx="678305" cy="6783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169"/>
            <p:cNvSpPr>
              <a:spLocks/>
            </p:cNvSpPr>
            <p:nvPr/>
          </p:nvSpPr>
          <p:spPr bwMode="auto">
            <a:xfrm>
              <a:off x="9653076" y="2657549"/>
              <a:ext cx="381775" cy="37636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4463443" y="2678265"/>
            <a:ext cx="678305" cy="678305"/>
            <a:chOff x="4428623" y="2518611"/>
            <a:chExt cx="678305" cy="678305"/>
          </a:xfrm>
          <a:effectLst>
            <a:outerShdw blurRad="76200" dir="18900000" sy="23000" kx="-1200000" algn="bl" rotWithShape="0">
              <a:prstClr val="black">
                <a:alpha val="20000"/>
              </a:prstClr>
            </a:outerShdw>
          </a:effectLst>
        </p:grpSpPr>
        <p:sp>
          <p:nvSpPr>
            <p:cNvPr id="61" name="矩形 60"/>
            <p:cNvSpPr/>
            <p:nvPr/>
          </p:nvSpPr>
          <p:spPr>
            <a:xfrm>
              <a:off x="4428623" y="2518611"/>
              <a:ext cx="678305" cy="6783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a:spLocks/>
            </p:cNvSpPr>
            <p:nvPr/>
          </p:nvSpPr>
          <p:spPr bwMode="auto">
            <a:xfrm>
              <a:off x="4524983" y="2663841"/>
              <a:ext cx="485585" cy="36378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63" name="矩形 62"/>
          <p:cNvSpPr/>
          <p:nvPr/>
        </p:nvSpPr>
        <p:spPr>
          <a:xfrm>
            <a:off x="1100107"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a:t>
            </a:r>
            <a:r>
              <a:rPr lang="zh-CN" altLang="en-US" sz="2200" b="1" dirty="0" smtClean="0">
                <a:solidFill>
                  <a:schemeClr val="bg1"/>
                </a:solidFill>
                <a:latin typeface="微软雅黑" pitchFamily="34" charset="-122"/>
                <a:ea typeface="微软雅黑" pitchFamily="34" charset="-122"/>
              </a:rPr>
              <a:t>添加</a:t>
            </a:r>
            <a:r>
              <a:rPr lang="zh-CN" altLang="en-US" sz="2200" b="1" dirty="0">
                <a:solidFill>
                  <a:schemeClr val="bg1"/>
                </a:solidFill>
                <a:latin typeface="微软雅黑" pitchFamily="34" charset="-122"/>
                <a:ea typeface="微软雅黑" pitchFamily="34" charset="-122"/>
              </a:rPr>
              <a:t>标题</a:t>
            </a:r>
            <a:endParaRPr lang="en-US" altLang="zh-CN" sz="2200" b="1" dirty="0">
              <a:solidFill>
                <a:schemeClr val="bg1"/>
              </a:solidFill>
              <a:latin typeface="微软雅黑" pitchFamily="34" charset="-122"/>
              <a:ea typeface="微软雅黑" pitchFamily="34" charset="-122"/>
            </a:endParaRPr>
          </a:p>
        </p:txBody>
      </p:sp>
      <p:sp>
        <p:nvSpPr>
          <p:cNvPr id="64" name="矩形 63"/>
          <p:cNvSpPr/>
          <p:nvPr/>
        </p:nvSpPr>
        <p:spPr>
          <a:xfrm>
            <a:off x="8860542"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a:t>
            </a:r>
            <a:r>
              <a:rPr lang="zh-CN" altLang="en-US" sz="2200" b="1" dirty="0" smtClean="0">
                <a:solidFill>
                  <a:schemeClr val="bg1"/>
                </a:solidFill>
                <a:latin typeface="微软雅黑" pitchFamily="34" charset="-122"/>
                <a:ea typeface="微软雅黑" pitchFamily="34" charset="-122"/>
              </a:rPr>
              <a:t>添加</a:t>
            </a:r>
            <a:r>
              <a:rPr lang="zh-CN" altLang="en-US" sz="2200" b="1" dirty="0">
                <a:solidFill>
                  <a:schemeClr val="bg1"/>
                </a:solidFill>
                <a:latin typeface="微软雅黑" pitchFamily="34" charset="-122"/>
                <a:ea typeface="微软雅黑" pitchFamily="34" charset="-122"/>
              </a:rPr>
              <a:t>标题</a:t>
            </a:r>
            <a:endParaRPr lang="en-US" altLang="zh-CN" sz="2200" b="1" dirty="0">
              <a:solidFill>
                <a:schemeClr val="bg1"/>
              </a:solidFill>
              <a:latin typeface="微软雅黑" pitchFamily="34" charset="-122"/>
              <a:ea typeface="微软雅黑" pitchFamily="34" charset="-122"/>
            </a:endParaRPr>
          </a:p>
        </p:txBody>
      </p:sp>
      <p:sp>
        <p:nvSpPr>
          <p:cNvPr id="65" name="矩形 64"/>
          <p:cNvSpPr/>
          <p:nvPr/>
        </p:nvSpPr>
        <p:spPr>
          <a:xfrm>
            <a:off x="3686919"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a:t>
            </a:r>
            <a:r>
              <a:rPr lang="zh-CN" altLang="en-US" sz="2200" b="1" dirty="0" smtClean="0">
                <a:solidFill>
                  <a:schemeClr val="bg1"/>
                </a:solidFill>
                <a:latin typeface="微软雅黑" pitchFamily="34" charset="-122"/>
                <a:ea typeface="微软雅黑" pitchFamily="34" charset="-122"/>
              </a:rPr>
              <a:t>添加</a:t>
            </a:r>
            <a:r>
              <a:rPr lang="zh-CN" altLang="en-US" sz="2200" b="1" dirty="0">
                <a:solidFill>
                  <a:schemeClr val="bg1"/>
                </a:solidFill>
                <a:latin typeface="微软雅黑" pitchFamily="34" charset="-122"/>
                <a:ea typeface="微软雅黑" pitchFamily="34" charset="-122"/>
              </a:rPr>
              <a:t>标题</a:t>
            </a:r>
            <a:endParaRPr lang="en-US" altLang="zh-CN" sz="2200" b="1" dirty="0">
              <a:solidFill>
                <a:schemeClr val="bg1"/>
              </a:solidFill>
              <a:latin typeface="微软雅黑" pitchFamily="34" charset="-122"/>
              <a:ea typeface="微软雅黑" pitchFamily="34" charset="-122"/>
            </a:endParaRPr>
          </a:p>
        </p:txBody>
      </p:sp>
      <p:sp>
        <p:nvSpPr>
          <p:cNvPr id="66" name="矩形 65"/>
          <p:cNvSpPr/>
          <p:nvPr/>
        </p:nvSpPr>
        <p:spPr>
          <a:xfrm>
            <a:off x="6273731"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a:t>
            </a:r>
            <a:r>
              <a:rPr lang="zh-CN" altLang="en-US" sz="2200" b="1" dirty="0" smtClean="0">
                <a:solidFill>
                  <a:schemeClr val="bg1"/>
                </a:solidFill>
                <a:latin typeface="微软雅黑" pitchFamily="34" charset="-122"/>
                <a:ea typeface="微软雅黑" pitchFamily="34" charset="-122"/>
              </a:rPr>
              <a:t>添加</a:t>
            </a:r>
            <a:r>
              <a:rPr lang="zh-CN" altLang="en-US" sz="2200" b="1" dirty="0">
                <a:solidFill>
                  <a:schemeClr val="bg1"/>
                </a:solidFill>
                <a:latin typeface="微软雅黑" pitchFamily="34" charset="-122"/>
                <a:ea typeface="微软雅黑" pitchFamily="34" charset="-122"/>
              </a:rPr>
              <a:t>标题</a:t>
            </a:r>
            <a:endParaRPr lang="en-US" altLang="zh-CN" sz="2200" b="1" dirty="0">
              <a:solidFill>
                <a:schemeClr val="bg1"/>
              </a:solidFill>
              <a:latin typeface="微软雅黑" pitchFamily="34" charset="-122"/>
              <a:ea typeface="微软雅黑" pitchFamily="34" charset="-122"/>
            </a:endParaRPr>
          </a:p>
        </p:txBody>
      </p:sp>
      <p:sp>
        <p:nvSpPr>
          <p:cNvPr id="67" name="TextBox 14"/>
          <p:cNvSpPr txBox="1"/>
          <p:nvPr/>
        </p:nvSpPr>
        <p:spPr>
          <a:xfrm>
            <a:off x="1088724"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a:t>
            </a:r>
            <a:endPar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8" name="TextBox 14"/>
          <p:cNvSpPr txBox="1"/>
          <p:nvPr/>
        </p:nvSpPr>
        <p:spPr>
          <a:xfrm>
            <a:off x="3675536"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a:t>
            </a:r>
            <a:endPar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9" name="TextBox 14"/>
          <p:cNvSpPr txBox="1"/>
          <p:nvPr/>
        </p:nvSpPr>
        <p:spPr>
          <a:xfrm>
            <a:off x="8849159"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a:t>
            </a:r>
            <a:endPar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0" name="TextBox 14"/>
          <p:cNvSpPr txBox="1"/>
          <p:nvPr/>
        </p:nvSpPr>
        <p:spPr>
          <a:xfrm>
            <a:off x="6262348"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a:t>
            </a:r>
            <a:endParaRPr lang="zh-CN" altLang="en-US" sz="1400" dirty="0" smtClean="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6"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27"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77690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dissolve">
                                      <p:cBhvr>
                                        <p:cTn id="15" dur="500"/>
                                        <p:tgtEl>
                                          <p:spTgt spid="36"/>
                                        </p:tgtEl>
                                      </p:cBhvr>
                                    </p:animEffect>
                                  </p:childTnLst>
                                </p:cTn>
                              </p:par>
                            </p:childTnLst>
                          </p:cTn>
                        </p:par>
                        <p:par>
                          <p:cTn id="16" fill="hold">
                            <p:stCondLst>
                              <p:cond delay="1500"/>
                            </p:stCondLst>
                            <p:childTnLst>
                              <p:par>
                                <p:cTn id="17" presetID="16" presetClass="entr" presetSubtype="42"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outHorizontal)">
                                      <p:cBhvr>
                                        <p:cTn id="19" dur="500"/>
                                        <p:tgtEl>
                                          <p:spTgt spid="37"/>
                                        </p:tgtEl>
                                      </p:cBhvr>
                                    </p:animEffect>
                                  </p:childTnLst>
                                </p:cTn>
                              </p:par>
                            </p:childTnLst>
                          </p:cTn>
                        </p:par>
                        <p:par>
                          <p:cTn id="20" fill="hold">
                            <p:stCondLst>
                              <p:cond delay="2000"/>
                            </p:stCondLst>
                            <p:childTnLst>
                              <p:par>
                                <p:cTn id="21" presetID="47"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anim calcmode="lin" valueType="num">
                                      <p:cBhvr>
                                        <p:cTn id="24" dur="500" fill="hold"/>
                                        <p:tgtEl>
                                          <p:spTgt spid="38"/>
                                        </p:tgtEl>
                                        <p:attrNameLst>
                                          <p:attrName>ppt_x</p:attrName>
                                        </p:attrNameLst>
                                      </p:cBhvr>
                                      <p:tavLst>
                                        <p:tav tm="0">
                                          <p:val>
                                            <p:strVal val="#ppt_x"/>
                                          </p:val>
                                        </p:tav>
                                        <p:tav tm="100000">
                                          <p:val>
                                            <p:strVal val="#ppt_x"/>
                                          </p:val>
                                        </p:tav>
                                      </p:tavLst>
                                    </p:anim>
                                    <p:anim calcmode="lin" valueType="num">
                                      <p:cBhvr>
                                        <p:cTn id="25" dur="5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10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anim calcmode="lin" valueType="num">
                                      <p:cBhvr>
                                        <p:cTn id="29" dur="500" fill="hold"/>
                                        <p:tgtEl>
                                          <p:spTgt spid="49"/>
                                        </p:tgtEl>
                                        <p:attrNameLst>
                                          <p:attrName>ppt_x</p:attrName>
                                        </p:attrNameLst>
                                      </p:cBhvr>
                                      <p:tavLst>
                                        <p:tav tm="0">
                                          <p:val>
                                            <p:strVal val="#ppt_x"/>
                                          </p:val>
                                        </p:tav>
                                        <p:tav tm="100000">
                                          <p:val>
                                            <p:strVal val="#ppt_x"/>
                                          </p:val>
                                        </p:tav>
                                      </p:tavLst>
                                    </p:anim>
                                    <p:anim calcmode="lin" valueType="num">
                                      <p:cBhvr>
                                        <p:cTn id="30" dur="500" fill="hold"/>
                                        <p:tgtEl>
                                          <p:spTgt spid="49"/>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2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anim calcmode="lin" valueType="num">
                                      <p:cBhvr>
                                        <p:cTn id="34" dur="500" fill="hold"/>
                                        <p:tgtEl>
                                          <p:spTgt spid="41"/>
                                        </p:tgtEl>
                                        <p:attrNameLst>
                                          <p:attrName>ppt_x</p:attrName>
                                        </p:attrNameLst>
                                      </p:cBhvr>
                                      <p:tavLst>
                                        <p:tav tm="0">
                                          <p:val>
                                            <p:strVal val="#ppt_x"/>
                                          </p:val>
                                        </p:tav>
                                        <p:tav tm="100000">
                                          <p:val>
                                            <p:strVal val="#ppt_x"/>
                                          </p:val>
                                        </p:tav>
                                      </p:tavLst>
                                    </p:anim>
                                    <p:anim calcmode="lin" valueType="num">
                                      <p:cBhvr>
                                        <p:cTn id="35" dur="500" fill="hold"/>
                                        <p:tgtEl>
                                          <p:spTgt spid="4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20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anim calcmode="lin" valueType="num">
                                      <p:cBhvr>
                                        <p:cTn id="39" dur="500" fill="hold"/>
                                        <p:tgtEl>
                                          <p:spTgt spid="46"/>
                                        </p:tgtEl>
                                        <p:attrNameLst>
                                          <p:attrName>ppt_x</p:attrName>
                                        </p:attrNameLst>
                                      </p:cBhvr>
                                      <p:tavLst>
                                        <p:tav tm="0">
                                          <p:val>
                                            <p:strVal val="#ppt_x"/>
                                          </p:val>
                                        </p:tav>
                                        <p:tav tm="100000">
                                          <p:val>
                                            <p:strVal val="#ppt_x"/>
                                          </p:val>
                                        </p:tav>
                                      </p:tavLst>
                                    </p:anim>
                                    <p:anim calcmode="lin" valueType="num">
                                      <p:cBhvr>
                                        <p:cTn id="40" dur="500" fill="hold"/>
                                        <p:tgtEl>
                                          <p:spTgt spid="46"/>
                                        </p:tgtEl>
                                        <p:attrNameLst>
                                          <p:attrName>ppt_y</p:attrName>
                                        </p:attrNameLst>
                                      </p:cBhvr>
                                      <p:tavLst>
                                        <p:tav tm="0">
                                          <p:val>
                                            <p:strVal val="#ppt_y-.1"/>
                                          </p:val>
                                        </p:tav>
                                        <p:tav tm="100000">
                                          <p:val>
                                            <p:strVal val="#ppt_y"/>
                                          </p:val>
                                        </p:tav>
                                      </p:tavLst>
                                    </p:anim>
                                  </p:childTnLst>
                                </p:cTn>
                              </p:par>
                            </p:childTnLst>
                          </p:cTn>
                        </p:par>
                        <p:par>
                          <p:cTn id="41" fill="hold">
                            <p:stCondLst>
                              <p:cond delay="2700"/>
                            </p:stCondLst>
                            <p:childTnLst>
                              <p:par>
                                <p:cTn id="42" presetID="10" presetClass="entr" presetSubtype="0" fill="hold" grpId="0"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500"/>
                                        <p:tgtEl>
                                          <p:spTgt spid="6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500"/>
                                        <p:tgtEl>
                                          <p:spTgt spid="64"/>
                                        </p:tgtEl>
                                      </p:cBhvr>
                                    </p:animEffect>
                                  </p:childTnLst>
                                </p:cTn>
                              </p:par>
                            </p:childTnLst>
                          </p:cTn>
                        </p:par>
                        <p:par>
                          <p:cTn id="54" fill="hold">
                            <p:stCondLst>
                              <p:cond delay="3200"/>
                            </p:stCondLst>
                            <p:childTnLst>
                              <p:par>
                                <p:cTn id="55" presetID="20" presetClass="entr" presetSubtype="0"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wedge">
                                      <p:cBhvr>
                                        <p:cTn id="57" dur="750"/>
                                        <p:tgtEl>
                                          <p:spTgt spid="67"/>
                                        </p:tgtEl>
                                      </p:cBhvr>
                                    </p:animEffect>
                                  </p:childTnLst>
                                </p:cTn>
                              </p:par>
                              <p:par>
                                <p:cTn id="58" presetID="20" presetClass="entr" presetSubtype="0"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edge">
                                      <p:cBhvr>
                                        <p:cTn id="60" dur="750"/>
                                        <p:tgtEl>
                                          <p:spTgt spid="68"/>
                                        </p:tgtEl>
                                      </p:cBhvr>
                                    </p:animEffect>
                                  </p:childTnLst>
                                </p:cTn>
                              </p:par>
                              <p:par>
                                <p:cTn id="61" presetID="20" presetClass="entr" presetSubtype="0" fill="hold" grpId="0" nodeType="with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wedge">
                                      <p:cBhvr>
                                        <p:cTn id="63" dur="750"/>
                                        <p:tgtEl>
                                          <p:spTgt spid="70"/>
                                        </p:tgtEl>
                                      </p:cBhvr>
                                    </p:animEffect>
                                  </p:childTnLst>
                                </p:cTn>
                              </p:par>
                              <p:par>
                                <p:cTn id="64" presetID="20" presetClass="entr" presetSubtype="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wedge">
                                      <p:cBhvr>
                                        <p:cTn id="66"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3" grpId="0"/>
      <p:bldP spid="64" grpId="0"/>
      <p:bldP spid="65" grpId="0"/>
      <p:bldP spid="66" grpId="0"/>
      <p:bldP spid="67" grpId="0"/>
      <p:bldP spid="68" grpId="0"/>
      <p:bldP spid="69" grpId="0"/>
      <p:bldP spid="70" grpId="0"/>
      <p:bldP spid="26" grpId="0"/>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4363233" y="2068863"/>
            <a:ext cx="3506539" cy="2069635"/>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6517213" y="1604209"/>
            <a:ext cx="2253807" cy="140346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5"/>
          <p:cNvSpPr txBox="1"/>
          <p:nvPr/>
        </p:nvSpPr>
        <p:spPr>
          <a:xfrm>
            <a:off x="3111380" y="2441959"/>
            <a:ext cx="4548778" cy="1323439"/>
          </a:xfrm>
          <a:prstGeom prst="rect">
            <a:avLst/>
          </a:prstGeom>
          <a:noFill/>
        </p:spPr>
        <p:txBody>
          <a:bodyPr wrap="square" rtlCol="0" anchor="ctr">
            <a:spAutoFit/>
          </a:bodyPr>
          <a:lstStyle/>
          <a:p>
            <a:pPr algn="ctr"/>
            <a:r>
              <a:rPr lang="zh-CN" altLang="en-US" sz="8000" b="1" dirty="0">
                <a:solidFill>
                  <a:srgbClr val="0070C0"/>
                </a:solidFill>
                <a:latin typeface="Impact" panose="020B0806030902050204" pitchFamily="34" charset="0"/>
                <a:ea typeface="微软雅黑" panose="020B0503020204020204" pitchFamily="34" charset="-122"/>
                <a:cs typeface="Ebrima" panose="02000000000000000000" pitchFamily="2" charset="0"/>
              </a:rPr>
              <a:t>谢谢欣赏</a:t>
            </a:r>
          </a:p>
        </p:txBody>
      </p:sp>
      <p:sp>
        <p:nvSpPr>
          <p:cNvPr id="30" name="矩形 29"/>
          <p:cNvSpPr/>
          <p:nvPr/>
        </p:nvSpPr>
        <p:spPr>
          <a:xfrm>
            <a:off x="4502522" y="4927731"/>
            <a:ext cx="2382654" cy="307777"/>
          </a:xfrm>
          <a:prstGeom prst="rect">
            <a:avLst/>
          </a:prstGeom>
          <a:noFill/>
          <a:ln>
            <a:noFill/>
          </a:ln>
        </p:spPr>
        <p:txBody>
          <a:bodyPr wrap="square" rtlCol="0">
            <a:spAutoFit/>
          </a:bodyPr>
          <a:lstStyle/>
          <a:p>
            <a:pPr algn="ctr"/>
            <a:r>
              <a:rPr lang="en-US" altLang="zh-CN" sz="1400" dirty="0" smtClean="0">
                <a:solidFill>
                  <a:srgbClr val="0070C0"/>
                </a:solidFill>
                <a:latin typeface="微软雅黑" pitchFamily="34" charset="-122"/>
                <a:ea typeface="微软雅黑" pitchFamily="34" charset="-122"/>
              </a:rPr>
              <a:t>Speaker</a:t>
            </a:r>
            <a:r>
              <a:rPr lang="zh-CN" altLang="en-US" sz="1400" dirty="0" smtClean="0">
                <a:solidFill>
                  <a:srgbClr val="0070C0"/>
                </a:solidFill>
                <a:latin typeface="微软雅黑" pitchFamily="34" charset="-122"/>
                <a:ea typeface="微软雅黑" pitchFamily="34" charset="-122"/>
              </a:rPr>
              <a:t>：</a:t>
            </a:r>
            <a:r>
              <a:rPr lang="en-US" altLang="zh-CN" sz="1400" dirty="0">
                <a:solidFill>
                  <a:srgbClr val="0070C0"/>
                </a:solidFill>
                <a:latin typeface="微软雅黑" pitchFamily="34" charset="-122"/>
                <a:ea typeface="微软雅黑" pitchFamily="34" charset="-122"/>
              </a:rPr>
              <a:t>XXX</a:t>
            </a:r>
            <a:endParaRPr lang="zh-CN" altLang="en-US" sz="1400" dirty="0">
              <a:solidFill>
                <a:srgbClr val="0070C0"/>
              </a:solidFill>
              <a:latin typeface="微软雅黑" pitchFamily="34" charset="-122"/>
              <a:ea typeface="微软雅黑" pitchFamily="34" charset="-122"/>
            </a:endParaRPr>
          </a:p>
        </p:txBody>
      </p:sp>
      <p:sp>
        <p:nvSpPr>
          <p:cNvPr id="31" name="矩形 30"/>
          <p:cNvSpPr/>
          <p:nvPr/>
        </p:nvSpPr>
        <p:spPr>
          <a:xfrm>
            <a:off x="2652323" y="4927731"/>
            <a:ext cx="2382654" cy="307777"/>
          </a:xfrm>
          <a:prstGeom prst="rect">
            <a:avLst/>
          </a:prstGeom>
          <a:noFill/>
          <a:ln>
            <a:noFill/>
          </a:ln>
        </p:spPr>
        <p:txBody>
          <a:bodyPr wrap="square" rtlCol="0">
            <a:spAutoFit/>
          </a:bodyPr>
          <a:lstStyle/>
          <a:p>
            <a:pPr algn="ctr"/>
            <a:r>
              <a:rPr lang="zh-CN" altLang="en-US" sz="1400" dirty="0" smtClean="0">
                <a:solidFill>
                  <a:srgbClr val="0070C0"/>
                </a:solidFill>
                <a:latin typeface="微软雅黑" pitchFamily="34" charset="-122"/>
                <a:ea typeface="微软雅黑" pitchFamily="34" charset="-122"/>
              </a:rPr>
              <a:t>部门：</a:t>
            </a:r>
            <a:r>
              <a:rPr lang="en-US" altLang="zh-CN" sz="1400" dirty="0">
                <a:solidFill>
                  <a:srgbClr val="0070C0"/>
                </a:solidFill>
                <a:latin typeface="微软雅黑" pitchFamily="34" charset="-122"/>
                <a:ea typeface="微软雅黑" pitchFamily="34" charset="-122"/>
              </a:rPr>
              <a:t>XXX</a:t>
            </a:r>
            <a:endParaRPr lang="zh-CN" altLang="en-US" sz="1400" dirty="0">
              <a:solidFill>
                <a:srgbClr val="0070C0"/>
              </a:solidFill>
              <a:latin typeface="微软雅黑" pitchFamily="34" charset="-122"/>
              <a:ea typeface="微软雅黑" pitchFamily="34" charset="-122"/>
            </a:endParaRPr>
          </a:p>
        </p:txBody>
      </p:sp>
      <p:sp>
        <p:nvSpPr>
          <p:cNvPr id="32" name="矩形 31"/>
          <p:cNvSpPr/>
          <p:nvPr/>
        </p:nvSpPr>
        <p:spPr>
          <a:xfrm>
            <a:off x="6764849" y="4927731"/>
            <a:ext cx="2382654" cy="307777"/>
          </a:xfrm>
          <a:prstGeom prst="rect">
            <a:avLst/>
          </a:prstGeom>
          <a:noFill/>
          <a:ln>
            <a:noFill/>
          </a:ln>
        </p:spPr>
        <p:txBody>
          <a:bodyPr wrap="square" rtlCol="0">
            <a:spAutoFit/>
          </a:bodyPr>
          <a:lstStyle/>
          <a:p>
            <a:pPr algn="ctr"/>
            <a:r>
              <a:rPr lang="zh-CN" altLang="en-US" sz="1400" dirty="0" smtClean="0">
                <a:solidFill>
                  <a:srgbClr val="0070C0"/>
                </a:solidFill>
                <a:latin typeface="微软雅黑" pitchFamily="34" charset="-122"/>
                <a:ea typeface="微软雅黑" pitchFamily="34" charset="-122"/>
              </a:rPr>
              <a:t>时间：</a:t>
            </a:r>
            <a:r>
              <a:rPr lang="en-US" altLang="zh-CN" sz="1400" dirty="0" smtClean="0">
                <a:solidFill>
                  <a:srgbClr val="0070C0"/>
                </a:solidFill>
                <a:latin typeface="微软雅黑" pitchFamily="34" charset="-122"/>
                <a:ea typeface="微软雅黑" pitchFamily="34" charset="-122"/>
              </a:rPr>
              <a:t>2020</a:t>
            </a:r>
            <a:r>
              <a:rPr lang="zh-CN" altLang="en-US" sz="1400" dirty="0" smtClean="0">
                <a:solidFill>
                  <a:srgbClr val="0070C0"/>
                </a:solidFill>
                <a:latin typeface="微软雅黑" pitchFamily="34" charset="-122"/>
                <a:ea typeface="微软雅黑" pitchFamily="34" charset="-122"/>
              </a:rPr>
              <a:t>年</a:t>
            </a:r>
            <a:r>
              <a:rPr lang="en-US" altLang="zh-CN" sz="1400" dirty="0" smtClean="0">
                <a:solidFill>
                  <a:srgbClr val="0070C0"/>
                </a:solidFill>
                <a:latin typeface="微软雅黑" pitchFamily="34" charset="-122"/>
                <a:ea typeface="微软雅黑" pitchFamily="34" charset="-122"/>
              </a:rPr>
              <a:t>12</a:t>
            </a:r>
            <a:r>
              <a:rPr lang="zh-CN" altLang="en-US" sz="1400" dirty="0" smtClean="0">
                <a:solidFill>
                  <a:srgbClr val="0070C0"/>
                </a:solidFill>
                <a:latin typeface="微软雅黑" pitchFamily="34" charset="-122"/>
                <a:ea typeface="微软雅黑" pitchFamily="34" charset="-122"/>
              </a:rPr>
              <a:t>月</a:t>
            </a:r>
            <a:r>
              <a:rPr lang="en-US" altLang="zh-CN" sz="1400" dirty="0" smtClean="0">
                <a:solidFill>
                  <a:srgbClr val="0070C0"/>
                </a:solidFill>
                <a:latin typeface="微软雅黑" pitchFamily="34" charset="-122"/>
                <a:ea typeface="微软雅黑" pitchFamily="34" charset="-122"/>
              </a:rPr>
              <a:t>18</a:t>
            </a:r>
            <a:r>
              <a:rPr lang="zh-CN" altLang="en-US" sz="1400" dirty="0" smtClean="0">
                <a:solidFill>
                  <a:srgbClr val="0070C0"/>
                </a:solidFill>
                <a:latin typeface="微软雅黑" pitchFamily="34" charset="-122"/>
                <a:ea typeface="微软雅黑" pitchFamily="34" charset="-122"/>
              </a:rPr>
              <a:t>日</a:t>
            </a:r>
            <a:endParaRPr lang="zh-CN" altLang="en-US" sz="140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417873720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strVal val="4*#ppt_w"/>
                                          </p:val>
                                        </p:tav>
                                        <p:tav tm="100000">
                                          <p:val>
                                            <p:strVal val="#ppt_w"/>
                                          </p:val>
                                        </p:tav>
                                      </p:tavLst>
                                    </p:anim>
                                    <p:anim calcmode="lin" valueType="num">
                                      <p:cBhvr>
                                        <p:cTn id="8" dur="350" fill="hold"/>
                                        <p:tgtEl>
                                          <p:spTgt spid="2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41" presetClass="entr" presetSubtype="0" fill="hold" grpId="0" nodeType="afterEffect">
                                  <p:stCondLst>
                                    <p:cond delay="0"/>
                                  </p:stCondLst>
                                  <p:iterate type="lt">
                                    <p:tmPct val="13333"/>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5"/>
                                        </p:tgtEl>
                                      </p:cBhvr>
                                    </p:animEffect>
                                  </p:childTnLst>
                                </p:cTn>
                              </p:par>
                            </p:childTnLst>
                          </p:cTn>
                        </p:par>
                        <p:par>
                          <p:cTn id="21" fill="hold">
                            <p:stCondLst>
                              <p:cond delay="1300"/>
                            </p:stCondLst>
                            <p:childTnLst>
                              <p:par>
                                <p:cTn id="22" presetID="37"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700"/>
                                        <p:tgtEl>
                                          <p:spTgt spid="31"/>
                                        </p:tgtEl>
                                      </p:cBhvr>
                                    </p:animEffect>
                                    <p:anim calcmode="lin" valueType="num">
                                      <p:cBhvr>
                                        <p:cTn id="25" dur="700" fill="hold"/>
                                        <p:tgtEl>
                                          <p:spTgt spid="31"/>
                                        </p:tgtEl>
                                        <p:attrNameLst>
                                          <p:attrName>ppt_x</p:attrName>
                                        </p:attrNameLst>
                                      </p:cBhvr>
                                      <p:tavLst>
                                        <p:tav tm="0">
                                          <p:val>
                                            <p:strVal val="#ppt_x"/>
                                          </p:val>
                                        </p:tav>
                                        <p:tav tm="100000">
                                          <p:val>
                                            <p:strVal val="#ppt_x"/>
                                          </p:val>
                                        </p:tav>
                                      </p:tavLst>
                                    </p:anim>
                                    <p:anim calcmode="lin" valueType="num">
                                      <p:cBhvr>
                                        <p:cTn id="26" dur="630" decel="100000" fill="hold"/>
                                        <p:tgtEl>
                                          <p:spTgt spid="31"/>
                                        </p:tgtEl>
                                        <p:attrNameLst>
                                          <p:attrName>ppt_y</p:attrName>
                                        </p:attrNameLst>
                                      </p:cBhvr>
                                      <p:tavLst>
                                        <p:tav tm="0">
                                          <p:val>
                                            <p:strVal val="#ppt_y+1"/>
                                          </p:val>
                                        </p:tav>
                                        <p:tav tm="100000">
                                          <p:val>
                                            <p:strVal val="#ppt_y-.03"/>
                                          </p:val>
                                        </p:tav>
                                      </p:tavLst>
                                    </p:anim>
                                    <p:anim calcmode="lin" valueType="num">
                                      <p:cBhvr>
                                        <p:cTn id="27" dur="70" accel="100000" fill="hold">
                                          <p:stCondLst>
                                            <p:cond delay="630"/>
                                          </p:stCondLst>
                                        </p:cTn>
                                        <p:tgtEl>
                                          <p:spTgt spid="31"/>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3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anim calcmode="lin" valueType="num">
                                      <p:cBhvr>
                                        <p:cTn id="31" dur="700" fill="hold"/>
                                        <p:tgtEl>
                                          <p:spTgt spid="30"/>
                                        </p:tgtEl>
                                        <p:attrNameLst>
                                          <p:attrName>ppt_x</p:attrName>
                                        </p:attrNameLst>
                                      </p:cBhvr>
                                      <p:tavLst>
                                        <p:tav tm="0">
                                          <p:val>
                                            <p:strVal val="#ppt_x"/>
                                          </p:val>
                                        </p:tav>
                                        <p:tav tm="100000">
                                          <p:val>
                                            <p:strVal val="#ppt_x"/>
                                          </p:val>
                                        </p:tav>
                                      </p:tavLst>
                                    </p:anim>
                                    <p:anim calcmode="lin" valueType="num">
                                      <p:cBhvr>
                                        <p:cTn id="32" dur="630" decel="100000" fill="hold"/>
                                        <p:tgtEl>
                                          <p:spTgt spid="30"/>
                                        </p:tgtEl>
                                        <p:attrNameLst>
                                          <p:attrName>ppt_y</p:attrName>
                                        </p:attrNameLst>
                                      </p:cBhvr>
                                      <p:tavLst>
                                        <p:tav tm="0">
                                          <p:val>
                                            <p:strVal val="#ppt_y+1"/>
                                          </p:val>
                                        </p:tav>
                                        <p:tav tm="100000">
                                          <p:val>
                                            <p:strVal val="#ppt_y-.03"/>
                                          </p:val>
                                        </p:tav>
                                      </p:tavLst>
                                    </p:anim>
                                    <p:anim calcmode="lin" valueType="num">
                                      <p:cBhvr>
                                        <p:cTn id="33" dur="70" accel="100000" fill="hold">
                                          <p:stCondLst>
                                            <p:cond delay="630"/>
                                          </p:stCondLst>
                                        </p:cTn>
                                        <p:tgtEl>
                                          <p:spTgt spid="30"/>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50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anim calcmode="lin" valueType="num">
                                      <p:cBhvr>
                                        <p:cTn id="37" dur="700" fill="hold"/>
                                        <p:tgtEl>
                                          <p:spTgt spid="32"/>
                                        </p:tgtEl>
                                        <p:attrNameLst>
                                          <p:attrName>ppt_x</p:attrName>
                                        </p:attrNameLst>
                                      </p:cBhvr>
                                      <p:tavLst>
                                        <p:tav tm="0">
                                          <p:val>
                                            <p:strVal val="#ppt_x"/>
                                          </p:val>
                                        </p:tav>
                                        <p:tav tm="100000">
                                          <p:val>
                                            <p:strVal val="#ppt_x"/>
                                          </p:val>
                                        </p:tav>
                                      </p:tavLst>
                                    </p:anim>
                                    <p:anim calcmode="lin" valueType="num">
                                      <p:cBhvr>
                                        <p:cTn id="38" dur="630" decel="100000" fill="hold"/>
                                        <p:tgtEl>
                                          <p:spTgt spid="32"/>
                                        </p:tgtEl>
                                        <p:attrNameLst>
                                          <p:attrName>ppt_y</p:attrName>
                                        </p:attrNameLst>
                                      </p:cBhvr>
                                      <p:tavLst>
                                        <p:tav tm="0">
                                          <p:val>
                                            <p:strVal val="#ppt_y+1"/>
                                          </p:val>
                                        </p:tav>
                                        <p:tav tm="100000">
                                          <p:val>
                                            <p:strVal val="#ppt_y-.03"/>
                                          </p:val>
                                        </p:tav>
                                      </p:tavLst>
                                    </p:anim>
                                    <p:anim calcmode="lin" valueType="num">
                                      <p:cBhvr>
                                        <p:cTn id="39" dur="70" accel="100000" fill="hold">
                                          <p:stCondLst>
                                            <p:cond delay="63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5" grpId="0"/>
      <p:bldP spid="30" grpId="0"/>
      <p:bldP spid="31" grpId="0"/>
      <p:bldP spid="3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774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0"/>
          <p:cNvSpPr/>
          <p:nvPr/>
        </p:nvSpPr>
        <p:spPr>
          <a:xfrm>
            <a:off x="2639581" y="1543848"/>
            <a:ext cx="6897433" cy="2841945"/>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23" name="Group 9"/>
          <p:cNvGrpSpPr/>
          <p:nvPr/>
        </p:nvGrpSpPr>
        <p:grpSpPr>
          <a:xfrm>
            <a:off x="-10646" y="1543847"/>
            <a:ext cx="2910289" cy="2841945"/>
            <a:chOff x="-7985" y="901147"/>
            <a:chExt cx="2182717" cy="2131459"/>
          </a:xfrm>
          <a:solidFill>
            <a:schemeClr val="accent2"/>
          </a:solidFill>
        </p:grpSpPr>
        <p:sp>
          <p:nvSpPr>
            <p:cNvPr id="26" name="Rectangle 12"/>
            <p:cNvSpPr/>
            <p:nvPr/>
          </p:nvSpPr>
          <p:spPr>
            <a:xfrm>
              <a:off x="-7985" y="901147"/>
              <a:ext cx="2012646" cy="2131459"/>
            </a:xfrm>
            <a:prstGeom prst="rect">
              <a:avLst/>
            </a:prstGeom>
            <a:solidFill>
              <a:srgbClr val="0070C0"/>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5"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29" name="TextBox 15"/>
          <p:cNvSpPr txBox="1"/>
          <p:nvPr/>
        </p:nvSpPr>
        <p:spPr>
          <a:xfrm>
            <a:off x="1034781" y="5296590"/>
            <a:ext cx="10122441" cy="1034129"/>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r>
              <a:rPr lang="zh-CN" altLang="en-US" dirty="0">
                <a:sym typeface="微软雅黑" pitchFamily="34" charset="-122"/>
              </a:rPr>
              <a:t>右键点击图片选择设置图片格式可直接替换图片。您可以点击文字框输入您的描述说明，或者通过复制粘贴，在此录入您的描述说明</a:t>
            </a:r>
            <a:r>
              <a:rPr lang="zh-CN" altLang="en-US" dirty="0" smtClean="0">
                <a:sym typeface="微软雅黑" pitchFamily="34" charset="-122"/>
              </a:rPr>
              <a:t>。</a:t>
            </a:r>
            <a:r>
              <a:rPr lang="zh-CN" altLang="en-US" dirty="0">
                <a:sym typeface="微软雅黑" pitchFamily="34" charset="-122"/>
              </a:rPr>
              <a:t>在此录入上述图表的综合描述说明，在此录入上述图表的综合描述说明，在此录入上述图表的综合描述</a:t>
            </a:r>
            <a:r>
              <a:rPr lang="zh-CN" altLang="en-US" dirty="0" smtClean="0">
                <a:sym typeface="微软雅黑" pitchFamily="34" charset="-122"/>
              </a:rPr>
              <a:t>说明</a:t>
            </a:r>
            <a:r>
              <a:rPr lang="zh-CN" altLang="en-US" dirty="0">
                <a:sym typeface="微软雅黑" pitchFamily="34" charset="-122"/>
              </a:rPr>
              <a:t>，</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录入上述图表的综合描述说明，在此录入上述图表的综合描述</a:t>
            </a:r>
            <a:r>
              <a:rPr lang="zh-CN" altLang="en-US" dirty="0" smtClean="0">
                <a:sym typeface="微软雅黑" pitchFamily="34" charset="-122"/>
              </a:rPr>
              <a:t>说明。</a:t>
            </a:r>
            <a:endParaRPr lang="en-US" altLang="zh-CN" dirty="0">
              <a:sym typeface="微软雅黑" pitchFamily="34" charset="-122"/>
            </a:endParaRPr>
          </a:p>
          <a:p>
            <a:r>
              <a:rPr lang="zh-CN" altLang="en-US" dirty="0">
                <a:sym typeface="微软雅黑" pitchFamily="34" charset="-122"/>
              </a:rPr>
              <a:t>在此录入上述图表的综合描述说明，在此录入上述图表的综合描述说明，在此录入上述图表的综合描述</a:t>
            </a:r>
            <a:r>
              <a:rPr lang="zh-CN" altLang="en-US" dirty="0" smtClean="0">
                <a:sym typeface="微软雅黑" pitchFamily="34" charset="-122"/>
              </a:rPr>
              <a:t>说明。</a:t>
            </a:r>
            <a:endParaRPr lang="zh-CN" altLang="en-US" dirty="0">
              <a:sym typeface="微软雅黑" pitchFamily="34" charset="-122"/>
            </a:endParaRPr>
          </a:p>
        </p:txBody>
      </p:sp>
      <p:cxnSp>
        <p:nvCxnSpPr>
          <p:cNvPr id="30" name="Straight Connector 20"/>
          <p:cNvCxnSpPr/>
          <p:nvPr/>
        </p:nvCxnSpPr>
        <p:spPr>
          <a:xfrm>
            <a:off x="1042975" y="5118805"/>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9"/>
          <p:cNvGrpSpPr/>
          <p:nvPr/>
        </p:nvGrpSpPr>
        <p:grpSpPr>
          <a:xfrm>
            <a:off x="9248408" y="1543847"/>
            <a:ext cx="2943592" cy="2841945"/>
            <a:chOff x="-203033" y="901147"/>
            <a:chExt cx="2207694" cy="2131459"/>
          </a:xfrm>
          <a:solidFill>
            <a:schemeClr val="accent2"/>
          </a:solidFill>
        </p:grpSpPr>
        <p:sp>
          <p:nvSpPr>
            <p:cNvPr id="34" name="Rectangle 25"/>
            <p:cNvSpPr/>
            <p:nvPr/>
          </p:nvSpPr>
          <p:spPr>
            <a:xfrm>
              <a:off x="-7985" y="901147"/>
              <a:ext cx="2012646" cy="2131459"/>
            </a:xfrm>
            <a:prstGeom prst="rect">
              <a:avLst/>
            </a:prstGeom>
            <a:solidFill>
              <a:srgbClr val="0070C0"/>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3"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37" name="Rounded Rectangle 31"/>
          <p:cNvSpPr/>
          <p:nvPr/>
        </p:nvSpPr>
        <p:spPr>
          <a:xfrm>
            <a:off x="3705117" y="3859952"/>
            <a:ext cx="1013323" cy="1013323"/>
          </a:xfrm>
          <a:prstGeom prst="roundRect">
            <a:avLst/>
          </a:prstGeom>
          <a:solidFill>
            <a:srgbClr val="0070C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latin typeface="FontAwesome" pitchFamily="2" charset="0"/>
            </a:endParaRPr>
          </a:p>
        </p:txBody>
      </p:sp>
      <p:sp>
        <p:nvSpPr>
          <p:cNvPr id="38" name="Rounded Rectangle 32"/>
          <p:cNvSpPr/>
          <p:nvPr/>
        </p:nvSpPr>
        <p:spPr>
          <a:xfrm>
            <a:off x="4968496" y="3859952"/>
            <a:ext cx="1013323" cy="1013323"/>
          </a:xfrm>
          <a:prstGeom prst="roundRect">
            <a:avLst/>
          </a:prstGeom>
          <a:solidFill>
            <a:srgbClr val="0070C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733" dirty="0">
              <a:solidFill>
                <a:schemeClr val="bg1"/>
              </a:solidFill>
              <a:latin typeface="FontAwesome" pitchFamily="2" charset="0"/>
            </a:endParaRPr>
          </a:p>
        </p:txBody>
      </p:sp>
      <p:sp>
        <p:nvSpPr>
          <p:cNvPr id="39" name="Rounded Rectangle 33"/>
          <p:cNvSpPr/>
          <p:nvPr/>
        </p:nvSpPr>
        <p:spPr>
          <a:xfrm>
            <a:off x="6231875" y="3859952"/>
            <a:ext cx="1013323" cy="1013323"/>
          </a:xfrm>
          <a:prstGeom prst="roundRect">
            <a:avLst/>
          </a:prstGeom>
          <a:solidFill>
            <a:srgbClr val="0070C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latin typeface="FontAwesome" pitchFamily="2" charset="0"/>
            </a:endParaRPr>
          </a:p>
        </p:txBody>
      </p:sp>
      <p:sp>
        <p:nvSpPr>
          <p:cNvPr id="40" name="Rounded Rectangle 34"/>
          <p:cNvSpPr/>
          <p:nvPr/>
        </p:nvSpPr>
        <p:spPr>
          <a:xfrm>
            <a:off x="7495254" y="3859952"/>
            <a:ext cx="1013323" cy="1013323"/>
          </a:xfrm>
          <a:prstGeom prst="roundRect">
            <a:avLst/>
          </a:prstGeom>
          <a:solidFill>
            <a:srgbClr val="0070C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0960" tIns="0" rIns="0" rtlCol="0" anchor="ctr"/>
          <a:lstStyle/>
          <a:p>
            <a:pPr algn="ctr"/>
            <a:endParaRPr lang="en-US" sz="3200" dirty="0">
              <a:solidFill>
                <a:schemeClr val="bg1"/>
              </a:solidFill>
              <a:latin typeface="FontAwesome" pitchFamily="2" charset="0"/>
            </a:endParaRPr>
          </a:p>
        </p:txBody>
      </p:sp>
      <p:sp>
        <p:nvSpPr>
          <p:cNvPr id="44" name="矩形 43"/>
          <p:cNvSpPr/>
          <p:nvPr/>
        </p:nvSpPr>
        <p:spPr>
          <a:xfrm>
            <a:off x="169464" y="2915059"/>
            <a:ext cx="2372737" cy="430879"/>
          </a:xfrm>
          <a:prstGeom prst="rect">
            <a:avLst/>
          </a:prstGeom>
        </p:spPr>
        <p:txBody>
          <a:bodyPr wrap="squar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工作概述</a:t>
            </a:r>
            <a:endParaRPr lang="en-US" altLang="zh-CN" sz="2200" b="1" dirty="0">
              <a:solidFill>
                <a:schemeClr val="bg1">
                  <a:lumMod val="9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256836" y="3283770"/>
            <a:ext cx="219799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lumMod val="95000"/>
                  </a:schemeClr>
                </a:solidFill>
                <a:sym typeface="微软雅黑" pitchFamily="34" charset="-122"/>
              </a:rPr>
              <a:t>在此</a:t>
            </a:r>
            <a:r>
              <a:rPr lang="zh-CN" altLang="en-US" sz="1400" dirty="0" smtClean="0">
                <a:solidFill>
                  <a:schemeClr val="bg1">
                    <a:lumMod val="95000"/>
                  </a:schemeClr>
                </a:solidFill>
                <a:sym typeface="微软雅黑" pitchFamily="34" charset="-122"/>
              </a:rPr>
              <a:t>录入图表的综合描述</a:t>
            </a:r>
            <a:r>
              <a:rPr lang="zh-CN" altLang="en-US" sz="1400" dirty="0">
                <a:solidFill>
                  <a:schemeClr val="bg1">
                    <a:lumMod val="95000"/>
                  </a:schemeClr>
                </a:solidFill>
                <a:sym typeface="微软雅黑" pitchFamily="34" charset="-122"/>
              </a:rPr>
              <a:t>说明，在此</a:t>
            </a:r>
            <a:r>
              <a:rPr lang="zh-CN" altLang="en-US" sz="1400" dirty="0" smtClean="0">
                <a:solidFill>
                  <a:schemeClr val="bg1">
                    <a:lumMod val="95000"/>
                  </a:schemeClr>
                </a:solidFill>
                <a:sym typeface="微软雅黑" pitchFamily="34" charset="-122"/>
              </a:rPr>
              <a:t>录入图表的综合描述说明。</a:t>
            </a:r>
            <a:endParaRPr lang="zh-CN" altLang="en-US" sz="1400" dirty="0">
              <a:solidFill>
                <a:schemeClr val="bg1">
                  <a:lumMod val="95000"/>
                </a:schemeClr>
              </a:solidFill>
              <a:sym typeface="微软雅黑" pitchFamily="34" charset="-122"/>
            </a:endParaRPr>
          </a:p>
        </p:txBody>
      </p:sp>
      <p:sp>
        <p:nvSpPr>
          <p:cNvPr id="46" name="矩形 45"/>
          <p:cNvSpPr/>
          <p:nvPr/>
        </p:nvSpPr>
        <p:spPr>
          <a:xfrm>
            <a:off x="9649800" y="2915059"/>
            <a:ext cx="2372737" cy="430879"/>
          </a:xfrm>
          <a:prstGeom prst="rect">
            <a:avLst/>
          </a:prstGeom>
        </p:spPr>
        <p:txBody>
          <a:bodyPr wrap="squar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大势分析</a:t>
            </a:r>
            <a:endParaRPr lang="en-US" altLang="zh-CN" sz="2200" b="1" dirty="0">
              <a:solidFill>
                <a:schemeClr val="bg1">
                  <a:lumMod val="9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9747403" y="3283770"/>
            <a:ext cx="217753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lumMod val="95000"/>
                  </a:schemeClr>
                </a:solidFill>
                <a:sym typeface="微软雅黑" pitchFamily="34" charset="-122"/>
              </a:rPr>
              <a:t>在此</a:t>
            </a:r>
            <a:r>
              <a:rPr lang="zh-CN" altLang="en-US" sz="1400" dirty="0" smtClean="0">
                <a:solidFill>
                  <a:schemeClr val="bg1">
                    <a:lumMod val="95000"/>
                  </a:schemeClr>
                </a:solidFill>
                <a:sym typeface="微软雅黑" pitchFamily="34" charset="-122"/>
              </a:rPr>
              <a:t>录入图表的综合描述</a:t>
            </a:r>
            <a:r>
              <a:rPr lang="zh-CN" altLang="en-US" sz="1400" dirty="0">
                <a:solidFill>
                  <a:schemeClr val="bg1">
                    <a:lumMod val="95000"/>
                  </a:schemeClr>
                </a:solidFill>
                <a:sym typeface="微软雅黑" pitchFamily="34" charset="-122"/>
              </a:rPr>
              <a:t>说明，在此</a:t>
            </a:r>
            <a:r>
              <a:rPr lang="zh-CN" altLang="en-US" sz="1400" dirty="0" smtClean="0">
                <a:solidFill>
                  <a:schemeClr val="bg1">
                    <a:lumMod val="95000"/>
                  </a:schemeClr>
                </a:solidFill>
                <a:sym typeface="微软雅黑" pitchFamily="34" charset="-122"/>
              </a:rPr>
              <a:t>录入图表的综合描述说明。</a:t>
            </a:r>
            <a:endParaRPr lang="zh-CN" altLang="en-US" sz="1400" dirty="0">
              <a:solidFill>
                <a:schemeClr val="bg1">
                  <a:lumMod val="95000"/>
                </a:schemeClr>
              </a:solidFill>
              <a:sym typeface="微软雅黑" pitchFamily="34" charset="-122"/>
            </a:endParaRPr>
          </a:p>
        </p:txBody>
      </p:sp>
      <p:sp>
        <p:nvSpPr>
          <p:cNvPr id="52" name="文本框 51"/>
          <p:cNvSpPr txBox="1"/>
          <p:nvPr/>
        </p:nvSpPr>
        <p:spPr>
          <a:xfrm>
            <a:off x="3718152" y="4028059"/>
            <a:ext cx="985882" cy="677108"/>
          </a:xfrm>
          <a:prstGeom prst="rect">
            <a:avLst/>
          </a:prstGeom>
          <a:noFill/>
        </p:spPr>
        <p:txBody>
          <a:bodyPr wrap="square" rtlCol="0">
            <a:spAutoFit/>
          </a:bodyPr>
          <a:lstStyle/>
          <a:p>
            <a:pPr algn="ctr"/>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一直在</a:t>
            </a:r>
            <a:endParaRPr lang="en-US" altLang="zh-CN" sz="1800" dirty="0" smtClean="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bg1">
                    <a:lumMod val="95000"/>
                  </a:schemeClr>
                </a:solidFill>
                <a:latin typeface="微软雅黑" panose="020B0503020204020204" pitchFamily="34" charset="-122"/>
                <a:ea typeface="微软雅黑" panose="020B0503020204020204" pitchFamily="34" charset="-122"/>
              </a:rPr>
              <a:t>进步</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5036574" y="3997281"/>
            <a:ext cx="877163" cy="738664"/>
          </a:xfrm>
          <a:prstGeom prst="rect">
            <a:avLst/>
          </a:prstGeom>
          <a:noFill/>
        </p:spPr>
        <p:txBody>
          <a:bodyPr wrap="none" rtlCol="0">
            <a:spAutoFit/>
          </a:bodyPr>
          <a:lstStyle/>
          <a:p>
            <a:pPr algn="ctr"/>
            <a:r>
              <a:rPr lang="en-US" altLang="zh-CN" sz="2400" b="1" dirty="0" smtClean="0">
                <a:solidFill>
                  <a:schemeClr val="bg1">
                    <a:lumMod val="95000"/>
                  </a:schemeClr>
                </a:solidFill>
                <a:latin typeface="微软雅黑" panose="020B0503020204020204" pitchFamily="34" charset="-122"/>
                <a:ea typeface="微软雅黑" panose="020B0503020204020204" pitchFamily="34" charset="-122"/>
              </a:rPr>
              <a:t>5</a:t>
            </a:r>
            <a:r>
              <a:rPr lang="zh-CN" altLang="en-US" sz="2400" dirty="0" smtClean="0">
                <a:solidFill>
                  <a:schemeClr val="bg1">
                    <a:lumMod val="95000"/>
                  </a:schemeClr>
                </a:solidFill>
                <a:latin typeface="微软雅黑" panose="020B0503020204020204" pitchFamily="34" charset="-122"/>
                <a:ea typeface="微软雅黑" panose="020B0503020204020204" pitchFamily="34" charset="-122"/>
              </a:rPr>
              <a:t>个</a:t>
            </a:r>
            <a:endParaRPr lang="en-US" altLang="zh-CN" sz="2400" dirty="0" smtClean="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800" dirty="0">
                <a:solidFill>
                  <a:schemeClr val="bg1">
                    <a:lumMod val="95000"/>
                  </a:schemeClr>
                </a:solidFill>
                <a:latin typeface="微软雅黑" panose="020B0503020204020204" pitchFamily="34" charset="-122"/>
                <a:ea typeface="微软雅黑" panose="020B0503020204020204" pitchFamily="34" charset="-122"/>
              </a:rPr>
              <a:t>大项目</a:t>
            </a:r>
          </a:p>
        </p:txBody>
      </p:sp>
      <p:sp>
        <p:nvSpPr>
          <p:cNvPr id="54" name="文本框 53"/>
          <p:cNvSpPr txBox="1"/>
          <p:nvPr/>
        </p:nvSpPr>
        <p:spPr>
          <a:xfrm>
            <a:off x="6210186" y="4035753"/>
            <a:ext cx="1056701" cy="661720"/>
          </a:xfrm>
          <a:prstGeom prst="rect">
            <a:avLst/>
          </a:prstGeom>
          <a:noFill/>
        </p:spPr>
        <p:txBody>
          <a:bodyPr wrap="none" rtlCol="0">
            <a:spAutoFit/>
          </a:bodyPr>
          <a:lstStyle/>
          <a:p>
            <a:pPr algn="ctr"/>
            <a:r>
              <a:rPr lang="zh-CN" altLang="en-US" sz="1700" dirty="0" smtClean="0">
                <a:solidFill>
                  <a:schemeClr val="bg1">
                    <a:lumMod val="95000"/>
                  </a:schemeClr>
                </a:solidFill>
                <a:latin typeface="微软雅黑" panose="020B0503020204020204" pitchFamily="34" charset="-122"/>
                <a:ea typeface="微软雅黑" panose="020B0503020204020204" pitchFamily="34" charset="-122"/>
              </a:rPr>
              <a:t>团队业绩</a:t>
            </a:r>
            <a:endParaRPr lang="en-US" altLang="zh-CN" sz="1700" dirty="0" smtClean="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lumMod val="95000"/>
                  </a:schemeClr>
                </a:solidFill>
                <a:latin typeface="微软雅黑" panose="020B0503020204020204" pitchFamily="34" charset="-122"/>
                <a:ea typeface="微软雅黑" panose="020B0503020204020204" pitchFamily="34" charset="-122"/>
              </a:rPr>
              <a:t>第二</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7495253" y="4043448"/>
            <a:ext cx="1013324" cy="646331"/>
          </a:xfrm>
          <a:prstGeom prst="rect">
            <a:avLst/>
          </a:prstGeom>
          <a:noFill/>
        </p:spPr>
        <p:txBody>
          <a:bodyPr wrap="square" rtlCol="0">
            <a:spAutoFit/>
          </a:bodyPr>
          <a:lstStyle>
            <a:defPPr>
              <a:defRPr lang="zh-CN"/>
            </a:defPPr>
            <a:lvl1pPr algn="ctr">
              <a:defRPr sz="1800">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a:t>年度销售冠军</a:t>
            </a:r>
          </a:p>
        </p:txBody>
      </p:sp>
      <p:sp>
        <p:nvSpPr>
          <p:cNvPr id="27"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2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
        <p:nvSpPr>
          <p:cNvPr id="32" name="Freeform 145"/>
          <p:cNvSpPr>
            <a:spLocks noChangeAspect="1" noEditPoints="1"/>
          </p:cNvSpPr>
          <p:nvPr/>
        </p:nvSpPr>
        <p:spPr bwMode="auto">
          <a:xfrm>
            <a:off x="994767" y="1987439"/>
            <a:ext cx="672701" cy="670143"/>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31"/>
          <p:cNvSpPr>
            <a:spLocks/>
          </p:cNvSpPr>
          <p:nvPr/>
        </p:nvSpPr>
        <p:spPr bwMode="auto">
          <a:xfrm>
            <a:off x="10469504" y="2055455"/>
            <a:ext cx="733328" cy="53411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979384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14:presetBounceEnd="17143">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14:bounceEnd="17143">
                                          <p:cBhvr additive="base">
                                            <p:cTn id="65" dur="850" fill="hold"/>
                                            <p:tgtEl>
                                              <p:spTgt spid="37"/>
                                            </p:tgtEl>
                                            <p:attrNameLst>
                                              <p:attrName>ppt_x</p:attrName>
                                            </p:attrNameLst>
                                          </p:cBhvr>
                                          <p:tavLst>
                                            <p:tav tm="0">
                                              <p:val>
                                                <p:strVal val="1+#ppt_w/2"/>
                                              </p:val>
                                            </p:tav>
                                            <p:tav tm="100000">
                                              <p:val>
                                                <p:strVal val="#ppt_x"/>
                                              </p:val>
                                            </p:tav>
                                          </p:tavLst>
                                        </p:anim>
                                        <p:anim calcmode="lin" valueType="num" p14:bounceEnd="17143">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14:presetBounceEnd="17143">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14:bounceEnd="17143">
                                          <p:cBhvr additive="base">
                                            <p:cTn id="77" dur="750" fill="hold"/>
                                            <p:tgtEl>
                                              <p:spTgt spid="38"/>
                                            </p:tgtEl>
                                            <p:attrNameLst>
                                              <p:attrName>ppt_x</p:attrName>
                                            </p:attrNameLst>
                                          </p:cBhvr>
                                          <p:tavLst>
                                            <p:tav tm="0">
                                              <p:val>
                                                <p:strVal val="1+#ppt_w/2"/>
                                              </p:val>
                                            </p:tav>
                                            <p:tav tm="100000">
                                              <p:val>
                                                <p:strVal val="#ppt_x"/>
                                              </p:val>
                                            </p:tav>
                                          </p:tavLst>
                                        </p:anim>
                                        <p:anim calcmode="lin" valueType="num" p14:bounceEnd="17143">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14:presetBounceEnd="17143">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17143">
                                          <p:cBhvr additive="base">
                                            <p:cTn id="89" dur="650" fill="hold"/>
                                            <p:tgtEl>
                                              <p:spTgt spid="39"/>
                                            </p:tgtEl>
                                            <p:attrNameLst>
                                              <p:attrName>ppt_x</p:attrName>
                                            </p:attrNameLst>
                                          </p:cBhvr>
                                          <p:tavLst>
                                            <p:tav tm="0">
                                              <p:val>
                                                <p:strVal val="1+#ppt_w/2"/>
                                              </p:val>
                                            </p:tav>
                                            <p:tav tm="100000">
                                              <p:val>
                                                <p:strVal val="#ppt_x"/>
                                              </p:val>
                                            </p:tav>
                                          </p:tavLst>
                                        </p:anim>
                                        <p:anim calcmode="lin" valueType="num" p14:bounceEnd="17143">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14:presetBounceEnd="17143">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14:bounceEnd="17143">
                                          <p:cBhvr additive="base">
                                            <p:cTn id="101" dur="500" fill="hold"/>
                                            <p:tgtEl>
                                              <p:spTgt spid="40"/>
                                            </p:tgtEl>
                                            <p:attrNameLst>
                                              <p:attrName>ppt_x</p:attrName>
                                            </p:attrNameLst>
                                          </p:cBhvr>
                                          <p:tavLst>
                                            <p:tav tm="0">
                                              <p:val>
                                                <p:strVal val="1+#ppt_w/2"/>
                                              </p:val>
                                            </p:tav>
                                            <p:tav tm="100000">
                                              <p:val>
                                                <p:strVal val="#ppt_x"/>
                                              </p:val>
                                            </p:tav>
                                          </p:tavLst>
                                        </p:anim>
                                        <p:anim calcmode="lin" valueType="num" p14:bounceEnd="17143">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850" fill="hold"/>
                                            <p:tgtEl>
                                              <p:spTgt spid="37"/>
                                            </p:tgtEl>
                                            <p:attrNameLst>
                                              <p:attrName>ppt_x</p:attrName>
                                            </p:attrNameLst>
                                          </p:cBhvr>
                                          <p:tavLst>
                                            <p:tav tm="0">
                                              <p:val>
                                                <p:strVal val="1+#ppt_w/2"/>
                                              </p:val>
                                            </p:tav>
                                            <p:tav tm="100000">
                                              <p:val>
                                                <p:strVal val="#ppt_x"/>
                                              </p:val>
                                            </p:tav>
                                          </p:tavLst>
                                        </p:anim>
                                        <p:anim calcmode="lin" valueType="num">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1+#ppt_w/2"/>
                                              </p:val>
                                            </p:tav>
                                            <p:tav tm="100000">
                                              <p:val>
                                                <p:strVal val="#ppt_x"/>
                                              </p:val>
                                            </p:tav>
                                          </p:tavLst>
                                        </p:anim>
                                        <p:anim calcmode="lin" valueType="num">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650" fill="hold"/>
                                            <p:tgtEl>
                                              <p:spTgt spid="39"/>
                                            </p:tgtEl>
                                            <p:attrNameLst>
                                              <p:attrName>ppt_x</p:attrName>
                                            </p:attrNameLst>
                                          </p:cBhvr>
                                          <p:tavLst>
                                            <p:tav tm="0">
                                              <p:val>
                                                <p:strVal val="1+#ppt_w/2"/>
                                              </p:val>
                                            </p:tav>
                                            <p:tav tm="100000">
                                              <p:val>
                                                <p:strVal val="#ppt_x"/>
                                              </p:val>
                                            </p:tav>
                                          </p:tavLst>
                                        </p:anim>
                                        <p:anim calcmode="lin" valueType="num">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1+#ppt_w/2"/>
                                              </p:val>
                                            </p:tav>
                                            <p:tav tm="100000">
                                              <p:val>
                                                <p:strVal val="#ppt_x"/>
                                              </p:val>
                                            </p:tav>
                                          </p:tavLst>
                                        </p:anim>
                                        <p:anim calcmode="lin" valueType="num">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4911768" y="1576758"/>
            <a:ext cx="6253537" cy="1003334"/>
            <a:chOff x="4911768" y="1576758"/>
            <a:chExt cx="6253537" cy="1003334"/>
          </a:xfrm>
        </p:grpSpPr>
        <p:sp>
          <p:nvSpPr>
            <p:cNvPr id="50" name="矩形 49"/>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a:t>
              </a:r>
              <a:r>
                <a:rPr lang="zh-CN" altLang="en-US" sz="2200" b="1" dirty="0" smtClean="0">
                  <a:solidFill>
                    <a:schemeClr val="tx1">
                      <a:lumMod val="65000"/>
                      <a:lumOff val="35000"/>
                    </a:schemeClr>
                  </a:solidFill>
                  <a:latin typeface="微软雅黑" pitchFamily="34" charset="-122"/>
                  <a:ea typeface="微软雅黑" pitchFamily="34" charset="-122"/>
                </a:rPr>
                <a:t>添加</a:t>
              </a:r>
              <a:r>
                <a:rPr lang="zh-CN" altLang="en-US" sz="2200" b="1" dirty="0">
                  <a:solidFill>
                    <a:schemeClr val="tx1">
                      <a:lumMod val="65000"/>
                      <a:lumOff val="35000"/>
                    </a:schemeClr>
                  </a:solidFill>
                  <a:latin typeface="微软雅黑" pitchFamily="34" charset="-122"/>
                  <a:ea typeface="微软雅黑" pitchFamily="34" charset="-122"/>
                </a:rPr>
                <a:t>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说明，在此录入上述图表的综合描述说明，在此录入上述图表的综合描述说明，在此录入上述图表的综合描述说明。</a:t>
              </a:r>
            </a:p>
          </p:txBody>
        </p:sp>
      </p:grpSp>
      <p:grpSp>
        <p:nvGrpSpPr>
          <p:cNvPr id="42" name="组合 41"/>
          <p:cNvGrpSpPr/>
          <p:nvPr/>
        </p:nvGrpSpPr>
        <p:grpSpPr>
          <a:xfrm>
            <a:off x="4911768" y="2853252"/>
            <a:ext cx="6253537" cy="1003334"/>
            <a:chOff x="4911768" y="2853252"/>
            <a:chExt cx="6253537" cy="1003334"/>
          </a:xfrm>
        </p:grpSpPr>
        <p:sp>
          <p:nvSpPr>
            <p:cNvPr id="52" name="矩形 51"/>
            <p:cNvSpPr/>
            <p:nvPr/>
          </p:nvSpPr>
          <p:spPr>
            <a:xfrm>
              <a:off x="4911769" y="2853252"/>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a:t>
              </a:r>
              <a:r>
                <a:rPr lang="zh-CN" altLang="en-US" sz="2200" b="1" dirty="0" smtClean="0">
                  <a:solidFill>
                    <a:schemeClr val="tx1">
                      <a:lumMod val="65000"/>
                      <a:lumOff val="35000"/>
                    </a:schemeClr>
                  </a:solidFill>
                  <a:latin typeface="微软雅黑" pitchFamily="34" charset="-122"/>
                  <a:ea typeface="微软雅黑" pitchFamily="34" charset="-122"/>
                </a:rPr>
                <a:t>添加</a:t>
              </a:r>
              <a:r>
                <a:rPr lang="zh-CN" altLang="en-US" sz="2200" b="1" dirty="0">
                  <a:solidFill>
                    <a:schemeClr val="tx1">
                      <a:lumMod val="65000"/>
                      <a:lumOff val="35000"/>
                    </a:schemeClr>
                  </a:solidFill>
                  <a:latin typeface="微软雅黑" pitchFamily="34" charset="-122"/>
                  <a:ea typeface="微软雅黑" pitchFamily="34" charset="-122"/>
                </a:rPr>
                <a:t>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说明，在此录入上述图表的综合描述说明，在此录入上述图表的综合描述说明，在此录入上述图表的综合描述说明。</a:t>
              </a:r>
            </a:p>
          </p:txBody>
        </p:sp>
      </p:grpSp>
      <p:grpSp>
        <p:nvGrpSpPr>
          <p:cNvPr id="43" name="组合 42"/>
          <p:cNvGrpSpPr/>
          <p:nvPr/>
        </p:nvGrpSpPr>
        <p:grpSpPr>
          <a:xfrm>
            <a:off x="4911768" y="4129746"/>
            <a:ext cx="6253537" cy="1003334"/>
            <a:chOff x="4911768" y="4129746"/>
            <a:chExt cx="6253537" cy="1003334"/>
          </a:xfrm>
        </p:grpSpPr>
        <p:sp>
          <p:nvSpPr>
            <p:cNvPr id="54" name="矩形 53"/>
            <p:cNvSpPr/>
            <p:nvPr/>
          </p:nvSpPr>
          <p:spPr>
            <a:xfrm>
              <a:off x="4911769" y="4129746"/>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a:t>
              </a:r>
              <a:r>
                <a:rPr lang="zh-CN" altLang="en-US" sz="2200" b="1" dirty="0" smtClean="0">
                  <a:solidFill>
                    <a:schemeClr val="tx1">
                      <a:lumMod val="65000"/>
                      <a:lumOff val="35000"/>
                    </a:schemeClr>
                  </a:solidFill>
                  <a:latin typeface="微软雅黑" pitchFamily="34" charset="-122"/>
                  <a:ea typeface="微软雅黑" pitchFamily="34" charset="-122"/>
                </a:rPr>
                <a:t>添加</a:t>
              </a:r>
              <a:r>
                <a:rPr lang="zh-CN" altLang="en-US" sz="2200" b="1" dirty="0">
                  <a:solidFill>
                    <a:schemeClr val="tx1">
                      <a:lumMod val="65000"/>
                      <a:lumOff val="35000"/>
                    </a:schemeClr>
                  </a:solidFill>
                  <a:latin typeface="微软雅黑" pitchFamily="34" charset="-122"/>
                  <a:ea typeface="微软雅黑" pitchFamily="34" charset="-122"/>
                </a:rPr>
                <a:t>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a:t>
              </a:r>
            </a:p>
          </p:txBody>
        </p:sp>
      </p:grpSp>
      <p:grpSp>
        <p:nvGrpSpPr>
          <p:cNvPr id="44" name="组合 43"/>
          <p:cNvGrpSpPr/>
          <p:nvPr/>
        </p:nvGrpSpPr>
        <p:grpSpPr>
          <a:xfrm>
            <a:off x="4911768" y="5406241"/>
            <a:ext cx="6253537" cy="1003334"/>
            <a:chOff x="4911768" y="5406241"/>
            <a:chExt cx="6253537" cy="1003334"/>
          </a:xfrm>
        </p:grpSpPr>
        <p:sp>
          <p:nvSpPr>
            <p:cNvPr id="56" name="矩形 55"/>
            <p:cNvSpPr/>
            <p:nvPr/>
          </p:nvSpPr>
          <p:spPr>
            <a:xfrm>
              <a:off x="4911769" y="5406241"/>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a:t>
              </a:r>
              <a:r>
                <a:rPr lang="zh-CN" altLang="en-US" sz="2200" b="1" dirty="0" smtClean="0">
                  <a:solidFill>
                    <a:schemeClr val="tx1">
                      <a:lumMod val="65000"/>
                      <a:lumOff val="35000"/>
                    </a:schemeClr>
                  </a:solidFill>
                  <a:latin typeface="微软雅黑" pitchFamily="34" charset="-122"/>
                  <a:ea typeface="微软雅黑" pitchFamily="34" charset="-122"/>
                </a:rPr>
                <a:t>添加</a:t>
              </a:r>
              <a:r>
                <a:rPr lang="zh-CN" altLang="en-US" sz="2200" b="1" dirty="0">
                  <a:solidFill>
                    <a:schemeClr val="tx1">
                      <a:lumMod val="65000"/>
                      <a:lumOff val="35000"/>
                    </a:schemeClr>
                  </a:solidFill>
                  <a:latin typeface="微软雅黑" pitchFamily="34" charset="-122"/>
                  <a:ea typeface="微软雅黑" pitchFamily="34" charset="-122"/>
                </a:rPr>
                <a:t>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a:t>
              </a:r>
              <a:r>
                <a:rPr lang="zh-CN" altLang="en-US" sz="1400" dirty="0" smtClean="0">
                  <a:solidFill>
                    <a:schemeClr val="tx1">
                      <a:lumMod val="65000"/>
                      <a:lumOff val="35000"/>
                    </a:schemeClr>
                  </a:solidFill>
                  <a:sym typeface="微软雅黑" pitchFamily="34" charset="-122"/>
                </a:rPr>
                <a:t>的综合描述</a:t>
              </a:r>
              <a:r>
                <a:rPr lang="zh-CN" altLang="en-US" sz="1400" dirty="0">
                  <a:solidFill>
                    <a:schemeClr val="tx1">
                      <a:lumMod val="65000"/>
                      <a:lumOff val="35000"/>
                    </a:schemeClr>
                  </a:solidFill>
                  <a:sym typeface="微软雅黑" pitchFamily="34" charset="-122"/>
                </a:rPr>
                <a:t>说明，在此录入上述图表的综合描述说明，在此录入上述图表的综合描述说明，在此录入上述图表的综合描述说明。</a:t>
              </a:r>
            </a:p>
          </p:txBody>
        </p:sp>
      </p:grpSp>
      <p:sp>
        <p:nvSpPr>
          <p:cNvPr id="9" name="Oval 25"/>
          <p:cNvSpPr/>
          <p:nvPr/>
        </p:nvSpPr>
        <p:spPr>
          <a:xfrm>
            <a:off x="4427724" y="1898084"/>
            <a:ext cx="192723" cy="192723"/>
          </a:xfrm>
          <a:prstGeom prst="ellipse">
            <a:avLst/>
          </a:prstGeom>
          <a:solidFill>
            <a:schemeClr val="bg1">
              <a:lumMod val="9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17" name="Oval 35"/>
          <p:cNvSpPr/>
          <p:nvPr/>
        </p:nvSpPr>
        <p:spPr>
          <a:xfrm>
            <a:off x="4427724" y="3178240"/>
            <a:ext cx="192723" cy="192723"/>
          </a:xfrm>
          <a:prstGeom prst="ellipse">
            <a:avLst/>
          </a:prstGeom>
          <a:solidFill>
            <a:schemeClr val="bg1">
              <a:lumMod val="9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2" name="Oval 51"/>
          <p:cNvSpPr/>
          <p:nvPr/>
        </p:nvSpPr>
        <p:spPr>
          <a:xfrm>
            <a:off x="4427724" y="4458395"/>
            <a:ext cx="192723" cy="192723"/>
          </a:xfrm>
          <a:prstGeom prst="ellipse">
            <a:avLst/>
          </a:prstGeom>
          <a:solidFill>
            <a:schemeClr val="bg1">
              <a:lumMod val="9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7" name="Oval 64"/>
          <p:cNvSpPr/>
          <p:nvPr/>
        </p:nvSpPr>
        <p:spPr>
          <a:xfrm>
            <a:off x="4427724" y="5738551"/>
            <a:ext cx="192723" cy="192723"/>
          </a:xfrm>
          <a:prstGeom prst="ellipse">
            <a:avLst/>
          </a:prstGeom>
          <a:solidFill>
            <a:schemeClr val="bg1">
              <a:lumMod val="9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nvGrpSpPr>
          <p:cNvPr id="2" name="组合 1"/>
          <p:cNvGrpSpPr/>
          <p:nvPr/>
        </p:nvGrpSpPr>
        <p:grpSpPr>
          <a:xfrm>
            <a:off x="1329315" y="1508768"/>
            <a:ext cx="3098410" cy="971355"/>
            <a:chOff x="1361399" y="1508768"/>
            <a:chExt cx="3098410" cy="971355"/>
          </a:xfrm>
        </p:grpSpPr>
        <p:grpSp>
          <p:nvGrpSpPr>
            <p:cNvPr id="5" name="Group 30"/>
            <p:cNvGrpSpPr/>
            <p:nvPr/>
          </p:nvGrpSpPr>
          <p:grpSpPr>
            <a:xfrm>
              <a:off x="1361399" y="1508768"/>
              <a:ext cx="3098410" cy="971355"/>
              <a:chOff x="1231550" y="1255634"/>
              <a:chExt cx="2430618" cy="762001"/>
            </a:xfrm>
          </p:grpSpPr>
          <p:sp>
            <p:nvSpPr>
              <p:cNvPr id="6" name="Flowchart: Off-page Connector 22"/>
              <p:cNvSpPr/>
              <p:nvPr/>
            </p:nvSpPr>
            <p:spPr>
              <a:xfrm rot="16200000">
                <a:off x="1829116" y="830137"/>
                <a:ext cx="762000" cy="1612995"/>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7" dirty="0"/>
              </a:p>
            </p:txBody>
          </p:sp>
          <p:sp>
            <p:nvSpPr>
              <p:cNvPr id="7" name="Round Same Side Corner Rectangle 23"/>
              <p:cNvSpPr/>
              <p:nvPr/>
            </p:nvSpPr>
            <p:spPr>
              <a:xfrm rot="16200000">
                <a:off x="1080978"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01</a:t>
                </a:r>
                <a:endParaRPr lang="en-US" sz="2800" dirty="0">
                  <a:solidFill>
                    <a:schemeClr val="bg1">
                      <a:lumMod val="50000"/>
                      <a:lumOff val="50000"/>
                    </a:schemeClr>
                  </a:solidFill>
                  <a:latin typeface="Impact" panose="020B0806030902050204" pitchFamily="34" charset="0"/>
                </a:endParaRPr>
              </a:p>
            </p:txBody>
          </p:sp>
          <p:cxnSp>
            <p:nvCxnSpPr>
              <p:cNvPr id="8" name="Straight Connector 24"/>
              <p:cNvCxnSpPr>
                <a:endCxn id="9" idx="2"/>
              </p:cNvCxnSpPr>
              <p:nvPr/>
            </p:nvCxnSpPr>
            <p:spPr>
              <a:xfrm flipV="1">
                <a:off x="2991445" y="1636635"/>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3200"/>
            </a:p>
          </p:txBody>
        </p:sp>
      </p:grpSp>
      <p:grpSp>
        <p:nvGrpSpPr>
          <p:cNvPr id="4" name="组合 3"/>
          <p:cNvGrpSpPr/>
          <p:nvPr/>
        </p:nvGrpSpPr>
        <p:grpSpPr>
          <a:xfrm>
            <a:off x="1326759" y="4069078"/>
            <a:ext cx="3100964" cy="971356"/>
            <a:chOff x="1358843" y="4069078"/>
            <a:chExt cx="3100964" cy="971356"/>
          </a:xfrm>
        </p:grpSpPr>
        <p:grpSp>
          <p:nvGrpSpPr>
            <p:cNvPr id="18" name="Group 40"/>
            <p:cNvGrpSpPr/>
            <p:nvPr/>
          </p:nvGrpSpPr>
          <p:grpSpPr>
            <a:xfrm>
              <a:off x="1358843" y="4069078"/>
              <a:ext cx="3100964" cy="971356"/>
              <a:chOff x="1229546" y="1255634"/>
              <a:chExt cx="2432622" cy="762002"/>
            </a:xfrm>
          </p:grpSpPr>
          <p:sp>
            <p:nvSpPr>
              <p:cNvPr id="19" name="Flowchart: Off-page Connector 47"/>
              <p:cNvSpPr/>
              <p:nvPr/>
            </p:nvSpPr>
            <p:spPr>
              <a:xfrm rot="16200000">
                <a:off x="1829116" y="830138"/>
                <a:ext cx="762000" cy="1612995"/>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20" name="Round Same Side Corner Rectangle 49"/>
              <p:cNvSpPr/>
              <p:nvPr/>
            </p:nvSpPr>
            <p:spPr>
              <a:xfrm rot="16200000">
                <a:off x="1078974"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03</a:t>
                </a:r>
                <a:endParaRPr lang="en-US" sz="2800" dirty="0">
                  <a:solidFill>
                    <a:schemeClr val="bg1">
                      <a:lumMod val="50000"/>
                      <a:lumOff val="50000"/>
                    </a:schemeClr>
                  </a:solidFill>
                  <a:latin typeface="Impact" panose="020B0806030902050204" pitchFamily="34" charset="0"/>
                </a:endParaRPr>
              </a:p>
            </p:txBody>
          </p:sp>
          <p:cxnSp>
            <p:nvCxnSpPr>
              <p:cNvPr id="21" name="Straight Connector 50"/>
              <p:cNvCxnSpPr>
                <a:endCxn id="22" idx="2"/>
              </p:cNvCxnSpPr>
              <p:nvPr/>
            </p:nvCxnSpPr>
            <p:spPr>
              <a:xfrm>
                <a:off x="2991444" y="1636635"/>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61"/>
            <p:cNvSpPr>
              <a:spLocks/>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Impact" panose="020B0806030902050204" pitchFamily="34" charset="0"/>
              </a:endParaRPr>
            </a:p>
          </p:txBody>
        </p:sp>
      </p:grpSp>
      <p:grpSp>
        <p:nvGrpSpPr>
          <p:cNvPr id="3" name="组合 2"/>
          <p:cNvGrpSpPr/>
          <p:nvPr/>
        </p:nvGrpSpPr>
        <p:grpSpPr>
          <a:xfrm>
            <a:off x="1329315" y="2788923"/>
            <a:ext cx="3098408" cy="971356"/>
            <a:chOff x="1361399" y="2788923"/>
            <a:chExt cx="3098408" cy="971356"/>
          </a:xfrm>
        </p:grpSpPr>
        <p:grpSp>
          <p:nvGrpSpPr>
            <p:cNvPr id="13" name="Group 31"/>
            <p:cNvGrpSpPr/>
            <p:nvPr/>
          </p:nvGrpSpPr>
          <p:grpSpPr>
            <a:xfrm>
              <a:off x="1361399" y="2788923"/>
              <a:ext cx="3098408" cy="971356"/>
              <a:chOff x="1231549" y="1255634"/>
              <a:chExt cx="2430616" cy="762002"/>
            </a:xfrm>
          </p:grpSpPr>
          <p:sp>
            <p:nvSpPr>
              <p:cNvPr id="14" name="Flowchart: Off-page Connector 32"/>
              <p:cNvSpPr/>
              <p:nvPr/>
            </p:nvSpPr>
            <p:spPr>
              <a:xfrm rot="16200000">
                <a:off x="1829116" y="830138"/>
                <a:ext cx="762000" cy="1612995"/>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15"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02</a:t>
                </a:r>
                <a:endParaRPr lang="en-US" sz="2800" dirty="0">
                  <a:solidFill>
                    <a:schemeClr val="bg1">
                      <a:lumMod val="50000"/>
                      <a:lumOff val="50000"/>
                    </a:schemeClr>
                  </a:solidFill>
                  <a:latin typeface="Impact" panose="020B0806030902050204" pitchFamily="34" charset="0"/>
                </a:endParaRPr>
              </a:p>
            </p:txBody>
          </p:sp>
          <p:cxnSp>
            <p:nvCxnSpPr>
              <p:cNvPr id="16" name="Straight Connector 34"/>
              <p:cNvCxnSpPr>
                <a:endCxn id="1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grpSp>
        <p:nvGrpSpPr>
          <p:cNvPr id="39" name="组合 38"/>
          <p:cNvGrpSpPr/>
          <p:nvPr/>
        </p:nvGrpSpPr>
        <p:grpSpPr>
          <a:xfrm>
            <a:off x="1326760" y="5349234"/>
            <a:ext cx="3100963" cy="971356"/>
            <a:chOff x="1358844" y="5349234"/>
            <a:chExt cx="3100963" cy="971356"/>
          </a:xfrm>
        </p:grpSpPr>
        <p:grpSp>
          <p:nvGrpSpPr>
            <p:cNvPr id="23" name="Group 56"/>
            <p:cNvGrpSpPr/>
            <p:nvPr/>
          </p:nvGrpSpPr>
          <p:grpSpPr>
            <a:xfrm>
              <a:off x="1358844" y="5349234"/>
              <a:ext cx="3100963" cy="971356"/>
              <a:chOff x="1229545" y="1255634"/>
              <a:chExt cx="2432620" cy="762002"/>
            </a:xfrm>
          </p:grpSpPr>
          <p:sp>
            <p:nvSpPr>
              <p:cNvPr id="24" name="Flowchart: Off-page Connector 59"/>
              <p:cNvSpPr/>
              <p:nvPr/>
            </p:nvSpPr>
            <p:spPr>
              <a:xfrm rot="16200000">
                <a:off x="1829116" y="830138"/>
                <a:ext cx="762000" cy="1612995"/>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25"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04</a:t>
                </a:r>
                <a:endParaRPr lang="en-US" sz="2800" dirty="0">
                  <a:solidFill>
                    <a:schemeClr val="bg1">
                      <a:lumMod val="50000"/>
                      <a:lumOff val="50000"/>
                    </a:schemeClr>
                  </a:solidFill>
                  <a:latin typeface="Impact" panose="020B0806030902050204" pitchFamily="34" charset="0"/>
                </a:endParaRPr>
              </a:p>
            </p:txBody>
          </p:sp>
          <p:cxnSp>
            <p:nvCxnSpPr>
              <p:cNvPr id="26" name="Straight Connector 63"/>
              <p:cNvCxnSpPr>
                <a:endCxn id="2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Group 50"/>
            <p:cNvGrpSpPr/>
            <p:nvPr/>
          </p:nvGrpSpPr>
          <p:grpSpPr>
            <a:xfrm>
              <a:off x="2365810" y="5540420"/>
              <a:ext cx="591603" cy="588985"/>
              <a:chOff x="6350" y="-3175"/>
              <a:chExt cx="717550" cy="714376"/>
            </a:xfrm>
            <a:solidFill>
              <a:schemeClr val="bg1"/>
            </a:solidFill>
          </p:grpSpPr>
          <p:sp>
            <p:nvSpPr>
              <p:cNvPr id="47" name="Freeform 18"/>
              <p:cNvSpPr>
                <a:spLocks/>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sp>
            <p:nvSpPr>
              <p:cNvPr id="49" name="Freeform 20"/>
              <p:cNvSpPr>
                <a:spLocks/>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grpSp>
      <p:sp>
        <p:nvSpPr>
          <p:cNvPr id="58"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59"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342410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14:presetBounceEnd="375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37500">
                                          <p:cBhvr additive="base">
                                            <p:cTn id="15" dur="400" fill="hold"/>
                                            <p:tgtEl>
                                              <p:spTgt spid="2"/>
                                            </p:tgtEl>
                                            <p:attrNameLst>
                                              <p:attrName>ppt_x</p:attrName>
                                            </p:attrNameLst>
                                          </p:cBhvr>
                                          <p:tavLst>
                                            <p:tav tm="0">
                                              <p:val>
                                                <p:strVal val="0-#ppt_w/2"/>
                                              </p:val>
                                            </p:tav>
                                            <p:tav tm="100000">
                                              <p:val>
                                                <p:strVal val="#ppt_x"/>
                                              </p:val>
                                            </p:tav>
                                          </p:tavLst>
                                        </p:anim>
                                        <p:anim calcmode="lin" valueType="num" p14:bounceEnd="37500">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14:presetBounceEnd="37500">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14:bounceEnd="37500">
                                          <p:cBhvr additive="base">
                                            <p:cTn id="30" dur="400" fill="hold"/>
                                            <p:tgtEl>
                                              <p:spTgt spid="3"/>
                                            </p:tgtEl>
                                            <p:attrNameLst>
                                              <p:attrName>ppt_x</p:attrName>
                                            </p:attrNameLst>
                                          </p:cBhvr>
                                          <p:tavLst>
                                            <p:tav tm="0">
                                              <p:val>
                                                <p:strVal val="0-#ppt_w/2"/>
                                              </p:val>
                                            </p:tav>
                                            <p:tav tm="100000">
                                              <p:val>
                                                <p:strVal val="#ppt_x"/>
                                              </p:val>
                                            </p:tav>
                                          </p:tavLst>
                                        </p:anim>
                                        <p:anim calcmode="lin" valueType="num" p14:bounceEnd="37500">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14:presetBounceEnd="37500">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14:bounceEnd="37500">
                                          <p:cBhvr additive="base">
                                            <p:cTn id="45" dur="400" fill="hold"/>
                                            <p:tgtEl>
                                              <p:spTgt spid="4"/>
                                            </p:tgtEl>
                                            <p:attrNameLst>
                                              <p:attrName>ppt_x</p:attrName>
                                            </p:attrNameLst>
                                          </p:cBhvr>
                                          <p:tavLst>
                                            <p:tav tm="0">
                                              <p:val>
                                                <p:strVal val="0-#ppt_w/2"/>
                                              </p:val>
                                            </p:tav>
                                            <p:tav tm="100000">
                                              <p:val>
                                                <p:strVal val="#ppt_x"/>
                                              </p:val>
                                            </p:tav>
                                          </p:tavLst>
                                        </p:anim>
                                        <p:anim calcmode="lin" valueType="num" p14:bounceEnd="37500">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14:presetBounceEnd="37500">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14:bounceEnd="37500">
                                          <p:cBhvr additive="base">
                                            <p:cTn id="60" dur="400" fill="hold"/>
                                            <p:tgtEl>
                                              <p:spTgt spid="39"/>
                                            </p:tgtEl>
                                            <p:attrNameLst>
                                              <p:attrName>ppt_x</p:attrName>
                                            </p:attrNameLst>
                                          </p:cBhvr>
                                          <p:tavLst>
                                            <p:tav tm="0">
                                              <p:val>
                                                <p:strVal val="0-#ppt_w/2"/>
                                              </p:val>
                                            </p:tav>
                                            <p:tav tm="100000">
                                              <p:val>
                                                <p:strVal val="#ppt_x"/>
                                              </p:val>
                                            </p:tav>
                                          </p:tavLst>
                                        </p:anim>
                                        <p:anim calcmode="lin" valueType="num" p14:bounceEnd="37500">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400" fill="hold"/>
                                            <p:tgtEl>
                                              <p:spTgt spid="3"/>
                                            </p:tgtEl>
                                            <p:attrNameLst>
                                              <p:attrName>ppt_x</p:attrName>
                                            </p:attrNameLst>
                                          </p:cBhvr>
                                          <p:tavLst>
                                            <p:tav tm="0">
                                              <p:val>
                                                <p:strVal val="0-#ppt_w/2"/>
                                              </p:val>
                                            </p:tav>
                                            <p:tav tm="100000">
                                              <p:val>
                                                <p:strVal val="#ppt_x"/>
                                              </p:val>
                                            </p:tav>
                                          </p:tavLst>
                                        </p:anim>
                                        <p:anim calcmode="lin" valueType="num">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400" fill="hold"/>
                                            <p:tgtEl>
                                              <p:spTgt spid="39"/>
                                            </p:tgtEl>
                                            <p:attrNameLst>
                                              <p:attrName>ppt_x</p:attrName>
                                            </p:attrNameLst>
                                          </p:cBhvr>
                                          <p:tavLst>
                                            <p:tav tm="0">
                                              <p:val>
                                                <p:strVal val="0-#ppt_w/2"/>
                                              </p:val>
                                            </p:tav>
                                            <p:tav tm="100000">
                                              <p:val>
                                                <p:strVal val="#ppt_x"/>
                                              </p:val>
                                            </p:tav>
                                          </p:tavLst>
                                        </p:anim>
                                        <p:anim calcmode="lin" valueType="num">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5881255" y="0"/>
            <a:ext cx="6310745" cy="6858000"/>
            <a:chOff x="5881255" y="0"/>
            <a:chExt cx="6310745" cy="6858000"/>
          </a:xfrm>
        </p:grpSpPr>
        <p:sp>
          <p:nvSpPr>
            <p:cNvPr id="44" name="矩形 43"/>
            <p:cNvSpPr/>
            <p:nvPr/>
          </p:nvSpPr>
          <p:spPr>
            <a:xfrm>
              <a:off x="6096000" y="0"/>
              <a:ext cx="6096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5881255" y="3214255"/>
              <a:ext cx="429491" cy="429491"/>
              <a:chOff x="5881255" y="3280123"/>
              <a:chExt cx="429491" cy="429491"/>
            </a:xfrm>
          </p:grpSpPr>
          <p:sp>
            <p:nvSpPr>
              <p:cNvPr id="68" name="椭圆 67"/>
              <p:cNvSpPr/>
              <p:nvPr/>
            </p:nvSpPr>
            <p:spPr>
              <a:xfrm>
                <a:off x="5881255" y="3280123"/>
                <a:ext cx="429491" cy="4294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954387" y="3353255"/>
                <a:ext cx="283226" cy="283226"/>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4" name="矩形 73"/>
          <p:cNvSpPr/>
          <p:nvPr/>
        </p:nvSpPr>
        <p:spPr>
          <a:xfrm>
            <a:off x="1856509" y="1675486"/>
            <a:ext cx="2382982" cy="1745673"/>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7952509" y="1675486"/>
            <a:ext cx="2382982" cy="1745673"/>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2066299" y="3676489"/>
            <a:ext cx="536359" cy="536359"/>
            <a:chOff x="2133354" y="3788238"/>
            <a:chExt cx="536359" cy="536359"/>
          </a:xfrm>
        </p:grpSpPr>
        <p:sp>
          <p:nvSpPr>
            <p:cNvPr id="77" name="矩形 76"/>
            <p:cNvSpPr/>
            <p:nvPr/>
          </p:nvSpPr>
          <p:spPr>
            <a:xfrm>
              <a:off x="2133354" y="3788238"/>
              <a:ext cx="536359" cy="5363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a:grpSpLocks noChangeAspect="1"/>
            </p:cNvGrpSpPr>
            <p:nvPr/>
          </p:nvGrpSpPr>
          <p:grpSpPr>
            <a:xfrm>
              <a:off x="2224731" y="3904750"/>
              <a:ext cx="353604" cy="303335"/>
              <a:chOff x="5084763" y="971548"/>
              <a:chExt cx="323854" cy="277813"/>
            </a:xfrm>
            <a:solidFill>
              <a:schemeClr val="bg1"/>
            </a:solidFill>
          </p:grpSpPr>
          <p:sp>
            <p:nvSpPr>
              <p:cNvPr id="80"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83" name="组合 82"/>
          <p:cNvGrpSpPr/>
          <p:nvPr/>
        </p:nvGrpSpPr>
        <p:grpSpPr>
          <a:xfrm>
            <a:off x="3493342" y="3676489"/>
            <a:ext cx="536359" cy="536359"/>
            <a:chOff x="3560397" y="3788238"/>
            <a:chExt cx="536359" cy="536359"/>
          </a:xfrm>
        </p:grpSpPr>
        <p:sp>
          <p:nvSpPr>
            <p:cNvPr id="84" name="矩形 83"/>
            <p:cNvSpPr/>
            <p:nvPr/>
          </p:nvSpPr>
          <p:spPr>
            <a:xfrm>
              <a:off x="3560397" y="3788238"/>
              <a:ext cx="536359" cy="5363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a:p>
          </p:txBody>
        </p:sp>
      </p:grpSp>
      <p:grpSp>
        <p:nvGrpSpPr>
          <p:cNvPr id="86" name="组合 85"/>
          <p:cNvGrpSpPr/>
          <p:nvPr/>
        </p:nvGrpSpPr>
        <p:grpSpPr>
          <a:xfrm>
            <a:off x="2779820" y="3676489"/>
            <a:ext cx="536359" cy="536359"/>
            <a:chOff x="2846876" y="3788238"/>
            <a:chExt cx="536359" cy="536359"/>
          </a:xfrm>
        </p:grpSpPr>
        <p:sp>
          <p:nvSpPr>
            <p:cNvPr id="87" name="矩形 86"/>
            <p:cNvSpPr/>
            <p:nvPr/>
          </p:nvSpPr>
          <p:spPr>
            <a:xfrm>
              <a:off x="2846876" y="3788238"/>
              <a:ext cx="536359" cy="5363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89" name="组合 88"/>
          <p:cNvGrpSpPr/>
          <p:nvPr/>
        </p:nvGrpSpPr>
        <p:grpSpPr>
          <a:xfrm>
            <a:off x="8162299" y="3676489"/>
            <a:ext cx="536359" cy="536359"/>
            <a:chOff x="2133354" y="3788238"/>
            <a:chExt cx="536359" cy="536359"/>
          </a:xfrm>
        </p:grpSpPr>
        <p:sp>
          <p:nvSpPr>
            <p:cNvPr id="90" name="矩形 89"/>
            <p:cNvSpPr/>
            <p:nvPr/>
          </p:nvSpPr>
          <p:spPr>
            <a:xfrm>
              <a:off x="2133354"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a:grpSpLocks noChangeAspect="1"/>
            </p:cNvGrpSpPr>
            <p:nvPr/>
          </p:nvGrpSpPr>
          <p:grpSpPr>
            <a:xfrm>
              <a:off x="2224731" y="3904750"/>
              <a:ext cx="353604" cy="303335"/>
              <a:chOff x="5084763" y="971548"/>
              <a:chExt cx="323854" cy="277813"/>
            </a:xfrm>
            <a:solidFill>
              <a:schemeClr val="bg1"/>
            </a:solidFill>
          </p:grpSpPr>
          <p:sp>
            <p:nvSpPr>
              <p:cNvPr id="92"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95" name="组合 94"/>
          <p:cNvGrpSpPr/>
          <p:nvPr/>
        </p:nvGrpSpPr>
        <p:grpSpPr>
          <a:xfrm>
            <a:off x="9589342" y="3676489"/>
            <a:ext cx="536359" cy="536359"/>
            <a:chOff x="3560397" y="3788238"/>
            <a:chExt cx="536359" cy="536359"/>
          </a:xfrm>
        </p:grpSpPr>
        <p:sp>
          <p:nvSpPr>
            <p:cNvPr id="96" name="矩形 95"/>
            <p:cNvSpPr/>
            <p:nvPr/>
          </p:nvSpPr>
          <p:spPr>
            <a:xfrm>
              <a:off x="3560397"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组合 97"/>
          <p:cNvGrpSpPr/>
          <p:nvPr/>
        </p:nvGrpSpPr>
        <p:grpSpPr>
          <a:xfrm>
            <a:off x="8875820" y="3676489"/>
            <a:ext cx="536359" cy="536359"/>
            <a:chOff x="2846876" y="3788238"/>
            <a:chExt cx="536359" cy="536359"/>
          </a:xfrm>
        </p:grpSpPr>
        <p:sp>
          <p:nvSpPr>
            <p:cNvPr id="99" name="矩形 98"/>
            <p:cNvSpPr/>
            <p:nvPr/>
          </p:nvSpPr>
          <p:spPr>
            <a:xfrm>
              <a:off x="2846876"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5" name="TextBox 11"/>
          <p:cNvSpPr txBox="1"/>
          <p:nvPr/>
        </p:nvSpPr>
        <p:spPr>
          <a:xfrm>
            <a:off x="1164290" y="4422324"/>
            <a:ext cx="3767421" cy="1708160"/>
          </a:xfrm>
          <a:prstGeom prst="rect">
            <a:avLst/>
          </a:prstGeom>
          <a:noFill/>
        </p:spPr>
        <p:txBody>
          <a:bodyPr wrap="square" rtlCol="0">
            <a:spAutoFit/>
          </a:bodyPr>
          <a:lstStyle/>
          <a:p>
            <a:pPr algn="ctr">
              <a:lnSpc>
                <a:spcPct val="125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录入上述图表的综合描述说明</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说明</a:t>
            </a:r>
          </a:p>
        </p:txBody>
      </p:sp>
      <p:sp>
        <p:nvSpPr>
          <p:cNvPr id="106" name="TextBox 11"/>
          <p:cNvSpPr txBox="1"/>
          <p:nvPr/>
        </p:nvSpPr>
        <p:spPr>
          <a:xfrm>
            <a:off x="7260290" y="4422324"/>
            <a:ext cx="3767421" cy="1708160"/>
          </a:xfrm>
          <a:prstGeom prst="rect">
            <a:avLst/>
          </a:prstGeom>
          <a:noFill/>
        </p:spPr>
        <p:txBody>
          <a:bodyPr wrap="square" rtlCol="0">
            <a:spAutoFit/>
          </a:bodyPr>
          <a:lstStyle/>
          <a:p>
            <a:pPr algn="ctr">
              <a:lnSpc>
                <a:spcPct val="125000"/>
              </a:lnSpc>
              <a:spcBef>
                <a:spcPct val="0"/>
              </a:spcBef>
              <a:buNone/>
            </a:pPr>
            <a:r>
              <a:rPr lang="zh-CN" altLang="en-US" sz="1400" dirty="0">
                <a:solidFill>
                  <a:schemeClr val="bg1">
                    <a:lumMod val="8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62796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14:presetBounceEnd="42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2000">
                                          <p:cBhvr additive="base">
                                            <p:cTn id="1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3540901" y="1097177"/>
            <a:ext cx="5284718" cy="4122066"/>
            <a:chOff x="1248207" y="1074501"/>
            <a:chExt cx="5407191" cy="4756567"/>
          </a:xfrm>
          <a:solidFill>
            <a:schemeClr val="bg1">
              <a:lumMod val="50000"/>
              <a:alpha val="40000"/>
            </a:schemeClr>
          </a:solidFill>
        </p:grpSpPr>
        <p:sp>
          <p:nvSpPr>
            <p:cNvPr id="186" name="Freeform 3"/>
            <p:cNvSpPr>
              <a:spLocks/>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87" name="Freeform 4"/>
            <p:cNvSpPr>
              <a:spLocks/>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88" name="Freeform 5"/>
            <p:cNvSpPr>
              <a:spLocks/>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89" name="Freeform 6"/>
            <p:cNvSpPr>
              <a:spLocks/>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0" name="Freeform 7"/>
            <p:cNvSpPr>
              <a:spLocks/>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1" name="Freeform 8"/>
            <p:cNvSpPr>
              <a:spLocks/>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2" name="Freeform 9"/>
            <p:cNvSpPr>
              <a:spLocks/>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3" name="Freeform 10"/>
            <p:cNvSpPr>
              <a:spLocks/>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4" name="Freeform 11"/>
            <p:cNvSpPr>
              <a:spLocks/>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5" name="Freeform 12"/>
            <p:cNvSpPr>
              <a:spLocks/>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6" name="Freeform 13"/>
            <p:cNvSpPr>
              <a:spLocks/>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7" name="Freeform 14"/>
            <p:cNvSpPr>
              <a:spLocks/>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8" name="Freeform 15"/>
            <p:cNvSpPr>
              <a:spLocks/>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9" name="Freeform 16"/>
            <p:cNvSpPr>
              <a:spLocks/>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0" name="Freeform 17"/>
            <p:cNvSpPr>
              <a:spLocks/>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1" name="Freeform 18"/>
            <p:cNvSpPr>
              <a:spLocks/>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2" name="Freeform 19"/>
            <p:cNvSpPr>
              <a:spLocks/>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3" name="Freeform 20"/>
            <p:cNvSpPr>
              <a:spLocks/>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4" name="Freeform 21"/>
            <p:cNvSpPr>
              <a:spLocks/>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5" name="Freeform 22"/>
            <p:cNvSpPr>
              <a:spLocks/>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6" name="Freeform 23"/>
            <p:cNvSpPr>
              <a:spLocks/>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7" name="Freeform 24"/>
            <p:cNvSpPr>
              <a:spLocks/>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8" name="Freeform 25"/>
            <p:cNvSpPr>
              <a:spLocks/>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9" name="Freeform 26"/>
            <p:cNvSpPr>
              <a:spLocks/>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0" name="Freeform 27"/>
            <p:cNvSpPr>
              <a:spLocks/>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1" name="Freeform 28"/>
            <p:cNvSpPr>
              <a:spLocks/>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2" name="Freeform 29"/>
            <p:cNvSpPr>
              <a:spLocks/>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3" name="Freeform 30"/>
            <p:cNvSpPr>
              <a:spLocks/>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4" name="Freeform 31"/>
            <p:cNvSpPr>
              <a:spLocks/>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5" name="Freeform 32"/>
            <p:cNvSpPr>
              <a:spLocks/>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6" name="Freeform 33"/>
            <p:cNvSpPr>
              <a:spLocks/>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7" name="Freeform 34"/>
            <p:cNvSpPr>
              <a:spLocks/>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grpSp>
      <p:graphicFrame>
        <p:nvGraphicFramePr>
          <p:cNvPr id="116" name="Chart 259"/>
          <p:cNvGraphicFramePr/>
          <p:nvPr>
            <p:extLst>
              <p:ext uri="{D42A27DB-BD31-4B8C-83A1-F6EECF244321}">
                <p14:modId xmlns:p14="http://schemas.microsoft.com/office/powerpoint/2010/main" val="1643008314"/>
              </p:ext>
            </p:extLst>
          </p:nvPr>
        </p:nvGraphicFramePr>
        <p:xfrm>
          <a:off x="2911688" y="4877661"/>
          <a:ext cx="1320800" cy="1263375"/>
        </p:xfrm>
        <a:graphic>
          <a:graphicData uri="http://schemas.openxmlformats.org/drawingml/2006/chart">
            <c:chart xmlns:c="http://schemas.openxmlformats.org/drawingml/2006/chart" xmlns:r="http://schemas.openxmlformats.org/officeDocument/2006/relationships" r:id="rId4"/>
          </a:graphicData>
        </a:graphic>
      </p:graphicFrame>
      <p:sp>
        <p:nvSpPr>
          <p:cNvPr id="117" name="Text Box 10"/>
          <p:cNvSpPr txBox="1">
            <a:spLocks noChangeArrowheads="1"/>
          </p:cNvSpPr>
          <p:nvPr/>
        </p:nvSpPr>
        <p:spPr bwMode="auto">
          <a:xfrm>
            <a:off x="3147352"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2"/>
                </a:solidFill>
                <a:latin typeface="Open Sans" pitchFamily="34" charset="0"/>
                <a:ea typeface="Open Sans" pitchFamily="34" charset="0"/>
                <a:cs typeface="Open Sans" pitchFamily="34" charset="0"/>
              </a:rPr>
              <a:t>55%</a:t>
            </a:r>
            <a:endParaRPr lang="en-US" sz="1600" dirty="0">
              <a:solidFill>
                <a:schemeClr val="accent2"/>
              </a:solidFill>
              <a:latin typeface="Open Sans" pitchFamily="34" charset="0"/>
              <a:ea typeface="Open Sans" pitchFamily="34" charset="0"/>
              <a:cs typeface="Open Sans" pitchFamily="34" charset="0"/>
            </a:endParaRPr>
          </a:p>
        </p:txBody>
      </p:sp>
      <p:graphicFrame>
        <p:nvGraphicFramePr>
          <p:cNvPr id="119" name="Chart 265"/>
          <p:cNvGraphicFramePr/>
          <p:nvPr>
            <p:extLst>
              <p:ext uri="{D42A27DB-BD31-4B8C-83A1-F6EECF244321}">
                <p14:modId xmlns:p14="http://schemas.microsoft.com/office/powerpoint/2010/main" val="1972206870"/>
              </p:ext>
            </p:extLst>
          </p:nvPr>
        </p:nvGraphicFramePr>
        <p:xfrm>
          <a:off x="1318802" y="4877661"/>
          <a:ext cx="1320800" cy="1263375"/>
        </p:xfrm>
        <a:graphic>
          <a:graphicData uri="http://schemas.openxmlformats.org/drawingml/2006/chart">
            <c:chart xmlns:c="http://schemas.openxmlformats.org/drawingml/2006/chart" xmlns:r="http://schemas.openxmlformats.org/officeDocument/2006/relationships" r:id="rId5"/>
          </a:graphicData>
        </a:graphic>
      </p:graphicFrame>
      <p:sp>
        <p:nvSpPr>
          <p:cNvPr id="120" name="Text Box 10"/>
          <p:cNvSpPr txBox="1">
            <a:spLocks noChangeArrowheads="1"/>
          </p:cNvSpPr>
          <p:nvPr/>
        </p:nvSpPr>
        <p:spPr bwMode="auto">
          <a:xfrm>
            <a:off x="1554465"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rgbClr val="0070C0"/>
                </a:solidFill>
                <a:latin typeface="Open Sans" pitchFamily="34" charset="0"/>
                <a:ea typeface="Open Sans" pitchFamily="34" charset="0"/>
                <a:cs typeface="Open Sans" pitchFamily="34" charset="0"/>
              </a:rPr>
              <a:t>35%</a:t>
            </a:r>
            <a:endParaRPr lang="en-US" sz="1600" dirty="0">
              <a:solidFill>
                <a:srgbClr val="0070C0"/>
              </a:solidFill>
              <a:latin typeface="Open Sans" pitchFamily="34" charset="0"/>
              <a:ea typeface="Open Sans" pitchFamily="34" charset="0"/>
              <a:cs typeface="Open Sans" pitchFamily="34" charset="0"/>
            </a:endParaRPr>
          </a:p>
        </p:txBody>
      </p:sp>
      <p:graphicFrame>
        <p:nvGraphicFramePr>
          <p:cNvPr id="122" name="Chart 270"/>
          <p:cNvGraphicFramePr/>
          <p:nvPr>
            <p:extLst>
              <p:ext uri="{D42A27DB-BD31-4B8C-83A1-F6EECF244321}">
                <p14:modId xmlns:p14="http://schemas.microsoft.com/office/powerpoint/2010/main" val="3616324175"/>
              </p:ext>
            </p:extLst>
          </p:nvPr>
        </p:nvGraphicFramePr>
        <p:xfrm>
          <a:off x="4678869" y="4877661"/>
          <a:ext cx="1320800" cy="1263375"/>
        </p:xfrm>
        <a:graphic>
          <a:graphicData uri="http://schemas.openxmlformats.org/drawingml/2006/chart">
            <c:chart xmlns:c="http://schemas.openxmlformats.org/drawingml/2006/chart" xmlns:r="http://schemas.openxmlformats.org/officeDocument/2006/relationships" r:id="rId6"/>
          </a:graphicData>
        </a:graphic>
      </p:graphicFrame>
      <p:sp>
        <p:nvSpPr>
          <p:cNvPr id="123" name="Text Box 10"/>
          <p:cNvSpPr txBox="1">
            <a:spLocks noChangeArrowheads="1"/>
          </p:cNvSpPr>
          <p:nvPr/>
        </p:nvSpPr>
        <p:spPr bwMode="auto">
          <a:xfrm>
            <a:off x="4914532"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smtClean="0">
                <a:solidFill>
                  <a:srgbClr val="0070C0"/>
                </a:solidFill>
                <a:latin typeface="Open Sans" pitchFamily="34" charset="0"/>
                <a:ea typeface="Open Sans" pitchFamily="34" charset="0"/>
                <a:cs typeface="Open Sans" pitchFamily="34" charset="0"/>
              </a:rPr>
              <a:t>21%</a:t>
            </a:r>
            <a:endParaRPr lang="en-US" sz="1600" dirty="0">
              <a:solidFill>
                <a:srgbClr val="0070C0"/>
              </a:solidFill>
              <a:latin typeface="Open Sans" pitchFamily="34" charset="0"/>
              <a:ea typeface="Open Sans" pitchFamily="34" charset="0"/>
              <a:cs typeface="Open Sans" pitchFamily="34" charset="0"/>
            </a:endParaRPr>
          </a:p>
        </p:txBody>
      </p:sp>
      <p:graphicFrame>
        <p:nvGraphicFramePr>
          <p:cNvPr id="125" name="Chart 274"/>
          <p:cNvGraphicFramePr/>
          <p:nvPr>
            <p:extLst>
              <p:ext uri="{D42A27DB-BD31-4B8C-83A1-F6EECF244321}">
                <p14:modId xmlns:p14="http://schemas.microsoft.com/office/powerpoint/2010/main" val="3708674866"/>
              </p:ext>
            </p:extLst>
          </p:nvPr>
        </p:nvGraphicFramePr>
        <p:xfrm>
          <a:off x="6522501" y="4877661"/>
          <a:ext cx="1320800" cy="1263375"/>
        </p:xfrm>
        <a:graphic>
          <a:graphicData uri="http://schemas.openxmlformats.org/drawingml/2006/chart">
            <c:chart xmlns:c="http://schemas.openxmlformats.org/drawingml/2006/chart" xmlns:r="http://schemas.openxmlformats.org/officeDocument/2006/relationships" r:id="rId7"/>
          </a:graphicData>
        </a:graphic>
      </p:graphicFrame>
      <p:sp>
        <p:nvSpPr>
          <p:cNvPr id="126" name="Text Box 10"/>
          <p:cNvSpPr txBox="1">
            <a:spLocks noChangeArrowheads="1"/>
          </p:cNvSpPr>
          <p:nvPr/>
        </p:nvSpPr>
        <p:spPr bwMode="auto">
          <a:xfrm>
            <a:off x="6758165"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2"/>
                </a:solidFill>
                <a:latin typeface="Open Sans" pitchFamily="34" charset="0"/>
                <a:ea typeface="Open Sans" pitchFamily="34" charset="0"/>
                <a:cs typeface="Open Sans" pitchFamily="34" charset="0"/>
              </a:rPr>
              <a:t>42%</a:t>
            </a:r>
            <a:endParaRPr lang="en-US" sz="1600" dirty="0">
              <a:solidFill>
                <a:schemeClr val="accent2"/>
              </a:solidFill>
              <a:latin typeface="Open Sans" pitchFamily="34" charset="0"/>
              <a:ea typeface="Open Sans" pitchFamily="34" charset="0"/>
              <a:cs typeface="Open Sans" pitchFamily="34" charset="0"/>
            </a:endParaRPr>
          </a:p>
        </p:txBody>
      </p:sp>
      <p:graphicFrame>
        <p:nvGraphicFramePr>
          <p:cNvPr id="128" name="Chart 294"/>
          <p:cNvGraphicFramePr/>
          <p:nvPr>
            <p:extLst>
              <p:ext uri="{D42A27DB-BD31-4B8C-83A1-F6EECF244321}">
                <p14:modId xmlns:p14="http://schemas.microsoft.com/office/powerpoint/2010/main" val="1901334294"/>
              </p:ext>
            </p:extLst>
          </p:nvPr>
        </p:nvGraphicFramePr>
        <p:xfrm>
          <a:off x="8253506" y="4877661"/>
          <a:ext cx="1320800" cy="1263375"/>
        </p:xfrm>
        <a:graphic>
          <a:graphicData uri="http://schemas.openxmlformats.org/drawingml/2006/chart">
            <c:chart xmlns:c="http://schemas.openxmlformats.org/drawingml/2006/chart" xmlns:r="http://schemas.openxmlformats.org/officeDocument/2006/relationships" r:id="rId8"/>
          </a:graphicData>
        </a:graphic>
      </p:graphicFrame>
      <p:sp>
        <p:nvSpPr>
          <p:cNvPr id="129" name="Text Box 10"/>
          <p:cNvSpPr txBox="1">
            <a:spLocks noChangeArrowheads="1"/>
          </p:cNvSpPr>
          <p:nvPr/>
        </p:nvSpPr>
        <p:spPr bwMode="auto">
          <a:xfrm>
            <a:off x="8489169"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rgbClr val="0070C0"/>
                </a:solidFill>
                <a:latin typeface="Open Sans" pitchFamily="34" charset="0"/>
                <a:ea typeface="Open Sans" pitchFamily="34" charset="0"/>
                <a:cs typeface="Open Sans" pitchFamily="34" charset="0"/>
              </a:rPr>
              <a:t>94%</a:t>
            </a:r>
            <a:endParaRPr lang="en-US" sz="1600" dirty="0">
              <a:solidFill>
                <a:srgbClr val="0070C0"/>
              </a:solidFill>
              <a:latin typeface="Open Sans" pitchFamily="34" charset="0"/>
              <a:ea typeface="Open Sans" pitchFamily="34" charset="0"/>
              <a:cs typeface="Open Sans" pitchFamily="34" charset="0"/>
            </a:endParaRPr>
          </a:p>
        </p:txBody>
      </p:sp>
      <p:graphicFrame>
        <p:nvGraphicFramePr>
          <p:cNvPr id="131" name="Chart 298"/>
          <p:cNvGraphicFramePr/>
          <p:nvPr>
            <p:extLst>
              <p:ext uri="{D42A27DB-BD31-4B8C-83A1-F6EECF244321}">
                <p14:modId xmlns:p14="http://schemas.microsoft.com/office/powerpoint/2010/main" val="707608933"/>
              </p:ext>
            </p:extLst>
          </p:nvPr>
        </p:nvGraphicFramePr>
        <p:xfrm>
          <a:off x="9769689" y="4877661"/>
          <a:ext cx="1320800" cy="1263375"/>
        </p:xfrm>
        <a:graphic>
          <a:graphicData uri="http://schemas.openxmlformats.org/drawingml/2006/chart">
            <c:chart xmlns:c="http://schemas.openxmlformats.org/drawingml/2006/chart" xmlns:r="http://schemas.openxmlformats.org/officeDocument/2006/relationships" r:id="rId9"/>
          </a:graphicData>
        </a:graphic>
      </p:graphicFrame>
      <p:sp>
        <p:nvSpPr>
          <p:cNvPr id="132" name="Text Box 10"/>
          <p:cNvSpPr txBox="1">
            <a:spLocks noChangeArrowheads="1"/>
          </p:cNvSpPr>
          <p:nvPr/>
        </p:nvSpPr>
        <p:spPr bwMode="auto">
          <a:xfrm>
            <a:off x="10020689"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smtClean="0">
                <a:solidFill>
                  <a:schemeClr val="accent2"/>
                </a:solidFill>
                <a:latin typeface="Open Sans" pitchFamily="34" charset="0"/>
                <a:ea typeface="Open Sans" pitchFamily="34" charset="0"/>
                <a:cs typeface="Open Sans" pitchFamily="34" charset="0"/>
              </a:rPr>
              <a:t>89%</a:t>
            </a:r>
            <a:endParaRPr lang="en-US" sz="1600" dirty="0">
              <a:solidFill>
                <a:schemeClr val="accent2"/>
              </a:solidFill>
              <a:latin typeface="Open Sans" pitchFamily="34" charset="0"/>
              <a:ea typeface="Open Sans" pitchFamily="34" charset="0"/>
              <a:cs typeface="Open Sans" pitchFamily="34" charset="0"/>
            </a:endParaRPr>
          </a:p>
        </p:txBody>
      </p:sp>
      <p:sp>
        <p:nvSpPr>
          <p:cNvPr id="134" name="Oval 302"/>
          <p:cNvSpPr/>
          <p:nvPr/>
        </p:nvSpPr>
        <p:spPr>
          <a:xfrm>
            <a:off x="4560846" y="2174824"/>
            <a:ext cx="118023" cy="1180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5" name="Oval 303"/>
          <p:cNvSpPr/>
          <p:nvPr/>
        </p:nvSpPr>
        <p:spPr>
          <a:xfrm>
            <a:off x="4281419" y="3251530"/>
            <a:ext cx="118023" cy="1180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6" name="Oval 304"/>
          <p:cNvSpPr/>
          <p:nvPr/>
        </p:nvSpPr>
        <p:spPr>
          <a:xfrm>
            <a:off x="6067283" y="3660982"/>
            <a:ext cx="118023" cy="1180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Oval 305"/>
          <p:cNvSpPr/>
          <p:nvPr/>
        </p:nvSpPr>
        <p:spPr>
          <a:xfrm>
            <a:off x="6598217" y="3299918"/>
            <a:ext cx="118023" cy="1180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8" name="Oval 306"/>
          <p:cNvSpPr/>
          <p:nvPr/>
        </p:nvSpPr>
        <p:spPr>
          <a:xfrm>
            <a:off x="7338268" y="2677494"/>
            <a:ext cx="118023" cy="1180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9" name="Oval 307"/>
          <p:cNvSpPr/>
          <p:nvPr/>
        </p:nvSpPr>
        <p:spPr>
          <a:xfrm>
            <a:off x="7860480" y="3581246"/>
            <a:ext cx="118023" cy="1180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40" name="Straight Arrow Connector 568"/>
          <p:cNvCxnSpPr/>
          <p:nvPr/>
        </p:nvCxnSpPr>
        <p:spPr>
          <a:xfrm>
            <a:off x="1987054" y="2233836"/>
            <a:ext cx="0" cy="2643825"/>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571"/>
          <p:cNvCxnSpPr>
            <a:stCxn id="134" idx="2"/>
          </p:cNvCxnSpPr>
          <p:nvPr/>
        </p:nvCxnSpPr>
        <p:spPr>
          <a:xfrm flipH="1">
            <a:off x="1987054" y="2233836"/>
            <a:ext cx="257379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573"/>
          <p:cNvCxnSpPr/>
          <p:nvPr/>
        </p:nvCxnSpPr>
        <p:spPr>
          <a:xfrm>
            <a:off x="3554308" y="3305009"/>
            <a:ext cx="0" cy="1572652"/>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Connector 576"/>
          <p:cNvCxnSpPr>
            <a:stCxn id="135" idx="2"/>
          </p:cNvCxnSpPr>
          <p:nvPr/>
        </p:nvCxnSpPr>
        <p:spPr>
          <a:xfrm flipH="1">
            <a:off x="3554308" y="3310542"/>
            <a:ext cx="72711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585"/>
          <p:cNvCxnSpPr/>
          <p:nvPr/>
        </p:nvCxnSpPr>
        <p:spPr>
          <a:xfrm>
            <a:off x="5336809" y="3719993"/>
            <a:ext cx="0" cy="1145858"/>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586"/>
          <p:cNvCxnSpPr>
            <a:stCxn id="136" idx="2"/>
          </p:cNvCxnSpPr>
          <p:nvPr/>
        </p:nvCxnSpPr>
        <p:spPr>
          <a:xfrm flipH="1">
            <a:off x="5335313" y="3719994"/>
            <a:ext cx="73197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596"/>
          <p:cNvCxnSpPr/>
          <p:nvPr/>
        </p:nvCxnSpPr>
        <p:spPr>
          <a:xfrm>
            <a:off x="7180222" y="3358929"/>
            <a:ext cx="0" cy="1506923"/>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Connector 597"/>
          <p:cNvCxnSpPr/>
          <p:nvPr/>
        </p:nvCxnSpPr>
        <p:spPr>
          <a:xfrm>
            <a:off x="6716240" y="3358930"/>
            <a:ext cx="46398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Arrow Connector 604"/>
          <p:cNvCxnSpPr/>
          <p:nvPr/>
        </p:nvCxnSpPr>
        <p:spPr>
          <a:xfrm>
            <a:off x="8913907" y="2736505"/>
            <a:ext cx="0" cy="2129346"/>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Connector 605"/>
          <p:cNvCxnSpPr>
            <a:endCxn id="138" idx="6"/>
          </p:cNvCxnSpPr>
          <p:nvPr/>
        </p:nvCxnSpPr>
        <p:spPr>
          <a:xfrm flipH="1">
            <a:off x="7456291" y="2736506"/>
            <a:ext cx="145761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608"/>
          <p:cNvCxnSpPr/>
          <p:nvPr/>
        </p:nvCxnSpPr>
        <p:spPr>
          <a:xfrm>
            <a:off x="10429302" y="3646770"/>
            <a:ext cx="0" cy="1219081"/>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Connector 609"/>
          <p:cNvCxnSpPr>
            <a:endCxn id="139" idx="6"/>
          </p:cNvCxnSpPr>
          <p:nvPr/>
        </p:nvCxnSpPr>
        <p:spPr>
          <a:xfrm flipH="1">
            <a:off x="7978503" y="3640258"/>
            <a:ext cx="24507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8" name="TextBox 159"/>
          <p:cNvSpPr txBox="1"/>
          <p:nvPr/>
        </p:nvSpPr>
        <p:spPr>
          <a:xfrm>
            <a:off x="1348260" y="6014907"/>
            <a:ext cx="1261885" cy="307777"/>
          </a:xfrm>
          <a:prstGeom prst="rect">
            <a:avLst/>
          </a:prstGeom>
          <a:noFill/>
        </p:spPr>
        <p:txBody>
          <a:bodyPr wrap="none" rtlCol="0">
            <a:spAutoFit/>
          </a:bodyPr>
          <a:lstStyle/>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9" name="TextBox 159"/>
          <p:cNvSpPr txBox="1"/>
          <p:nvPr/>
        </p:nvSpPr>
        <p:spPr>
          <a:xfrm>
            <a:off x="2923365" y="6014907"/>
            <a:ext cx="1261885" cy="307777"/>
          </a:xfrm>
          <a:prstGeom prst="rect">
            <a:avLst/>
          </a:prstGeom>
          <a:noFill/>
        </p:spPr>
        <p:txBody>
          <a:bodyPr wrap="none" rtlCol="0">
            <a:spAutoFit/>
          </a:bodyPr>
          <a:lstStyle/>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0" name="TextBox 159"/>
          <p:cNvSpPr txBox="1"/>
          <p:nvPr/>
        </p:nvSpPr>
        <p:spPr>
          <a:xfrm>
            <a:off x="4702337" y="6014907"/>
            <a:ext cx="1261885" cy="307777"/>
          </a:xfrm>
          <a:prstGeom prst="rect">
            <a:avLst/>
          </a:prstGeom>
          <a:noFill/>
        </p:spPr>
        <p:txBody>
          <a:bodyPr wrap="none" rtlCol="0">
            <a:spAutoFit/>
          </a:bodyPr>
          <a:lstStyle/>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1" name="TextBox 159"/>
          <p:cNvSpPr txBox="1"/>
          <p:nvPr/>
        </p:nvSpPr>
        <p:spPr>
          <a:xfrm>
            <a:off x="6549279" y="6014907"/>
            <a:ext cx="1261885" cy="307777"/>
          </a:xfrm>
          <a:prstGeom prst="rect">
            <a:avLst/>
          </a:prstGeom>
          <a:noFill/>
        </p:spPr>
        <p:txBody>
          <a:bodyPr wrap="none" rtlCol="0">
            <a:spAutoFit/>
          </a:bodyPr>
          <a:lstStyle/>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2" name="TextBox 159"/>
          <p:cNvSpPr txBox="1"/>
          <p:nvPr/>
        </p:nvSpPr>
        <p:spPr>
          <a:xfrm>
            <a:off x="8282964" y="6014907"/>
            <a:ext cx="1261885" cy="307777"/>
          </a:xfrm>
          <a:prstGeom prst="rect">
            <a:avLst/>
          </a:prstGeom>
          <a:noFill/>
        </p:spPr>
        <p:txBody>
          <a:bodyPr wrap="none" rtlCol="0">
            <a:spAutoFit/>
          </a:bodyPr>
          <a:lstStyle/>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3" name="TextBox 159"/>
          <p:cNvSpPr txBox="1"/>
          <p:nvPr/>
        </p:nvSpPr>
        <p:spPr>
          <a:xfrm>
            <a:off x="9814484" y="6014907"/>
            <a:ext cx="1261885" cy="307777"/>
          </a:xfrm>
          <a:prstGeom prst="rect">
            <a:avLst/>
          </a:prstGeom>
          <a:noFill/>
        </p:spPr>
        <p:txBody>
          <a:bodyPr wrap="none" rtlCol="0">
            <a:spAutoFit/>
          </a:bodyPr>
          <a:lstStyle/>
          <a:p>
            <a:pPr algn="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74"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453144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left)">
                                      <p:cBhvr>
                                        <p:cTn id="11" dur="500"/>
                                        <p:tgtEl>
                                          <p:spTgt spid="7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randombar(horizontal)">
                                      <p:cBhvr>
                                        <p:cTn id="15" dur="750"/>
                                        <p:tgtEl>
                                          <p:spTgt spid="185"/>
                                        </p:tgtEl>
                                      </p:cBhvr>
                                    </p:animEffect>
                                  </p:childTnLst>
                                </p:cTn>
                              </p:par>
                            </p:childTnLst>
                          </p:cTn>
                        </p:par>
                        <p:par>
                          <p:cTn id="16" fill="hold">
                            <p:stCondLst>
                              <p:cond delay="1750"/>
                            </p:stCondLst>
                            <p:childTnLst>
                              <p:par>
                                <p:cTn id="17" presetID="2" presetClass="entr" presetSubtype="2"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350" fill="hold"/>
                                        <p:tgtEl>
                                          <p:spTgt spid="134"/>
                                        </p:tgtEl>
                                        <p:attrNameLst>
                                          <p:attrName>ppt_x</p:attrName>
                                        </p:attrNameLst>
                                      </p:cBhvr>
                                      <p:tavLst>
                                        <p:tav tm="0">
                                          <p:val>
                                            <p:strVal val="1+#ppt_w/2"/>
                                          </p:val>
                                        </p:tav>
                                        <p:tav tm="100000">
                                          <p:val>
                                            <p:strVal val="#ppt_x"/>
                                          </p:val>
                                        </p:tav>
                                      </p:tavLst>
                                    </p:anim>
                                    <p:anim calcmode="lin" valueType="num">
                                      <p:cBhvr additive="base">
                                        <p:cTn id="20" dur="350" fill="hold"/>
                                        <p:tgtEl>
                                          <p:spTgt spid="134"/>
                                        </p:tgtEl>
                                        <p:attrNameLst>
                                          <p:attrName>ppt_y</p:attrName>
                                        </p:attrNameLst>
                                      </p:cBhvr>
                                      <p:tavLst>
                                        <p:tav tm="0">
                                          <p:val>
                                            <p:strVal val="#ppt_y"/>
                                          </p:val>
                                        </p:tav>
                                        <p:tav tm="100000">
                                          <p:val>
                                            <p:strVal val="#ppt_y"/>
                                          </p:val>
                                        </p:tav>
                                      </p:tavLst>
                                    </p:anim>
                                  </p:childTnLst>
                                </p:cTn>
                              </p:par>
                            </p:childTnLst>
                          </p:cTn>
                        </p:par>
                        <p:par>
                          <p:cTn id="21" fill="hold">
                            <p:stCondLst>
                              <p:cond delay="2100"/>
                            </p:stCondLst>
                            <p:childTnLst>
                              <p:par>
                                <p:cTn id="22" presetID="22" presetClass="entr" presetSubtype="2" fill="hold"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250"/>
                                        <p:tgtEl>
                                          <p:spTgt spid="141"/>
                                        </p:tgtEl>
                                      </p:cBhvr>
                                    </p:animEffect>
                                  </p:childTnLst>
                                </p:cTn>
                              </p:par>
                            </p:childTnLst>
                          </p:cTn>
                        </p:par>
                        <p:par>
                          <p:cTn id="25" fill="hold">
                            <p:stCondLst>
                              <p:cond delay="2350"/>
                            </p:stCondLst>
                            <p:childTnLst>
                              <p:par>
                                <p:cTn id="26" presetID="22" presetClass="entr" presetSubtype="1" fill="hold" nodeType="afterEffect">
                                  <p:stCondLst>
                                    <p:cond delay="0"/>
                                  </p:stCondLst>
                                  <p:childTnLst>
                                    <p:set>
                                      <p:cBhvr>
                                        <p:cTn id="27" dur="1" fill="hold">
                                          <p:stCondLst>
                                            <p:cond delay="0"/>
                                          </p:stCondLst>
                                        </p:cTn>
                                        <p:tgtEl>
                                          <p:spTgt spid="140"/>
                                        </p:tgtEl>
                                        <p:attrNameLst>
                                          <p:attrName>style.visibility</p:attrName>
                                        </p:attrNameLst>
                                      </p:cBhvr>
                                      <p:to>
                                        <p:strVal val="visible"/>
                                      </p:to>
                                    </p:set>
                                    <p:animEffect transition="in" filter="wipe(up)">
                                      <p:cBhvr>
                                        <p:cTn id="28" dur="250"/>
                                        <p:tgtEl>
                                          <p:spTgt spid="140"/>
                                        </p:tgtEl>
                                      </p:cBhvr>
                                    </p:animEffect>
                                  </p:childTnLst>
                                </p:cTn>
                              </p:par>
                            </p:childTnLst>
                          </p:cTn>
                        </p:par>
                        <p:par>
                          <p:cTn id="29" fill="hold">
                            <p:stCondLst>
                              <p:cond delay="2600"/>
                            </p:stCondLst>
                            <p:childTnLst>
                              <p:par>
                                <p:cTn id="30" presetID="10"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350"/>
                                        <p:tgtEl>
                                          <p:spTgt spid="1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50"/>
                                        <p:tgtEl>
                                          <p:spTgt spid="120"/>
                                        </p:tgtEl>
                                      </p:cBhvr>
                                    </p:animEffect>
                                  </p:childTnLst>
                                </p:cTn>
                              </p:par>
                            </p:childTnLst>
                          </p:cTn>
                        </p:par>
                        <p:par>
                          <p:cTn id="36" fill="hold">
                            <p:stCondLst>
                              <p:cond delay="295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400"/>
                                        <p:tgtEl>
                                          <p:spTgt spid="218"/>
                                        </p:tgtEl>
                                      </p:cBhvr>
                                    </p:animEffect>
                                  </p:childTnLst>
                                </p:cTn>
                              </p:par>
                            </p:childTnLst>
                          </p:cTn>
                        </p:par>
                        <p:par>
                          <p:cTn id="40" fill="hold">
                            <p:stCondLst>
                              <p:cond delay="3350"/>
                            </p:stCondLst>
                            <p:childTnLst>
                              <p:par>
                                <p:cTn id="41" presetID="2" presetClass="entr" presetSubtype="6" fill="hold" grpId="0" nodeType="afterEffect">
                                  <p:stCondLst>
                                    <p:cond delay="0"/>
                                  </p:stCondLst>
                                  <p:childTnLst>
                                    <p:set>
                                      <p:cBhvr>
                                        <p:cTn id="42" dur="1" fill="hold">
                                          <p:stCondLst>
                                            <p:cond delay="0"/>
                                          </p:stCondLst>
                                        </p:cTn>
                                        <p:tgtEl>
                                          <p:spTgt spid="135"/>
                                        </p:tgtEl>
                                        <p:attrNameLst>
                                          <p:attrName>style.visibility</p:attrName>
                                        </p:attrNameLst>
                                      </p:cBhvr>
                                      <p:to>
                                        <p:strVal val="visible"/>
                                      </p:to>
                                    </p:set>
                                    <p:anim calcmode="lin" valueType="num">
                                      <p:cBhvr additive="base">
                                        <p:cTn id="43" dur="350" fill="hold"/>
                                        <p:tgtEl>
                                          <p:spTgt spid="135"/>
                                        </p:tgtEl>
                                        <p:attrNameLst>
                                          <p:attrName>ppt_x</p:attrName>
                                        </p:attrNameLst>
                                      </p:cBhvr>
                                      <p:tavLst>
                                        <p:tav tm="0">
                                          <p:val>
                                            <p:strVal val="1+#ppt_w/2"/>
                                          </p:val>
                                        </p:tav>
                                        <p:tav tm="100000">
                                          <p:val>
                                            <p:strVal val="#ppt_x"/>
                                          </p:val>
                                        </p:tav>
                                      </p:tavLst>
                                    </p:anim>
                                    <p:anim calcmode="lin" valueType="num">
                                      <p:cBhvr additive="base">
                                        <p:cTn id="44" dur="350" fill="hold"/>
                                        <p:tgtEl>
                                          <p:spTgt spid="135"/>
                                        </p:tgtEl>
                                        <p:attrNameLst>
                                          <p:attrName>ppt_y</p:attrName>
                                        </p:attrNameLst>
                                      </p:cBhvr>
                                      <p:tavLst>
                                        <p:tav tm="0">
                                          <p:val>
                                            <p:strVal val="1+#ppt_h/2"/>
                                          </p:val>
                                        </p:tav>
                                        <p:tav tm="100000">
                                          <p:val>
                                            <p:strVal val="#ppt_y"/>
                                          </p:val>
                                        </p:tav>
                                      </p:tavLst>
                                    </p:anim>
                                  </p:childTnLst>
                                </p:cTn>
                              </p:par>
                            </p:childTnLst>
                          </p:cTn>
                        </p:par>
                        <p:par>
                          <p:cTn id="45" fill="hold">
                            <p:stCondLst>
                              <p:cond delay="3700"/>
                            </p:stCondLst>
                            <p:childTnLst>
                              <p:par>
                                <p:cTn id="46" presetID="22" presetClass="entr" presetSubtype="2" fill="hold" nodeType="after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wipe(right)">
                                      <p:cBhvr>
                                        <p:cTn id="48" dur="150"/>
                                        <p:tgtEl>
                                          <p:spTgt spid="143"/>
                                        </p:tgtEl>
                                      </p:cBhvr>
                                    </p:animEffect>
                                  </p:childTnLst>
                                </p:cTn>
                              </p:par>
                            </p:childTnLst>
                          </p:cTn>
                        </p:par>
                        <p:par>
                          <p:cTn id="49" fill="hold">
                            <p:stCondLst>
                              <p:cond delay="3850"/>
                            </p:stCondLst>
                            <p:childTnLst>
                              <p:par>
                                <p:cTn id="50" presetID="22" presetClass="entr" presetSubtype="1" fill="hold" nodeType="after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wipe(up)">
                                      <p:cBhvr>
                                        <p:cTn id="52" dur="250"/>
                                        <p:tgtEl>
                                          <p:spTgt spid="142"/>
                                        </p:tgtEl>
                                      </p:cBhvr>
                                    </p:animEffect>
                                  </p:childTnLst>
                                </p:cTn>
                              </p:par>
                            </p:childTnLst>
                          </p:cTn>
                        </p:par>
                        <p:par>
                          <p:cTn id="53" fill="hold">
                            <p:stCondLst>
                              <p:cond delay="4100"/>
                            </p:stCondLst>
                            <p:childTnLst>
                              <p:par>
                                <p:cTn id="54" presetID="10" presetClass="entr" presetSubtype="0" fill="hold" grpId="0" nodeType="afterEffect">
                                  <p:stCondLst>
                                    <p:cond delay="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350"/>
                                        <p:tgtEl>
                                          <p:spTgt spid="1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350"/>
                                        <p:tgtEl>
                                          <p:spTgt spid="117"/>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219"/>
                                        </p:tgtEl>
                                        <p:attrNameLst>
                                          <p:attrName>style.visibility</p:attrName>
                                        </p:attrNameLst>
                                      </p:cBhvr>
                                      <p:to>
                                        <p:strVal val="visible"/>
                                      </p:to>
                                    </p:set>
                                    <p:animEffect transition="in" filter="wipe(left)">
                                      <p:cBhvr>
                                        <p:cTn id="63" dur="400"/>
                                        <p:tgtEl>
                                          <p:spTgt spid="219"/>
                                        </p:tgtEl>
                                      </p:cBhvr>
                                    </p:animEffect>
                                  </p:childTnLst>
                                </p:cTn>
                              </p:par>
                            </p:childTnLst>
                          </p:cTn>
                        </p:par>
                        <p:par>
                          <p:cTn id="64" fill="hold">
                            <p:stCondLst>
                              <p:cond delay="4850"/>
                            </p:stCondLst>
                            <p:childTnLst>
                              <p:par>
                                <p:cTn id="65" presetID="2" presetClass="entr" presetSubtype="1" fill="hold" grpId="0" nodeType="afterEffect">
                                  <p:stCondLst>
                                    <p:cond delay="0"/>
                                  </p:stCondLst>
                                  <p:childTnLst>
                                    <p:set>
                                      <p:cBhvr>
                                        <p:cTn id="66" dur="1" fill="hold">
                                          <p:stCondLst>
                                            <p:cond delay="0"/>
                                          </p:stCondLst>
                                        </p:cTn>
                                        <p:tgtEl>
                                          <p:spTgt spid="136"/>
                                        </p:tgtEl>
                                        <p:attrNameLst>
                                          <p:attrName>style.visibility</p:attrName>
                                        </p:attrNameLst>
                                      </p:cBhvr>
                                      <p:to>
                                        <p:strVal val="visible"/>
                                      </p:to>
                                    </p:set>
                                    <p:anim calcmode="lin" valueType="num">
                                      <p:cBhvr additive="base">
                                        <p:cTn id="67" dur="350" fill="hold"/>
                                        <p:tgtEl>
                                          <p:spTgt spid="136"/>
                                        </p:tgtEl>
                                        <p:attrNameLst>
                                          <p:attrName>ppt_x</p:attrName>
                                        </p:attrNameLst>
                                      </p:cBhvr>
                                      <p:tavLst>
                                        <p:tav tm="0">
                                          <p:val>
                                            <p:strVal val="#ppt_x"/>
                                          </p:val>
                                        </p:tav>
                                        <p:tav tm="100000">
                                          <p:val>
                                            <p:strVal val="#ppt_x"/>
                                          </p:val>
                                        </p:tav>
                                      </p:tavLst>
                                    </p:anim>
                                    <p:anim calcmode="lin" valueType="num">
                                      <p:cBhvr additive="base">
                                        <p:cTn id="68" dur="350" fill="hold"/>
                                        <p:tgtEl>
                                          <p:spTgt spid="136"/>
                                        </p:tgtEl>
                                        <p:attrNameLst>
                                          <p:attrName>ppt_y</p:attrName>
                                        </p:attrNameLst>
                                      </p:cBhvr>
                                      <p:tavLst>
                                        <p:tav tm="0">
                                          <p:val>
                                            <p:strVal val="0-#ppt_h/2"/>
                                          </p:val>
                                        </p:tav>
                                        <p:tav tm="100000">
                                          <p:val>
                                            <p:strVal val="#ppt_y"/>
                                          </p:val>
                                        </p:tav>
                                      </p:tavLst>
                                    </p:anim>
                                  </p:childTnLst>
                                </p:cTn>
                              </p:par>
                            </p:childTnLst>
                          </p:cTn>
                        </p:par>
                        <p:par>
                          <p:cTn id="69" fill="hold">
                            <p:stCondLst>
                              <p:cond delay="5200"/>
                            </p:stCondLst>
                            <p:childTnLst>
                              <p:par>
                                <p:cTn id="70" presetID="22" presetClass="entr" presetSubtype="2"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Effect transition="in" filter="wipe(right)">
                                      <p:cBhvr>
                                        <p:cTn id="72" dur="150"/>
                                        <p:tgtEl>
                                          <p:spTgt spid="145"/>
                                        </p:tgtEl>
                                      </p:cBhvr>
                                    </p:animEffect>
                                  </p:childTnLst>
                                </p:cTn>
                              </p:par>
                            </p:childTnLst>
                          </p:cTn>
                        </p:par>
                        <p:par>
                          <p:cTn id="73" fill="hold">
                            <p:stCondLst>
                              <p:cond delay="5350"/>
                            </p:stCondLst>
                            <p:childTnLst>
                              <p:par>
                                <p:cTn id="74" presetID="22" presetClass="entr" presetSubtype="1" fill="hold" nodeType="afterEffect">
                                  <p:stCondLst>
                                    <p:cond delay="0"/>
                                  </p:stCondLst>
                                  <p:childTnLst>
                                    <p:set>
                                      <p:cBhvr>
                                        <p:cTn id="75" dur="1" fill="hold">
                                          <p:stCondLst>
                                            <p:cond delay="0"/>
                                          </p:stCondLst>
                                        </p:cTn>
                                        <p:tgtEl>
                                          <p:spTgt spid="144"/>
                                        </p:tgtEl>
                                        <p:attrNameLst>
                                          <p:attrName>style.visibility</p:attrName>
                                        </p:attrNameLst>
                                      </p:cBhvr>
                                      <p:to>
                                        <p:strVal val="visible"/>
                                      </p:to>
                                    </p:set>
                                    <p:animEffect transition="in" filter="wipe(up)">
                                      <p:cBhvr>
                                        <p:cTn id="76" dur="150"/>
                                        <p:tgtEl>
                                          <p:spTgt spid="144"/>
                                        </p:tgtEl>
                                      </p:cBhvr>
                                    </p:animEffect>
                                  </p:childTnLst>
                                </p:cTn>
                              </p:par>
                            </p:childTnLst>
                          </p:cTn>
                        </p:par>
                        <p:par>
                          <p:cTn id="77" fill="hold">
                            <p:stCondLst>
                              <p:cond delay="5500"/>
                            </p:stCondLst>
                            <p:childTnLst>
                              <p:par>
                                <p:cTn id="78" presetID="10" presetClass="entr" presetSubtype="0" fill="hold" grpId="0" nodeType="afterEffect">
                                  <p:stCondLst>
                                    <p:cond delay="0"/>
                                  </p:stCondLst>
                                  <p:childTnLst>
                                    <p:set>
                                      <p:cBhvr>
                                        <p:cTn id="79" dur="1" fill="hold">
                                          <p:stCondLst>
                                            <p:cond delay="0"/>
                                          </p:stCondLst>
                                        </p:cTn>
                                        <p:tgtEl>
                                          <p:spTgt spid="122"/>
                                        </p:tgtEl>
                                        <p:attrNameLst>
                                          <p:attrName>style.visibility</p:attrName>
                                        </p:attrNameLst>
                                      </p:cBhvr>
                                      <p:to>
                                        <p:strVal val="visible"/>
                                      </p:to>
                                    </p:set>
                                    <p:animEffect transition="in" filter="fade">
                                      <p:cBhvr>
                                        <p:cTn id="80" dur="350"/>
                                        <p:tgtEl>
                                          <p:spTgt spid="1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3"/>
                                        </p:tgtEl>
                                        <p:attrNameLst>
                                          <p:attrName>style.visibility</p:attrName>
                                        </p:attrNameLst>
                                      </p:cBhvr>
                                      <p:to>
                                        <p:strVal val="visible"/>
                                      </p:to>
                                    </p:set>
                                    <p:animEffect transition="in" filter="fade">
                                      <p:cBhvr>
                                        <p:cTn id="83" dur="350"/>
                                        <p:tgtEl>
                                          <p:spTgt spid="123"/>
                                        </p:tgtEl>
                                      </p:cBhvr>
                                    </p:animEffect>
                                  </p:childTnLst>
                                </p:cTn>
                              </p:par>
                            </p:childTnLst>
                          </p:cTn>
                        </p:par>
                        <p:par>
                          <p:cTn id="84" fill="hold">
                            <p:stCondLst>
                              <p:cond delay="5850"/>
                            </p:stCondLst>
                            <p:childTnLst>
                              <p:par>
                                <p:cTn id="85" presetID="22" presetClass="entr" presetSubtype="8" fill="hold" grpId="0" nodeType="afterEffect">
                                  <p:stCondLst>
                                    <p:cond delay="0"/>
                                  </p:stCondLst>
                                  <p:childTnLst>
                                    <p:set>
                                      <p:cBhvr>
                                        <p:cTn id="86" dur="1" fill="hold">
                                          <p:stCondLst>
                                            <p:cond delay="0"/>
                                          </p:stCondLst>
                                        </p:cTn>
                                        <p:tgtEl>
                                          <p:spTgt spid="220"/>
                                        </p:tgtEl>
                                        <p:attrNameLst>
                                          <p:attrName>style.visibility</p:attrName>
                                        </p:attrNameLst>
                                      </p:cBhvr>
                                      <p:to>
                                        <p:strVal val="visible"/>
                                      </p:to>
                                    </p:set>
                                    <p:animEffect transition="in" filter="wipe(left)">
                                      <p:cBhvr>
                                        <p:cTn id="87" dur="400"/>
                                        <p:tgtEl>
                                          <p:spTgt spid="220"/>
                                        </p:tgtEl>
                                      </p:cBhvr>
                                    </p:animEffect>
                                  </p:childTnLst>
                                </p:cTn>
                              </p:par>
                            </p:childTnLst>
                          </p:cTn>
                        </p:par>
                        <p:par>
                          <p:cTn id="88" fill="hold">
                            <p:stCondLst>
                              <p:cond delay="6250"/>
                            </p:stCondLst>
                            <p:childTnLst>
                              <p:par>
                                <p:cTn id="89" presetID="2" presetClass="entr" presetSubtype="12" fill="hold" grpId="0" nodeType="afterEffect">
                                  <p:stCondLst>
                                    <p:cond delay="0"/>
                                  </p:stCondLst>
                                  <p:childTnLst>
                                    <p:set>
                                      <p:cBhvr>
                                        <p:cTn id="90" dur="1" fill="hold">
                                          <p:stCondLst>
                                            <p:cond delay="0"/>
                                          </p:stCondLst>
                                        </p:cTn>
                                        <p:tgtEl>
                                          <p:spTgt spid="137"/>
                                        </p:tgtEl>
                                        <p:attrNameLst>
                                          <p:attrName>style.visibility</p:attrName>
                                        </p:attrNameLst>
                                      </p:cBhvr>
                                      <p:to>
                                        <p:strVal val="visible"/>
                                      </p:to>
                                    </p:set>
                                    <p:anim calcmode="lin" valueType="num">
                                      <p:cBhvr additive="base">
                                        <p:cTn id="91" dur="350" fill="hold"/>
                                        <p:tgtEl>
                                          <p:spTgt spid="137"/>
                                        </p:tgtEl>
                                        <p:attrNameLst>
                                          <p:attrName>ppt_x</p:attrName>
                                        </p:attrNameLst>
                                      </p:cBhvr>
                                      <p:tavLst>
                                        <p:tav tm="0">
                                          <p:val>
                                            <p:strVal val="0-#ppt_w/2"/>
                                          </p:val>
                                        </p:tav>
                                        <p:tav tm="100000">
                                          <p:val>
                                            <p:strVal val="#ppt_x"/>
                                          </p:val>
                                        </p:tav>
                                      </p:tavLst>
                                    </p:anim>
                                    <p:anim calcmode="lin" valueType="num">
                                      <p:cBhvr additive="base">
                                        <p:cTn id="92" dur="350" fill="hold"/>
                                        <p:tgtEl>
                                          <p:spTgt spid="137"/>
                                        </p:tgtEl>
                                        <p:attrNameLst>
                                          <p:attrName>ppt_y</p:attrName>
                                        </p:attrNameLst>
                                      </p:cBhvr>
                                      <p:tavLst>
                                        <p:tav tm="0">
                                          <p:val>
                                            <p:strVal val="1+#ppt_h/2"/>
                                          </p:val>
                                        </p:tav>
                                        <p:tav tm="100000">
                                          <p:val>
                                            <p:strVal val="#ppt_y"/>
                                          </p:val>
                                        </p:tav>
                                      </p:tavLst>
                                    </p:anim>
                                  </p:childTnLst>
                                </p:cTn>
                              </p:par>
                            </p:childTnLst>
                          </p:cTn>
                        </p:par>
                        <p:par>
                          <p:cTn id="93" fill="hold">
                            <p:stCondLst>
                              <p:cond delay="6600"/>
                            </p:stCondLst>
                            <p:childTnLst>
                              <p:par>
                                <p:cTn id="94" presetID="22" presetClass="entr" presetSubtype="8" fill="hold" nodeType="afterEffect">
                                  <p:stCondLst>
                                    <p:cond delay="0"/>
                                  </p:stCondLst>
                                  <p:childTnLst>
                                    <p:set>
                                      <p:cBhvr>
                                        <p:cTn id="95" dur="1" fill="hold">
                                          <p:stCondLst>
                                            <p:cond delay="0"/>
                                          </p:stCondLst>
                                        </p:cTn>
                                        <p:tgtEl>
                                          <p:spTgt spid="147"/>
                                        </p:tgtEl>
                                        <p:attrNameLst>
                                          <p:attrName>style.visibility</p:attrName>
                                        </p:attrNameLst>
                                      </p:cBhvr>
                                      <p:to>
                                        <p:strVal val="visible"/>
                                      </p:to>
                                    </p:set>
                                    <p:animEffect transition="in" filter="wipe(left)">
                                      <p:cBhvr>
                                        <p:cTn id="96" dur="150"/>
                                        <p:tgtEl>
                                          <p:spTgt spid="147"/>
                                        </p:tgtEl>
                                      </p:cBhvr>
                                    </p:animEffect>
                                  </p:childTnLst>
                                </p:cTn>
                              </p:par>
                            </p:childTnLst>
                          </p:cTn>
                        </p:par>
                        <p:par>
                          <p:cTn id="97" fill="hold">
                            <p:stCondLst>
                              <p:cond delay="6750"/>
                            </p:stCondLst>
                            <p:childTnLst>
                              <p:par>
                                <p:cTn id="98" presetID="22" presetClass="entr" presetSubtype="1" fill="hold" nodeType="after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wipe(up)">
                                      <p:cBhvr>
                                        <p:cTn id="100" dur="200"/>
                                        <p:tgtEl>
                                          <p:spTgt spid="146"/>
                                        </p:tgtEl>
                                      </p:cBhvr>
                                    </p:animEffect>
                                  </p:childTnLst>
                                </p:cTn>
                              </p:par>
                            </p:childTnLst>
                          </p:cTn>
                        </p:par>
                        <p:par>
                          <p:cTn id="101" fill="hold">
                            <p:stCondLst>
                              <p:cond delay="6950"/>
                            </p:stCondLst>
                            <p:childTnLst>
                              <p:par>
                                <p:cTn id="102" presetID="10" presetClass="entr" presetSubtype="0" fill="hold" grpId="0" nodeType="afterEffect">
                                  <p:stCondLst>
                                    <p:cond delay="0"/>
                                  </p:stCondLst>
                                  <p:childTnLst>
                                    <p:set>
                                      <p:cBhvr>
                                        <p:cTn id="103" dur="1" fill="hold">
                                          <p:stCondLst>
                                            <p:cond delay="0"/>
                                          </p:stCondLst>
                                        </p:cTn>
                                        <p:tgtEl>
                                          <p:spTgt spid="125"/>
                                        </p:tgtEl>
                                        <p:attrNameLst>
                                          <p:attrName>style.visibility</p:attrName>
                                        </p:attrNameLst>
                                      </p:cBhvr>
                                      <p:to>
                                        <p:strVal val="visible"/>
                                      </p:to>
                                    </p:set>
                                    <p:animEffect transition="in" filter="fade">
                                      <p:cBhvr>
                                        <p:cTn id="104" dur="350"/>
                                        <p:tgtEl>
                                          <p:spTgt spid="12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fade">
                                      <p:cBhvr>
                                        <p:cTn id="107" dur="350"/>
                                        <p:tgtEl>
                                          <p:spTgt spid="126"/>
                                        </p:tgtEl>
                                      </p:cBhvr>
                                    </p:animEffect>
                                  </p:childTnLst>
                                </p:cTn>
                              </p:par>
                            </p:childTnLst>
                          </p:cTn>
                        </p:par>
                        <p:par>
                          <p:cTn id="108" fill="hold">
                            <p:stCondLst>
                              <p:cond delay="7300"/>
                            </p:stCondLst>
                            <p:childTnLst>
                              <p:par>
                                <p:cTn id="109" presetID="22" presetClass="entr" presetSubtype="8" fill="hold" grpId="0" nodeType="afterEffect">
                                  <p:stCondLst>
                                    <p:cond delay="0"/>
                                  </p:stCondLst>
                                  <p:childTnLst>
                                    <p:set>
                                      <p:cBhvr>
                                        <p:cTn id="110" dur="1" fill="hold">
                                          <p:stCondLst>
                                            <p:cond delay="0"/>
                                          </p:stCondLst>
                                        </p:cTn>
                                        <p:tgtEl>
                                          <p:spTgt spid="221"/>
                                        </p:tgtEl>
                                        <p:attrNameLst>
                                          <p:attrName>style.visibility</p:attrName>
                                        </p:attrNameLst>
                                      </p:cBhvr>
                                      <p:to>
                                        <p:strVal val="visible"/>
                                      </p:to>
                                    </p:set>
                                    <p:animEffect transition="in" filter="wipe(left)">
                                      <p:cBhvr>
                                        <p:cTn id="111" dur="400"/>
                                        <p:tgtEl>
                                          <p:spTgt spid="221"/>
                                        </p:tgtEl>
                                      </p:cBhvr>
                                    </p:animEffect>
                                  </p:childTnLst>
                                </p:cTn>
                              </p:par>
                            </p:childTnLst>
                          </p:cTn>
                        </p:par>
                        <p:par>
                          <p:cTn id="112" fill="hold">
                            <p:stCondLst>
                              <p:cond delay="7700"/>
                            </p:stCondLst>
                            <p:childTnLst>
                              <p:par>
                                <p:cTn id="113" presetID="2" presetClass="entr" presetSubtype="8" fill="hold" grpId="0" nodeType="afterEffect">
                                  <p:stCondLst>
                                    <p:cond delay="0"/>
                                  </p:stCondLst>
                                  <p:childTnLst>
                                    <p:set>
                                      <p:cBhvr>
                                        <p:cTn id="114" dur="1" fill="hold">
                                          <p:stCondLst>
                                            <p:cond delay="0"/>
                                          </p:stCondLst>
                                        </p:cTn>
                                        <p:tgtEl>
                                          <p:spTgt spid="138"/>
                                        </p:tgtEl>
                                        <p:attrNameLst>
                                          <p:attrName>style.visibility</p:attrName>
                                        </p:attrNameLst>
                                      </p:cBhvr>
                                      <p:to>
                                        <p:strVal val="visible"/>
                                      </p:to>
                                    </p:set>
                                    <p:anim calcmode="lin" valueType="num">
                                      <p:cBhvr additive="base">
                                        <p:cTn id="115" dur="350" fill="hold"/>
                                        <p:tgtEl>
                                          <p:spTgt spid="138"/>
                                        </p:tgtEl>
                                        <p:attrNameLst>
                                          <p:attrName>ppt_x</p:attrName>
                                        </p:attrNameLst>
                                      </p:cBhvr>
                                      <p:tavLst>
                                        <p:tav tm="0">
                                          <p:val>
                                            <p:strVal val="0-#ppt_w/2"/>
                                          </p:val>
                                        </p:tav>
                                        <p:tav tm="100000">
                                          <p:val>
                                            <p:strVal val="#ppt_x"/>
                                          </p:val>
                                        </p:tav>
                                      </p:tavLst>
                                    </p:anim>
                                    <p:anim calcmode="lin" valueType="num">
                                      <p:cBhvr additive="base">
                                        <p:cTn id="116" dur="350" fill="hold"/>
                                        <p:tgtEl>
                                          <p:spTgt spid="138"/>
                                        </p:tgtEl>
                                        <p:attrNameLst>
                                          <p:attrName>ppt_y</p:attrName>
                                        </p:attrNameLst>
                                      </p:cBhvr>
                                      <p:tavLst>
                                        <p:tav tm="0">
                                          <p:val>
                                            <p:strVal val="#ppt_y"/>
                                          </p:val>
                                        </p:tav>
                                        <p:tav tm="100000">
                                          <p:val>
                                            <p:strVal val="#ppt_y"/>
                                          </p:val>
                                        </p:tav>
                                      </p:tavLst>
                                    </p:anim>
                                  </p:childTnLst>
                                </p:cTn>
                              </p:par>
                            </p:childTnLst>
                          </p:cTn>
                        </p:par>
                        <p:par>
                          <p:cTn id="117" fill="hold">
                            <p:stCondLst>
                              <p:cond delay="8050"/>
                            </p:stCondLst>
                            <p:childTnLst>
                              <p:par>
                                <p:cTn id="118" presetID="22" presetClass="entr" presetSubtype="8" fill="hold" nodeType="after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wipe(left)">
                                      <p:cBhvr>
                                        <p:cTn id="120" dur="250"/>
                                        <p:tgtEl>
                                          <p:spTgt spid="149"/>
                                        </p:tgtEl>
                                      </p:cBhvr>
                                    </p:animEffect>
                                  </p:childTnLst>
                                </p:cTn>
                              </p:par>
                            </p:childTnLst>
                          </p:cTn>
                        </p:par>
                        <p:par>
                          <p:cTn id="121" fill="hold">
                            <p:stCondLst>
                              <p:cond delay="8300"/>
                            </p:stCondLst>
                            <p:childTnLst>
                              <p:par>
                                <p:cTn id="122" presetID="22" presetClass="entr" presetSubtype="1" fill="hold" nodeType="after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wipe(up)">
                                      <p:cBhvr>
                                        <p:cTn id="124" dur="250"/>
                                        <p:tgtEl>
                                          <p:spTgt spid="148"/>
                                        </p:tgtEl>
                                      </p:cBhvr>
                                    </p:animEffect>
                                  </p:childTnLst>
                                </p:cTn>
                              </p:par>
                            </p:childTnLst>
                          </p:cTn>
                        </p:par>
                        <p:par>
                          <p:cTn id="125" fill="hold">
                            <p:stCondLst>
                              <p:cond delay="8550"/>
                            </p:stCondLst>
                            <p:childTnLst>
                              <p:par>
                                <p:cTn id="126" presetID="10" presetClass="entr" presetSubtype="0" fill="hold" grpId="0" nodeType="afterEffect">
                                  <p:stCondLst>
                                    <p:cond delay="0"/>
                                  </p:stCondLst>
                                  <p:childTnLst>
                                    <p:set>
                                      <p:cBhvr>
                                        <p:cTn id="127" dur="1" fill="hold">
                                          <p:stCondLst>
                                            <p:cond delay="0"/>
                                          </p:stCondLst>
                                        </p:cTn>
                                        <p:tgtEl>
                                          <p:spTgt spid="128"/>
                                        </p:tgtEl>
                                        <p:attrNameLst>
                                          <p:attrName>style.visibility</p:attrName>
                                        </p:attrNameLst>
                                      </p:cBhvr>
                                      <p:to>
                                        <p:strVal val="visible"/>
                                      </p:to>
                                    </p:set>
                                    <p:animEffect transition="in" filter="fade">
                                      <p:cBhvr>
                                        <p:cTn id="128" dur="350"/>
                                        <p:tgtEl>
                                          <p:spTgt spid="12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9"/>
                                        </p:tgtEl>
                                        <p:attrNameLst>
                                          <p:attrName>style.visibility</p:attrName>
                                        </p:attrNameLst>
                                      </p:cBhvr>
                                      <p:to>
                                        <p:strVal val="visible"/>
                                      </p:to>
                                    </p:set>
                                    <p:animEffect transition="in" filter="fade">
                                      <p:cBhvr>
                                        <p:cTn id="131" dur="350"/>
                                        <p:tgtEl>
                                          <p:spTgt spid="129"/>
                                        </p:tgtEl>
                                      </p:cBhvr>
                                    </p:animEffect>
                                  </p:childTnLst>
                                </p:cTn>
                              </p:par>
                            </p:childTnLst>
                          </p:cTn>
                        </p:par>
                        <p:par>
                          <p:cTn id="132" fill="hold">
                            <p:stCondLst>
                              <p:cond delay="8900"/>
                            </p:stCondLst>
                            <p:childTnLst>
                              <p:par>
                                <p:cTn id="133" presetID="22" presetClass="entr" presetSubtype="8" fill="hold" grpId="0" nodeType="afterEffect">
                                  <p:stCondLst>
                                    <p:cond delay="0"/>
                                  </p:stCondLst>
                                  <p:childTnLst>
                                    <p:set>
                                      <p:cBhvr>
                                        <p:cTn id="134" dur="1" fill="hold">
                                          <p:stCondLst>
                                            <p:cond delay="0"/>
                                          </p:stCondLst>
                                        </p:cTn>
                                        <p:tgtEl>
                                          <p:spTgt spid="222"/>
                                        </p:tgtEl>
                                        <p:attrNameLst>
                                          <p:attrName>style.visibility</p:attrName>
                                        </p:attrNameLst>
                                      </p:cBhvr>
                                      <p:to>
                                        <p:strVal val="visible"/>
                                      </p:to>
                                    </p:set>
                                    <p:animEffect transition="in" filter="wipe(left)">
                                      <p:cBhvr>
                                        <p:cTn id="135" dur="400"/>
                                        <p:tgtEl>
                                          <p:spTgt spid="222"/>
                                        </p:tgtEl>
                                      </p:cBhvr>
                                    </p:animEffect>
                                  </p:childTnLst>
                                </p:cTn>
                              </p:par>
                            </p:childTnLst>
                          </p:cTn>
                        </p:par>
                        <p:par>
                          <p:cTn id="136" fill="hold">
                            <p:stCondLst>
                              <p:cond delay="9300"/>
                            </p:stCondLst>
                            <p:childTnLst>
                              <p:par>
                                <p:cTn id="137" presetID="2" presetClass="entr" presetSubtype="9" fill="hold" grpId="0" nodeType="afterEffect">
                                  <p:stCondLst>
                                    <p:cond delay="0"/>
                                  </p:stCondLst>
                                  <p:childTnLst>
                                    <p:set>
                                      <p:cBhvr>
                                        <p:cTn id="138" dur="1" fill="hold">
                                          <p:stCondLst>
                                            <p:cond delay="0"/>
                                          </p:stCondLst>
                                        </p:cTn>
                                        <p:tgtEl>
                                          <p:spTgt spid="139"/>
                                        </p:tgtEl>
                                        <p:attrNameLst>
                                          <p:attrName>style.visibility</p:attrName>
                                        </p:attrNameLst>
                                      </p:cBhvr>
                                      <p:to>
                                        <p:strVal val="visible"/>
                                      </p:to>
                                    </p:set>
                                    <p:anim calcmode="lin" valueType="num">
                                      <p:cBhvr additive="base">
                                        <p:cTn id="139" dur="350" fill="hold"/>
                                        <p:tgtEl>
                                          <p:spTgt spid="139"/>
                                        </p:tgtEl>
                                        <p:attrNameLst>
                                          <p:attrName>ppt_x</p:attrName>
                                        </p:attrNameLst>
                                      </p:cBhvr>
                                      <p:tavLst>
                                        <p:tav tm="0">
                                          <p:val>
                                            <p:strVal val="0-#ppt_w/2"/>
                                          </p:val>
                                        </p:tav>
                                        <p:tav tm="100000">
                                          <p:val>
                                            <p:strVal val="#ppt_x"/>
                                          </p:val>
                                        </p:tav>
                                      </p:tavLst>
                                    </p:anim>
                                    <p:anim calcmode="lin" valueType="num">
                                      <p:cBhvr additive="base">
                                        <p:cTn id="140" dur="350" fill="hold"/>
                                        <p:tgtEl>
                                          <p:spTgt spid="139"/>
                                        </p:tgtEl>
                                        <p:attrNameLst>
                                          <p:attrName>ppt_y</p:attrName>
                                        </p:attrNameLst>
                                      </p:cBhvr>
                                      <p:tavLst>
                                        <p:tav tm="0">
                                          <p:val>
                                            <p:strVal val="0-#ppt_h/2"/>
                                          </p:val>
                                        </p:tav>
                                        <p:tav tm="100000">
                                          <p:val>
                                            <p:strVal val="#ppt_y"/>
                                          </p:val>
                                        </p:tav>
                                      </p:tavLst>
                                    </p:anim>
                                  </p:childTnLst>
                                </p:cTn>
                              </p:par>
                            </p:childTnLst>
                          </p:cTn>
                        </p:par>
                        <p:par>
                          <p:cTn id="141" fill="hold">
                            <p:stCondLst>
                              <p:cond delay="9650"/>
                            </p:stCondLst>
                            <p:childTnLst>
                              <p:par>
                                <p:cTn id="142" presetID="22" presetClass="entr" presetSubtype="8" fill="hold" nodeType="afterEffect">
                                  <p:stCondLst>
                                    <p:cond delay="0"/>
                                  </p:stCondLst>
                                  <p:childTnLst>
                                    <p:set>
                                      <p:cBhvr>
                                        <p:cTn id="143" dur="1" fill="hold">
                                          <p:stCondLst>
                                            <p:cond delay="0"/>
                                          </p:stCondLst>
                                        </p:cTn>
                                        <p:tgtEl>
                                          <p:spTgt spid="151"/>
                                        </p:tgtEl>
                                        <p:attrNameLst>
                                          <p:attrName>style.visibility</p:attrName>
                                        </p:attrNameLst>
                                      </p:cBhvr>
                                      <p:to>
                                        <p:strVal val="visible"/>
                                      </p:to>
                                    </p:set>
                                    <p:animEffect transition="in" filter="wipe(left)">
                                      <p:cBhvr>
                                        <p:cTn id="144" dur="350"/>
                                        <p:tgtEl>
                                          <p:spTgt spid="151"/>
                                        </p:tgtEl>
                                      </p:cBhvr>
                                    </p:animEffect>
                                  </p:childTnLst>
                                </p:cTn>
                              </p:par>
                            </p:childTnLst>
                          </p:cTn>
                        </p:par>
                        <p:par>
                          <p:cTn id="145" fill="hold">
                            <p:stCondLst>
                              <p:cond delay="10000"/>
                            </p:stCondLst>
                            <p:childTnLst>
                              <p:par>
                                <p:cTn id="146" presetID="22" presetClass="entr" presetSubtype="1" fill="hold" nodeType="afterEffect">
                                  <p:stCondLst>
                                    <p:cond delay="0"/>
                                  </p:stCondLst>
                                  <p:childTnLst>
                                    <p:set>
                                      <p:cBhvr>
                                        <p:cTn id="147" dur="1" fill="hold">
                                          <p:stCondLst>
                                            <p:cond delay="0"/>
                                          </p:stCondLst>
                                        </p:cTn>
                                        <p:tgtEl>
                                          <p:spTgt spid="150"/>
                                        </p:tgtEl>
                                        <p:attrNameLst>
                                          <p:attrName>style.visibility</p:attrName>
                                        </p:attrNameLst>
                                      </p:cBhvr>
                                      <p:to>
                                        <p:strVal val="visible"/>
                                      </p:to>
                                    </p:set>
                                    <p:animEffect transition="in" filter="wipe(up)">
                                      <p:cBhvr>
                                        <p:cTn id="148" dur="250"/>
                                        <p:tgtEl>
                                          <p:spTgt spid="150"/>
                                        </p:tgtEl>
                                      </p:cBhvr>
                                    </p:animEffect>
                                  </p:childTnLst>
                                </p:cTn>
                              </p:par>
                            </p:childTnLst>
                          </p:cTn>
                        </p:par>
                        <p:par>
                          <p:cTn id="149" fill="hold">
                            <p:stCondLst>
                              <p:cond delay="10250"/>
                            </p:stCondLst>
                            <p:childTnLst>
                              <p:par>
                                <p:cTn id="150" presetID="10" presetClass="entr" presetSubtype="0" fill="hold" grpId="0" nodeType="afterEffect">
                                  <p:stCondLst>
                                    <p:cond delay="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350"/>
                                        <p:tgtEl>
                                          <p:spTgt spid="131"/>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32"/>
                                        </p:tgtEl>
                                        <p:attrNameLst>
                                          <p:attrName>style.visibility</p:attrName>
                                        </p:attrNameLst>
                                      </p:cBhvr>
                                      <p:to>
                                        <p:strVal val="visible"/>
                                      </p:to>
                                    </p:set>
                                    <p:animEffect transition="in" filter="fade">
                                      <p:cBhvr>
                                        <p:cTn id="155" dur="350"/>
                                        <p:tgtEl>
                                          <p:spTgt spid="132"/>
                                        </p:tgtEl>
                                      </p:cBhvr>
                                    </p:animEffect>
                                  </p:childTnLst>
                                </p:cTn>
                              </p:par>
                            </p:childTnLst>
                          </p:cTn>
                        </p:par>
                        <p:par>
                          <p:cTn id="156" fill="hold">
                            <p:stCondLst>
                              <p:cond delay="10600"/>
                            </p:stCondLst>
                            <p:childTnLst>
                              <p:par>
                                <p:cTn id="157" presetID="22" presetClass="entr" presetSubtype="8" fill="hold" grpId="0" nodeType="afterEffect">
                                  <p:stCondLst>
                                    <p:cond delay="0"/>
                                  </p:stCondLst>
                                  <p:childTnLst>
                                    <p:set>
                                      <p:cBhvr>
                                        <p:cTn id="158" dur="1" fill="hold">
                                          <p:stCondLst>
                                            <p:cond delay="0"/>
                                          </p:stCondLst>
                                        </p:cTn>
                                        <p:tgtEl>
                                          <p:spTgt spid="223"/>
                                        </p:tgtEl>
                                        <p:attrNameLst>
                                          <p:attrName>style.visibility</p:attrName>
                                        </p:attrNameLst>
                                      </p:cBhvr>
                                      <p:to>
                                        <p:strVal val="visible"/>
                                      </p:to>
                                    </p:set>
                                    <p:animEffect transition="in" filter="wipe(left)">
                                      <p:cBhvr>
                                        <p:cTn id="159" dur="4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6" grpId="0">
        <p:bldAsOne/>
      </p:bldGraphic>
      <p:bldP spid="117" grpId="0"/>
      <p:bldGraphic spid="119" grpId="0">
        <p:bldAsOne/>
      </p:bldGraphic>
      <p:bldP spid="120" grpId="0"/>
      <p:bldGraphic spid="122" grpId="0">
        <p:bldAsOne/>
      </p:bldGraphic>
      <p:bldP spid="123" grpId="0"/>
      <p:bldGraphic spid="125" grpId="0">
        <p:bldAsOne/>
      </p:bldGraphic>
      <p:bldP spid="126" grpId="0"/>
      <p:bldGraphic spid="128" grpId="0">
        <p:bldAsOne/>
      </p:bldGraphic>
      <p:bldP spid="129" grpId="0"/>
      <p:bldGraphic spid="131" grpId="0">
        <p:bldAsOne/>
      </p:bldGraphic>
      <p:bldP spid="132" grpId="0"/>
      <p:bldP spid="134" grpId="0" animBg="1"/>
      <p:bldP spid="135" grpId="0" animBg="1"/>
      <p:bldP spid="136" grpId="0" animBg="1"/>
      <p:bldP spid="137" grpId="0" animBg="1"/>
      <p:bldP spid="138" grpId="0" animBg="1"/>
      <p:bldP spid="139" grpId="0" animBg="1"/>
      <p:bldP spid="218" grpId="0"/>
      <p:bldP spid="219" grpId="0"/>
      <p:bldP spid="220" grpId="0"/>
      <p:bldP spid="221" grpId="0"/>
      <p:bldP spid="222" grpId="0"/>
      <p:bldP spid="223"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3"/>
          <p:cNvGrpSpPr/>
          <p:nvPr/>
        </p:nvGrpSpPr>
        <p:grpSpPr>
          <a:xfrm>
            <a:off x="4999305" y="1709487"/>
            <a:ext cx="2601590" cy="548479"/>
            <a:chOff x="1792812" y="1276468"/>
            <a:chExt cx="2779190" cy="518462"/>
          </a:xfrm>
          <a:solidFill>
            <a:schemeClr val="tx2"/>
          </a:solidFill>
        </p:grpSpPr>
        <p:sp>
          <p:nvSpPr>
            <p:cNvPr id="33" name="Pentagon 65"/>
            <p:cNvSpPr/>
            <p:nvPr/>
          </p:nvSpPr>
          <p:spPr>
            <a:xfrm>
              <a:off x="1792812" y="1276468"/>
              <a:ext cx="2779190" cy="518462"/>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34" name="TextBox 66"/>
            <p:cNvSpPr txBox="1"/>
            <p:nvPr/>
          </p:nvSpPr>
          <p:spPr>
            <a:xfrm>
              <a:off x="3696990" y="1382232"/>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80%</a:t>
              </a:r>
              <a:endParaRPr lang="en-US" sz="1867" dirty="0">
                <a:solidFill>
                  <a:schemeClr val="bg1"/>
                </a:solidFill>
              </a:endParaRPr>
            </a:p>
          </p:txBody>
        </p:sp>
      </p:grpSp>
      <p:grpSp>
        <p:nvGrpSpPr>
          <p:cNvPr id="35" name="Group 67"/>
          <p:cNvGrpSpPr/>
          <p:nvPr/>
        </p:nvGrpSpPr>
        <p:grpSpPr>
          <a:xfrm>
            <a:off x="4999401" y="2320484"/>
            <a:ext cx="2116161" cy="548479"/>
            <a:chOff x="1792915" y="2110893"/>
            <a:chExt cx="2260621" cy="518462"/>
          </a:xfrm>
          <a:solidFill>
            <a:srgbClr val="00B0F0"/>
          </a:solidFill>
        </p:grpSpPr>
        <p:sp>
          <p:nvSpPr>
            <p:cNvPr id="36" name="Pentagon 68"/>
            <p:cNvSpPr/>
            <p:nvPr/>
          </p:nvSpPr>
          <p:spPr>
            <a:xfrm>
              <a:off x="1792915" y="2110893"/>
              <a:ext cx="2260621"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43" name="TextBox 86"/>
            <p:cNvSpPr txBox="1"/>
            <p:nvPr/>
          </p:nvSpPr>
          <p:spPr>
            <a:xfrm>
              <a:off x="3189579" y="2219721"/>
              <a:ext cx="446944" cy="306937"/>
            </a:xfrm>
            <a:prstGeom prst="rect">
              <a:avLst/>
            </a:prstGeom>
            <a:grpFill/>
          </p:spPr>
          <p:txBody>
            <a:bodyPr wrap="none" lIns="0" tIns="0" rIns="0" bIns="0" rtlCol="0" anchor="ctr">
              <a:spAutoFit/>
            </a:bodyPr>
            <a:lstStyle/>
            <a:p>
              <a:pPr algn="ctr" defTabSz="1219170">
                <a:spcBef>
                  <a:spcPct val="20000"/>
                </a:spcBef>
                <a:defRPr/>
              </a:pPr>
              <a:r>
                <a:rPr lang="en-US" sz="1867" b="1" dirty="0">
                  <a:solidFill>
                    <a:schemeClr val="bg1"/>
                  </a:solidFill>
                </a:rPr>
                <a:t>70%</a:t>
              </a:r>
              <a:endParaRPr lang="en-US" sz="1867" dirty="0">
                <a:solidFill>
                  <a:schemeClr val="bg1"/>
                </a:solidFill>
              </a:endParaRPr>
            </a:p>
          </p:txBody>
        </p:sp>
      </p:grpSp>
      <p:grpSp>
        <p:nvGrpSpPr>
          <p:cNvPr id="44" name="Group 87"/>
          <p:cNvGrpSpPr/>
          <p:nvPr/>
        </p:nvGrpSpPr>
        <p:grpSpPr>
          <a:xfrm>
            <a:off x="5001008" y="2931481"/>
            <a:ext cx="1629224" cy="548479"/>
            <a:chOff x="1794633" y="2975000"/>
            <a:chExt cx="1740443" cy="518462"/>
          </a:xfrm>
          <a:solidFill>
            <a:schemeClr val="accent1"/>
          </a:solidFill>
        </p:grpSpPr>
        <p:sp>
          <p:nvSpPr>
            <p:cNvPr id="50" name="Pentagon 88"/>
            <p:cNvSpPr/>
            <p:nvPr/>
          </p:nvSpPr>
          <p:spPr>
            <a:xfrm>
              <a:off x="1794633" y="2975000"/>
              <a:ext cx="1740443" cy="518462"/>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51" name="TextBox 89"/>
            <p:cNvSpPr txBox="1"/>
            <p:nvPr/>
          </p:nvSpPr>
          <p:spPr>
            <a:xfrm>
              <a:off x="2816916" y="3087027"/>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60%</a:t>
              </a:r>
              <a:endParaRPr lang="en-US" sz="1867" dirty="0">
                <a:solidFill>
                  <a:schemeClr val="bg1"/>
                </a:solidFill>
              </a:endParaRPr>
            </a:p>
          </p:txBody>
        </p:sp>
      </p:grpSp>
      <p:grpSp>
        <p:nvGrpSpPr>
          <p:cNvPr id="52" name="Group 90"/>
          <p:cNvGrpSpPr/>
          <p:nvPr/>
        </p:nvGrpSpPr>
        <p:grpSpPr>
          <a:xfrm>
            <a:off x="5001007" y="3542477"/>
            <a:ext cx="1036041" cy="548479"/>
            <a:chOff x="1794632" y="3851318"/>
            <a:chExt cx="1106766" cy="518462"/>
          </a:xfrm>
          <a:solidFill>
            <a:schemeClr val="accent3"/>
          </a:solidFill>
        </p:grpSpPr>
        <p:sp>
          <p:nvSpPr>
            <p:cNvPr id="53" name="Pentagon 91"/>
            <p:cNvSpPr/>
            <p:nvPr/>
          </p:nvSpPr>
          <p:spPr>
            <a:xfrm>
              <a:off x="1794632" y="3851318"/>
              <a:ext cx="1106766" cy="518462"/>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54" name="TextBox 92"/>
            <p:cNvSpPr txBox="1"/>
            <p:nvPr/>
          </p:nvSpPr>
          <p:spPr>
            <a:xfrm>
              <a:off x="2210260" y="3946636"/>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40%</a:t>
              </a:r>
              <a:endParaRPr lang="en-US" sz="1867" dirty="0">
                <a:solidFill>
                  <a:schemeClr val="bg1"/>
                </a:solidFill>
              </a:endParaRPr>
            </a:p>
          </p:txBody>
        </p:sp>
      </p:grpSp>
      <p:grpSp>
        <p:nvGrpSpPr>
          <p:cNvPr id="55" name="Group 4"/>
          <p:cNvGrpSpPr>
            <a:grpSpLocks noChangeAspect="1"/>
          </p:cNvGrpSpPr>
          <p:nvPr/>
        </p:nvGrpSpPr>
        <p:grpSpPr bwMode="auto">
          <a:xfrm>
            <a:off x="723163" y="1649943"/>
            <a:ext cx="5084707" cy="3160294"/>
            <a:chOff x="376" y="1148"/>
            <a:chExt cx="2053" cy="1276"/>
          </a:xfrm>
        </p:grpSpPr>
        <p:sp>
          <p:nvSpPr>
            <p:cNvPr id="56" name="AutoShape 3"/>
            <p:cNvSpPr>
              <a:spLocks noChangeAspect="1" noChangeArrowheads="1" noTextEdit="1"/>
            </p:cNvSpPr>
            <p:nvPr/>
          </p:nvSpPr>
          <p:spPr bwMode="auto">
            <a:xfrm>
              <a:off x="376" y="1148"/>
              <a:ext cx="2053" cy="1276"/>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7" name="Freeform 5"/>
            <p:cNvSpPr>
              <a:spLocks/>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8" name="Rectangle 6"/>
            <p:cNvSpPr>
              <a:spLocks noChangeArrowheads="1"/>
            </p:cNvSpPr>
            <p:nvPr/>
          </p:nvSpPr>
          <p:spPr bwMode="auto">
            <a:xfrm>
              <a:off x="720" y="1255"/>
              <a:ext cx="1365" cy="732"/>
            </a:xfrm>
            <a:prstGeom prst="rect">
              <a:avLst/>
            </a:prstGeom>
            <a:solidFill>
              <a:schemeClr val="bg1"/>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9" name="Oval 7"/>
            <p:cNvSpPr>
              <a:spLocks noChangeArrowheads="1"/>
            </p:cNvSpPr>
            <p:nvPr/>
          </p:nvSpPr>
          <p:spPr bwMode="auto">
            <a:xfrm>
              <a:off x="1383" y="1185"/>
              <a:ext cx="39" cy="38"/>
            </a:xfrm>
            <a:prstGeom prst="ellipse">
              <a:avLst/>
            </a:pr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1" name="Freeform 9"/>
            <p:cNvSpPr>
              <a:spLocks/>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2" name="Freeform 10"/>
            <p:cNvSpPr>
              <a:spLocks/>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3" name="Rectangle 11"/>
            <p:cNvSpPr>
              <a:spLocks noChangeArrowheads="1"/>
            </p:cNvSpPr>
            <p:nvPr/>
          </p:nvSpPr>
          <p:spPr bwMode="auto">
            <a:xfrm>
              <a:off x="1196" y="2376"/>
              <a:ext cx="413" cy="27"/>
            </a:xfrm>
            <a:prstGeom prst="roundRect">
              <a:avLst/>
            </a:prstGeom>
            <a:solidFill>
              <a:srgbClr val="707071"/>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4"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grpSp>
      <p:cxnSp>
        <p:nvCxnSpPr>
          <p:cNvPr id="71" name="Straight Connector 101"/>
          <p:cNvCxnSpPr/>
          <p:nvPr/>
        </p:nvCxnSpPr>
        <p:spPr>
          <a:xfrm>
            <a:off x="1042975" y="5199015"/>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75" name="Group 281"/>
          <p:cNvGrpSpPr/>
          <p:nvPr/>
        </p:nvGrpSpPr>
        <p:grpSpPr>
          <a:xfrm>
            <a:off x="1721029" y="2058549"/>
            <a:ext cx="3075606" cy="1530449"/>
            <a:chOff x="538789" y="1131575"/>
            <a:chExt cx="5819028" cy="2895601"/>
          </a:xfrm>
          <a:solidFill>
            <a:schemeClr val="bg1">
              <a:lumMod val="65000"/>
            </a:schemeClr>
          </a:solidFill>
        </p:grpSpPr>
        <p:grpSp>
          <p:nvGrpSpPr>
            <p:cNvPr id="76" name="Group 106"/>
            <p:cNvGrpSpPr/>
            <p:nvPr/>
          </p:nvGrpSpPr>
          <p:grpSpPr>
            <a:xfrm>
              <a:off x="2984512" y="2355983"/>
              <a:ext cx="1110006" cy="1241414"/>
              <a:chOff x="4097338" y="2217738"/>
              <a:chExt cx="1139825" cy="1274763"/>
            </a:xfrm>
            <a:grpFill/>
          </p:grpSpPr>
          <p:sp>
            <p:nvSpPr>
              <p:cNvPr id="268"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9"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77" name="Group 109"/>
            <p:cNvGrpSpPr/>
            <p:nvPr/>
          </p:nvGrpSpPr>
          <p:grpSpPr>
            <a:xfrm>
              <a:off x="1945621" y="2801222"/>
              <a:ext cx="759071" cy="1225954"/>
              <a:chOff x="3030538" y="2674938"/>
              <a:chExt cx="779463" cy="1258888"/>
            </a:xfrm>
            <a:grpFill/>
          </p:grpSpPr>
          <p:sp>
            <p:nvSpPr>
              <p:cNvPr id="266"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7"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sp>
          <p:nvSpPr>
            <p:cNvPr id="78" name="Freeform 30"/>
            <p:cNvSpPr>
              <a:spLocks/>
            </p:cNvSpPr>
            <p:nvPr/>
          </p:nvSpPr>
          <p:spPr bwMode="auto">
            <a:xfrm>
              <a:off x="3188580" y="2011231"/>
              <a:ext cx="6184" cy="7730"/>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79" name="Freeform 163"/>
            <p:cNvSpPr>
              <a:spLocks/>
            </p:cNvSpPr>
            <p:nvPr/>
          </p:nvSpPr>
          <p:spPr bwMode="auto">
            <a:xfrm>
              <a:off x="3426659" y="1318637"/>
              <a:ext cx="27827" cy="24736"/>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nvGrpSpPr>
            <p:cNvPr id="80" name="Group 114"/>
            <p:cNvGrpSpPr/>
            <p:nvPr/>
          </p:nvGrpSpPr>
          <p:grpSpPr>
            <a:xfrm>
              <a:off x="538789" y="1131575"/>
              <a:ext cx="2523022" cy="1757767"/>
              <a:chOff x="1585913" y="960438"/>
              <a:chExt cx="2590800" cy="1804987"/>
            </a:xfrm>
            <a:grpFill/>
          </p:grpSpPr>
          <p:sp>
            <p:nvSpPr>
              <p:cNvPr id="203"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4"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5"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6"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7"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8"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9"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0"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1"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2"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3"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4"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5"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6"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7"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8"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9"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0"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1"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2"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3"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4"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5"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6"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7"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8"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9"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0"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1"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2"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3"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4"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5"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6"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7"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8"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9"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0"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1"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2"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3"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4"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5"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6"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7"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8"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9"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0"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1"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2"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3"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4"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5"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6"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7"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8"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9"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0"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1"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2"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3"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4"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5"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98" name="Group 178"/>
            <p:cNvGrpSpPr/>
            <p:nvPr/>
          </p:nvGrpSpPr>
          <p:grpSpPr>
            <a:xfrm>
              <a:off x="3103551" y="1256798"/>
              <a:ext cx="669405" cy="1125467"/>
              <a:chOff x="4219575" y="1089025"/>
              <a:chExt cx="687388" cy="1155701"/>
            </a:xfrm>
            <a:grpFill/>
          </p:grpSpPr>
          <p:sp>
            <p:nvSpPr>
              <p:cNvPr id="188"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nvGrpSpPr>
              <p:cNvPr id="189" name="Group 343"/>
              <p:cNvGrpSpPr/>
              <p:nvPr/>
            </p:nvGrpSpPr>
            <p:grpSpPr>
              <a:xfrm>
                <a:off x="4219575" y="1089025"/>
                <a:ext cx="687388" cy="1155701"/>
                <a:chOff x="4219575" y="1089025"/>
                <a:chExt cx="687388" cy="1155701"/>
              </a:xfrm>
              <a:grpFill/>
            </p:grpSpPr>
            <p:sp>
              <p:nvSpPr>
                <p:cNvPr id="190"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1"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2"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3"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4"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5"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6"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7"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8"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9"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0"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1"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2"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grpSp>
          <p:nvGrpSpPr>
            <p:cNvPr id="99" name="Group 194"/>
            <p:cNvGrpSpPr/>
            <p:nvPr/>
          </p:nvGrpSpPr>
          <p:grpSpPr>
            <a:xfrm>
              <a:off x="5105582" y="3000651"/>
              <a:ext cx="941496" cy="822457"/>
              <a:chOff x="6275388" y="2879725"/>
              <a:chExt cx="966788" cy="844551"/>
            </a:xfrm>
            <a:grpFill/>
          </p:grpSpPr>
          <p:sp>
            <p:nvSpPr>
              <p:cNvPr id="170"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nvGrpSpPr>
              <p:cNvPr id="171" name="Group 361"/>
              <p:cNvGrpSpPr/>
              <p:nvPr/>
            </p:nvGrpSpPr>
            <p:grpSpPr>
              <a:xfrm>
                <a:off x="6275388" y="2917825"/>
                <a:ext cx="966788" cy="806451"/>
                <a:chOff x="6275388" y="2917825"/>
                <a:chExt cx="966788" cy="806451"/>
              </a:xfrm>
              <a:grpFill/>
            </p:grpSpPr>
            <p:sp>
              <p:nvSpPr>
                <p:cNvPr id="172"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3"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4"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5"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6"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7"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8"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9"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0"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1"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2"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3"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4"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5"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6"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7"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grpSp>
          <p:nvGrpSpPr>
            <p:cNvPr id="100" name="Group 213"/>
            <p:cNvGrpSpPr/>
            <p:nvPr/>
          </p:nvGrpSpPr>
          <p:grpSpPr>
            <a:xfrm>
              <a:off x="3584348" y="1207327"/>
              <a:ext cx="2773469" cy="1960289"/>
              <a:chOff x="4713288" y="1038225"/>
              <a:chExt cx="2847975" cy="2012950"/>
            </a:xfrm>
            <a:grpFill/>
          </p:grpSpPr>
          <p:sp>
            <p:nvSpPr>
              <p:cNvPr id="101"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4"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5"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6"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7"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8"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9"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0"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1"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2"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3"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4"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5"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6"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7"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8"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9"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0"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1"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2"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3"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4"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5"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6"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7"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8"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9"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0"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1"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2"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3"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4"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5"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6"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7"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8"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9"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0"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1"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2"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3"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4"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5"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6"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solidFill>
                <a:srgbClr val="0070C0"/>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rgbClr val="FA8170"/>
                  </a:solidFill>
                </a:endParaRPr>
              </a:p>
            </p:txBody>
          </p:sp>
          <p:sp>
            <p:nvSpPr>
              <p:cNvPr id="147"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8"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9"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0"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1"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2"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3"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4"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5"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6"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7"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8"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9"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0"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1"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2"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3"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4"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5"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6"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7"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8"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9"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sp>
        <p:nvSpPr>
          <p:cNvPr id="270" name="TextBox 107"/>
          <p:cNvSpPr txBox="1"/>
          <p:nvPr/>
        </p:nvSpPr>
        <p:spPr>
          <a:xfrm>
            <a:off x="867925" y="5385548"/>
            <a:ext cx="1045615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录入上述图表的综合描述说明。在此录入上述图表的描述说明</a:t>
            </a:r>
            <a:r>
              <a:rPr lang="zh-CN" altLang="en-US" dirty="0" smtClean="0">
                <a:sym typeface="微软雅黑" pitchFamily="34" charset="-122"/>
              </a:rPr>
              <a:t>，</a:t>
            </a:r>
            <a:r>
              <a:rPr lang="zh-CN" altLang="en-US" dirty="0">
                <a:sym typeface="微软雅黑" pitchFamily="34" charset="-122"/>
              </a:rPr>
              <a:t>在此录入上述图表的综合描述说明，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a:t>
            </a:r>
            <a:r>
              <a:rPr lang="zh-CN" altLang="en-US" dirty="0" smtClean="0">
                <a:sym typeface="微软雅黑" pitchFamily="34" charset="-122"/>
              </a:rPr>
              <a:t>在此</a:t>
            </a:r>
            <a:r>
              <a:rPr lang="zh-CN" altLang="en-US" dirty="0">
                <a:sym typeface="微软雅黑" pitchFamily="34" charset="-122"/>
              </a:rPr>
              <a:t>录入上述图表的综合描述说明，在此录入上述图表的综合描述说明。</a:t>
            </a:r>
          </a:p>
        </p:txBody>
      </p:sp>
      <p:sp>
        <p:nvSpPr>
          <p:cNvPr id="271" name="矩形 270"/>
          <p:cNvSpPr>
            <a:spLocks noChangeArrowheads="1"/>
          </p:cNvSpPr>
          <p:nvPr/>
        </p:nvSpPr>
        <p:spPr bwMode="auto">
          <a:xfrm>
            <a:off x="8574824" y="172311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300" dirty="0">
              <a:solidFill>
                <a:schemeClr val="tx1">
                  <a:lumMod val="65000"/>
                  <a:lumOff val="35000"/>
                </a:schemeClr>
              </a:solidFill>
            </a:endParaRPr>
          </a:p>
        </p:txBody>
      </p:sp>
      <p:grpSp>
        <p:nvGrpSpPr>
          <p:cNvPr id="3" name="组合 2"/>
          <p:cNvGrpSpPr/>
          <p:nvPr/>
        </p:nvGrpSpPr>
        <p:grpSpPr>
          <a:xfrm>
            <a:off x="7299930" y="2276201"/>
            <a:ext cx="684000" cy="684000"/>
            <a:chOff x="7381295" y="2358084"/>
            <a:chExt cx="647999" cy="648000"/>
          </a:xfrm>
        </p:grpSpPr>
        <p:sp>
          <p:nvSpPr>
            <p:cNvPr id="66" name="Oval 58"/>
            <p:cNvSpPr>
              <a:spLocks noChangeAspect="1"/>
            </p:cNvSpPr>
            <p:nvPr/>
          </p:nvSpPr>
          <p:spPr>
            <a:xfrm>
              <a:off x="7381295" y="2358084"/>
              <a:ext cx="647999" cy="648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5"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5" name="组合 4"/>
          <p:cNvGrpSpPr/>
          <p:nvPr/>
        </p:nvGrpSpPr>
        <p:grpSpPr>
          <a:xfrm>
            <a:off x="6294454" y="3588998"/>
            <a:ext cx="684000" cy="684000"/>
            <a:chOff x="6361541" y="3481431"/>
            <a:chExt cx="647999" cy="648000"/>
          </a:xfrm>
        </p:grpSpPr>
        <p:sp>
          <p:nvSpPr>
            <p:cNvPr id="68" name="Oval 61"/>
            <p:cNvSpPr>
              <a:spLocks noChangeAspect="1"/>
            </p:cNvSpPr>
            <p:nvPr/>
          </p:nvSpPr>
          <p:spPr>
            <a:xfrm>
              <a:off x="6361541" y="3481431"/>
              <a:ext cx="647999" cy="648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8"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2" name="组合 1"/>
          <p:cNvGrpSpPr/>
          <p:nvPr/>
        </p:nvGrpSpPr>
        <p:grpSpPr>
          <a:xfrm>
            <a:off x="7802669" y="1619802"/>
            <a:ext cx="684000" cy="684000"/>
            <a:chOff x="7869756" y="1796411"/>
            <a:chExt cx="647999" cy="648000"/>
          </a:xfrm>
        </p:grpSpPr>
        <p:sp>
          <p:nvSpPr>
            <p:cNvPr id="65" name="Oval 51"/>
            <p:cNvSpPr>
              <a:spLocks noChangeAspect="1"/>
            </p:cNvSpPr>
            <p:nvPr/>
          </p:nvSpPr>
          <p:spPr>
            <a:xfrm>
              <a:off x="7869756" y="1796411"/>
              <a:ext cx="647999" cy="648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1"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4" name="组合 3"/>
          <p:cNvGrpSpPr/>
          <p:nvPr/>
        </p:nvGrpSpPr>
        <p:grpSpPr>
          <a:xfrm>
            <a:off x="6797192" y="2932600"/>
            <a:ext cx="684000" cy="684000"/>
            <a:chOff x="6920225" y="2919757"/>
            <a:chExt cx="647999" cy="648000"/>
          </a:xfrm>
        </p:grpSpPr>
        <p:sp>
          <p:nvSpPr>
            <p:cNvPr id="67" name="Oval 60"/>
            <p:cNvSpPr>
              <a:spLocks noChangeAspect="1"/>
            </p:cNvSpPr>
            <p:nvPr/>
          </p:nvSpPr>
          <p:spPr>
            <a:xfrm>
              <a:off x="6920225" y="2919757"/>
              <a:ext cx="647999" cy="648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4"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sp>
        <p:nvSpPr>
          <p:cNvPr id="285" name="矩形 284"/>
          <p:cNvSpPr>
            <a:spLocks noChangeArrowheads="1"/>
          </p:cNvSpPr>
          <p:nvPr/>
        </p:nvSpPr>
        <p:spPr bwMode="auto">
          <a:xfrm>
            <a:off x="8071047" y="2379875"/>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300" dirty="0">
              <a:solidFill>
                <a:schemeClr val="tx1">
                  <a:lumMod val="65000"/>
                  <a:lumOff val="35000"/>
                </a:schemeClr>
              </a:solidFill>
            </a:endParaRPr>
          </a:p>
        </p:txBody>
      </p:sp>
      <p:sp>
        <p:nvSpPr>
          <p:cNvPr id="286" name="矩形 285"/>
          <p:cNvSpPr>
            <a:spLocks noChangeArrowheads="1"/>
          </p:cNvSpPr>
          <p:nvPr/>
        </p:nvSpPr>
        <p:spPr bwMode="auto">
          <a:xfrm>
            <a:off x="7567269" y="3036638"/>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300" dirty="0">
              <a:solidFill>
                <a:schemeClr val="tx1">
                  <a:lumMod val="65000"/>
                  <a:lumOff val="35000"/>
                </a:schemeClr>
              </a:solidFill>
            </a:endParaRPr>
          </a:p>
        </p:txBody>
      </p:sp>
      <p:sp>
        <p:nvSpPr>
          <p:cNvPr id="287" name="矩形 286"/>
          <p:cNvSpPr>
            <a:spLocks noChangeArrowheads="1"/>
          </p:cNvSpPr>
          <p:nvPr/>
        </p:nvSpPr>
        <p:spPr bwMode="auto">
          <a:xfrm>
            <a:off x="7063491" y="369340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说明</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，在此</a:t>
            </a: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录入上述图表</a:t>
            </a:r>
            <a:r>
              <a:rPr lang="zh-CN" altLang="en-US" sz="1300" dirty="0" smtClean="0">
                <a:solidFill>
                  <a:schemeClr val="tx1">
                    <a:lumMod val="65000"/>
                    <a:lumOff val="35000"/>
                  </a:schemeClr>
                </a:solidFill>
                <a:latin typeface="微软雅黑" pitchFamily="34" charset="-122"/>
                <a:ea typeface="微软雅黑" pitchFamily="34" charset="-122"/>
                <a:sym typeface="微软雅黑" pitchFamily="34" charset="-122"/>
              </a:rPr>
              <a:t>的描述说明。</a:t>
            </a:r>
            <a:endParaRPr lang="zh-CN" altLang="en-US" sz="1300" dirty="0">
              <a:solidFill>
                <a:schemeClr val="tx1">
                  <a:lumMod val="65000"/>
                  <a:lumOff val="35000"/>
                </a:schemeClr>
              </a:solidFill>
            </a:endParaRPr>
          </a:p>
        </p:txBody>
      </p:sp>
      <p:sp>
        <p:nvSpPr>
          <p:cNvPr id="27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rgbClr val="0070C0"/>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rgbClr val="0070C0"/>
              </a:solidFill>
              <a:latin typeface="Arial" panose="020B0604020202020204" pitchFamily="34" charset="0"/>
              <a:ea typeface="宋体" pitchFamily="2" charset="-122"/>
              <a:cs typeface="Arial" panose="020B0604020202020204" pitchFamily="34" charset="0"/>
            </a:endParaRPr>
          </a:p>
        </p:txBody>
      </p:sp>
      <p:sp>
        <p:nvSpPr>
          <p:cNvPr id="27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rgbClr val="0070C0"/>
                </a:solidFill>
                <a:latin typeface="Arial" panose="020B0604020202020204" pitchFamily="34" charset="0"/>
                <a:cs typeface="Arial" panose="020B0604020202020204" pitchFamily="34" charset="0"/>
              </a:rPr>
              <a:t>Add Your Title</a:t>
            </a:r>
            <a:endParaRPr lang="zh-CN" altLang="en-US" sz="1600" baseline="-3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960086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left)">
                                          <p:cBhvr>
                                            <p:cTn id="11" dur="500"/>
                                            <p:tgtEl>
                                              <p:spTgt spid="273"/>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Left)">
                                          <p:cBhvr>
                                            <p:cTn id="29" dur="500"/>
                                            <p:tgtEl>
                                              <p:spTgt spid="3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slide(fromLeft)">
                                          <p:cBhvr>
                                            <p:cTn id="33" dur="500"/>
                                            <p:tgtEl>
                                              <p:spTgt spid="44"/>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slide(fromLeft)">
                                          <p:cBhvr>
                                            <p:cTn id="37" dur="500"/>
                                            <p:tgtEl>
                                              <p:spTgt spid="52"/>
                                            </p:tgtEl>
                                          </p:cBhvr>
                                        </p:animEffect>
                                      </p:childTnLst>
                                    </p:cTn>
                                  </p:par>
                                </p:childTnLst>
                              </p:cTn>
                            </p:par>
                            <p:par>
                              <p:cTn id="38" fill="hold">
                                <p:stCondLst>
                                  <p:cond delay="4000"/>
                                </p:stCondLst>
                                <p:childTnLst>
                                  <p:par>
                                    <p:cTn id="39" presetID="55"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400" fill="hold"/>
                                            <p:tgtEl>
                                              <p:spTgt spid="2"/>
                                            </p:tgtEl>
                                            <p:attrNameLst>
                                              <p:attrName>ppt_w</p:attrName>
                                            </p:attrNameLst>
                                          </p:cBhvr>
                                          <p:tavLst>
                                            <p:tav tm="0">
                                              <p:val>
                                                <p:strVal val="#ppt_w*0.70"/>
                                              </p:val>
                                            </p:tav>
                                            <p:tav tm="100000">
                                              <p:val>
                                                <p:strVal val="#ppt_w"/>
                                              </p:val>
                                            </p:tav>
                                          </p:tavLst>
                                        </p:anim>
                                        <p:anim calcmode="lin" valueType="num">
                                          <p:cBhvr>
                                            <p:cTn id="42" dur="400" fill="hold"/>
                                            <p:tgtEl>
                                              <p:spTgt spid="2"/>
                                            </p:tgtEl>
                                            <p:attrNameLst>
                                              <p:attrName>ppt_h</p:attrName>
                                            </p:attrNameLst>
                                          </p:cBhvr>
                                          <p:tavLst>
                                            <p:tav tm="0">
                                              <p:val>
                                                <p:strVal val="#ppt_h"/>
                                              </p:val>
                                            </p:tav>
                                            <p:tav tm="100000">
                                              <p:val>
                                                <p:strVal val="#ppt_h"/>
                                              </p:val>
                                            </p:tav>
                                          </p:tavLst>
                                        </p:anim>
                                        <p:animEffect transition="in" filter="fade">
                                          <p:cBhvr>
                                            <p:cTn id="43" dur="400"/>
                                            <p:tgtEl>
                                              <p:spTgt spid="2"/>
                                            </p:tgtEl>
                                          </p:cBhvr>
                                        </p:animEffect>
                                      </p:childTnLst>
                                    </p:cTn>
                                  </p:par>
                                  <p:par>
                                    <p:cTn id="44" presetID="2" presetClass="entr" presetSubtype="2" fill="hold" grpId="0" nodeType="withEffect" p14:presetBounceEnd="34286">
                                      <p:stCondLst>
                                        <p:cond delay="250"/>
                                      </p:stCondLst>
                                      <p:childTnLst>
                                        <p:set>
                                          <p:cBhvr>
                                            <p:cTn id="45" dur="1" fill="hold">
                                              <p:stCondLst>
                                                <p:cond delay="0"/>
                                              </p:stCondLst>
                                            </p:cTn>
                                            <p:tgtEl>
                                              <p:spTgt spid="271"/>
                                            </p:tgtEl>
                                            <p:attrNameLst>
                                              <p:attrName>style.visibility</p:attrName>
                                            </p:attrNameLst>
                                          </p:cBhvr>
                                          <p:to>
                                            <p:strVal val="visible"/>
                                          </p:to>
                                        </p:set>
                                        <p:anim calcmode="lin" valueType="num" p14:bounceEnd="34286">
                                          <p:cBhvr additive="base">
                                            <p:cTn id="46" dur="350" fill="hold"/>
                                            <p:tgtEl>
                                              <p:spTgt spid="271"/>
                                            </p:tgtEl>
                                            <p:attrNameLst>
                                              <p:attrName>ppt_x</p:attrName>
                                            </p:attrNameLst>
                                          </p:cBhvr>
                                          <p:tavLst>
                                            <p:tav tm="0">
                                              <p:val>
                                                <p:strVal val="1+#ppt_w/2"/>
                                              </p:val>
                                            </p:tav>
                                            <p:tav tm="100000">
                                              <p:val>
                                                <p:strVal val="#ppt_x"/>
                                              </p:val>
                                            </p:tav>
                                          </p:tavLst>
                                        </p:anim>
                                        <p:anim calcmode="lin" valueType="num" p14:bounceEnd="34286">
                                          <p:cBhvr additive="base">
                                            <p:cTn id="47" dur="350" fill="hold"/>
                                            <p:tgtEl>
                                              <p:spTgt spid="271"/>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5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400" fill="hold"/>
                                            <p:tgtEl>
                                              <p:spTgt spid="3"/>
                                            </p:tgtEl>
                                            <p:attrNameLst>
                                              <p:attrName>ppt_w</p:attrName>
                                            </p:attrNameLst>
                                          </p:cBhvr>
                                          <p:tavLst>
                                            <p:tav tm="0">
                                              <p:val>
                                                <p:strVal val="#ppt_w*0.70"/>
                                              </p:val>
                                            </p:tav>
                                            <p:tav tm="100000">
                                              <p:val>
                                                <p:strVal val="#ppt_w"/>
                                              </p:val>
                                            </p:tav>
                                          </p:tavLst>
                                        </p:anim>
                                        <p:anim calcmode="lin" valueType="num">
                                          <p:cBhvr>
                                            <p:cTn id="52" dur="400" fill="hold"/>
                                            <p:tgtEl>
                                              <p:spTgt spid="3"/>
                                            </p:tgtEl>
                                            <p:attrNameLst>
                                              <p:attrName>ppt_h</p:attrName>
                                            </p:attrNameLst>
                                          </p:cBhvr>
                                          <p:tavLst>
                                            <p:tav tm="0">
                                              <p:val>
                                                <p:strVal val="#ppt_h"/>
                                              </p:val>
                                            </p:tav>
                                            <p:tav tm="100000">
                                              <p:val>
                                                <p:strVal val="#ppt_h"/>
                                              </p:val>
                                            </p:tav>
                                          </p:tavLst>
                                        </p:anim>
                                        <p:animEffect transition="in" filter="fade">
                                          <p:cBhvr>
                                            <p:cTn id="53" dur="400"/>
                                            <p:tgtEl>
                                              <p:spTgt spid="3"/>
                                            </p:tgtEl>
                                          </p:cBhvr>
                                        </p:animEffect>
                                      </p:childTnLst>
                                    </p:cTn>
                                  </p:par>
                                  <p:par>
                                    <p:cTn id="54" presetID="2" presetClass="entr" presetSubtype="2" fill="hold" grpId="0" nodeType="withEffect" p14:presetBounceEnd="34286">
                                      <p:stCondLst>
                                        <p:cond delay="250"/>
                                      </p:stCondLst>
                                      <p:childTnLst>
                                        <p:set>
                                          <p:cBhvr>
                                            <p:cTn id="55" dur="1" fill="hold">
                                              <p:stCondLst>
                                                <p:cond delay="0"/>
                                              </p:stCondLst>
                                            </p:cTn>
                                            <p:tgtEl>
                                              <p:spTgt spid="285"/>
                                            </p:tgtEl>
                                            <p:attrNameLst>
                                              <p:attrName>style.visibility</p:attrName>
                                            </p:attrNameLst>
                                          </p:cBhvr>
                                          <p:to>
                                            <p:strVal val="visible"/>
                                          </p:to>
                                        </p:set>
                                        <p:anim calcmode="lin" valueType="num" p14:bounceEnd="34286">
                                          <p:cBhvr additive="base">
                                            <p:cTn id="56" dur="350" fill="hold"/>
                                            <p:tgtEl>
                                              <p:spTgt spid="285"/>
                                            </p:tgtEl>
                                            <p:attrNameLst>
                                              <p:attrName>ppt_x</p:attrName>
                                            </p:attrNameLst>
                                          </p:cBhvr>
                                          <p:tavLst>
                                            <p:tav tm="0">
                                              <p:val>
                                                <p:strVal val="1+#ppt_w/2"/>
                                              </p:val>
                                            </p:tav>
                                            <p:tav tm="100000">
                                              <p:val>
                                                <p:strVal val="#ppt_x"/>
                                              </p:val>
                                            </p:tav>
                                          </p:tavLst>
                                        </p:anim>
                                        <p:anim calcmode="lin" valueType="num" p14:bounceEnd="34286">
                                          <p:cBhvr additive="base">
                                            <p:cTn id="57" dur="350" fill="hold"/>
                                            <p:tgtEl>
                                              <p:spTgt spid="285"/>
                                            </p:tgtEl>
                                            <p:attrNameLst>
                                              <p:attrName>ppt_y</p:attrName>
                                            </p:attrNameLst>
                                          </p:cBhvr>
                                          <p:tavLst>
                                            <p:tav tm="0">
                                              <p:val>
                                                <p:strVal val="#ppt_y"/>
                                              </p:val>
                                            </p:tav>
                                            <p:tav tm="100000">
                                              <p:val>
                                                <p:strVal val="#ppt_y"/>
                                              </p:val>
                                            </p:tav>
                                          </p:tavLst>
                                        </p:anim>
                                      </p:childTnLst>
                                    </p:cTn>
                                  </p:par>
                                </p:childTnLst>
                              </p:cTn>
                            </p:par>
                            <p:par>
                              <p:cTn id="58" fill="hold">
                                <p:stCondLst>
                                  <p:cond delay="5200"/>
                                </p:stCondLst>
                                <p:childTnLst>
                                  <p:par>
                                    <p:cTn id="59" presetID="55"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400" fill="hold"/>
                                            <p:tgtEl>
                                              <p:spTgt spid="4"/>
                                            </p:tgtEl>
                                            <p:attrNameLst>
                                              <p:attrName>ppt_w</p:attrName>
                                            </p:attrNameLst>
                                          </p:cBhvr>
                                          <p:tavLst>
                                            <p:tav tm="0">
                                              <p:val>
                                                <p:strVal val="#ppt_w*0.70"/>
                                              </p:val>
                                            </p:tav>
                                            <p:tav tm="100000">
                                              <p:val>
                                                <p:strVal val="#ppt_w"/>
                                              </p:val>
                                            </p:tav>
                                          </p:tavLst>
                                        </p:anim>
                                        <p:anim calcmode="lin" valueType="num">
                                          <p:cBhvr>
                                            <p:cTn id="62" dur="400" fill="hold"/>
                                            <p:tgtEl>
                                              <p:spTgt spid="4"/>
                                            </p:tgtEl>
                                            <p:attrNameLst>
                                              <p:attrName>ppt_h</p:attrName>
                                            </p:attrNameLst>
                                          </p:cBhvr>
                                          <p:tavLst>
                                            <p:tav tm="0">
                                              <p:val>
                                                <p:strVal val="#ppt_h"/>
                                              </p:val>
                                            </p:tav>
                                            <p:tav tm="100000">
                                              <p:val>
                                                <p:strVal val="#ppt_h"/>
                                              </p:val>
                                            </p:tav>
                                          </p:tavLst>
                                        </p:anim>
                                        <p:animEffect transition="in" filter="fade">
                                          <p:cBhvr>
                                            <p:cTn id="63" dur="400"/>
                                            <p:tgtEl>
                                              <p:spTgt spid="4"/>
                                            </p:tgtEl>
                                          </p:cBhvr>
                                        </p:animEffect>
                                      </p:childTnLst>
                                    </p:cTn>
                                  </p:par>
                                  <p:par>
                                    <p:cTn id="64" presetID="2" presetClass="entr" presetSubtype="2" fill="hold" grpId="0" nodeType="withEffect" p14:presetBounceEnd="34286">
                                      <p:stCondLst>
                                        <p:cond delay="250"/>
                                      </p:stCondLst>
                                      <p:childTnLst>
                                        <p:set>
                                          <p:cBhvr>
                                            <p:cTn id="65" dur="1" fill="hold">
                                              <p:stCondLst>
                                                <p:cond delay="0"/>
                                              </p:stCondLst>
                                            </p:cTn>
                                            <p:tgtEl>
                                              <p:spTgt spid="286"/>
                                            </p:tgtEl>
                                            <p:attrNameLst>
                                              <p:attrName>style.visibility</p:attrName>
                                            </p:attrNameLst>
                                          </p:cBhvr>
                                          <p:to>
                                            <p:strVal val="visible"/>
                                          </p:to>
                                        </p:set>
                                        <p:anim calcmode="lin" valueType="num" p14:bounceEnd="34286">
                                          <p:cBhvr additive="base">
                                            <p:cTn id="66" dur="350" fill="hold"/>
                                            <p:tgtEl>
                                              <p:spTgt spid="286"/>
                                            </p:tgtEl>
                                            <p:attrNameLst>
                                              <p:attrName>ppt_x</p:attrName>
                                            </p:attrNameLst>
                                          </p:cBhvr>
                                          <p:tavLst>
                                            <p:tav tm="0">
                                              <p:val>
                                                <p:strVal val="1+#ppt_w/2"/>
                                              </p:val>
                                            </p:tav>
                                            <p:tav tm="100000">
                                              <p:val>
                                                <p:strVal val="#ppt_x"/>
                                              </p:val>
                                            </p:tav>
                                          </p:tavLst>
                                        </p:anim>
                                        <p:anim calcmode="lin" valueType="num" p14:bounceEnd="34286">
                                          <p:cBhvr additive="base">
                                            <p:cTn id="67" dur="350" fill="hold"/>
                                            <p:tgtEl>
                                              <p:spTgt spid="286"/>
                                            </p:tgtEl>
                                            <p:attrNameLst>
                                              <p:attrName>ppt_y</p:attrName>
                                            </p:attrNameLst>
                                          </p:cBhvr>
                                          <p:tavLst>
                                            <p:tav tm="0">
                                              <p:val>
                                                <p:strVal val="#ppt_y"/>
                                              </p:val>
                                            </p:tav>
                                            <p:tav tm="100000">
                                              <p:val>
                                                <p:strVal val="#ppt_y"/>
                                              </p:val>
                                            </p:tav>
                                          </p:tavLst>
                                        </p:anim>
                                      </p:childTnLst>
                                    </p:cTn>
                                  </p:par>
                                </p:childTnLst>
                              </p:cTn>
                            </p:par>
                            <p:par>
                              <p:cTn id="68" fill="hold">
                                <p:stCondLst>
                                  <p:cond delay="5800"/>
                                </p:stCondLst>
                                <p:childTnLst>
                                  <p:par>
                                    <p:cTn id="69" presetID="55"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400" fill="hold"/>
                                            <p:tgtEl>
                                              <p:spTgt spid="5"/>
                                            </p:tgtEl>
                                            <p:attrNameLst>
                                              <p:attrName>ppt_w</p:attrName>
                                            </p:attrNameLst>
                                          </p:cBhvr>
                                          <p:tavLst>
                                            <p:tav tm="0">
                                              <p:val>
                                                <p:strVal val="#ppt_w*0.70"/>
                                              </p:val>
                                            </p:tav>
                                            <p:tav tm="100000">
                                              <p:val>
                                                <p:strVal val="#ppt_w"/>
                                              </p:val>
                                            </p:tav>
                                          </p:tavLst>
                                        </p:anim>
                                        <p:anim calcmode="lin" valueType="num">
                                          <p:cBhvr>
                                            <p:cTn id="72" dur="400" fill="hold"/>
                                            <p:tgtEl>
                                              <p:spTgt spid="5"/>
                                            </p:tgtEl>
                                            <p:attrNameLst>
                                              <p:attrName>ppt_h</p:attrName>
                                            </p:attrNameLst>
                                          </p:cBhvr>
                                          <p:tavLst>
                                            <p:tav tm="0">
                                              <p:val>
                                                <p:strVal val="#ppt_h"/>
                                              </p:val>
                                            </p:tav>
                                            <p:tav tm="100000">
                                              <p:val>
                                                <p:strVal val="#ppt_h"/>
                                              </p:val>
                                            </p:tav>
                                          </p:tavLst>
                                        </p:anim>
                                        <p:animEffect transition="in" filter="fade">
                                          <p:cBhvr>
                                            <p:cTn id="73" dur="400"/>
                                            <p:tgtEl>
                                              <p:spTgt spid="5"/>
                                            </p:tgtEl>
                                          </p:cBhvr>
                                        </p:animEffect>
                                      </p:childTnLst>
                                    </p:cTn>
                                  </p:par>
                                  <p:par>
                                    <p:cTn id="74" presetID="2" presetClass="entr" presetSubtype="2" fill="hold" grpId="0" nodeType="withEffect" p14:presetBounceEnd="34286">
                                      <p:stCondLst>
                                        <p:cond delay="250"/>
                                      </p:stCondLst>
                                      <p:childTnLst>
                                        <p:set>
                                          <p:cBhvr>
                                            <p:cTn id="75" dur="1" fill="hold">
                                              <p:stCondLst>
                                                <p:cond delay="0"/>
                                              </p:stCondLst>
                                            </p:cTn>
                                            <p:tgtEl>
                                              <p:spTgt spid="287"/>
                                            </p:tgtEl>
                                            <p:attrNameLst>
                                              <p:attrName>style.visibility</p:attrName>
                                            </p:attrNameLst>
                                          </p:cBhvr>
                                          <p:to>
                                            <p:strVal val="visible"/>
                                          </p:to>
                                        </p:set>
                                        <p:anim calcmode="lin" valueType="num" p14:bounceEnd="34286">
                                          <p:cBhvr additive="base">
                                            <p:cTn id="76" dur="350" fill="hold"/>
                                            <p:tgtEl>
                                              <p:spTgt spid="287"/>
                                            </p:tgtEl>
                                            <p:attrNameLst>
                                              <p:attrName>ppt_x</p:attrName>
                                            </p:attrNameLst>
                                          </p:cBhvr>
                                          <p:tavLst>
                                            <p:tav tm="0">
                                              <p:val>
                                                <p:strVal val="1+#ppt_w/2"/>
                                              </p:val>
                                            </p:tav>
                                            <p:tav tm="100000">
                                              <p:val>
                                                <p:strVal val="#ppt_x"/>
                                              </p:val>
                                            </p:tav>
                                          </p:tavLst>
                                        </p:anim>
                                        <p:anim calcmode="lin" valueType="num" p14:bounceEnd="34286">
                                          <p:cBhvr additive="base">
                                            <p:cTn id="77" dur="350" fill="hold"/>
                                            <p:tgtEl>
                                              <p:spTgt spid="287"/>
                                            </p:tgtEl>
                                            <p:attrNameLst>
                                              <p:attrName>ppt_y</p:attrName>
                                            </p:attrNameLst>
                                          </p:cBhvr>
                                          <p:tavLst>
                                            <p:tav tm="0">
                                              <p:val>
                                                <p:strVal val="#ppt_y"/>
                                              </p:val>
                                            </p:tav>
                                            <p:tav tm="100000">
                                              <p:val>
                                                <p:strVal val="#ppt_y"/>
                                              </p:val>
                                            </p:tav>
                                          </p:tavLst>
                                        </p:anim>
                                      </p:childTnLst>
                                    </p:cTn>
                                  </p:par>
                                </p:childTnLst>
                              </p:cTn>
                            </p:par>
                            <p:par>
                              <p:cTn id="78" fill="hold">
                                <p:stCondLst>
                                  <p:cond delay="6400"/>
                                </p:stCondLst>
                                <p:childTnLst>
                                  <p:par>
                                    <p:cTn id="79" presetID="18" presetClass="entr" presetSubtype="3"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strips(upRight)">
                                          <p:cBhvr>
                                            <p:cTn id="81" dur="500"/>
                                            <p:tgtEl>
                                              <p:spTgt spid="71"/>
                                            </p:tgtEl>
                                          </p:cBhvr>
                                        </p:animEffect>
                                      </p:childTnLst>
                                    </p:cTn>
                                  </p:par>
                                </p:childTnLst>
                              </p:cTn>
                            </p:par>
                            <p:par>
                              <p:cTn id="82" fill="hold">
                                <p:stCondLst>
                                  <p:cond delay="6900"/>
                                </p:stCondLst>
                                <p:childTnLst>
                                  <p:par>
                                    <p:cTn id="83" presetID="10" presetClass="entr" presetSubtype="0" fill="hold" grpId="0" nodeType="afterEffect">
                                      <p:stCondLst>
                                        <p:cond delay="0"/>
                                      </p:stCondLst>
                                      <p:childTnLst>
                                        <p:set>
                                          <p:cBhvr>
                                            <p:cTn id="84" dur="1" fill="hold">
                                              <p:stCondLst>
                                                <p:cond delay="0"/>
                                              </p:stCondLst>
                                            </p:cTn>
                                            <p:tgtEl>
                                              <p:spTgt spid="270"/>
                                            </p:tgtEl>
                                            <p:attrNameLst>
                                              <p:attrName>style.visibility</p:attrName>
                                            </p:attrNameLst>
                                          </p:cBhvr>
                                          <p:to>
                                            <p:strVal val="visible"/>
                                          </p:to>
                                        </p:set>
                                        <p:animEffect transition="in" filter="fade">
                                          <p:cBhvr>
                                            <p:cTn id="85"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P spid="272" grpId="0"/>
          <p:bldP spid="2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left)">
                                          <p:cBhvr>
                                            <p:cTn id="11" dur="500"/>
                                            <p:tgtEl>
                                              <p:spTgt spid="273"/>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Left)">
                                          <p:cBhvr>
                                            <p:cTn id="29" dur="500"/>
                                            <p:tgtEl>
                                              <p:spTgt spid="3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slide(fromLeft)">
                                          <p:cBhvr>
                                            <p:cTn id="33" dur="500"/>
                                            <p:tgtEl>
                                              <p:spTgt spid="44"/>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slide(fromLeft)">
                                          <p:cBhvr>
                                            <p:cTn id="37" dur="500"/>
                                            <p:tgtEl>
                                              <p:spTgt spid="52"/>
                                            </p:tgtEl>
                                          </p:cBhvr>
                                        </p:animEffect>
                                      </p:childTnLst>
                                    </p:cTn>
                                  </p:par>
                                </p:childTnLst>
                              </p:cTn>
                            </p:par>
                            <p:par>
                              <p:cTn id="38" fill="hold">
                                <p:stCondLst>
                                  <p:cond delay="4000"/>
                                </p:stCondLst>
                                <p:childTnLst>
                                  <p:par>
                                    <p:cTn id="39" presetID="55"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400" fill="hold"/>
                                            <p:tgtEl>
                                              <p:spTgt spid="2"/>
                                            </p:tgtEl>
                                            <p:attrNameLst>
                                              <p:attrName>ppt_w</p:attrName>
                                            </p:attrNameLst>
                                          </p:cBhvr>
                                          <p:tavLst>
                                            <p:tav tm="0">
                                              <p:val>
                                                <p:strVal val="#ppt_w*0.70"/>
                                              </p:val>
                                            </p:tav>
                                            <p:tav tm="100000">
                                              <p:val>
                                                <p:strVal val="#ppt_w"/>
                                              </p:val>
                                            </p:tav>
                                          </p:tavLst>
                                        </p:anim>
                                        <p:anim calcmode="lin" valueType="num">
                                          <p:cBhvr>
                                            <p:cTn id="42" dur="400" fill="hold"/>
                                            <p:tgtEl>
                                              <p:spTgt spid="2"/>
                                            </p:tgtEl>
                                            <p:attrNameLst>
                                              <p:attrName>ppt_h</p:attrName>
                                            </p:attrNameLst>
                                          </p:cBhvr>
                                          <p:tavLst>
                                            <p:tav tm="0">
                                              <p:val>
                                                <p:strVal val="#ppt_h"/>
                                              </p:val>
                                            </p:tav>
                                            <p:tav tm="100000">
                                              <p:val>
                                                <p:strVal val="#ppt_h"/>
                                              </p:val>
                                            </p:tav>
                                          </p:tavLst>
                                        </p:anim>
                                        <p:animEffect transition="in" filter="fade">
                                          <p:cBhvr>
                                            <p:cTn id="43" dur="400"/>
                                            <p:tgtEl>
                                              <p:spTgt spid="2"/>
                                            </p:tgtEl>
                                          </p:cBhvr>
                                        </p:animEffect>
                                      </p:childTnLst>
                                    </p:cTn>
                                  </p:par>
                                  <p:par>
                                    <p:cTn id="44" presetID="2" presetClass="entr" presetSubtype="2" fill="hold" grpId="0" nodeType="withEffect">
                                      <p:stCondLst>
                                        <p:cond delay="250"/>
                                      </p:stCondLst>
                                      <p:childTnLst>
                                        <p:set>
                                          <p:cBhvr>
                                            <p:cTn id="45" dur="1" fill="hold">
                                              <p:stCondLst>
                                                <p:cond delay="0"/>
                                              </p:stCondLst>
                                            </p:cTn>
                                            <p:tgtEl>
                                              <p:spTgt spid="271"/>
                                            </p:tgtEl>
                                            <p:attrNameLst>
                                              <p:attrName>style.visibility</p:attrName>
                                            </p:attrNameLst>
                                          </p:cBhvr>
                                          <p:to>
                                            <p:strVal val="visible"/>
                                          </p:to>
                                        </p:set>
                                        <p:anim calcmode="lin" valueType="num">
                                          <p:cBhvr additive="base">
                                            <p:cTn id="46" dur="350" fill="hold"/>
                                            <p:tgtEl>
                                              <p:spTgt spid="271"/>
                                            </p:tgtEl>
                                            <p:attrNameLst>
                                              <p:attrName>ppt_x</p:attrName>
                                            </p:attrNameLst>
                                          </p:cBhvr>
                                          <p:tavLst>
                                            <p:tav tm="0">
                                              <p:val>
                                                <p:strVal val="1+#ppt_w/2"/>
                                              </p:val>
                                            </p:tav>
                                            <p:tav tm="100000">
                                              <p:val>
                                                <p:strVal val="#ppt_x"/>
                                              </p:val>
                                            </p:tav>
                                          </p:tavLst>
                                        </p:anim>
                                        <p:anim calcmode="lin" valueType="num">
                                          <p:cBhvr additive="base">
                                            <p:cTn id="47" dur="350" fill="hold"/>
                                            <p:tgtEl>
                                              <p:spTgt spid="271"/>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5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400" fill="hold"/>
                                            <p:tgtEl>
                                              <p:spTgt spid="3"/>
                                            </p:tgtEl>
                                            <p:attrNameLst>
                                              <p:attrName>ppt_w</p:attrName>
                                            </p:attrNameLst>
                                          </p:cBhvr>
                                          <p:tavLst>
                                            <p:tav tm="0">
                                              <p:val>
                                                <p:strVal val="#ppt_w*0.70"/>
                                              </p:val>
                                            </p:tav>
                                            <p:tav tm="100000">
                                              <p:val>
                                                <p:strVal val="#ppt_w"/>
                                              </p:val>
                                            </p:tav>
                                          </p:tavLst>
                                        </p:anim>
                                        <p:anim calcmode="lin" valueType="num">
                                          <p:cBhvr>
                                            <p:cTn id="52" dur="400" fill="hold"/>
                                            <p:tgtEl>
                                              <p:spTgt spid="3"/>
                                            </p:tgtEl>
                                            <p:attrNameLst>
                                              <p:attrName>ppt_h</p:attrName>
                                            </p:attrNameLst>
                                          </p:cBhvr>
                                          <p:tavLst>
                                            <p:tav tm="0">
                                              <p:val>
                                                <p:strVal val="#ppt_h"/>
                                              </p:val>
                                            </p:tav>
                                            <p:tav tm="100000">
                                              <p:val>
                                                <p:strVal val="#ppt_h"/>
                                              </p:val>
                                            </p:tav>
                                          </p:tavLst>
                                        </p:anim>
                                        <p:animEffect transition="in" filter="fade">
                                          <p:cBhvr>
                                            <p:cTn id="53" dur="400"/>
                                            <p:tgtEl>
                                              <p:spTgt spid="3"/>
                                            </p:tgtEl>
                                          </p:cBhvr>
                                        </p:animEffect>
                                      </p:childTnLst>
                                    </p:cTn>
                                  </p:par>
                                  <p:par>
                                    <p:cTn id="54" presetID="2" presetClass="entr" presetSubtype="2" fill="hold" grpId="0" nodeType="withEffect">
                                      <p:stCondLst>
                                        <p:cond delay="250"/>
                                      </p:stCondLst>
                                      <p:childTnLst>
                                        <p:set>
                                          <p:cBhvr>
                                            <p:cTn id="55" dur="1" fill="hold">
                                              <p:stCondLst>
                                                <p:cond delay="0"/>
                                              </p:stCondLst>
                                            </p:cTn>
                                            <p:tgtEl>
                                              <p:spTgt spid="285"/>
                                            </p:tgtEl>
                                            <p:attrNameLst>
                                              <p:attrName>style.visibility</p:attrName>
                                            </p:attrNameLst>
                                          </p:cBhvr>
                                          <p:to>
                                            <p:strVal val="visible"/>
                                          </p:to>
                                        </p:set>
                                        <p:anim calcmode="lin" valueType="num">
                                          <p:cBhvr additive="base">
                                            <p:cTn id="56" dur="350" fill="hold"/>
                                            <p:tgtEl>
                                              <p:spTgt spid="285"/>
                                            </p:tgtEl>
                                            <p:attrNameLst>
                                              <p:attrName>ppt_x</p:attrName>
                                            </p:attrNameLst>
                                          </p:cBhvr>
                                          <p:tavLst>
                                            <p:tav tm="0">
                                              <p:val>
                                                <p:strVal val="1+#ppt_w/2"/>
                                              </p:val>
                                            </p:tav>
                                            <p:tav tm="100000">
                                              <p:val>
                                                <p:strVal val="#ppt_x"/>
                                              </p:val>
                                            </p:tav>
                                          </p:tavLst>
                                        </p:anim>
                                        <p:anim calcmode="lin" valueType="num">
                                          <p:cBhvr additive="base">
                                            <p:cTn id="57" dur="350" fill="hold"/>
                                            <p:tgtEl>
                                              <p:spTgt spid="285"/>
                                            </p:tgtEl>
                                            <p:attrNameLst>
                                              <p:attrName>ppt_y</p:attrName>
                                            </p:attrNameLst>
                                          </p:cBhvr>
                                          <p:tavLst>
                                            <p:tav tm="0">
                                              <p:val>
                                                <p:strVal val="#ppt_y"/>
                                              </p:val>
                                            </p:tav>
                                            <p:tav tm="100000">
                                              <p:val>
                                                <p:strVal val="#ppt_y"/>
                                              </p:val>
                                            </p:tav>
                                          </p:tavLst>
                                        </p:anim>
                                      </p:childTnLst>
                                    </p:cTn>
                                  </p:par>
                                </p:childTnLst>
                              </p:cTn>
                            </p:par>
                            <p:par>
                              <p:cTn id="58" fill="hold">
                                <p:stCondLst>
                                  <p:cond delay="5200"/>
                                </p:stCondLst>
                                <p:childTnLst>
                                  <p:par>
                                    <p:cTn id="59" presetID="55"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400" fill="hold"/>
                                            <p:tgtEl>
                                              <p:spTgt spid="4"/>
                                            </p:tgtEl>
                                            <p:attrNameLst>
                                              <p:attrName>ppt_w</p:attrName>
                                            </p:attrNameLst>
                                          </p:cBhvr>
                                          <p:tavLst>
                                            <p:tav tm="0">
                                              <p:val>
                                                <p:strVal val="#ppt_w*0.70"/>
                                              </p:val>
                                            </p:tav>
                                            <p:tav tm="100000">
                                              <p:val>
                                                <p:strVal val="#ppt_w"/>
                                              </p:val>
                                            </p:tav>
                                          </p:tavLst>
                                        </p:anim>
                                        <p:anim calcmode="lin" valueType="num">
                                          <p:cBhvr>
                                            <p:cTn id="62" dur="400" fill="hold"/>
                                            <p:tgtEl>
                                              <p:spTgt spid="4"/>
                                            </p:tgtEl>
                                            <p:attrNameLst>
                                              <p:attrName>ppt_h</p:attrName>
                                            </p:attrNameLst>
                                          </p:cBhvr>
                                          <p:tavLst>
                                            <p:tav tm="0">
                                              <p:val>
                                                <p:strVal val="#ppt_h"/>
                                              </p:val>
                                            </p:tav>
                                            <p:tav tm="100000">
                                              <p:val>
                                                <p:strVal val="#ppt_h"/>
                                              </p:val>
                                            </p:tav>
                                          </p:tavLst>
                                        </p:anim>
                                        <p:animEffect transition="in" filter="fade">
                                          <p:cBhvr>
                                            <p:cTn id="63" dur="400"/>
                                            <p:tgtEl>
                                              <p:spTgt spid="4"/>
                                            </p:tgtEl>
                                          </p:cBhvr>
                                        </p:animEffect>
                                      </p:childTnLst>
                                    </p:cTn>
                                  </p:par>
                                  <p:par>
                                    <p:cTn id="64" presetID="2" presetClass="entr" presetSubtype="2" fill="hold" grpId="0" nodeType="withEffect">
                                      <p:stCondLst>
                                        <p:cond delay="250"/>
                                      </p:stCondLst>
                                      <p:childTnLst>
                                        <p:set>
                                          <p:cBhvr>
                                            <p:cTn id="65" dur="1" fill="hold">
                                              <p:stCondLst>
                                                <p:cond delay="0"/>
                                              </p:stCondLst>
                                            </p:cTn>
                                            <p:tgtEl>
                                              <p:spTgt spid="286"/>
                                            </p:tgtEl>
                                            <p:attrNameLst>
                                              <p:attrName>style.visibility</p:attrName>
                                            </p:attrNameLst>
                                          </p:cBhvr>
                                          <p:to>
                                            <p:strVal val="visible"/>
                                          </p:to>
                                        </p:set>
                                        <p:anim calcmode="lin" valueType="num">
                                          <p:cBhvr additive="base">
                                            <p:cTn id="66" dur="350" fill="hold"/>
                                            <p:tgtEl>
                                              <p:spTgt spid="286"/>
                                            </p:tgtEl>
                                            <p:attrNameLst>
                                              <p:attrName>ppt_x</p:attrName>
                                            </p:attrNameLst>
                                          </p:cBhvr>
                                          <p:tavLst>
                                            <p:tav tm="0">
                                              <p:val>
                                                <p:strVal val="1+#ppt_w/2"/>
                                              </p:val>
                                            </p:tav>
                                            <p:tav tm="100000">
                                              <p:val>
                                                <p:strVal val="#ppt_x"/>
                                              </p:val>
                                            </p:tav>
                                          </p:tavLst>
                                        </p:anim>
                                        <p:anim calcmode="lin" valueType="num">
                                          <p:cBhvr additive="base">
                                            <p:cTn id="67" dur="350" fill="hold"/>
                                            <p:tgtEl>
                                              <p:spTgt spid="286"/>
                                            </p:tgtEl>
                                            <p:attrNameLst>
                                              <p:attrName>ppt_y</p:attrName>
                                            </p:attrNameLst>
                                          </p:cBhvr>
                                          <p:tavLst>
                                            <p:tav tm="0">
                                              <p:val>
                                                <p:strVal val="#ppt_y"/>
                                              </p:val>
                                            </p:tav>
                                            <p:tav tm="100000">
                                              <p:val>
                                                <p:strVal val="#ppt_y"/>
                                              </p:val>
                                            </p:tav>
                                          </p:tavLst>
                                        </p:anim>
                                      </p:childTnLst>
                                    </p:cTn>
                                  </p:par>
                                </p:childTnLst>
                              </p:cTn>
                            </p:par>
                            <p:par>
                              <p:cTn id="68" fill="hold">
                                <p:stCondLst>
                                  <p:cond delay="5800"/>
                                </p:stCondLst>
                                <p:childTnLst>
                                  <p:par>
                                    <p:cTn id="69" presetID="55"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400" fill="hold"/>
                                            <p:tgtEl>
                                              <p:spTgt spid="5"/>
                                            </p:tgtEl>
                                            <p:attrNameLst>
                                              <p:attrName>ppt_w</p:attrName>
                                            </p:attrNameLst>
                                          </p:cBhvr>
                                          <p:tavLst>
                                            <p:tav tm="0">
                                              <p:val>
                                                <p:strVal val="#ppt_w*0.70"/>
                                              </p:val>
                                            </p:tav>
                                            <p:tav tm="100000">
                                              <p:val>
                                                <p:strVal val="#ppt_w"/>
                                              </p:val>
                                            </p:tav>
                                          </p:tavLst>
                                        </p:anim>
                                        <p:anim calcmode="lin" valueType="num">
                                          <p:cBhvr>
                                            <p:cTn id="72" dur="400" fill="hold"/>
                                            <p:tgtEl>
                                              <p:spTgt spid="5"/>
                                            </p:tgtEl>
                                            <p:attrNameLst>
                                              <p:attrName>ppt_h</p:attrName>
                                            </p:attrNameLst>
                                          </p:cBhvr>
                                          <p:tavLst>
                                            <p:tav tm="0">
                                              <p:val>
                                                <p:strVal val="#ppt_h"/>
                                              </p:val>
                                            </p:tav>
                                            <p:tav tm="100000">
                                              <p:val>
                                                <p:strVal val="#ppt_h"/>
                                              </p:val>
                                            </p:tav>
                                          </p:tavLst>
                                        </p:anim>
                                        <p:animEffect transition="in" filter="fade">
                                          <p:cBhvr>
                                            <p:cTn id="73" dur="400"/>
                                            <p:tgtEl>
                                              <p:spTgt spid="5"/>
                                            </p:tgtEl>
                                          </p:cBhvr>
                                        </p:animEffect>
                                      </p:childTnLst>
                                    </p:cTn>
                                  </p:par>
                                  <p:par>
                                    <p:cTn id="74" presetID="2" presetClass="entr" presetSubtype="2" fill="hold" grpId="0" nodeType="withEffect">
                                      <p:stCondLst>
                                        <p:cond delay="250"/>
                                      </p:stCondLst>
                                      <p:childTnLst>
                                        <p:set>
                                          <p:cBhvr>
                                            <p:cTn id="75" dur="1" fill="hold">
                                              <p:stCondLst>
                                                <p:cond delay="0"/>
                                              </p:stCondLst>
                                            </p:cTn>
                                            <p:tgtEl>
                                              <p:spTgt spid="287"/>
                                            </p:tgtEl>
                                            <p:attrNameLst>
                                              <p:attrName>style.visibility</p:attrName>
                                            </p:attrNameLst>
                                          </p:cBhvr>
                                          <p:to>
                                            <p:strVal val="visible"/>
                                          </p:to>
                                        </p:set>
                                        <p:anim calcmode="lin" valueType="num">
                                          <p:cBhvr additive="base">
                                            <p:cTn id="76" dur="350" fill="hold"/>
                                            <p:tgtEl>
                                              <p:spTgt spid="287"/>
                                            </p:tgtEl>
                                            <p:attrNameLst>
                                              <p:attrName>ppt_x</p:attrName>
                                            </p:attrNameLst>
                                          </p:cBhvr>
                                          <p:tavLst>
                                            <p:tav tm="0">
                                              <p:val>
                                                <p:strVal val="1+#ppt_w/2"/>
                                              </p:val>
                                            </p:tav>
                                            <p:tav tm="100000">
                                              <p:val>
                                                <p:strVal val="#ppt_x"/>
                                              </p:val>
                                            </p:tav>
                                          </p:tavLst>
                                        </p:anim>
                                        <p:anim calcmode="lin" valueType="num">
                                          <p:cBhvr additive="base">
                                            <p:cTn id="77" dur="350" fill="hold"/>
                                            <p:tgtEl>
                                              <p:spTgt spid="287"/>
                                            </p:tgtEl>
                                            <p:attrNameLst>
                                              <p:attrName>ppt_y</p:attrName>
                                            </p:attrNameLst>
                                          </p:cBhvr>
                                          <p:tavLst>
                                            <p:tav tm="0">
                                              <p:val>
                                                <p:strVal val="#ppt_y"/>
                                              </p:val>
                                            </p:tav>
                                            <p:tav tm="100000">
                                              <p:val>
                                                <p:strVal val="#ppt_y"/>
                                              </p:val>
                                            </p:tav>
                                          </p:tavLst>
                                        </p:anim>
                                      </p:childTnLst>
                                    </p:cTn>
                                  </p:par>
                                </p:childTnLst>
                              </p:cTn>
                            </p:par>
                            <p:par>
                              <p:cTn id="78" fill="hold">
                                <p:stCondLst>
                                  <p:cond delay="6400"/>
                                </p:stCondLst>
                                <p:childTnLst>
                                  <p:par>
                                    <p:cTn id="79" presetID="18" presetClass="entr" presetSubtype="3"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strips(upRight)">
                                          <p:cBhvr>
                                            <p:cTn id="81" dur="500"/>
                                            <p:tgtEl>
                                              <p:spTgt spid="71"/>
                                            </p:tgtEl>
                                          </p:cBhvr>
                                        </p:animEffect>
                                      </p:childTnLst>
                                    </p:cTn>
                                  </p:par>
                                </p:childTnLst>
                              </p:cTn>
                            </p:par>
                            <p:par>
                              <p:cTn id="82" fill="hold">
                                <p:stCondLst>
                                  <p:cond delay="6900"/>
                                </p:stCondLst>
                                <p:childTnLst>
                                  <p:par>
                                    <p:cTn id="83" presetID="10" presetClass="entr" presetSubtype="0" fill="hold" grpId="0" nodeType="afterEffect">
                                      <p:stCondLst>
                                        <p:cond delay="0"/>
                                      </p:stCondLst>
                                      <p:childTnLst>
                                        <p:set>
                                          <p:cBhvr>
                                            <p:cTn id="84" dur="1" fill="hold">
                                              <p:stCondLst>
                                                <p:cond delay="0"/>
                                              </p:stCondLst>
                                            </p:cTn>
                                            <p:tgtEl>
                                              <p:spTgt spid="270"/>
                                            </p:tgtEl>
                                            <p:attrNameLst>
                                              <p:attrName>style.visibility</p:attrName>
                                            </p:attrNameLst>
                                          </p:cBhvr>
                                          <p:to>
                                            <p:strVal val="visible"/>
                                          </p:to>
                                        </p:set>
                                        <p:animEffect transition="in" filter="fade">
                                          <p:cBhvr>
                                            <p:cTn id="85"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P spid="272" grpId="0"/>
          <p:bldP spid="273"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cfe325ac88af4cb1e315171a86c19382325f4f"/>
  <p:tag name="ISPRING_ULTRA_SCORM_COURSE_ID" val="622DE6C2-4BF1-4399-9593-7F7FDF550C32"/>
  <p:tag name="ISPRING_SCORM_RATE_SLIDES" val="1"/>
  <p:tag name="ISPRINGONLINEFOLDERID" val="0"/>
  <p:tag name="ISPRINGONLINEFOLDERPATH" val="Content List"/>
  <p:tag name="ISPRINGCLOUDFOLDERID" val="0"/>
  <p:tag name="ISPRINGCLOUDFOLDERPATH" val="Content List"/>
  <p:tag name="ISPRING_PLAYERS_CUSTOMIZATION" val="UEsDBBQAAgAIACqGs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qhrF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qGsU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Koax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Koax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Koa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Koax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oax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K4axSA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ArhrFIKwvAbUoAAABrAAAAGwAAAHVuaXZlcnNhbC91bml2ZXJzYWwucG5nLnhtbLOxr8jNUShLLSrOzM+zVTLUM1Cyt+PlsikoSi3LTC1XqACKGekZQICSQiUqtzwzpSQDKGRgbowQzEjNTM8osVWyMDCFC+oDzQQAUEsBAgAAFAACAAgAKoaxSBUOrShkBAAABxEAAB0AAAAAAAAAAQAAAAAAAAAAAHVuaXZlcnNhbC9jb21tb25fbWVzc2FnZXMubG5nUEsBAgAAFAACAAgAKoaxSAh+CyMpAwAAhgwAACcAAAAAAAAAAQAAAAAAnwQAAHVuaXZlcnNhbC9mbGFzaF9wdWJsaXNoaW5nX3NldHRpbmdzLnhtbFBLAQIAABQAAgAIACqGsUi1/AlkugIAAFUKAAAhAAAAAAAAAAEAAAAAAA0IAAB1bml2ZXJzYWwvZmxhc2hfc2tpbl9zZXR0aW5ncy54bWxQSwECAAAUAAIACAAqhrFIKpYPZ/4CAACXCwAAJgAAAAAAAAABAAAAAAAGCwAAdW5pdmVyc2FsL2h0bWxfcHVibGlzaGluZ19zZXR0aW5ncy54bWxQSwECAAAUAAIACAAqhrFIaHFSkZoBAAAfBgAAHwAAAAAAAAABAAAAAABIDgAAdW5pdmVyc2FsL2h0bWxfc2tpbl9zZXR0aW5ncy5qc1BLAQIAABQAAgAIACqGsUg9PC/RwQAAAOUBAAAaAAAAAAAAAAEAAAAAAB8QAAB1bml2ZXJzYWwvaTE4bl9wcmVzZXRzLnhtbFBLAQIAABQAAgAIACqGsUia+ZZkawAAAGsAAAAcAAAAAAAAAAEAAAAAABgRAAB1bml2ZXJzYWwvbG9jYWxfc2V0dGluZ3MueG1sUEsBAgAAFAACAAgARJRXRyO0Tvv7AgAAsAgAABQAAAAAAAAAAQAAAAAAvREAAHVuaXZlcnNhbC9wbGF5ZXIueG1sUEsBAgAAFAACAAgAKoaxSLCHI/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
  <p:tag name="ISPRING_PRESENTATION_TITLE" val="4545"/>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docProps/app.xml><?xml version="1.0" encoding="utf-8"?>
<Properties xmlns="http://schemas.openxmlformats.org/officeDocument/2006/extended-properties" xmlns:vt="http://schemas.openxmlformats.org/officeDocument/2006/docPropsVTypes">
  <Template/>
  <TotalTime>13022</TotalTime>
  <Words>8514</Words>
  <Application>Microsoft Office PowerPoint</Application>
  <PresentationFormat>自定义</PresentationFormat>
  <Paragraphs>524</Paragraphs>
  <Slides>45</Slides>
  <Notes>44</Notes>
  <HiddenSlides>0</HiddenSlides>
  <MMClips>0</MMClips>
  <ScaleCrop>false</ScaleCrop>
  <HeadingPairs>
    <vt:vector size="4" baseType="variant">
      <vt:variant>
        <vt:lpstr>主题</vt:lpstr>
      </vt:variant>
      <vt:variant>
        <vt:i4>2</vt:i4>
      </vt:variant>
      <vt:variant>
        <vt:lpstr>幻灯片标题</vt:lpstr>
      </vt:variant>
      <vt:variant>
        <vt:i4>45</vt:i4>
      </vt:variant>
    </vt:vector>
  </HeadingPairs>
  <TitlesOfParts>
    <vt:vector size="4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蓝色工作总结计划</dc:title>
  <dc:creator>第一PPT</dc:creator>
  <cp:keywords>www.1ppt.com</cp:keywords>
  <cp:lastModifiedBy>Windows User</cp:lastModifiedBy>
  <cp:revision>2449</cp:revision>
  <dcterms:created xsi:type="dcterms:W3CDTF">2014-10-29T09:18:14Z</dcterms:created>
  <dcterms:modified xsi:type="dcterms:W3CDTF">2018-09-06T00:51:09Z</dcterms:modified>
</cp:coreProperties>
</file>