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87" r:id="rId2"/>
  </p:sldMasterIdLst>
  <p:notesMasterIdLst>
    <p:notesMasterId r:id="rId37"/>
  </p:notesMasterIdLst>
  <p:sldIdLst>
    <p:sldId id="308" r:id="rId3"/>
    <p:sldId id="262" r:id="rId4"/>
    <p:sldId id="263" r:id="rId5"/>
    <p:sldId id="269" r:id="rId6"/>
    <p:sldId id="287" r:id="rId7"/>
    <p:sldId id="290" r:id="rId8"/>
    <p:sldId id="292" r:id="rId9"/>
    <p:sldId id="288" r:id="rId10"/>
    <p:sldId id="300" r:id="rId11"/>
    <p:sldId id="285" r:id="rId12"/>
    <p:sldId id="284" r:id="rId13"/>
    <p:sldId id="268" r:id="rId14"/>
    <p:sldId id="293" r:id="rId15"/>
    <p:sldId id="267" r:id="rId16"/>
    <p:sldId id="297" r:id="rId17"/>
    <p:sldId id="301" r:id="rId18"/>
    <p:sldId id="270" r:id="rId19"/>
    <p:sldId id="289" r:id="rId20"/>
    <p:sldId id="294" r:id="rId21"/>
    <p:sldId id="291" r:id="rId22"/>
    <p:sldId id="279" r:id="rId23"/>
    <p:sldId id="283" r:id="rId24"/>
    <p:sldId id="295" r:id="rId25"/>
    <p:sldId id="278" r:id="rId26"/>
    <p:sldId id="275" r:id="rId27"/>
    <p:sldId id="276" r:id="rId28"/>
    <p:sldId id="277" r:id="rId29"/>
    <p:sldId id="296" r:id="rId30"/>
    <p:sldId id="286" r:id="rId31"/>
    <p:sldId id="280" r:id="rId32"/>
    <p:sldId id="282" r:id="rId33"/>
    <p:sldId id="298" r:id="rId34"/>
    <p:sldId id="299" r:id="rId35"/>
    <p:sldId id="309" r:id="rId36"/>
  </p:sldIdLst>
  <p:sldSz cx="12192000" cy="6858000"/>
  <p:notesSz cx="6858000" cy="9144000"/>
  <p:custDataLst>
    <p:tags r:id="rId3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8CD4"/>
    <a:srgbClr val="4AAEE2"/>
    <a:srgbClr val="0E5EA6"/>
    <a:srgbClr val="445469"/>
    <a:srgbClr val="9168AF"/>
    <a:srgbClr val="E71F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90" autoAdjust="0"/>
    <p:restoredTop sz="94660"/>
  </p:normalViewPr>
  <p:slideViewPr>
    <p:cSldViewPr>
      <p:cViewPr>
        <p:scale>
          <a:sx n="33" d="100"/>
          <a:sy n="33" d="100"/>
        </p:scale>
        <p:origin x="-936" y="-19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3F19F33-18BF-4256-843E-E2F793A3A315}" type="datetimeFigureOut">
              <a:rPr lang="zh-CN" altLang="en-US"/>
              <a:pPr>
                <a:defRPr/>
              </a:pPr>
              <a:t>2018/9/5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1C88CEC-A969-4AF1-8653-8B58715028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6355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856ED471-54BD-4A41-8145-2C9502A23AD4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93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FE67B36D-3068-41EF-83C3-B4F186577BF9}" type="slidenum">
              <a:rPr lang="zh-CN" altLang="en-US" smtClean="0"/>
              <a:pPr/>
              <a:t>11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604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48513C52-3B63-4499-88EC-C6763F166EF0}" type="slidenum">
              <a:rPr lang="zh-CN" altLang="en-US" smtClean="0"/>
              <a:pPr/>
              <a:t>12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614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835CE665-8F8F-43F0-8033-8BE86722AE46}" type="slidenum">
              <a:rPr lang="zh-CN" altLang="en-US" smtClean="0"/>
              <a:pPr/>
              <a:t>13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624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A58805B0-2762-42E4-B713-87A698633B0B}" type="slidenum">
              <a:rPr lang="zh-CN" altLang="en-US" smtClean="0"/>
              <a:pPr/>
              <a:t>14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634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58FEA746-750E-428E-B8C8-A9A2C686E2E7}" type="slidenum">
              <a:rPr lang="zh-CN" altLang="en-US" smtClean="0"/>
              <a:pPr/>
              <a:t>15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645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2BB95FF2-AA90-4773-91D1-A0A3CAA05049}" type="slidenum">
              <a:rPr lang="zh-CN" altLang="en-US" smtClean="0"/>
              <a:pPr/>
              <a:t>16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655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33E911B8-0F16-4768-AF45-316CB2C6AFED}" type="slidenum">
              <a:rPr lang="zh-CN" altLang="en-US" smtClean="0"/>
              <a:pPr/>
              <a:t>17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665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346F04B7-38B9-4BF0-808B-3CC27BD498BB}" type="slidenum">
              <a:rPr lang="zh-CN" altLang="en-US" smtClean="0"/>
              <a:pPr/>
              <a:t>18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675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17086010-457C-4488-8B74-A4DD08392F28}" type="slidenum">
              <a:rPr lang="zh-CN" altLang="en-US" smtClean="0"/>
              <a:pPr/>
              <a:t>19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7A876634-1E8D-4C01-923D-15A647D0C2B8}" type="slidenum">
              <a:rPr lang="zh-CN" altLang="en-US" smtClean="0"/>
              <a:pPr/>
              <a:t>20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12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AA3B6901-32C0-4C6A-ACA6-1D2CFEBC6971}" type="slidenum">
              <a:rPr lang="zh-CN" altLang="en-US" smtClean="0"/>
              <a:pPr/>
              <a:t>3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696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FFDE799E-E967-4A3F-98FC-668E44F97709}" type="slidenum">
              <a:rPr lang="zh-CN" altLang="en-US" smtClean="0"/>
              <a:pPr/>
              <a:t>21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06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48DA1CA0-43F5-4191-934F-077715CB5C0F}" type="slidenum">
              <a:rPr lang="zh-CN" altLang="en-US" smtClean="0"/>
              <a:pPr/>
              <a:t>22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16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ACB424F5-5775-400C-B1FC-0A74A6C04B36}" type="slidenum">
              <a:rPr lang="zh-CN" altLang="en-US" smtClean="0"/>
              <a:pPr/>
              <a:t>23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27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62D54752-C438-4E31-876A-01F5797C1262}" type="slidenum">
              <a:rPr lang="zh-CN" altLang="en-US" smtClean="0"/>
              <a:pPr/>
              <a:t>24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37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3FEA74FD-D94D-4569-8382-987913BCC55E}" type="slidenum">
              <a:rPr lang="zh-CN" altLang="en-US" smtClean="0"/>
              <a:pPr/>
              <a:t>25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47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423F2D60-81F8-4F89-9E55-DE7ADDCEB768}" type="slidenum">
              <a:rPr lang="zh-CN" altLang="en-US" smtClean="0"/>
              <a:pPr/>
              <a:t>26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57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92477FC3-9BD9-46A6-824A-00464C255074}" type="slidenum">
              <a:rPr lang="zh-CN" altLang="en-US" smtClean="0"/>
              <a:pPr/>
              <a:t>27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68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1211BE19-0D64-41AC-ADA0-4551DC5C011B}" type="slidenum">
              <a:rPr lang="zh-CN" altLang="en-US" smtClean="0"/>
              <a:pPr/>
              <a:t>28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78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86DB945A-C40F-4C2C-B92E-95EAEBF8D14F}" type="slidenum">
              <a:rPr lang="zh-CN" altLang="en-US" smtClean="0"/>
              <a:pPr/>
              <a:t>29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88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86888582-E70C-4832-9184-06BE44B1448B}" type="slidenum">
              <a:rPr lang="zh-CN" altLang="en-US" smtClean="0"/>
              <a:pPr/>
              <a:t>30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BFAFBDF2-235B-4926-9B66-ABD47AD6A9F9}" type="slidenum">
              <a:rPr lang="zh-CN" altLang="en-US" smtClean="0"/>
              <a:pPr/>
              <a:t>4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98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E38407E8-045E-411A-B851-B274C63E4020}" type="slidenum">
              <a:rPr lang="zh-CN" altLang="en-US" smtClean="0"/>
              <a:pPr/>
              <a:t>31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809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9B365F52-FF26-475E-9D18-77243FACE86E}" type="slidenum">
              <a:rPr lang="zh-CN" altLang="en-US" smtClean="0"/>
              <a:pPr/>
              <a:t>32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819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18F6CB1C-8484-42CF-A08E-AD209D924243}" type="slidenum">
              <a:rPr lang="zh-CN" altLang="en-US" smtClean="0"/>
              <a:pPr/>
              <a:t>33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32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1F73733A-CE5F-4AEB-AF99-84BE715AAE70}" type="slidenum">
              <a:rPr lang="zh-CN" altLang="en-US" smtClean="0"/>
              <a:pPr/>
              <a:t>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2A9AFB95-46C8-419E-90E0-E4689F2BBD93}" type="slidenum">
              <a:rPr lang="zh-CN" altLang="en-US" smtClean="0"/>
              <a:pPr/>
              <a:t>6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53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BC619559-EB7B-46CB-876D-10D5CB464C5E}" type="slidenum">
              <a:rPr lang="zh-CN" altLang="en-US" smtClean="0"/>
              <a:pPr/>
              <a:t>7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63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6C541CA3-435C-41B1-9DD3-2CB02B675525}" type="slidenum">
              <a:rPr lang="zh-CN" altLang="en-US" smtClean="0"/>
              <a:pPr/>
              <a:t>8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73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1BC2EE54-1434-4302-8099-8E03BF654715}" type="slidenum">
              <a:rPr lang="zh-CN" altLang="en-US" smtClean="0"/>
              <a:pPr/>
              <a:t>9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83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A474DA37-4DB2-4DCC-8F31-229584E8C4A2}" type="slidenum">
              <a:rPr lang="zh-CN" altLang="en-US" smtClean="0"/>
              <a:pPr/>
              <a:t>10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DD23B-B328-4862-8A17-90E10E9765BC}" type="datetimeFigureOut">
              <a:rPr lang="zh-CN" altLang="en-US"/>
              <a:pPr>
                <a:defRPr/>
              </a:pPr>
              <a:t>2018/9/5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88ACF-2FDB-4BED-90EC-F5BA149AC6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799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6AA45-6E79-4D83-B0EF-AD2932A10260}" type="datetimeFigureOut">
              <a:rPr lang="zh-CN" altLang="en-US"/>
              <a:pPr>
                <a:defRPr/>
              </a:pPr>
              <a:t>2018/9/5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AEF01-27F4-4C57-91D3-DA6BDE0C0FE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042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9AFCF-35E6-4E8B-82C5-7EBA444E153A}" type="datetimeFigureOut">
              <a:rPr lang="zh-CN" altLang="en-US"/>
              <a:pPr>
                <a:defRPr/>
              </a:pPr>
              <a:t>2018/9/5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74C60-29B6-4A10-86B5-EE686C3EFA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058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84222-84CE-441D-BDC8-43571CA455D7}" type="datetimeFigureOut">
              <a:rPr lang="zh-CN" altLang="en-US"/>
              <a:pPr>
                <a:defRPr/>
              </a:pPr>
              <a:t>2018/9/5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0A4CC-06B0-46E7-A8F6-4C5390F954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753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E42D7-8F65-4584-8C94-6B6E76C28A2B}" type="datetimeFigureOut">
              <a:rPr lang="zh-CN" altLang="en-US"/>
              <a:pPr>
                <a:defRPr/>
              </a:pPr>
              <a:t>2018/9/5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BB4C6-F9DC-42BD-B8E7-8D5EE2DE1A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010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1027113" y="862013"/>
            <a:ext cx="11163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469586" y="323469"/>
            <a:ext cx="391396" cy="380367"/>
            <a:chOff x="1517331" y="1125257"/>
            <a:chExt cx="2204282" cy="220428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椭圆 5"/>
            <p:cNvSpPr/>
            <p:nvPr/>
          </p:nvSpPr>
          <p:spPr>
            <a:xfrm>
              <a:off x="1517331" y="1125257"/>
              <a:ext cx="2204282" cy="2204282"/>
            </a:xfrm>
            <a:prstGeom prst="ellipse">
              <a:avLst/>
            </a:prstGeom>
            <a:gradFill>
              <a:gsLst>
                <a:gs pos="0">
                  <a:srgbClr val="EBEBEB"/>
                </a:gs>
                <a:gs pos="100000">
                  <a:srgbClr val="FEFEFE"/>
                </a:gs>
              </a:gsLst>
              <a:lin ang="7530000" scaled="0"/>
            </a:gradFill>
            <a:ln w="12700">
              <a:solidFill>
                <a:schemeClr val="bg1"/>
              </a:solidFill>
            </a:ln>
            <a:effectLst>
              <a:outerShdw blurRad="457200" dist="444500" dir="7800000" sx="59000" sy="59000" algn="tr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719372" y="1327298"/>
              <a:ext cx="1800200" cy="18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962234" y="374446"/>
            <a:ext cx="4234702" cy="498832"/>
          </a:xfrm>
          <a:prstGeom prst="rect">
            <a:avLst/>
          </a:prstGeom>
        </p:spPr>
        <p:txBody>
          <a:bodyPr vert="horz" lIns="108853" tIns="54426" rIns="108853" bIns="54426" rtlCol="0" anchor="ctr">
            <a:noAutofit/>
          </a:bodyPr>
          <a:lstStyle>
            <a:lvl1pPr>
              <a:defRPr lang="zh-CN" altLang="en-US" sz="2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9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2188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5072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2398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221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626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1442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4851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877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5935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86473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5754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209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2F854-4A6B-48D2-BBEB-A4B3A24BA341}" type="datetimeFigureOut">
              <a:rPr lang="zh-CN" altLang="en-US"/>
              <a:pPr>
                <a:defRPr/>
              </a:pPr>
              <a:t>2018/9/5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B17C2-0090-494B-9DAC-58E0A1AF13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230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27E17-D7F5-4080-88C2-7F76D6851B0A}" type="datetimeFigureOut">
              <a:rPr lang="zh-CN" altLang="en-US"/>
              <a:pPr>
                <a:defRPr/>
              </a:pPr>
              <a:t>2018/9/5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F13CA-123B-40EA-B7BC-F46CF2115B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45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33E75-DDB0-4BFD-97F7-DEE6B962DE32}" type="datetimeFigureOut">
              <a:rPr lang="zh-CN" altLang="en-US"/>
              <a:pPr>
                <a:defRPr/>
              </a:pPr>
              <a:t>2018/9/5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C7F5E-933E-43A2-B390-3CEBF8D280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602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3B7FE-A712-4E65-B693-F0115D1ED8E1}" type="datetimeFigureOut">
              <a:rPr lang="zh-CN" altLang="en-US"/>
              <a:pPr>
                <a:defRPr/>
              </a:pPr>
              <a:t>2018/9/5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EDD30-D2AE-49E1-9B16-D057213EBD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6251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88DAE-B277-4850-A75D-F91A733F9FF4}" type="datetimeFigureOut">
              <a:rPr lang="zh-CN" altLang="en-US"/>
              <a:pPr>
                <a:defRPr/>
              </a:pPr>
              <a:t>2018/9/5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7503C-F1D9-40AA-8C6C-5A702933B0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6122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41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  <p:sldLayoutId id="2147483863" r:id="rId12"/>
    <p:sldLayoutId id="2147483864" r:id="rId13"/>
    <p:sldLayoutId id="2147483865" r:id="rId14"/>
    <p:sldLayoutId id="2147483866" r:id="rId15"/>
    <p:sldLayoutId id="2147483867" r:id="rId16"/>
    <p:sldLayoutId id="2147483868" r:id="rId17"/>
    <p:sldLayoutId id="2147483869" r:id="rId18"/>
    <p:sldLayoutId id="2147483870" r:id="rId19"/>
    <p:sldLayoutId id="2147483871" r:id="rId20"/>
    <p:sldLayoutId id="2147483872" r:id="rId21"/>
    <p:sldLayoutId id="2147483873" r:id="rId22"/>
    <p:sldLayoutId id="2147483874" r:id="rId23"/>
    <p:sldLayoutId id="2147483875" r:id="rId24"/>
    <p:sldLayoutId id="2147483876" r:id="rId25"/>
    <p:sldLayoutId id="2147483877" r:id="rId26"/>
    <p:sldLayoutId id="2147483878" r:id="rId27"/>
    <p:sldLayoutId id="2147483879" r:id="rId28"/>
    <p:sldLayoutId id="2147483880" r:id="rId29"/>
    <p:sldLayoutId id="2147483881" r:id="rId30"/>
    <p:sldLayoutId id="2147483882" r:id="rId31"/>
    <p:sldLayoutId id="2147483883" r:id="rId32"/>
    <p:sldLayoutId id="2147483884" r:id="rId33"/>
    <p:sldLayoutId id="2147483885" r:id="rId34"/>
    <p:sldLayoutId id="2147483886" r:id="rId35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48693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1.png"/><Relationship Id="rId5" Type="http://schemas.openxmlformats.org/officeDocument/2006/relationships/tags" Target="../tags/tag6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tags" Target="../tags/tag26.xml"/><Relationship Id="rId18" Type="http://schemas.openxmlformats.org/officeDocument/2006/relationships/slideLayout" Target="../slideLayouts/slideLayout33.xml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tags" Target="../tags/tag25.xml"/><Relationship Id="rId17" Type="http://schemas.openxmlformats.org/officeDocument/2006/relationships/tags" Target="../tags/tag30.xml"/><Relationship Id="rId2" Type="http://schemas.openxmlformats.org/officeDocument/2006/relationships/tags" Target="../tags/tag15.xml"/><Relationship Id="rId16" Type="http://schemas.openxmlformats.org/officeDocument/2006/relationships/tags" Target="../tags/tag29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5" Type="http://schemas.openxmlformats.org/officeDocument/2006/relationships/tags" Target="../tags/tag18.xml"/><Relationship Id="rId15" Type="http://schemas.openxmlformats.org/officeDocument/2006/relationships/tags" Target="../tags/tag28.xml"/><Relationship Id="rId10" Type="http://schemas.openxmlformats.org/officeDocument/2006/relationships/tags" Target="../tags/tag23.xml"/><Relationship Id="rId19" Type="http://schemas.openxmlformats.org/officeDocument/2006/relationships/notesSlide" Target="../notesSlides/notesSlide29.xml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tags" Target="../tags/tag2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4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3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PA_6"/>
          <p:cNvGrpSpPr/>
          <p:nvPr>
            <p:custDataLst>
              <p:tags r:id="rId1"/>
            </p:custDataLst>
          </p:nvPr>
        </p:nvGrpSpPr>
        <p:grpSpPr>
          <a:xfrm>
            <a:off x="7750962" y="1730529"/>
            <a:ext cx="1749828" cy="1574214"/>
            <a:chOff x="7314523" y="1440019"/>
            <a:chExt cx="2081664" cy="2113973"/>
          </a:xfrm>
        </p:grpSpPr>
        <p:grpSp>
          <p:nvGrpSpPr>
            <p:cNvPr id="84" name="组合 83"/>
            <p:cNvGrpSpPr/>
            <p:nvPr/>
          </p:nvGrpSpPr>
          <p:grpSpPr>
            <a:xfrm flipH="1">
              <a:off x="7314523" y="1440019"/>
              <a:ext cx="2081664" cy="2081664"/>
              <a:chOff x="2848130" y="1860030"/>
              <a:chExt cx="3807502" cy="3807503"/>
            </a:xfrm>
          </p:grpSpPr>
          <p:sp>
            <p:nvSpPr>
              <p:cNvPr id="86" name="六边形 85"/>
              <p:cNvSpPr/>
              <p:nvPr/>
            </p:nvSpPr>
            <p:spPr>
              <a:xfrm>
                <a:off x="2848130" y="1860030"/>
                <a:ext cx="3807502" cy="3807503"/>
              </a:xfrm>
              <a:prstGeom prst="hexagon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914262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600" b="1">
                  <a:solidFill>
                    <a:srgbClr val="0E5EA6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7" name="六边形 86"/>
              <p:cNvSpPr/>
              <p:nvPr/>
            </p:nvSpPr>
            <p:spPr>
              <a:xfrm>
                <a:off x="2936814" y="1948724"/>
                <a:ext cx="3630122" cy="3630123"/>
              </a:xfrm>
              <a:prstGeom prst="hexagon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914262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600" b="1">
                  <a:solidFill>
                    <a:srgbClr val="0E5EA6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85" name="文本框 36"/>
            <p:cNvSpPr txBox="1"/>
            <p:nvPr/>
          </p:nvSpPr>
          <p:spPr>
            <a:xfrm>
              <a:off x="7777917" y="1446134"/>
              <a:ext cx="1245650" cy="21078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defTabSz="914262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9600" b="1" dirty="0" smtClean="0">
                  <a:solidFill>
                    <a:srgbClr val="C00000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X</a:t>
              </a:r>
              <a:endParaRPr lang="zh-CN" altLang="en-US" sz="9600" b="1" dirty="0">
                <a:solidFill>
                  <a:srgbClr val="C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8" name="PA_6"/>
          <p:cNvGrpSpPr/>
          <p:nvPr>
            <p:custDataLst>
              <p:tags r:id="rId2"/>
            </p:custDataLst>
          </p:nvPr>
        </p:nvGrpSpPr>
        <p:grpSpPr>
          <a:xfrm>
            <a:off x="6181919" y="917079"/>
            <a:ext cx="1749828" cy="1588727"/>
            <a:chOff x="7314523" y="1440019"/>
            <a:chExt cx="2081664" cy="2133465"/>
          </a:xfrm>
        </p:grpSpPr>
        <p:grpSp>
          <p:nvGrpSpPr>
            <p:cNvPr id="79" name="组合 78"/>
            <p:cNvGrpSpPr/>
            <p:nvPr/>
          </p:nvGrpSpPr>
          <p:grpSpPr>
            <a:xfrm flipH="1">
              <a:off x="7314523" y="1440019"/>
              <a:ext cx="2081664" cy="2081664"/>
              <a:chOff x="2848130" y="1860030"/>
              <a:chExt cx="3807502" cy="3807503"/>
            </a:xfrm>
          </p:grpSpPr>
          <p:sp>
            <p:nvSpPr>
              <p:cNvPr id="81" name="六边形 80"/>
              <p:cNvSpPr/>
              <p:nvPr/>
            </p:nvSpPr>
            <p:spPr>
              <a:xfrm>
                <a:off x="2848130" y="1860030"/>
                <a:ext cx="3807502" cy="3807503"/>
              </a:xfrm>
              <a:prstGeom prst="hexagon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914262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600" b="1">
                  <a:solidFill>
                    <a:srgbClr val="0E5EA6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2" name="六边形 81"/>
              <p:cNvSpPr/>
              <p:nvPr/>
            </p:nvSpPr>
            <p:spPr>
              <a:xfrm>
                <a:off x="2936814" y="1948724"/>
                <a:ext cx="3630122" cy="3630123"/>
              </a:xfrm>
              <a:prstGeom prst="hexagon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914262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600" b="1">
                  <a:solidFill>
                    <a:srgbClr val="0E5EA6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80" name="文本框 36"/>
            <p:cNvSpPr txBox="1"/>
            <p:nvPr/>
          </p:nvSpPr>
          <p:spPr>
            <a:xfrm>
              <a:off x="7759914" y="1465624"/>
              <a:ext cx="1123601" cy="21078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defTabSz="914262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9600" b="1" dirty="0">
                  <a:solidFill>
                    <a:srgbClr val="0E5EA6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9600" b="1" dirty="0">
                <a:solidFill>
                  <a:srgbClr val="0E5EA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8" name="PA_6"/>
          <p:cNvGrpSpPr/>
          <p:nvPr>
            <p:custDataLst>
              <p:tags r:id="rId3"/>
            </p:custDataLst>
          </p:nvPr>
        </p:nvGrpSpPr>
        <p:grpSpPr>
          <a:xfrm>
            <a:off x="4602115" y="1782778"/>
            <a:ext cx="1749828" cy="1574214"/>
            <a:chOff x="7314523" y="1440019"/>
            <a:chExt cx="2081664" cy="2113973"/>
          </a:xfrm>
        </p:grpSpPr>
        <p:grpSp>
          <p:nvGrpSpPr>
            <p:cNvPr id="69" name="组合 68"/>
            <p:cNvGrpSpPr/>
            <p:nvPr/>
          </p:nvGrpSpPr>
          <p:grpSpPr>
            <a:xfrm flipH="1">
              <a:off x="7314523" y="1440019"/>
              <a:ext cx="2081664" cy="2081664"/>
              <a:chOff x="2848130" y="1860030"/>
              <a:chExt cx="3807502" cy="3807503"/>
            </a:xfrm>
          </p:grpSpPr>
          <p:sp>
            <p:nvSpPr>
              <p:cNvPr id="71" name="六边形 70"/>
              <p:cNvSpPr/>
              <p:nvPr/>
            </p:nvSpPr>
            <p:spPr>
              <a:xfrm>
                <a:off x="2848130" y="1860030"/>
                <a:ext cx="3807502" cy="3807503"/>
              </a:xfrm>
              <a:prstGeom prst="hexagon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914262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600" b="1">
                  <a:solidFill>
                    <a:srgbClr val="0E5EA6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2" name="六边形 71"/>
              <p:cNvSpPr/>
              <p:nvPr/>
            </p:nvSpPr>
            <p:spPr>
              <a:xfrm>
                <a:off x="2936814" y="1948724"/>
                <a:ext cx="3630122" cy="3630123"/>
              </a:xfrm>
              <a:prstGeom prst="hexagon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914262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600" b="1">
                  <a:solidFill>
                    <a:srgbClr val="0E5EA6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70" name="文本框 36"/>
            <p:cNvSpPr txBox="1"/>
            <p:nvPr/>
          </p:nvSpPr>
          <p:spPr>
            <a:xfrm>
              <a:off x="7754713" y="1446134"/>
              <a:ext cx="1123601" cy="21078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defTabSz="914262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9600" b="1" dirty="0">
                  <a:solidFill>
                    <a:srgbClr val="0E5EA6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0</a:t>
              </a:r>
              <a:endParaRPr lang="zh-CN" altLang="en-US" sz="9600" b="1" dirty="0">
                <a:solidFill>
                  <a:srgbClr val="0E5EA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3" name="PA_6"/>
          <p:cNvGrpSpPr/>
          <p:nvPr>
            <p:custDataLst>
              <p:tags r:id="rId4"/>
            </p:custDataLst>
          </p:nvPr>
        </p:nvGrpSpPr>
        <p:grpSpPr>
          <a:xfrm>
            <a:off x="3071664" y="979305"/>
            <a:ext cx="1749828" cy="1574214"/>
            <a:chOff x="7314523" y="1440019"/>
            <a:chExt cx="2081664" cy="2113973"/>
          </a:xfrm>
        </p:grpSpPr>
        <p:grpSp>
          <p:nvGrpSpPr>
            <p:cNvPr id="74" name="组合 73"/>
            <p:cNvGrpSpPr/>
            <p:nvPr/>
          </p:nvGrpSpPr>
          <p:grpSpPr>
            <a:xfrm flipH="1">
              <a:off x="7314523" y="1440019"/>
              <a:ext cx="2081664" cy="2081664"/>
              <a:chOff x="2848130" y="1860030"/>
              <a:chExt cx="3807502" cy="3807503"/>
            </a:xfrm>
          </p:grpSpPr>
          <p:sp>
            <p:nvSpPr>
              <p:cNvPr id="76" name="六边形 75"/>
              <p:cNvSpPr/>
              <p:nvPr/>
            </p:nvSpPr>
            <p:spPr>
              <a:xfrm>
                <a:off x="2848130" y="1860030"/>
                <a:ext cx="3807502" cy="3807503"/>
              </a:xfrm>
              <a:prstGeom prst="hexagon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914262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600" b="1">
                  <a:solidFill>
                    <a:srgbClr val="0E5EA6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7" name="六边形 76"/>
              <p:cNvSpPr/>
              <p:nvPr/>
            </p:nvSpPr>
            <p:spPr>
              <a:xfrm>
                <a:off x="2936814" y="1948724"/>
                <a:ext cx="3630122" cy="3630123"/>
              </a:xfrm>
              <a:prstGeom prst="hexagon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914262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600" b="1">
                  <a:solidFill>
                    <a:srgbClr val="0E5EA6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75" name="文本框 36"/>
            <p:cNvSpPr txBox="1"/>
            <p:nvPr/>
          </p:nvSpPr>
          <p:spPr>
            <a:xfrm>
              <a:off x="7776463" y="1446134"/>
              <a:ext cx="1123601" cy="21078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defTabSz="914262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9600" b="1" dirty="0">
                  <a:solidFill>
                    <a:srgbClr val="0E5EA6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9600" b="1" dirty="0">
                <a:solidFill>
                  <a:srgbClr val="0E5EA6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14" name="PA_六边形 113"/>
          <p:cNvSpPr/>
          <p:nvPr>
            <p:custDataLst>
              <p:tags r:id="rId5"/>
            </p:custDataLst>
          </p:nvPr>
        </p:nvSpPr>
        <p:spPr>
          <a:xfrm>
            <a:off x="1871534" y="4005064"/>
            <a:ext cx="8465984" cy="913544"/>
          </a:xfrm>
          <a:prstGeom prst="hexagon">
            <a:avLst/>
          </a:prstGeom>
          <a:solidFill>
            <a:srgbClr val="0E5EA6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2" tIns="60950" rIns="121902" bIns="60950" rtlCol="0" anchor="ctr"/>
          <a:lstStyle/>
          <a:p>
            <a:pPr defTabSz="914262" fontAlgn="auto">
              <a:spcBef>
                <a:spcPts val="0"/>
              </a:spcBef>
              <a:spcAft>
                <a:spcPts val="0"/>
              </a:spcAft>
            </a:pPr>
            <a:endParaRPr lang="zh-CN" altLang="en-US" sz="1900" b="0">
              <a:solidFill>
                <a:srgbClr val="0E5EA6"/>
              </a:solidFill>
            </a:endParaRPr>
          </a:p>
        </p:txBody>
      </p:sp>
      <p:sp>
        <p:nvSpPr>
          <p:cNvPr id="115" name="PA_圆角矩形 114"/>
          <p:cNvSpPr/>
          <p:nvPr>
            <p:custDataLst>
              <p:tags r:id="rId6"/>
            </p:custDataLst>
          </p:nvPr>
        </p:nvSpPr>
        <p:spPr>
          <a:xfrm>
            <a:off x="2300786" y="3845925"/>
            <a:ext cx="7471523" cy="118419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906" tIns="54454" rIns="108906" bIns="54454" anchor="ctr"/>
          <a:lstStyle/>
          <a:p>
            <a:pPr defTabSz="91426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3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蓝</a:t>
            </a:r>
            <a:r>
              <a:rPr lang="zh-CN" altLang="en-US" sz="4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红</a:t>
            </a:r>
            <a:r>
              <a:rPr lang="zh-CN" altLang="en-US" sz="43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简约商务年终总结</a:t>
            </a:r>
            <a:r>
              <a:rPr lang="en-US" altLang="zh-CN" sz="43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43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6" name="PA_组合 115"/>
          <p:cNvGrpSpPr/>
          <p:nvPr>
            <p:custDataLst>
              <p:tags r:id="rId7"/>
            </p:custDataLst>
          </p:nvPr>
        </p:nvGrpSpPr>
        <p:grpSpPr>
          <a:xfrm>
            <a:off x="9772309" y="3909054"/>
            <a:ext cx="1219886" cy="1102613"/>
            <a:chOff x="304799" y="673099"/>
            <a:chExt cx="4000501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7" name="六边形 116"/>
            <p:cNvSpPr/>
            <p:nvPr/>
          </p:nvSpPr>
          <p:spPr>
            <a:xfrm>
              <a:off x="304799" y="673099"/>
              <a:ext cx="4000501" cy="4000500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14262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900" b="0">
                <a:solidFill>
                  <a:prstClr val="black"/>
                </a:solidFill>
              </a:endParaRPr>
            </a:p>
          </p:txBody>
        </p:sp>
        <p:sp>
          <p:nvSpPr>
            <p:cNvPr id="118" name="六边形 117"/>
            <p:cNvSpPr/>
            <p:nvPr/>
          </p:nvSpPr>
          <p:spPr>
            <a:xfrm>
              <a:off x="392112" y="760412"/>
              <a:ext cx="3825876" cy="3825874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14262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900" b="0">
                <a:solidFill>
                  <a:prstClr val="white"/>
                </a:solidFill>
              </a:endParaRPr>
            </a:p>
          </p:txBody>
        </p:sp>
      </p:grpSp>
      <p:pic>
        <p:nvPicPr>
          <p:cNvPr id="119" name="PA_图片 6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802854" y="3878242"/>
            <a:ext cx="1399211" cy="230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" name="PA_文本框 3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071664" y="5186634"/>
            <a:ext cx="6336704" cy="479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8906" tIns="54454" rIns="108906" bIns="54454">
            <a:spAutoFit/>
          </a:bodyPr>
          <a:lstStyle/>
          <a:p>
            <a:pPr defTabSz="91426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24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4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24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4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4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汇报时间</a:t>
            </a:r>
            <a:r>
              <a:rPr lang="zh-CN" altLang="en-US" sz="24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201X</a:t>
            </a:r>
            <a:r>
              <a:rPr lang="zh-CN" altLang="en-US" sz="24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zh-CN" sz="2400" b="0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54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67152 1.11022E-16 L -4.44444E-6 1.11022E-16 " pathEditMode="relative" rAng="0" ptsTypes="AA">
                                      <p:cBhvr>
                                        <p:cTn id="39" dur="1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76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67205 1.35802E-6 L -2.5E-6 1.35802E-6 " pathEditMode="relative" rAng="0" ptsTypes="AA">
                                      <p:cBhvr>
                                        <p:cTn id="41" dur="1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94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750"/>
                            </p:stCondLst>
                            <p:childTnLst>
                              <p:par>
                                <p:cTn id="4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 animBg="1"/>
      <p:bldP spid="115" grpId="0"/>
      <p:bldP spid="120" grpId="0"/>
    </p:bldLst>
  </p:timing>
  <p:extLst mod="1">
    <p:ext uri="{E180D4A7-C9FB-4DFB-919C-405C955672EB}">
      <p14:showEvtLst xmlns:p14="http://schemas.microsoft.com/office/powerpoint/2010/main">
        <p14:playEvt time="1" objId="2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  <p:sp>
        <p:nvSpPr>
          <p:cNvPr id="52" name="流程图: 数据 12"/>
          <p:cNvSpPr>
            <a:spLocks noChangeArrowheads="1"/>
          </p:cNvSpPr>
          <p:nvPr/>
        </p:nvSpPr>
        <p:spPr bwMode="auto">
          <a:xfrm rot="16200000" flipH="1">
            <a:off x="1354138" y="1819275"/>
            <a:ext cx="604837" cy="265113"/>
          </a:xfrm>
          <a:prstGeom prst="flowChartInputOutpu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6" tIns="58613" rIns="117226" bIns="58613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3" name="圆角矩形 9"/>
          <p:cNvSpPr>
            <a:spLocks noChangeArrowheads="1"/>
          </p:cNvSpPr>
          <p:nvPr/>
        </p:nvSpPr>
        <p:spPr bwMode="auto">
          <a:xfrm>
            <a:off x="1716088" y="1443038"/>
            <a:ext cx="4032250" cy="4665662"/>
          </a:xfrm>
          <a:prstGeom prst="roundRect">
            <a:avLst>
              <a:gd name="adj" fmla="val 6769"/>
            </a:avLst>
          </a:prstGeom>
          <a:solidFill>
            <a:schemeClr val="bg1">
              <a:alpha val="73000"/>
            </a:schemeClr>
          </a:solidFill>
          <a:ln w="254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defTabSz="806226">
              <a:defRPr/>
            </a:pPr>
            <a:endParaRPr lang="zh-CN" altLang="zh-CN" sz="1600" kern="0">
              <a:solidFill>
                <a:sysClr val="window" lastClr="FFFFFF"/>
              </a:solidFill>
              <a:latin typeface="Agency FB"/>
              <a:ea typeface="造字工房悦黑（非商用）常规体"/>
              <a:sym typeface="宋体" pitchFamily="2" charset="-122"/>
            </a:endParaRPr>
          </a:p>
        </p:txBody>
      </p:sp>
      <p:sp>
        <p:nvSpPr>
          <p:cNvPr id="70" name="五边形 10"/>
          <p:cNvSpPr>
            <a:spLocks noChangeArrowheads="1"/>
          </p:cNvSpPr>
          <p:nvPr/>
        </p:nvSpPr>
        <p:spPr bwMode="auto">
          <a:xfrm>
            <a:off x="1524000" y="1778000"/>
            <a:ext cx="3444875" cy="476250"/>
          </a:xfrm>
          <a:prstGeom prst="homePlate">
            <a:avLst>
              <a:gd name="adj" fmla="val 33525"/>
            </a:avLst>
          </a:prstGeom>
          <a:solidFill>
            <a:srgbClr val="0070C0"/>
          </a:solidFill>
          <a:ln w="38100"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18" rIns="0" bIns="45718" anchor="ctr"/>
          <a:lstStyle/>
          <a:p>
            <a:pPr algn="ctr">
              <a:defRPr/>
            </a:pPr>
            <a:endParaRPr lang="zh-CN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71" name="TextBox 48"/>
          <p:cNvSpPr>
            <a:spLocks noChangeArrowheads="1"/>
          </p:cNvSpPr>
          <p:nvPr/>
        </p:nvSpPr>
        <p:spPr bwMode="auto">
          <a:xfrm>
            <a:off x="2098675" y="2565400"/>
            <a:ext cx="3362325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ts val="1667"/>
              </a:lnSpc>
              <a:spcBef>
                <a:spcPct val="20000"/>
              </a:spcBef>
              <a:defRPr/>
            </a:pPr>
            <a:r>
              <a:rPr lang="zh-CN" altLang="en-US" sz="1300" b="1" kern="0" dirty="0">
                <a:solidFill>
                  <a:srgbClr val="0E5EA6"/>
                </a:solidFill>
                <a:latin typeface="微软雅黑" pitchFamily="34" charset="-122"/>
                <a:ea typeface="微软雅黑" pitchFamily="34" charset="-122"/>
              </a:rPr>
              <a:t>小标题：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详写内容</a:t>
            </a:r>
            <a:r>
              <a:rPr 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72" name="TextBox 47"/>
          <p:cNvSpPr>
            <a:spLocks noChangeArrowheads="1"/>
          </p:cNvSpPr>
          <p:nvPr/>
        </p:nvSpPr>
        <p:spPr bwMode="auto">
          <a:xfrm>
            <a:off x="1827213" y="1885950"/>
            <a:ext cx="22653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73" name="TextBox 49"/>
          <p:cNvSpPr>
            <a:spLocks noChangeArrowheads="1"/>
          </p:cNvSpPr>
          <p:nvPr/>
        </p:nvSpPr>
        <p:spPr bwMode="auto">
          <a:xfrm>
            <a:off x="2098675" y="3430588"/>
            <a:ext cx="3362325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ts val="1667"/>
              </a:lnSpc>
              <a:spcBef>
                <a:spcPct val="20000"/>
              </a:spcBef>
              <a:defRPr/>
            </a:pPr>
            <a:r>
              <a:rPr lang="zh-CN" altLang="en-US" sz="1300" b="1" kern="0" dirty="0">
                <a:solidFill>
                  <a:srgbClr val="0E5EA6"/>
                </a:solidFill>
                <a:latin typeface="微软雅黑" pitchFamily="34" charset="-122"/>
                <a:ea typeface="微软雅黑" pitchFamily="34" charset="-122"/>
              </a:rPr>
              <a:t>小标题：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详写内容</a:t>
            </a:r>
            <a:r>
              <a:rPr 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74" name="TextBox 50"/>
          <p:cNvSpPr>
            <a:spLocks noChangeArrowheads="1"/>
          </p:cNvSpPr>
          <p:nvPr/>
        </p:nvSpPr>
        <p:spPr bwMode="auto">
          <a:xfrm>
            <a:off x="2098675" y="4294188"/>
            <a:ext cx="3362325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ts val="1667"/>
              </a:lnSpc>
              <a:spcBef>
                <a:spcPct val="20000"/>
              </a:spcBef>
              <a:defRPr/>
            </a:pPr>
            <a:r>
              <a:rPr lang="zh-CN" altLang="en-US" sz="1300" b="1" kern="0" dirty="0">
                <a:solidFill>
                  <a:srgbClr val="0E5EA6"/>
                </a:solidFill>
                <a:latin typeface="微软雅黑" pitchFamily="34" charset="-122"/>
                <a:ea typeface="微软雅黑" pitchFamily="34" charset="-122"/>
              </a:rPr>
              <a:t>小标题：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详写内容</a:t>
            </a:r>
            <a:r>
              <a:rPr 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75" name="TextBox 51"/>
          <p:cNvSpPr>
            <a:spLocks noChangeArrowheads="1"/>
          </p:cNvSpPr>
          <p:nvPr/>
        </p:nvSpPr>
        <p:spPr bwMode="auto">
          <a:xfrm>
            <a:off x="2098675" y="5157788"/>
            <a:ext cx="3362325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ts val="1667"/>
              </a:lnSpc>
              <a:spcBef>
                <a:spcPct val="20000"/>
              </a:spcBef>
              <a:defRPr/>
            </a:pPr>
            <a:r>
              <a:rPr lang="zh-CN" altLang="en-US" sz="1300" b="1" kern="0" dirty="0">
                <a:solidFill>
                  <a:srgbClr val="0E5EA6"/>
                </a:solidFill>
                <a:latin typeface="微软雅黑" pitchFamily="34" charset="-122"/>
                <a:ea typeface="微软雅黑" pitchFamily="34" charset="-122"/>
              </a:rPr>
              <a:t>小标题：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详写内容</a:t>
            </a:r>
            <a:r>
              <a:rPr 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76" name="流程图: 数据 52"/>
          <p:cNvSpPr>
            <a:spLocks noChangeArrowheads="1"/>
          </p:cNvSpPr>
          <p:nvPr/>
        </p:nvSpPr>
        <p:spPr bwMode="auto">
          <a:xfrm rot="16200000" flipH="1">
            <a:off x="6248400" y="1819276"/>
            <a:ext cx="604837" cy="265112"/>
          </a:xfrm>
          <a:prstGeom prst="flowChartInputOutpu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6" tIns="58613" rIns="117226" bIns="58613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kern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7" name="圆角矩形 53"/>
          <p:cNvSpPr>
            <a:spLocks noChangeArrowheads="1"/>
          </p:cNvSpPr>
          <p:nvPr/>
        </p:nvSpPr>
        <p:spPr bwMode="auto">
          <a:xfrm>
            <a:off x="6611938" y="1443038"/>
            <a:ext cx="4030662" cy="4665662"/>
          </a:xfrm>
          <a:prstGeom prst="roundRect">
            <a:avLst>
              <a:gd name="adj" fmla="val 6769"/>
            </a:avLst>
          </a:prstGeom>
          <a:solidFill>
            <a:schemeClr val="bg1">
              <a:alpha val="73000"/>
            </a:schemeClr>
          </a:solidFill>
          <a:ln w="254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defTabSz="806226">
              <a:defRPr/>
            </a:pPr>
            <a:endParaRPr lang="zh-CN" altLang="zh-CN" sz="1600" kern="0">
              <a:solidFill>
                <a:sysClr val="window" lastClr="FFFFFF"/>
              </a:solidFill>
              <a:latin typeface="Agency FB"/>
              <a:ea typeface="造字工房悦黑（非商用）常规体"/>
              <a:sym typeface="宋体" pitchFamily="2" charset="-122"/>
            </a:endParaRPr>
          </a:p>
        </p:txBody>
      </p:sp>
      <p:sp>
        <p:nvSpPr>
          <p:cNvPr id="78" name="五边形 54"/>
          <p:cNvSpPr>
            <a:spLocks noChangeArrowheads="1"/>
          </p:cNvSpPr>
          <p:nvPr/>
        </p:nvSpPr>
        <p:spPr bwMode="auto">
          <a:xfrm>
            <a:off x="6418263" y="1778000"/>
            <a:ext cx="3446462" cy="476250"/>
          </a:xfrm>
          <a:prstGeom prst="homePlate">
            <a:avLst>
              <a:gd name="adj" fmla="val 33537"/>
            </a:avLst>
          </a:prstGeom>
          <a:solidFill>
            <a:srgbClr val="C00000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endParaRPr lang="zh-CN" altLang="zh-CN">
              <a:sym typeface="宋体" pitchFamily="2" charset="-122"/>
            </a:endParaRPr>
          </a:p>
        </p:txBody>
      </p:sp>
      <p:sp>
        <p:nvSpPr>
          <p:cNvPr id="79" name="TextBox 55"/>
          <p:cNvSpPr>
            <a:spLocks noChangeArrowheads="1"/>
          </p:cNvSpPr>
          <p:nvPr/>
        </p:nvSpPr>
        <p:spPr bwMode="auto">
          <a:xfrm>
            <a:off x="6996113" y="2565400"/>
            <a:ext cx="335915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ts val="1667"/>
              </a:lnSpc>
              <a:spcBef>
                <a:spcPct val="20000"/>
              </a:spcBef>
              <a:defRPr/>
            </a:pPr>
            <a:r>
              <a:rPr lang="zh-CN" altLang="en-US" sz="1300" b="1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小标题：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详写内容</a:t>
            </a:r>
            <a:r>
              <a:rPr 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80" name="TextBox 56"/>
          <p:cNvSpPr>
            <a:spLocks noChangeArrowheads="1"/>
          </p:cNvSpPr>
          <p:nvPr/>
        </p:nvSpPr>
        <p:spPr bwMode="auto">
          <a:xfrm>
            <a:off x="6721475" y="1885950"/>
            <a:ext cx="22669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81" name="TextBox 57"/>
          <p:cNvSpPr>
            <a:spLocks noChangeArrowheads="1"/>
          </p:cNvSpPr>
          <p:nvPr/>
        </p:nvSpPr>
        <p:spPr bwMode="auto">
          <a:xfrm>
            <a:off x="6996113" y="3430588"/>
            <a:ext cx="3359150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ts val="1667"/>
              </a:lnSpc>
              <a:spcBef>
                <a:spcPct val="20000"/>
              </a:spcBef>
              <a:defRPr/>
            </a:pPr>
            <a:r>
              <a:rPr lang="zh-CN" altLang="en-US" sz="1300" b="1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小标题：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详写内容</a:t>
            </a:r>
            <a:r>
              <a:rPr 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82" name="TextBox 58"/>
          <p:cNvSpPr>
            <a:spLocks noChangeArrowheads="1"/>
          </p:cNvSpPr>
          <p:nvPr/>
        </p:nvSpPr>
        <p:spPr bwMode="auto">
          <a:xfrm>
            <a:off x="6996113" y="4294188"/>
            <a:ext cx="335915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ts val="1667"/>
              </a:lnSpc>
              <a:spcBef>
                <a:spcPct val="20000"/>
              </a:spcBef>
              <a:defRPr/>
            </a:pPr>
            <a:r>
              <a:rPr lang="zh-CN" altLang="en-US" sz="1300" b="1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小标题：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详写内容</a:t>
            </a:r>
            <a:r>
              <a:rPr 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83" name="TextBox 59"/>
          <p:cNvSpPr>
            <a:spLocks noChangeArrowheads="1"/>
          </p:cNvSpPr>
          <p:nvPr/>
        </p:nvSpPr>
        <p:spPr bwMode="auto">
          <a:xfrm>
            <a:off x="6996113" y="5157788"/>
            <a:ext cx="335915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ts val="1667"/>
              </a:lnSpc>
              <a:spcBef>
                <a:spcPct val="20000"/>
              </a:spcBef>
              <a:defRPr/>
            </a:pPr>
            <a:r>
              <a:rPr lang="zh-CN" altLang="en-US" sz="1300" b="1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小标题：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详写内容</a:t>
            </a:r>
            <a:r>
              <a:rPr 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bldLvl="0" animBg="1" autoUpdateAnimBg="0"/>
      <p:bldP spid="53" grpId="0" bldLvl="0" animBg="1" autoUpdateAnimBg="0"/>
      <p:bldP spid="70" grpId="0" bldLvl="0" animBg="1" autoUpdateAnimBg="0"/>
      <p:bldP spid="71" grpId="0" bldLvl="0" autoUpdateAnimBg="0"/>
      <p:bldP spid="72" grpId="0" bldLvl="0" autoUpdateAnimBg="0"/>
      <p:bldP spid="73" grpId="0" bldLvl="0" autoUpdateAnimBg="0"/>
      <p:bldP spid="74" grpId="0" bldLvl="0" autoUpdateAnimBg="0"/>
      <p:bldP spid="75" grpId="0" bldLvl="0" autoUpdateAnimBg="0"/>
      <p:bldP spid="76" grpId="0" bldLvl="0" animBg="1" autoUpdateAnimBg="0"/>
      <p:bldP spid="77" grpId="0" bldLvl="0" animBg="1" autoUpdateAnimBg="0"/>
      <p:bldP spid="78" grpId="0" bldLvl="0" animBg="1" autoUpdateAnimBg="0"/>
      <p:bldP spid="79" grpId="0" bldLvl="0" autoUpdateAnimBg="0"/>
      <p:bldP spid="80" grpId="0" bldLvl="0" autoUpdateAnimBg="0"/>
      <p:bldP spid="81" grpId="0" bldLvl="0" autoUpdateAnimBg="0"/>
      <p:bldP spid="82" grpId="0" bldLvl="0" autoUpdateAnimBg="0"/>
      <p:bldP spid="83" grpId="0" bldLvl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reeform 123@|5FFC:0|FBC:0|LFC:16777215|LBC:16777215"/>
          <p:cNvSpPr>
            <a:spLocks/>
          </p:cNvSpPr>
          <p:nvPr/>
        </p:nvSpPr>
        <p:spPr bwMode="auto">
          <a:xfrm>
            <a:off x="5256213" y="5788025"/>
            <a:ext cx="1014412" cy="130175"/>
          </a:xfrm>
          <a:custGeom>
            <a:avLst/>
            <a:gdLst>
              <a:gd name="T0" fmla="*/ 2147483647 w 163"/>
              <a:gd name="T1" fmla="*/ 2147483647 h 21"/>
              <a:gd name="T2" fmla="*/ 2147483647 w 163"/>
              <a:gd name="T3" fmla="*/ 2147483647 h 21"/>
              <a:gd name="T4" fmla="*/ 2147483647 w 163"/>
              <a:gd name="T5" fmla="*/ 2147483647 h 21"/>
              <a:gd name="T6" fmla="*/ 0 w 163"/>
              <a:gd name="T7" fmla="*/ 2147483647 h 21"/>
              <a:gd name="T8" fmla="*/ 2147483647 w 163"/>
              <a:gd name="T9" fmla="*/ 0 h 21"/>
              <a:gd name="T10" fmla="*/ 2147483647 w 163"/>
              <a:gd name="T11" fmla="*/ 0 h 21"/>
              <a:gd name="T12" fmla="*/ 2147483647 w 163"/>
              <a:gd name="T13" fmla="*/ 2147483647 h 2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63" h="21">
                <a:moveTo>
                  <a:pt x="163" y="11"/>
                </a:moveTo>
                <a:cubicBezTo>
                  <a:pt x="163" y="16"/>
                  <a:pt x="158" y="21"/>
                  <a:pt x="153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5" y="21"/>
                  <a:pt x="0" y="16"/>
                  <a:pt x="0" y="11"/>
                </a:cubicBezTo>
                <a:cubicBezTo>
                  <a:pt x="0" y="5"/>
                  <a:pt x="5" y="0"/>
                  <a:pt x="1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8" y="0"/>
                  <a:pt x="163" y="5"/>
                  <a:pt x="163" y="11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17411" name="Freeform 124@|5FFC:0|FBC:0|LFC:16777215|LBC:16777215"/>
          <p:cNvSpPr>
            <a:spLocks/>
          </p:cNvSpPr>
          <p:nvPr/>
        </p:nvSpPr>
        <p:spPr bwMode="auto">
          <a:xfrm>
            <a:off x="5256213" y="5607050"/>
            <a:ext cx="1014412" cy="130175"/>
          </a:xfrm>
          <a:custGeom>
            <a:avLst/>
            <a:gdLst>
              <a:gd name="T0" fmla="*/ 2147483647 w 163"/>
              <a:gd name="T1" fmla="*/ 2147483647 h 21"/>
              <a:gd name="T2" fmla="*/ 2147483647 w 163"/>
              <a:gd name="T3" fmla="*/ 2147483647 h 21"/>
              <a:gd name="T4" fmla="*/ 2147483647 w 163"/>
              <a:gd name="T5" fmla="*/ 2147483647 h 21"/>
              <a:gd name="T6" fmla="*/ 0 w 163"/>
              <a:gd name="T7" fmla="*/ 2147483647 h 21"/>
              <a:gd name="T8" fmla="*/ 2147483647 w 163"/>
              <a:gd name="T9" fmla="*/ 0 h 21"/>
              <a:gd name="T10" fmla="*/ 2147483647 w 163"/>
              <a:gd name="T11" fmla="*/ 0 h 21"/>
              <a:gd name="T12" fmla="*/ 2147483647 w 163"/>
              <a:gd name="T13" fmla="*/ 2147483647 h 2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63" h="21">
                <a:moveTo>
                  <a:pt x="163" y="11"/>
                </a:moveTo>
                <a:cubicBezTo>
                  <a:pt x="163" y="16"/>
                  <a:pt x="158" y="21"/>
                  <a:pt x="153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5" y="21"/>
                  <a:pt x="0" y="16"/>
                  <a:pt x="0" y="11"/>
                </a:cubicBezTo>
                <a:cubicBezTo>
                  <a:pt x="0" y="5"/>
                  <a:pt x="5" y="0"/>
                  <a:pt x="1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8" y="0"/>
                  <a:pt x="163" y="5"/>
                  <a:pt x="163" y="11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17412" name="Freeform 125@|5FFC:0|FBC:0|LFC:16777215|LBC:16777215"/>
          <p:cNvSpPr>
            <a:spLocks/>
          </p:cNvSpPr>
          <p:nvPr/>
        </p:nvSpPr>
        <p:spPr bwMode="auto">
          <a:xfrm>
            <a:off x="5343525" y="5972175"/>
            <a:ext cx="803275" cy="201613"/>
          </a:xfrm>
          <a:custGeom>
            <a:avLst/>
            <a:gdLst>
              <a:gd name="T0" fmla="*/ 0 w 129"/>
              <a:gd name="T1" fmla="*/ 0 h 32"/>
              <a:gd name="T2" fmla="*/ 2147483647 w 129"/>
              <a:gd name="T3" fmla="*/ 0 h 32"/>
              <a:gd name="T4" fmla="*/ 2147483647 w 129"/>
              <a:gd name="T5" fmla="*/ 2147483647 h 32"/>
              <a:gd name="T6" fmla="*/ 0 w 129"/>
              <a:gd name="T7" fmla="*/ 0 h 3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9" h="32">
                <a:moveTo>
                  <a:pt x="0" y="0"/>
                </a:moveTo>
                <a:cubicBezTo>
                  <a:pt x="129" y="0"/>
                  <a:pt x="129" y="0"/>
                  <a:pt x="129" y="0"/>
                </a:cubicBezTo>
                <a:cubicBezTo>
                  <a:pt x="129" y="0"/>
                  <a:pt x="120" y="32"/>
                  <a:pt x="63" y="30"/>
                </a:cubicBezTo>
                <a:cubicBezTo>
                  <a:pt x="17" y="29"/>
                  <a:pt x="0" y="0"/>
                  <a:pt x="0" y="0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17413" name="Freeform 237@|5FFC:0|FBC:0|LFC:16777215|LBC:16777215"/>
          <p:cNvSpPr>
            <a:spLocks noEditPoints="1"/>
          </p:cNvSpPr>
          <p:nvPr/>
        </p:nvSpPr>
        <p:spPr bwMode="auto">
          <a:xfrm>
            <a:off x="4705350" y="3028950"/>
            <a:ext cx="2116138" cy="2497138"/>
          </a:xfrm>
          <a:custGeom>
            <a:avLst/>
            <a:gdLst>
              <a:gd name="T0" fmla="*/ 2147483647 w 341"/>
              <a:gd name="T1" fmla="*/ 0 h 401"/>
              <a:gd name="T2" fmla="*/ 2147483647 w 341"/>
              <a:gd name="T3" fmla="*/ 0 h 401"/>
              <a:gd name="T4" fmla="*/ 2147483647 w 341"/>
              <a:gd name="T5" fmla="*/ 2147483647 h 401"/>
              <a:gd name="T6" fmla="*/ 2147483647 w 341"/>
              <a:gd name="T7" fmla="*/ 2147483647 h 401"/>
              <a:gd name="T8" fmla="*/ 2147483647 w 341"/>
              <a:gd name="T9" fmla="*/ 2147483647 h 401"/>
              <a:gd name="T10" fmla="*/ 2147483647 w 341"/>
              <a:gd name="T11" fmla="*/ 2147483647 h 401"/>
              <a:gd name="T12" fmla="*/ 2147483647 w 341"/>
              <a:gd name="T13" fmla="*/ 2147483647 h 401"/>
              <a:gd name="T14" fmla="*/ 2147483647 w 341"/>
              <a:gd name="T15" fmla="*/ 2147483647 h 401"/>
              <a:gd name="T16" fmla="*/ 2147483647 w 341"/>
              <a:gd name="T17" fmla="*/ 2147483647 h 401"/>
              <a:gd name="T18" fmla="*/ 2147483647 w 341"/>
              <a:gd name="T19" fmla="*/ 2147483647 h 401"/>
              <a:gd name="T20" fmla="*/ 2147483647 w 341"/>
              <a:gd name="T21" fmla="*/ 2147483647 h 401"/>
              <a:gd name="T22" fmla="*/ 2147483647 w 341"/>
              <a:gd name="T23" fmla="*/ 2147483647 h 401"/>
              <a:gd name="T24" fmla="*/ 2147483647 w 341"/>
              <a:gd name="T25" fmla="*/ 0 h 401"/>
              <a:gd name="T26" fmla="*/ 2147483647 w 341"/>
              <a:gd name="T27" fmla="*/ 2147483647 h 401"/>
              <a:gd name="T28" fmla="*/ 2147483647 w 341"/>
              <a:gd name="T29" fmla="*/ 2147483647 h 401"/>
              <a:gd name="T30" fmla="*/ 2147483647 w 341"/>
              <a:gd name="T31" fmla="*/ 2147483647 h 401"/>
              <a:gd name="T32" fmla="*/ 2147483647 w 341"/>
              <a:gd name="T33" fmla="*/ 2147483647 h 401"/>
              <a:gd name="T34" fmla="*/ 2147483647 w 341"/>
              <a:gd name="T35" fmla="*/ 2147483647 h 401"/>
              <a:gd name="T36" fmla="*/ 2147483647 w 341"/>
              <a:gd name="T37" fmla="*/ 2147483647 h 401"/>
              <a:gd name="T38" fmla="*/ 2147483647 w 341"/>
              <a:gd name="T39" fmla="*/ 2147483647 h 401"/>
              <a:gd name="T40" fmla="*/ 2147483647 w 341"/>
              <a:gd name="T41" fmla="*/ 2147483647 h 401"/>
              <a:gd name="T42" fmla="*/ 2147483647 w 341"/>
              <a:gd name="T43" fmla="*/ 2147483647 h 401"/>
              <a:gd name="T44" fmla="*/ 2147483647 w 341"/>
              <a:gd name="T45" fmla="*/ 2147483647 h 401"/>
              <a:gd name="T46" fmla="*/ 2147483647 w 341"/>
              <a:gd name="T47" fmla="*/ 2147483647 h 401"/>
              <a:gd name="T48" fmla="*/ 2147483647 w 341"/>
              <a:gd name="T49" fmla="*/ 2147483647 h 401"/>
              <a:gd name="T50" fmla="*/ 2147483647 w 341"/>
              <a:gd name="T51" fmla="*/ 2147483647 h 40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341" h="401">
                <a:moveTo>
                  <a:pt x="175" y="0"/>
                </a:moveTo>
                <a:cubicBezTo>
                  <a:pt x="167" y="0"/>
                  <a:pt x="167" y="0"/>
                  <a:pt x="167" y="0"/>
                </a:cubicBezTo>
                <a:cubicBezTo>
                  <a:pt x="61" y="7"/>
                  <a:pt x="0" y="83"/>
                  <a:pt x="6" y="165"/>
                </a:cubicBezTo>
                <a:cubicBezTo>
                  <a:pt x="12" y="254"/>
                  <a:pt x="61" y="264"/>
                  <a:pt x="67" y="318"/>
                </a:cubicBezTo>
                <a:cubicBezTo>
                  <a:pt x="73" y="372"/>
                  <a:pt x="90" y="396"/>
                  <a:pt x="90" y="396"/>
                </a:cubicBezTo>
                <a:cubicBezTo>
                  <a:pt x="90" y="396"/>
                  <a:pt x="90" y="396"/>
                  <a:pt x="90" y="396"/>
                </a:cubicBezTo>
                <a:cubicBezTo>
                  <a:pt x="92" y="399"/>
                  <a:pt x="96" y="401"/>
                  <a:pt x="99" y="401"/>
                </a:cubicBezTo>
                <a:cubicBezTo>
                  <a:pt x="242" y="401"/>
                  <a:pt x="242" y="401"/>
                  <a:pt x="242" y="401"/>
                </a:cubicBezTo>
                <a:cubicBezTo>
                  <a:pt x="245" y="401"/>
                  <a:pt x="249" y="399"/>
                  <a:pt x="251" y="396"/>
                </a:cubicBezTo>
                <a:cubicBezTo>
                  <a:pt x="251" y="396"/>
                  <a:pt x="251" y="396"/>
                  <a:pt x="251" y="396"/>
                </a:cubicBezTo>
                <a:cubicBezTo>
                  <a:pt x="251" y="396"/>
                  <a:pt x="268" y="372"/>
                  <a:pt x="274" y="318"/>
                </a:cubicBezTo>
                <a:cubicBezTo>
                  <a:pt x="280" y="264"/>
                  <a:pt x="330" y="254"/>
                  <a:pt x="336" y="165"/>
                </a:cubicBezTo>
                <a:cubicBezTo>
                  <a:pt x="341" y="83"/>
                  <a:pt x="280" y="7"/>
                  <a:pt x="175" y="0"/>
                </a:cubicBezTo>
                <a:close/>
                <a:moveTo>
                  <a:pt x="295" y="166"/>
                </a:moveTo>
                <a:cubicBezTo>
                  <a:pt x="290" y="234"/>
                  <a:pt x="253" y="241"/>
                  <a:pt x="249" y="282"/>
                </a:cubicBezTo>
                <a:cubicBezTo>
                  <a:pt x="244" y="322"/>
                  <a:pt x="231" y="352"/>
                  <a:pt x="231" y="352"/>
                </a:cubicBezTo>
                <a:cubicBezTo>
                  <a:pt x="231" y="352"/>
                  <a:pt x="231" y="352"/>
                  <a:pt x="231" y="352"/>
                </a:cubicBezTo>
                <a:cubicBezTo>
                  <a:pt x="229" y="354"/>
                  <a:pt x="227" y="356"/>
                  <a:pt x="224" y="356"/>
                </a:cubicBezTo>
                <a:cubicBezTo>
                  <a:pt x="117" y="356"/>
                  <a:pt x="117" y="356"/>
                  <a:pt x="117" y="356"/>
                </a:cubicBezTo>
                <a:cubicBezTo>
                  <a:pt x="114" y="356"/>
                  <a:pt x="112" y="354"/>
                  <a:pt x="110" y="352"/>
                </a:cubicBezTo>
                <a:cubicBezTo>
                  <a:pt x="110" y="352"/>
                  <a:pt x="110" y="352"/>
                  <a:pt x="110" y="352"/>
                </a:cubicBezTo>
                <a:cubicBezTo>
                  <a:pt x="110" y="352"/>
                  <a:pt x="98" y="322"/>
                  <a:pt x="93" y="282"/>
                </a:cubicBezTo>
                <a:cubicBezTo>
                  <a:pt x="89" y="241"/>
                  <a:pt x="51" y="234"/>
                  <a:pt x="47" y="166"/>
                </a:cubicBezTo>
                <a:cubicBezTo>
                  <a:pt x="43" y="105"/>
                  <a:pt x="89" y="48"/>
                  <a:pt x="168" y="43"/>
                </a:cubicBezTo>
                <a:cubicBezTo>
                  <a:pt x="174" y="43"/>
                  <a:pt x="174" y="43"/>
                  <a:pt x="174" y="43"/>
                </a:cubicBezTo>
                <a:cubicBezTo>
                  <a:pt x="253" y="48"/>
                  <a:pt x="299" y="105"/>
                  <a:pt x="295" y="166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6432550" y="2409825"/>
            <a:ext cx="3503613" cy="731838"/>
            <a:chOff x="6432550" y="2409825"/>
            <a:chExt cx="3503613" cy="731838"/>
          </a:xfrm>
        </p:grpSpPr>
        <p:sp>
          <p:nvSpPr>
            <p:cNvPr id="24618" name="Oval 299"/>
            <p:cNvSpPr>
              <a:spLocks noChangeArrowheads="1"/>
            </p:cNvSpPr>
            <p:nvPr/>
          </p:nvSpPr>
          <p:spPr bwMode="auto">
            <a:xfrm>
              <a:off x="6432550" y="2503488"/>
              <a:ext cx="658813" cy="63817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3500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6</a:t>
              </a:r>
            </a:p>
          </p:txBody>
        </p:sp>
        <p:sp>
          <p:nvSpPr>
            <p:cNvPr id="24619" name="TextBox 13"/>
            <p:cNvSpPr txBox="1">
              <a:spLocks noChangeArrowheads="1"/>
            </p:cNvSpPr>
            <p:nvPr/>
          </p:nvSpPr>
          <p:spPr bwMode="auto">
            <a:xfrm>
              <a:off x="7599363" y="2409825"/>
              <a:ext cx="1952625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4620" name="TextBox 13"/>
            <p:cNvSpPr txBox="1">
              <a:spLocks noChangeArrowheads="1"/>
            </p:cNvSpPr>
            <p:nvPr/>
          </p:nvSpPr>
          <p:spPr bwMode="auto">
            <a:xfrm>
              <a:off x="7602538" y="2695575"/>
              <a:ext cx="23336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</a:t>
              </a:r>
              <a:endParaRPr lang="en-US" altLang="zh-CN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7091363" y="3240088"/>
            <a:ext cx="3397250" cy="658812"/>
            <a:chOff x="7091363" y="3240088"/>
            <a:chExt cx="3397250" cy="658812"/>
          </a:xfrm>
        </p:grpSpPr>
        <p:sp>
          <p:nvSpPr>
            <p:cNvPr id="24615" name="Oval 303"/>
            <p:cNvSpPr>
              <a:spLocks noChangeArrowheads="1"/>
            </p:cNvSpPr>
            <p:nvPr/>
          </p:nvSpPr>
          <p:spPr bwMode="auto">
            <a:xfrm>
              <a:off x="7091363" y="3260725"/>
              <a:ext cx="657225" cy="638175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3500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7</a:t>
              </a:r>
            </a:p>
          </p:txBody>
        </p:sp>
        <p:sp>
          <p:nvSpPr>
            <p:cNvPr id="24616" name="TextBox 13"/>
            <p:cNvSpPr txBox="1">
              <a:spLocks noChangeArrowheads="1"/>
            </p:cNvSpPr>
            <p:nvPr/>
          </p:nvSpPr>
          <p:spPr bwMode="auto">
            <a:xfrm>
              <a:off x="8150225" y="3240088"/>
              <a:ext cx="1952625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4617" name="TextBox 13"/>
            <p:cNvSpPr txBox="1">
              <a:spLocks noChangeArrowheads="1"/>
            </p:cNvSpPr>
            <p:nvPr/>
          </p:nvSpPr>
          <p:spPr bwMode="auto">
            <a:xfrm>
              <a:off x="8154988" y="3525838"/>
              <a:ext cx="23336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</a:t>
              </a:r>
              <a:endParaRPr lang="en-US" altLang="zh-CN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7102475" y="4181475"/>
            <a:ext cx="3386138" cy="638175"/>
            <a:chOff x="7102475" y="4181475"/>
            <a:chExt cx="3386138" cy="638175"/>
          </a:xfrm>
        </p:grpSpPr>
        <p:sp>
          <p:nvSpPr>
            <p:cNvPr id="24611" name="Oval 307"/>
            <p:cNvSpPr>
              <a:spLocks noChangeArrowheads="1"/>
            </p:cNvSpPr>
            <p:nvPr/>
          </p:nvSpPr>
          <p:spPr bwMode="auto">
            <a:xfrm>
              <a:off x="7102475" y="4181475"/>
              <a:ext cx="657225" cy="63817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3500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8</a:t>
              </a:r>
            </a:p>
          </p:txBody>
        </p:sp>
        <p:grpSp>
          <p:nvGrpSpPr>
            <p:cNvPr id="24612" name="组合 9"/>
            <p:cNvGrpSpPr>
              <a:grpSpLocks/>
            </p:cNvGrpSpPr>
            <p:nvPr/>
          </p:nvGrpSpPr>
          <p:grpSpPr bwMode="auto">
            <a:xfrm>
              <a:off x="8150225" y="4230688"/>
              <a:ext cx="2338388" cy="469900"/>
              <a:chOff x="8150225" y="4230688"/>
              <a:chExt cx="2338388" cy="469900"/>
            </a:xfrm>
          </p:grpSpPr>
          <p:sp>
            <p:nvSpPr>
              <p:cNvPr id="24613" name="TextBox 13"/>
              <p:cNvSpPr txBox="1">
                <a:spLocks noChangeArrowheads="1"/>
              </p:cNvSpPr>
              <p:nvPr/>
            </p:nvSpPr>
            <p:spPr bwMode="auto">
              <a:xfrm>
                <a:off x="8150225" y="4230688"/>
                <a:ext cx="1952625" cy="2460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defTabSz="1216025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defTabSz="1216025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defTabSz="1216025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defTabSz="1216025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defTabSz="1216025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zh-CN" altLang="en-US" sz="1600" b="1">
                    <a:solidFill>
                      <a:srgbClr val="445469"/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单击编辑标题</a:t>
                </a:r>
                <a:endParaRPr lang="en-US" altLang="zh-CN" sz="1600" b="1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24614" name="TextBox 13"/>
              <p:cNvSpPr txBox="1">
                <a:spLocks noChangeArrowheads="1"/>
              </p:cNvSpPr>
              <p:nvPr/>
            </p:nvSpPr>
            <p:spPr bwMode="auto">
              <a:xfrm>
                <a:off x="8154988" y="4516438"/>
                <a:ext cx="2333625" cy="184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defTabSz="1216025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defTabSz="1216025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defTabSz="1216025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defTabSz="1216025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defTabSz="1216025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defTabSz="1216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20000"/>
                  </a:spcBef>
                </a:pPr>
                <a:r>
                  <a:rPr lang="zh-CN" altLang="en-US" sz="1200">
                    <a:solidFill>
                      <a:srgbClr val="445469"/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单击此处可编辑内容</a:t>
                </a:r>
                <a:endParaRPr lang="en-US" altLang="zh-CN" sz="120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6684963" y="5026025"/>
            <a:ext cx="3251200" cy="639763"/>
            <a:chOff x="6684963" y="5026025"/>
            <a:chExt cx="3251200" cy="639763"/>
          </a:xfrm>
        </p:grpSpPr>
        <p:sp>
          <p:nvSpPr>
            <p:cNvPr id="24608" name="Oval 44"/>
            <p:cNvSpPr>
              <a:spLocks noChangeArrowheads="1"/>
            </p:cNvSpPr>
            <p:nvPr/>
          </p:nvSpPr>
          <p:spPr bwMode="auto">
            <a:xfrm>
              <a:off x="6684963" y="5026025"/>
              <a:ext cx="657225" cy="63976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3500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9</a:t>
              </a:r>
            </a:p>
          </p:txBody>
        </p:sp>
        <p:sp>
          <p:nvSpPr>
            <p:cNvPr id="24609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599363" y="5143500"/>
              <a:ext cx="1952625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4610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602538" y="5429250"/>
              <a:ext cx="23336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</a:t>
              </a:r>
              <a:endParaRPr lang="en-US" altLang="zh-CN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403475" y="2409825"/>
            <a:ext cx="2695575" cy="735013"/>
            <a:chOff x="2403475" y="2409825"/>
            <a:chExt cx="2695575" cy="735013"/>
          </a:xfrm>
        </p:grpSpPr>
        <p:sp>
          <p:nvSpPr>
            <p:cNvPr id="24605" name="Oval 308"/>
            <p:cNvSpPr>
              <a:spLocks noChangeArrowheads="1"/>
            </p:cNvSpPr>
            <p:nvPr/>
          </p:nvSpPr>
          <p:spPr bwMode="auto">
            <a:xfrm>
              <a:off x="4440238" y="2505075"/>
              <a:ext cx="658812" cy="63976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bIns="121920" anchor="ctr"/>
            <a:lstStyle>
              <a:lvl1pPr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3500" dirty="0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4</a:t>
              </a:r>
            </a:p>
          </p:txBody>
        </p:sp>
        <p:sp>
          <p:nvSpPr>
            <p:cNvPr id="24606" name="TextBox 13"/>
            <p:cNvSpPr txBox="1">
              <a:spLocks noChangeArrowheads="1"/>
            </p:cNvSpPr>
            <p:nvPr/>
          </p:nvSpPr>
          <p:spPr bwMode="auto">
            <a:xfrm>
              <a:off x="2403475" y="2409825"/>
              <a:ext cx="1954213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4607" name="TextBox 13"/>
            <p:cNvSpPr txBox="1">
              <a:spLocks noChangeArrowheads="1"/>
            </p:cNvSpPr>
            <p:nvPr/>
          </p:nvSpPr>
          <p:spPr bwMode="auto">
            <a:xfrm>
              <a:off x="2408238" y="2695575"/>
              <a:ext cx="23336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</a:t>
              </a:r>
              <a:endParaRPr lang="en-US" altLang="zh-CN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2641600" y="5026025"/>
            <a:ext cx="2338388" cy="639763"/>
            <a:chOff x="2641600" y="5026025"/>
            <a:chExt cx="2338388" cy="639763"/>
          </a:xfrm>
        </p:grpSpPr>
        <p:sp>
          <p:nvSpPr>
            <p:cNvPr id="24602" name="Oval 295"/>
            <p:cNvSpPr>
              <a:spLocks noChangeArrowheads="1"/>
            </p:cNvSpPr>
            <p:nvPr/>
          </p:nvSpPr>
          <p:spPr bwMode="auto">
            <a:xfrm>
              <a:off x="4183063" y="5026025"/>
              <a:ext cx="658812" cy="63976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3500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1</a:t>
              </a:r>
            </a:p>
          </p:txBody>
        </p:sp>
        <p:sp>
          <p:nvSpPr>
            <p:cNvPr id="24603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2641600" y="5126038"/>
              <a:ext cx="1952625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4604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2644775" y="5411788"/>
              <a:ext cx="2335213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</a:t>
              </a:r>
              <a:endParaRPr lang="en-US" altLang="zh-CN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997075" y="3240088"/>
            <a:ext cx="2516188" cy="658812"/>
            <a:chOff x="1997075" y="3240088"/>
            <a:chExt cx="2516188" cy="658812"/>
          </a:xfrm>
        </p:grpSpPr>
        <p:sp>
          <p:nvSpPr>
            <p:cNvPr id="24599" name="Oval 287"/>
            <p:cNvSpPr>
              <a:spLocks noChangeArrowheads="1"/>
            </p:cNvSpPr>
            <p:nvPr/>
          </p:nvSpPr>
          <p:spPr bwMode="auto">
            <a:xfrm>
              <a:off x="3854450" y="3260725"/>
              <a:ext cx="658813" cy="638175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3500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3</a:t>
              </a:r>
            </a:p>
          </p:txBody>
        </p:sp>
        <p:sp>
          <p:nvSpPr>
            <p:cNvPr id="24600" name="TextBox 13"/>
            <p:cNvSpPr txBox="1">
              <a:spLocks noChangeArrowheads="1"/>
            </p:cNvSpPr>
            <p:nvPr/>
          </p:nvSpPr>
          <p:spPr bwMode="auto">
            <a:xfrm>
              <a:off x="1997075" y="3240088"/>
              <a:ext cx="1954213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4601" name="TextBox 13"/>
            <p:cNvSpPr txBox="1">
              <a:spLocks noChangeArrowheads="1"/>
            </p:cNvSpPr>
            <p:nvPr/>
          </p:nvSpPr>
          <p:spPr bwMode="auto">
            <a:xfrm>
              <a:off x="2008188" y="3513138"/>
              <a:ext cx="23336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</a:t>
              </a:r>
              <a:endParaRPr lang="en-US" altLang="zh-CN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997075" y="4181475"/>
            <a:ext cx="2460625" cy="638175"/>
            <a:chOff x="1997075" y="4181475"/>
            <a:chExt cx="2460625" cy="638175"/>
          </a:xfrm>
        </p:grpSpPr>
        <p:sp>
          <p:nvSpPr>
            <p:cNvPr id="24596" name="Oval 291"/>
            <p:cNvSpPr>
              <a:spLocks noChangeArrowheads="1"/>
            </p:cNvSpPr>
            <p:nvPr/>
          </p:nvSpPr>
          <p:spPr bwMode="auto">
            <a:xfrm>
              <a:off x="3800475" y="4181475"/>
              <a:ext cx="657225" cy="63817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3500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2</a:t>
              </a:r>
            </a:p>
          </p:txBody>
        </p:sp>
        <p:sp>
          <p:nvSpPr>
            <p:cNvPr id="24597" name="TextBox 13"/>
            <p:cNvSpPr txBox="1">
              <a:spLocks noChangeArrowheads="1"/>
            </p:cNvSpPr>
            <p:nvPr/>
          </p:nvSpPr>
          <p:spPr bwMode="auto">
            <a:xfrm>
              <a:off x="1997075" y="4230688"/>
              <a:ext cx="1954213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4598" name="TextBox 13"/>
            <p:cNvSpPr txBox="1">
              <a:spLocks noChangeArrowheads="1"/>
            </p:cNvSpPr>
            <p:nvPr/>
          </p:nvSpPr>
          <p:spPr bwMode="auto">
            <a:xfrm>
              <a:off x="2008188" y="4503738"/>
              <a:ext cx="23336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</a:t>
              </a:r>
              <a:endParaRPr lang="en-US" altLang="zh-CN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17439" name="TextBox 13"/>
          <p:cNvSpPr txBox="1">
            <a:spLocks noChangeArrowheads="1"/>
          </p:cNvSpPr>
          <p:nvPr/>
        </p:nvSpPr>
        <p:spPr bwMode="auto">
          <a:xfrm>
            <a:off x="5056188" y="3798888"/>
            <a:ext cx="1373187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0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添加</a:t>
            </a:r>
            <a:endParaRPr lang="en-US" altLang="zh-CN" sz="20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20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文字</a:t>
            </a:r>
            <a:endParaRPr lang="en-US" altLang="zh-CN" sz="20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5119688" y="1651000"/>
            <a:ext cx="2333625" cy="1225550"/>
            <a:chOff x="5119687" y="1650207"/>
            <a:chExt cx="2333625" cy="1226343"/>
          </a:xfrm>
        </p:grpSpPr>
        <p:sp>
          <p:nvSpPr>
            <p:cNvPr id="24593" name="Oval 309"/>
            <p:cNvSpPr>
              <a:spLocks noChangeArrowheads="1"/>
            </p:cNvSpPr>
            <p:nvPr/>
          </p:nvSpPr>
          <p:spPr bwMode="auto">
            <a:xfrm>
              <a:off x="5434013" y="2236788"/>
              <a:ext cx="658812" cy="63976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3500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5</a:t>
              </a:r>
            </a:p>
          </p:txBody>
        </p:sp>
        <p:sp>
          <p:nvSpPr>
            <p:cNvPr id="24594" name="TextBox 13"/>
            <p:cNvSpPr txBox="1">
              <a:spLocks noChangeArrowheads="1"/>
            </p:cNvSpPr>
            <p:nvPr/>
          </p:nvSpPr>
          <p:spPr bwMode="auto">
            <a:xfrm>
              <a:off x="5223495" y="1650207"/>
              <a:ext cx="1952625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4595" name="TextBox 13"/>
            <p:cNvSpPr txBox="1">
              <a:spLocks noChangeArrowheads="1"/>
            </p:cNvSpPr>
            <p:nvPr/>
          </p:nvSpPr>
          <p:spPr bwMode="auto">
            <a:xfrm>
              <a:off x="5119687" y="1935957"/>
              <a:ext cx="2333625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</a:t>
              </a:r>
              <a:endParaRPr lang="en-US" altLang="zh-CN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40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1" grpId="0" animBg="1"/>
      <p:bldP spid="17412" grpId="0" animBg="1"/>
      <p:bldP spid="17413" grpId="0" animBg="1"/>
      <p:bldP spid="174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Block Arc 38"/>
          <p:cNvSpPr>
            <a:spLocks/>
          </p:cNvSpPr>
          <p:nvPr/>
        </p:nvSpPr>
        <p:spPr bwMode="auto">
          <a:xfrm rot="2990966">
            <a:off x="1424782" y="1905794"/>
            <a:ext cx="3822700" cy="3824287"/>
          </a:xfrm>
          <a:custGeom>
            <a:avLst/>
            <a:gdLst>
              <a:gd name="T0" fmla="*/ 0 w 3823336"/>
              <a:gd name="T1" fmla="*/ 1913098 h 3823334"/>
              <a:gd name="T2" fmla="*/ 579066 w 3823336"/>
              <a:gd name="T3" fmla="*/ 541156 h 3823334"/>
              <a:gd name="T4" fmla="*/ 1965273 w 3823336"/>
              <a:gd name="T5" fmla="*/ 780 h 3823334"/>
              <a:gd name="T6" fmla="*/ 1947457 w 3823336"/>
              <a:gd name="T7" fmla="*/ 625229 h 3823334"/>
              <a:gd name="T8" fmla="*/ 1013900 w 3823336"/>
              <a:gd name="T9" fmla="*/ 989149 h 3823334"/>
              <a:gd name="T10" fmla="*/ 623923 w 3823336"/>
              <a:gd name="T11" fmla="*/ 1913098 h 3823334"/>
              <a:gd name="T12" fmla="*/ 0 w 3823336"/>
              <a:gd name="T13" fmla="*/ 1913098 h 38233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823336" h="3823334">
                <a:moveTo>
                  <a:pt x="0" y="1911667"/>
                </a:moveTo>
                <a:cubicBezTo>
                  <a:pt x="0" y="1395195"/>
                  <a:pt x="208976" y="900699"/>
                  <a:pt x="579354" y="540751"/>
                </a:cubicBezTo>
                <a:cubicBezTo>
                  <a:pt x="949732" y="180803"/>
                  <a:pt x="1449994" y="-13968"/>
                  <a:pt x="1966254" y="780"/>
                </a:cubicBezTo>
                <a:lnTo>
                  <a:pt x="1948429" y="624761"/>
                </a:lnTo>
                <a:cubicBezTo>
                  <a:pt x="1600748" y="614829"/>
                  <a:pt x="1263842" y="745999"/>
                  <a:pt x="1014407" y="988410"/>
                </a:cubicBezTo>
                <a:cubicBezTo>
                  <a:pt x="764972" y="1230821"/>
                  <a:pt x="624235" y="1563844"/>
                  <a:pt x="624235" y="1911667"/>
                </a:cubicBezTo>
                <a:lnTo>
                  <a:pt x="0" y="191166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35" name="Block Arc 37"/>
          <p:cNvSpPr>
            <a:spLocks/>
          </p:cNvSpPr>
          <p:nvPr/>
        </p:nvSpPr>
        <p:spPr bwMode="auto">
          <a:xfrm rot="-2484302">
            <a:off x="1409700" y="1912938"/>
            <a:ext cx="3822700" cy="3824287"/>
          </a:xfrm>
          <a:custGeom>
            <a:avLst/>
            <a:gdLst>
              <a:gd name="T0" fmla="*/ 9937 w 3823334"/>
              <a:gd name="T1" fmla="*/ 1718231 h 3823336"/>
              <a:gd name="T2" fmla="*/ 1965275 w 3823334"/>
              <a:gd name="T3" fmla="*/ 779 h 3823336"/>
              <a:gd name="T4" fmla="*/ 1947459 w 3823334"/>
              <a:gd name="T5" fmla="*/ 625226 h 3823336"/>
              <a:gd name="T6" fmla="*/ 630617 w 3823334"/>
              <a:gd name="T7" fmla="*/ 1781862 h 3823336"/>
              <a:gd name="T8" fmla="*/ 9937 w 3823334"/>
              <a:gd name="T9" fmla="*/ 1718231 h 3823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823334" h="3823336">
                <a:moveTo>
                  <a:pt x="9943" y="1716950"/>
                </a:moveTo>
                <a:cubicBezTo>
                  <a:pt x="111937" y="720819"/>
                  <a:pt x="965323" y="-27813"/>
                  <a:pt x="1966253" y="779"/>
                </a:cubicBezTo>
                <a:lnTo>
                  <a:pt x="1948428" y="624761"/>
                </a:lnTo>
                <a:cubicBezTo>
                  <a:pt x="1274342" y="605505"/>
                  <a:pt x="699620" y="1109679"/>
                  <a:pt x="630932" y="1780533"/>
                </a:cubicBezTo>
                <a:lnTo>
                  <a:pt x="9943" y="171695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36" name="Block Arc 40@|1FFC:2381804|FBC:16777215|LFC:16777215|LBC:16777215"/>
          <p:cNvSpPr>
            <a:spLocks/>
          </p:cNvSpPr>
          <p:nvPr/>
        </p:nvSpPr>
        <p:spPr bwMode="auto">
          <a:xfrm rot="-7652769">
            <a:off x="1418431" y="1932782"/>
            <a:ext cx="3824287" cy="3822700"/>
          </a:xfrm>
          <a:custGeom>
            <a:avLst/>
            <a:gdLst>
              <a:gd name="T0" fmla="*/ 0 w 3823336"/>
              <a:gd name="T1" fmla="*/ 1910714 h 3823336"/>
              <a:gd name="T2" fmla="*/ 579786 w 3823336"/>
              <a:gd name="T3" fmla="*/ 540481 h 3823336"/>
              <a:gd name="T4" fmla="*/ 1967722 w 3823336"/>
              <a:gd name="T5" fmla="*/ 779 h 3823336"/>
              <a:gd name="T6" fmla="*/ 1949884 w 3823336"/>
              <a:gd name="T7" fmla="*/ 624449 h 3823336"/>
              <a:gd name="T8" fmla="*/ 1015163 w 3823336"/>
              <a:gd name="T9" fmla="*/ 987919 h 3823336"/>
              <a:gd name="T10" fmla="*/ 624701 w 3823336"/>
              <a:gd name="T11" fmla="*/ 1910715 h 3823336"/>
              <a:gd name="T12" fmla="*/ 0 w 3823336"/>
              <a:gd name="T13" fmla="*/ 1910714 h 3823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823336" h="3823336">
                <a:moveTo>
                  <a:pt x="0" y="1911668"/>
                </a:moveTo>
                <a:cubicBezTo>
                  <a:pt x="0" y="1395196"/>
                  <a:pt x="208976" y="900700"/>
                  <a:pt x="579354" y="540751"/>
                </a:cubicBezTo>
                <a:cubicBezTo>
                  <a:pt x="949732" y="180802"/>
                  <a:pt x="1449994" y="-13968"/>
                  <a:pt x="1966255" y="779"/>
                </a:cubicBezTo>
                <a:lnTo>
                  <a:pt x="1948429" y="624761"/>
                </a:lnTo>
                <a:cubicBezTo>
                  <a:pt x="1600748" y="614829"/>
                  <a:pt x="1263841" y="745999"/>
                  <a:pt x="1014407" y="988411"/>
                </a:cubicBezTo>
                <a:cubicBezTo>
                  <a:pt x="764972" y="1230822"/>
                  <a:pt x="624236" y="1563846"/>
                  <a:pt x="624236" y="1911669"/>
                </a:cubicBezTo>
                <a:lnTo>
                  <a:pt x="0" y="1911668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37" name="Block Arc 39@|1FFC:14657585|FBC:16777215|LFC:16777215|LBC:16777215"/>
          <p:cNvSpPr>
            <a:spLocks/>
          </p:cNvSpPr>
          <p:nvPr/>
        </p:nvSpPr>
        <p:spPr bwMode="auto">
          <a:xfrm rot="8470872">
            <a:off x="1433513" y="1919288"/>
            <a:ext cx="3824287" cy="3822700"/>
          </a:xfrm>
          <a:custGeom>
            <a:avLst/>
            <a:gdLst>
              <a:gd name="T0" fmla="*/ 0 w 3823336"/>
              <a:gd name="T1" fmla="*/ 1910716 h 3823334"/>
              <a:gd name="T2" fmla="*/ 579786 w 3823336"/>
              <a:gd name="T3" fmla="*/ 540481 h 3823334"/>
              <a:gd name="T4" fmla="*/ 1967722 w 3823336"/>
              <a:gd name="T5" fmla="*/ 780 h 3823334"/>
              <a:gd name="T6" fmla="*/ 1949884 w 3823336"/>
              <a:gd name="T7" fmla="*/ 624449 h 3823334"/>
              <a:gd name="T8" fmla="*/ 1015164 w 3823336"/>
              <a:gd name="T9" fmla="*/ 987918 h 3823334"/>
              <a:gd name="T10" fmla="*/ 624700 w 3823336"/>
              <a:gd name="T11" fmla="*/ 1910716 h 3823334"/>
              <a:gd name="T12" fmla="*/ 0 w 3823336"/>
              <a:gd name="T13" fmla="*/ 1910716 h 38233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823336" h="3823334">
                <a:moveTo>
                  <a:pt x="0" y="1911667"/>
                </a:moveTo>
                <a:cubicBezTo>
                  <a:pt x="0" y="1395195"/>
                  <a:pt x="208976" y="900699"/>
                  <a:pt x="579354" y="540751"/>
                </a:cubicBezTo>
                <a:cubicBezTo>
                  <a:pt x="949732" y="180803"/>
                  <a:pt x="1449994" y="-13968"/>
                  <a:pt x="1966254" y="780"/>
                </a:cubicBezTo>
                <a:lnTo>
                  <a:pt x="1948429" y="624761"/>
                </a:lnTo>
                <a:cubicBezTo>
                  <a:pt x="1600748" y="614829"/>
                  <a:pt x="1263842" y="745999"/>
                  <a:pt x="1014407" y="988410"/>
                </a:cubicBezTo>
                <a:cubicBezTo>
                  <a:pt x="764972" y="1230821"/>
                  <a:pt x="624235" y="1563844"/>
                  <a:pt x="624235" y="1911667"/>
                </a:cubicBezTo>
                <a:lnTo>
                  <a:pt x="0" y="1911667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38" name="Isosceles Triangle 41@|1FFC:1554685|FBC:16777215|LFC:16777215|LBC:16777215"/>
          <p:cNvSpPr>
            <a:spLocks noChangeArrowheads="1"/>
          </p:cNvSpPr>
          <p:nvPr/>
        </p:nvSpPr>
        <p:spPr bwMode="auto">
          <a:xfrm rot="2938533">
            <a:off x="1957388" y="2305050"/>
            <a:ext cx="915988" cy="357187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39" name="Isosceles Triangle 42@|1FFC:4308095|FBC:16777215|LFC:16777215|LBC:16777215"/>
          <p:cNvSpPr>
            <a:spLocks noChangeArrowheads="1"/>
          </p:cNvSpPr>
          <p:nvPr/>
        </p:nvSpPr>
        <p:spPr bwMode="auto">
          <a:xfrm rot="8461846">
            <a:off x="4213225" y="2779713"/>
            <a:ext cx="915988" cy="358775"/>
          </a:xfrm>
          <a:prstGeom prst="triangle">
            <a:avLst>
              <a:gd name="adj" fmla="val 5000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40" name="Isosceles Triangle 43@|1FFC:14657585|FBC:16777215|LFC:16777215|LBC:16777215"/>
          <p:cNvSpPr>
            <a:spLocks noChangeArrowheads="1"/>
          </p:cNvSpPr>
          <p:nvPr/>
        </p:nvSpPr>
        <p:spPr bwMode="auto">
          <a:xfrm rot="-7527845">
            <a:off x="3725069" y="4987131"/>
            <a:ext cx="915988" cy="358775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41" name="Isosceles Triangle 44@|1FFC:2381804|FBC:16777215|LFC:16777215|LBC:16777215"/>
          <p:cNvSpPr>
            <a:spLocks noChangeArrowheads="1"/>
          </p:cNvSpPr>
          <p:nvPr/>
        </p:nvSpPr>
        <p:spPr bwMode="auto">
          <a:xfrm rot="-2140796">
            <a:off x="1477963" y="4487863"/>
            <a:ext cx="915987" cy="358775"/>
          </a:xfrm>
          <a:prstGeom prst="triangle">
            <a:avLst>
              <a:gd name="adj" fmla="val 5000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42" name="TextBox 61@|17FFC:16777215|FBC:16777215|LFC:16777215|LBC:16777215"/>
          <p:cNvSpPr txBox="1">
            <a:spLocks noChangeArrowheads="1"/>
          </p:cNvSpPr>
          <p:nvPr/>
        </p:nvSpPr>
        <p:spPr bwMode="auto">
          <a:xfrm>
            <a:off x="3168650" y="2060575"/>
            <a:ext cx="406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</a:t>
            </a:r>
          </a:p>
        </p:txBody>
      </p:sp>
      <p:sp>
        <p:nvSpPr>
          <p:cNvPr id="18443" name="TextBox 62@|17FFC:16777215|FBC:16777215|LFC:16777215|LBC:16777215"/>
          <p:cNvSpPr txBox="1">
            <a:spLocks noChangeArrowheads="1"/>
          </p:cNvSpPr>
          <p:nvPr/>
        </p:nvSpPr>
        <p:spPr bwMode="auto">
          <a:xfrm>
            <a:off x="3168650" y="5199063"/>
            <a:ext cx="40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C</a:t>
            </a:r>
          </a:p>
        </p:txBody>
      </p:sp>
      <p:sp>
        <p:nvSpPr>
          <p:cNvPr id="18444" name="TextBox 63@|17FFC:16777215|FBC:16777215|LFC:16777215|LBC:16777215"/>
          <p:cNvSpPr txBox="1">
            <a:spLocks noChangeArrowheads="1"/>
          </p:cNvSpPr>
          <p:nvPr/>
        </p:nvSpPr>
        <p:spPr bwMode="auto">
          <a:xfrm>
            <a:off x="1568450" y="3427413"/>
            <a:ext cx="4079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D</a:t>
            </a:r>
          </a:p>
        </p:txBody>
      </p:sp>
      <p:sp>
        <p:nvSpPr>
          <p:cNvPr id="18445" name="TextBox 64@|17FFC:16777215|FBC:16777215|LFC:16777215|LBC:16777215"/>
          <p:cNvSpPr txBox="1">
            <a:spLocks noChangeArrowheads="1"/>
          </p:cNvSpPr>
          <p:nvPr/>
        </p:nvSpPr>
        <p:spPr bwMode="auto">
          <a:xfrm>
            <a:off x="4710113" y="3960813"/>
            <a:ext cx="4079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B</a:t>
            </a:r>
          </a:p>
        </p:txBody>
      </p:sp>
      <p:sp>
        <p:nvSpPr>
          <p:cNvPr id="18446" name="矩形 39"/>
          <p:cNvSpPr>
            <a:spLocks noChangeArrowheads="1"/>
          </p:cNvSpPr>
          <p:nvPr/>
        </p:nvSpPr>
        <p:spPr bwMode="auto">
          <a:xfrm>
            <a:off x="6207125" y="1830388"/>
            <a:ext cx="66675" cy="989012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47" name="矩形 40"/>
          <p:cNvSpPr>
            <a:spLocks noChangeArrowheads="1"/>
          </p:cNvSpPr>
          <p:nvPr/>
        </p:nvSpPr>
        <p:spPr bwMode="auto">
          <a:xfrm>
            <a:off x="6207125" y="2809875"/>
            <a:ext cx="66675" cy="98742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48" name="矩形 41"/>
          <p:cNvSpPr>
            <a:spLocks noChangeArrowheads="1"/>
          </p:cNvSpPr>
          <p:nvPr/>
        </p:nvSpPr>
        <p:spPr bwMode="auto">
          <a:xfrm>
            <a:off x="6207125" y="3797300"/>
            <a:ext cx="66675" cy="987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49" name="矩形 42"/>
          <p:cNvSpPr>
            <a:spLocks noChangeArrowheads="1"/>
          </p:cNvSpPr>
          <p:nvPr/>
        </p:nvSpPr>
        <p:spPr bwMode="auto">
          <a:xfrm>
            <a:off x="6207125" y="4776788"/>
            <a:ext cx="66675" cy="98742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0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810375" y="2032000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1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815138" y="2354263"/>
            <a:ext cx="43942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2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810375" y="2992438"/>
            <a:ext cx="1295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3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815138" y="3314700"/>
            <a:ext cx="4394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4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810375" y="395446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5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815138" y="4276725"/>
            <a:ext cx="40386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6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810375" y="497681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7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815138" y="5299075"/>
            <a:ext cx="42926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  <p:sp>
        <p:nvSpPr>
          <p:cNvPr id="18459" name="TextBox 13"/>
          <p:cNvSpPr txBox="1">
            <a:spLocks noChangeArrowheads="1"/>
          </p:cNvSpPr>
          <p:nvPr/>
        </p:nvSpPr>
        <p:spPr bwMode="auto">
          <a:xfrm>
            <a:off x="2552700" y="3267075"/>
            <a:ext cx="1373188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8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添加</a:t>
            </a:r>
            <a:endParaRPr lang="en-US" altLang="zh-CN" sz="28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28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文字</a:t>
            </a:r>
            <a:endParaRPr lang="en-US" altLang="zh-CN" sz="28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8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  <p:bldP spid="18435" grpId="0" animBg="1"/>
      <p:bldP spid="18436" grpId="0" animBg="1"/>
      <p:bldP spid="18437" grpId="0" animBg="1"/>
      <p:bldP spid="18438" grpId="0" animBg="1"/>
      <p:bldP spid="18439" grpId="0" animBg="1"/>
      <p:bldP spid="18440" grpId="0" animBg="1"/>
      <p:bldP spid="18441" grpId="0" animBg="1"/>
      <p:bldP spid="18442" grpId="0"/>
      <p:bldP spid="18443" grpId="0"/>
      <p:bldP spid="18444" grpId="0"/>
      <p:bldP spid="18445" grpId="0"/>
      <p:bldP spid="18446" grpId="0" animBg="1"/>
      <p:bldP spid="18447" grpId="0" animBg="1"/>
      <p:bldP spid="18448" grpId="0" animBg="1"/>
      <p:bldP spid="18449" grpId="0" animBg="1"/>
      <p:bldP spid="18450" grpId="0"/>
      <p:bldP spid="18451" grpId="0"/>
      <p:bldP spid="18452" grpId="0"/>
      <p:bldP spid="18453" grpId="0"/>
      <p:bldP spid="18454" grpId="0"/>
      <p:bldP spid="18455" grpId="0"/>
      <p:bldP spid="18456" grpId="0"/>
      <p:bldP spid="18457" grpId="0"/>
      <p:bldP spid="1845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reeform 5"/>
          <p:cNvSpPr>
            <a:spLocks noChangeArrowheads="1"/>
          </p:cNvSpPr>
          <p:nvPr/>
        </p:nvSpPr>
        <p:spPr bwMode="auto">
          <a:xfrm>
            <a:off x="4743450" y="1622425"/>
            <a:ext cx="5214938" cy="539750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43" name="Oval 14"/>
          <p:cNvSpPr>
            <a:spLocks noChangeArrowheads="1"/>
          </p:cNvSpPr>
          <p:nvPr/>
        </p:nvSpPr>
        <p:spPr bwMode="auto">
          <a:xfrm>
            <a:off x="1081088" y="2325688"/>
            <a:ext cx="2473325" cy="2417762"/>
          </a:xfrm>
          <a:prstGeom prst="ellipse">
            <a:avLst/>
          </a:prstGeom>
          <a:solidFill>
            <a:srgbClr val="0070C0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18" rIns="0" bIns="45718" anchor="ctr"/>
          <a:lstStyle/>
          <a:p>
            <a:pPr algn="ctr">
              <a:defRPr/>
            </a:pPr>
            <a:endParaRPr lang="zh-CN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黑体" pitchFamily="49" charset="-122"/>
            </a:endParaRPr>
          </a:p>
        </p:txBody>
      </p:sp>
      <p:sp>
        <p:nvSpPr>
          <p:cNvPr id="26628" name="Freeform 15"/>
          <p:cNvSpPr>
            <a:spLocks noEditPoints="1" noChangeArrowheads="1"/>
          </p:cNvSpPr>
          <p:nvPr/>
        </p:nvSpPr>
        <p:spPr bwMode="auto">
          <a:xfrm>
            <a:off x="1779588" y="2619375"/>
            <a:ext cx="1195387" cy="1068388"/>
          </a:xfrm>
          <a:custGeom>
            <a:avLst/>
            <a:gdLst>
              <a:gd name="T0" fmla="*/ 2147483647 w 1910"/>
              <a:gd name="T1" fmla="*/ 2147483647 h 1774"/>
              <a:gd name="T2" fmla="*/ 2147483647 w 1910"/>
              <a:gd name="T3" fmla="*/ 2147483647 h 1774"/>
              <a:gd name="T4" fmla="*/ 2147483647 w 1910"/>
              <a:gd name="T5" fmla="*/ 2147483647 h 1774"/>
              <a:gd name="T6" fmla="*/ 2147483647 w 1910"/>
              <a:gd name="T7" fmla="*/ 2147483647 h 1774"/>
              <a:gd name="T8" fmla="*/ 2147483647 w 1910"/>
              <a:gd name="T9" fmla="*/ 873387918 h 1774"/>
              <a:gd name="T10" fmla="*/ 2147483647 w 1910"/>
              <a:gd name="T11" fmla="*/ 2147483647 h 1774"/>
              <a:gd name="T12" fmla="*/ 2147483647 w 1910"/>
              <a:gd name="T13" fmla="*/ 2147483647 h 1774"/>
              <a:gd name="T14" fmla="*/ 2147483647 w 1910"/>
              <a:gd name="T15" fmla="*/ 2147483647 h 1774"/>
              <a:gd name="T16" fmla="*/ 2147483647 w 1910"/>
              <a:gd name="T17" fmla="*/ 2147483647 h 1774"/>
              <a:gd name="T18" fmla="*/ 2147483647 w 1910"/>
              <a:gd name="T19" fmla="*/ 2147483647 h 1774"/>
              <a:gd name="T20" fmla="*/ 2147483647 w 1910"/>
              <a:gd name="T21" fmla="*/ 2147483647 h 1774"/>
              <a:gd name="T22" fmla="*/ 2147483647 w 1910"/>
              <a:gd name="T23" fmla="*/ 2147483647 h 1774"/>
              <a:gd name="T24" fmla="*/ 2147483647 w 1910"/>
              <a:gd name="T25" fmla="*/ 2147483647 h 1774"/>
              <a:gd name="T26" fmla="*/ 2147483647 w 1910"/>
              <a:gd name="T27" fmla="*/ 2147483647 h 1774"/>
              <a:gd name="T28" fmla="*/ 2147483647 w 1910"/>
              <a:gd name="T29" fmla="*/ 2147483647 h 1774"/>
              <a:gd name="T30" fmla="*/ 2147483647 w 1910"/>
              <a:gd name="T31" fmla="*/ 2147483647 h 1774"/>
              <a:gd name="T32" fmla="*/ 2147483647 w 1910"/>
              <a:gd name="T33" fmla="*/ 2147483647 h 1774"/>
              <a:gd name="T34" fmla="*/ 2147483647 w 1910"/>
              <a:gd name="T35" fmla="*/ 2147483647 h 1774"/>
              <a:gd name="T36" fmla="*/ 2147483647 w 1910"/>
              <a:gd name="T37" fmla="*/ 2147483647 h 1774"/>
              <a:gd name="T38" fmla="*/ 2147483647 w 1910"/>
              <a:gd name="T39" fmla="*/ 2147483647 h 1774"/>
              <a:gd name="T40" fmla="*/ 2147483647 w 1910"/>
              <a:gd name="T41" fmla="*/ 2147483647 h 1774"/>
              <a:gd name="T42" fmla="*/ 2147483647 w 1910"/>
              <a:gd name="T43" fmla="*/ 2147483647 h 1774"/>
              <a:gd name="T44" fmla="*/ 2147483647 w 1910"/>
              <a:gd name="T45" fmla="*/ 2147483647 h 1774"/>
              <a:gd name="T46" fmla="*/ 2147483647 w 1910"/>
              <a:gd name="T47" fmla="*/ 2147483647 h 1774"/>
              <a:gd name="T48" fmla="*/ 2147483647 w 1910"/>
              <a:gd name="T49" fmla="*/ 2147483647 h 1774"/>
              <a:gd name="T50" fmla="*/ 2147483647 w 1910"/>
              <a:gd name="T51" fmla="*/ 2147483647 h 1774"/>
              <a:gd name="T52" fmla="*/ 2147483647 w 1910"/>
              <a:gd name="T53" fmla="*/ 2147483647 h 1774"/>
              <a:gd name="T54" fmla="*/ 2147483647 w 1910"/>
              <a:gd name="T55" fmla="*/ 2147483647 h 1774"/>
              <a:gd name="T56" fmla="*/ 2147483647 w 1910"/>
              <a:gd name="T57" fmla="*/ 2147483647 h 1774"/>
              <a:gd name="T58" fmla="*/ 2147483647 w 1910"/>
              <a:gd name="T59" fmla="*/ 2147483647 h 1774"/>
              <a:gd name="T60" fmla="*/ 2147483647 w 1910"/>
              <a:gd name="T61" fmla="*/ 2147483647 h 1774"/>
              <a:gd name="T62" fmla="*/ 2147483647 w 1910"/>
              <a:gd name="T63" fmla="*/ 2147483647 h 1774"/>
              <a:gd name="T64" fmla="*/ 0 w 1910"/>
              <a:gd name="T65" fmla="*/ 2147483647 h 1774"/>
              <a:gd name="T66" fmla="*/ 2147483647 w 1910"/>
              <a:gd name="T67" fmla="*/ 2147483647 h 1774"/>
              <a:gd name="T68" fmla="*/ 2147483647 w 1910"/>
              <a:gd name="T69" fmla="*/ 2147483647 h 1774"/>
              <a:gd name="T70" fmla="*/ 2147483647 w 1910"/>
              <a:gd name="T71" fmla="*/ 2147483647 h 1774"/>
              <a:gd name="T72" fmla="*/ 2147483647 w 1910"/>
              <a:gd name="T73" fmla="*/ 2147483647 h 1774"/>
              <a:gd name="T74" fmla="*/ 2147483647 w 1910"/>
              <a:gd name="T75" fmla="*/ 2147483647 h 1774"/>
              <a:gd name="T76" fmla="*/ 2147483647 w 1910"/>
              <a:gd name="T77" fmla="*/ 2147483647 h 177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910"/>
              <a:gd name="T118" fmla="*/ 0 h 1774"/>
              <a:gd name="T119" fmla="*/ 1910 w 1910"/>
              <a:gd name="T120" fmla="*/ 1774 h 177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910" h="1774">
                <a:moveTo>
                  <a:pt x="848" y="1550"/>
                </a:moveTo>
                <a:lnTo>
                  <a:pt x="1051" y="1550"/>
                </a:lnTo>
                <a:lnTo>
                  <a:pt x="1122" y="1668"/>
                </a:lnTo>
                <a:lnTo>
                  <a:pt x="788" y="1668"/>
                </a:lnTo>
                <a:lnTo>
                  <a:pt x="848" y="1550"/>
                </a:lnTo>
                <a:close/>
                <a:moveTo>
                  <a:pt x="535" y="59"/>
                </a:moveTo>
                <a:lnTo>
                  <a:pt x="584" y="90"/>
                </a:lnTo>
                <a:cubicBezTo>
                  <a:pt x="587" y="92"/>
                  <a:pt x="589" y="93"/>
                  <a:pt x="591" y="95"/>
                </a:cubicBezTo>
                <a:lnTo>
                  <a:pt x="1031" y="39"/>
                </a:lnTo>
                <a:cubicBezTo>
                  <a:pt x="1020" y="15"/>
                  <a:pt x="994" y="0"/>
                  <a:pt x="963" y="4"/>
                </a:cubicBezTo>
                <a:lnTo>
                  <a:pt x="535" y="59"/>
                </a:lnTo>
                <a:close/>
                <a:moveTo>
                  <a:pt x="477" y="72"/>
                </a:moveTo>
                <a:lnTo>
                  <a:pt x="560" y="125"/>
                </a:lnTo>
                <a:cubicBezTo>
                  <a:pt x="572" y="133"/>
                  <a:pt x="582" y="155"/>
                  <a:pt x="582" y="175"/>
                </a:cubicBezTo>
                <a:lnTo>
                  <a:pt x="582" y="937"/>
                </a:lnTo>
                <a:cubicBezTo>
                  <a:pt x="582" y="957"/>
                  <a:pt x="572" y="966"/>
                  <a:pt x="560" y="959"/>
                </a:cubicBezTo>
                <a:lnTo>
                  <a:pt x="477" y="906"/>
                </a:lnTo>
                <a:cubicBezTo>
                  <a:pt x="464" y="898"/>
                  <a:pt x="454" y="875"/>
                  <a:pt x="454" y="856"/>
                </a:cubicBezTo>
                <a:lnTo>
                  <a:pt x="454" y="93"/>
                </a:lnTo>
                <a:cubicBezTo>
                  <a:pt x="454" y="74"/>
                  <a:pt x="464" y="64"/>
                  <a:pt x="477" y="72"/>
                </a:cubicBezTo>
                <a:close/>
                <a:moveTo>
                  <a:pt x="820" y="308"/>
                </a:moveTo>
                <a:lnTo>
                  <a:pt x="869" y="340"/>
                </a:lnTo>
                <a:cubicBezTo>
                  <a:pt x="872" y="341"/>
                  <a:pt x="874" y="343"/>
                  <a:pt x="877" y="345"/>
                </a:cubicBezTo>
                <a:lnTo>
                  <a:pt x="1316" y="289"/>
                </a:lnTo>
                <a:cubicBezTo>
                  <a:pt x="1305" y="264"/>
                  <a:pt x="1279" y="250"/>
                  <a:pt x="1249" y="253"/>
                </a:cubicBezTo>
                <a:lnTo>
                  <a:pt x="820" y="308"/>
                </a:lnTo>
                <a:close/>
                <a:moveTo>
                  <a:pt x="762" y="322"/>
                </a:moveTo>
                <a:lnTo>
                  <a:pt x="845" y="375"/>
                </a:lnTo>
                <a:cubicBezTo>
                  <a:pt x="857" y="382"/>
                  <a:pt x="867" y="405"/>
                  <a:pt x="867" y="424"/>
                </a:cubicBezTo>
                <a:lnTo>
                  <a:pt x="867" y="1187"/>
                </a:lnTo>
                <a:cubicBezTo>
                  <a:pt x="867" y="1206"/>
                  <a:pt x="857" y="1216"/>
                  <a:pt x="845" y="1208"/>
                </a:cubicBezTo>
                <a:lnTo>
                  <a:pt x="762" y="1155"/>
                </a:lnTo>
                <a:cubicBezTo>
                  <a:pt x="750" y="1147"/>
                  <a:pt x="740" y="1125"/>
                  <a:pt x="740" y="1105"/>
                </a:cubicBezTo>
                <a:lnTo>
                  <a:pt x="740" y="343"/>
                </a:lnTo>
                <a:cubicBezTo>
                  <a:pt x="740" y="323"/>
                  <a:pt x="750" y="314"/>
                  <a:pt x="762" y="322"/>
                </a:cubicBezTo>
                <a:close/>
                <a:moveTo>
                  <a:pt x="908" y="408"/>
                </a:moveTo>
                <a:lnTo>
                  <a:pt x="1368" y="349"/>
                </a:lnTo>
                <a:cubicBezTo>
                  <a:pt x="1407" y="344"/>
                  <a:pt x="1440" y="370"/>
                  <a:pt x="1440" y="408"/>
                </a:cubicBezTo>
                <a:lnTo>
                  <a:pt x="1440" y="1064"/>
                </a:lnTo>
                <a:cubicBezTo>
                  <a:pt x="1440" y="1102"/>
                  <a:pt x="1407" y="1137"/>
                  <a:pt x="1368" y="1142"/>
                </a:cubicBezTo>
                <a:lnTo>
                  <a:pt x="908" y="1201"/>
                </a:lnTo>
                <a:lnTo>
                  <a:pt x="908" y="408"/>
                </a:lnTo>
                <a:close/>
                <a:moveTo>
                  <a:pt x="996" y="515"/>
                </a:moveTo>
                <a:lnTo>
                  <a:pt x="1356" y="469"/>
                </a:lnTo>
                <a:lnTo>
                  <a:pt x="1356" y="631"/>
                </a:lnTo>
                <a:lnTo>
                  <a:pt x="996" y="677"/>
                </a:lnTo>
                <a:lnTo>
                  <a:pt x="996" y="515"/>
                </a:lnTo>
                <a:close/>
                <a:moveTo>
                  <a:pt x="622" y="158"/>
                </a:moveTo>
                <a:lnTo>
                  <a:pt x="1082" y="99"/>
                </a:lnTo>
                <a:cubicBezTo>
                  <a:pt x="1122" y="94"/>
                  <a:pt x="1155" y="121"/>
                  <a:pt x="1155" y="158"/>
                </a:cubicBezTo>
                <a:lnTo>
                  <a:pt x="1155" y="177"/>
                </a:lnTo>
                <a:lnTo>
                  <a:pt x="719" y="233"/>
                </a:lnTo>
                <a:cubicBezTo>
                  <a:pt x="688" y="242"/>
                  <a:pt x="676" y="262"/>
                  <a:pt x="677" y="303"/>
                </a:cubicBezTo>
                <a:lnTo>
                  <a:pt x="677" y="944"/>
                </a:lnTo>
                <a:lnTo>
                  <a:pt x="622" y="951"/>
                </a:lnTo>
                <a:lnTo>
                  <a:pt x="622" y="158"/>
                </a:lnTo>
                <a:close/>
                <a:moveTo>
                  <a:pt x="286" y="530"/>
                </a:moveTo>
                <a:lnTo>
                  <a:pt x="378" y="530"/>
                </a:lnTo>
                <a:lnTo>
                  <a:pt x="378" y="381"/>
                </a:lnTo>
                <a:lnTo>
                  <a:pt x="293" y="381"/>
                </a:lnTo>
                <a:cubicBezTo>
                  <a:pt x="215" y="381"/>
                  <a:pt x="152" y="445"/>
                  <a:pt x="152" y="523"/>
                </a:cubicBezTo>
                <a:lnTo>
                  <a:pt x="152" y="1314"/>
                </a:lnTo>
                <a:cubicBezTo>
                  <a:pt x="152" y="1378"/>
                  <a:pt x="195" y="1433"/>
                  <a:pt x="254" y="1450"/>
                </a:cubicBezTo>
                <a:lnTo>
                  <a:pt x="0" y="1651"/>
                </a:lnTo>
                <a:lnTo>
                  <a:pt x="0" y="1774"/>
                </a:lnTo>
                <a:lnTo>
                  <a:pt x="1910" y="1774"/>
                </a:lnTo>
                <a:lnTo>
                  <a:pt x="1910" y="1651"/>
                </a:lnTo>
                <a:lnTo>
                  <a:pt x="1638" y="1452"/>
                </a:lnTo>
                <a:cubicBezTo>
                  <a:pt x="1701" y="1438"/>
                  <a:pt x="1748" y="1381"/>
                  <a:pt x="1748" y="1314"/>
                </a:cubicBezTo>
                <a:lnTo>
                  <a:pt x="1748" y="523"/>
                </a:lnTo>
                <a:cubicBezTo>
                  <a:pt x="1748" y="445"/>
                  <a:pt x="1685" y="381"/>
                  <a:pt x="1607" y="381"/>
                </a:cubicBezTo>
                <a:lnTo>
                  <a:pt x="1523" y="381"/>
                </a:lnTo>
                <a:lnTo>
                  <a:pt x="1523" y="530"/>
                </a:lnTo>
                <a:lnTo>
                  <a:pt x="1614" y="530"/>
                </a:lnTo>
                <a:lnTo>
                  <a:pt x="1614" y="1336"/>
                </a:lnTo>
                <a:lnTo>
                  <a:pt x="286" y="1336"/>
                </a:lnTo>
                <a:lnTo>
                  <a:pt x="286" y="5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14" tIns="54407" rIns="108814" bIns="54407"/>
          <a:lstStyle/>
          <a:p>
            <a:endParaRPr lang="zh-CN" altLang="en-US"/>
          </a:p>
        </p:txBody>
      </p:sp>
      <p:sp>
        <p:nvSpPr>
          <p:cNvPr id="26629" name="TextBox 37"/>
          <p:cNvSpPr>
            <a:spLocks noChangeArrowheads="1"/>
          </p:cNvSpPr>
          <p:nvPr/>
        </p:nvSpPr>
        <p:spPr bwMode="auto">
          <a:xfrm>
            <a:off x="1758950" y="3765550"/>
            <a:ext cx="11176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14" tIns="54407" rIns="108814" bIns="54407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/>
            <a:r>
              <a:rPr lang="zh-CN" altLang="en-US" sz="2800" b="1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黑体" pitchFamily="49" charset="-122"/>
              </a:rPr>
              <a:t>目录</a:t>
            </a:r>
          </a:p>
        </p:txBody>
      </p:sp>
      <p:sp>
        <p:nvSpPr>
          <p:cNvPr id="26630" name="TextBox 38"/>
          <p:cNvSpPr>
            <a:spLocks noChangeArrowheads="1"/>
          </p:cNvSpPr>
          <p:nvPr/>
        </p:nvSpPr>
        <p:spPr bwMode="auto">
          <a:xfrm>
            <a:off x="1831975" y="4257675"/>
            <a:ext cx="1081088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14" tIns="54407" rIns="108814" bIns="54407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120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黑体" pitchFamily="49" charset="-122"/>
              </a:rPr>
              <a:t>CONTENTS</a:t>
            </a:r>
            <a:endParaRPr lang="zh-CN" altLang="en-US" sz="1200">
              <a:solidFill>
                <a:srgbClr val="F8F8F8"/>
              </a:solidFill>
              <a:latin typeface="微软雅黑" pitchFamily="34" charset="-122"/>
              <a:ea typeface="微软雅黑" pitchFamily="34" charset="-122"/>
              <a:sym typeface="黑体" pitchFamily="49" charset="-122"/>
            </a:endParaRPr>
          </a:p>
        </p:txBody>
      </p:sp>
      <p:sp>
        <p:nvSpPr>
          <p:cNvPr id="26631" name="Freeform 5"/>
          <p:cNvSpPr>
            <a:spLocks noChangeArrowheads="1"/>
          </p:cNvSpPr>
          <p:nvPr/>
        </p:nvSpPr>
        <p:spPr bwMode="auto">
          <a:xfrm>
            <a:off x="5568950" y="2439988"/>
            <a:ext cx="5214938" cy="541337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26632" name="Freeform 5"/>
          <p:cNvSpPr>
            <a:spLocks noChangeArrowheads="1"/>
          </p:cNvSpPr>
          <p:nvPr/>
        </p:nvSpPr>
        <p:spPr bwMode="auto">
          <a:xfrm>
            <a:off x="4743450" y="3195638"/>
            <a:ext cx="5214938" cy="539750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26633" name="Freeform 5"/>
          <p:cNvSpPr>
            <a:spLocks noChangeArrowheads="1"/>
          </p:cNvSpPr>
          <p:nvPr/>
        </p:nvSpPr>
        <p:spPr bwMode="auto">
          <a:xfrm>
            <a:off x="5568950" y="3949700"/>
            <a:ext cx="5214938" cy="541338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9525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26634" name="Freeform 5"/>
          <p:cNvSpPr>
            <a:spLocks noChangeArrowheads="1"/>
          </p:cNvSpPr>
          <p:nvPr/>
        </p:nvSpPr>
        <p:spPr bwMode="auto">
          <a:xfrm>
            <a:off x="4743450" y="4703763"/>
            <a:ext cx="5214938" cy="541337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26635" name="TextBox 4"/>
          <p:cNvSpPr>
            <a:spLocks noChangeArrowheads="1"/>
          </p:cNvSpPr>
          <p:nvPr/>
        </p:nvSpPr>
        <p:spPr bwMode="auto">
          <a:xfrm>
            <a:off x="5351463" y="1738313"/>
            <a:ext cx="53975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26636" name="Freeform 6"/>
          <p:cNvSpPr>
            <a:spLocks noChangeArrowheads="1"/>
          </p:cNvSpPr>
          <p:nvPr/>
        </p:nvSpPr>
        <p:spPr bwMode="auto">
          <a:xfrm>
            <a:off x="4381500" y="1670050"/>
            <a:ext cx="482600" cy="444500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26637" name="TextBox 7"/>
          <p:cNvSpPr>
            <a:spLocks noChangeArrowheads="1"/>
          </p:cNvSpPr>
          <p:nvPr/>
        </p:nvSpPr>
        <p:spPr bwMode="auto">
          <a:xfrm>
            <a:off x="4538663" y="174625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638" name="TextBox 8"/>
          <p:cNvSpPr>
            <a:spLocks noChangeArrowheads="1"/>
          </p:cNvSpPr>
          <p:nvPr/>
        </p:nvSpPr>
        <p:spPr bwMode="auto">
          <a:xfrm>
            <a:off x="6176963" y="2565400"/>
            <a:ext cx="5500687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26639" name="Freeform 6"/>
          <p:cNvSpPr>
            <a:spLocks noChangeArrowheads="1"/>
          </p:cNvSpPr>
          <p:nvPr/>
        </p:nvSpPr>
        <p:spPr bwMode="auto">
          <a:xfrm>
            <a:off x="5207000" y="2486025"/>
            <a:ext cx="482600" cy="446088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26640" name="TextBox 11"/>
          <p:cNvSpPr>
            <a:spLocks noChangeArrowheads="1"/>
          </p:cNvSpPr>
          <p:nvPr/>
        </p:nvSpPr>
        <p:spPr bwMode="auto">
          <a:xfrm>
            <a:off x="5364163" y="2557463"/>
            <a:ext cx="16192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641" name="TextBox 12"/>
          <p:cNvSpPr>
            <a:spLocks noChangeArrowheads="1"/>
          </p:cNvSpPr>
          <p:nvPr/>
        </p:nvSpPr>
        <p:spPr bwMode="auto">
          <a:xfrm>
            <a:off x="5435600" y="3303588"/>
            <a:ext cx="534828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26642" name="Freeform 6"/>
          <p:cNvSpPr>
            <a:spLocks noChangeArrowheads="1"/>
          </p:cNvSpPr>
          <p:nvPr/>
        </p:nvSpPr>
        <p:spPr bwMode="auto">
          <a:xfrm>
            <a:off x="4381500" y="3240088"/>
            <a:ext cx="482600" cy="446087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26643" name="TextBox 15"/>
          <p:cNvSpPr>
            <a:spLocks noChangeArrowheads="1"/>
          </p:cNvSpPr>
          <p:nvPr/>
        </p:nvSpPr>
        <p:spPr bwMode="auto">
          <a:xfrm>
            <a:off x="4538663" y="334010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644" name="TextBox 16"/>
          <p:cNvSpPr>
            <a:spLocks noChangeArrowheads="1"/>
          </p:cNvSpPr>
          <p:nvPr/>
        </p:nvSpPr>
        <p:spPr bwMode="auto">
          <a:xfrm>
            <a:off x="6261100" y="4052888"/>
            <a:ext cx="5578475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26645" name="Freeform 6"/>
          <p:cNvSpPr>
            <a:spLocks noChangeArrowheads="1"/>
          </p:cNvSpPr>
          <p:nvPr/>
        </p:nvSpPr>
        <p:spPr bwMode="auto">
          <a:xfrm>
            <a:off x="5207000" y="3997325"/>
            <a:ext cx="482600" cy="446088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26646" name="TextBox 19"/>
          <p:cNvSpPr>
            <a:spLocks noChangeArrowheads="1"/>
          </p:cNvSpPr>
          <p:nvPr/>
        </p:nvSpPr>
        <p:spPr bwMode="auto">
          <a:xfrm>
            <a:off x="5364163" y="408940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647" name="TextBox 20"/>
          <p:cNvSpPr>
            <a:spLocks noChangeArrowheads="1"/>
          </p:cNvSpPr>
          <p:nvPr/>
        </p:nvSpPr>
        <p:spPr bwMode="auto">
          <a:xfrm>
            <a:off x="5435600" y="4795838"/>
            <a:ext cx="5540375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26648" name="Freeform 6"/>
          <p:cNvSpPr>
            <a:spLocks noChangeArrowheads="1"/>
          </p:cNvSpPr>
          <p:nvPr/>
        </p:nvSpPr>
        <p:spPr bwMode="auto">
          <a:xfrm>
            <a:off x="4381500" y="4751388"/>
            <a:ext cx="482600" cy="446087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26649" name="TextBox 23"/>
          <p:cNvSpPr>
            <a:spLocks noChangeArrowheads="1"/>
          </p:cNvSpPr>
          <p:nvPr/>
        </p:nvSpPr>
        <p:spPr bwMode="auto">
          <a:xfrm>
            <a:off x="4538663" y="483235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6" name="Freeform 5"/>
          <p:cNvSpPr>
            <a:spLocks noChangeArrowheads="1"/>
          </p:cNvSpPr>
          <p:nvPr/>
        </p:nvSpPr>
        <p:spPr bwMode="auto">
          <a:xfrm>
            <a:off x="5568950" y="2447925"/>
            <a:ext cx="5214938" cy="541338"/>
          </a:xfrm>
          <a:custGeom>
            <a:avLst/>
            <a:gdLst>
              <a:gd name="T0" fmla="*/ 12255 w 12769"/>
              <a:gd name="T1" fmla="*/ 31 h 1159"/>
              <a:gd name="T2" fmla="*/ 12727 w 12769"/>
              <a:gd name="T3" fmla="*/ 503 h 1159"/>
              <a:gd name="T4" fmla="*/ 12727 w 12769"/>
              <a:gd name="T5" fmla="*/ 656 h 1159"/>
              <a:gd name="T6" fmla="*/ 12255 w 12769"/>
              <a:gd name="T7" fmla="*/ 1128 h 1159"/>
              <a:gd name="T8" fmla="*/ 12180 w 12769"/>
              <a:gd name="T9" fmla="*/ 1159 h 1159"/>
              <a:gd name="T10" fmla="*/ 591 w 12769"/>
              <a:gd name="T11" fmla="*/ 1159 h 1159"/>
              <a:gd name="T12" fmla="*/ 514 w 12769"/>
              <a:gd name="T13" fmla="*/ 1128 h 1159"/>
              <a:gd name="T14" fmla="*/ 42 w 12769"/>
              <a:gd name="T15" fmla="*/ 656 h 1159"/>
              <a:gd name="T16" fmla="*/ 42 w 12769"/>
              <a:gd name="T17" fmla="*/ 503 h 1159"/>
              <a:gd name="T18" fmla="*/ 514 w 12769"/>
              <a:gd name="T19" fmla="*/ 31 h 1159"/>
              <a:gd name="T20" fmla="*/ 591 w 12769"/>
              <a:gd name="T21" fmla="*/ 0 h 1159"/>
              <a:gd name="T22" fmla="*/ 12178 w 12769"/>
              <a:gd name="T23" fmla="*/ 0 h 1159"/>
              <a:gd name="T24" fmla="*/ 12255 w 12769"/>
              <a:gd name="T25" fmla="*/ 31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rgbClr val="0070C0"/>
          </a:solidFill>
          <a:ln w="12700">
            <a:solidFill>
              <a:srgbClr val="0070C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18" rIns="0" bIns="45718" anchor="ctr"/>
          <a:lstStyle/>
          <a:p>
            <a:pPr algn="ctr">
              <a:defRPr/>
            </a:pPr>
            <a:endParaRPr lang="zh-CN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67" name="TextBox 4"/>
          <p:cNvSpPr>
            <a:spLocks noChangeArrowheads="1"/>
          </p:cNvSpPr>
          <p:nvPr/>
        </p:nvSpPr>
        <p:spPr bwMode="auto">
          <a:xfrm>
            <a:off x="6176963" y="2549525"/>
            <a:ext cx="5397500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425" y="1965325"/>
            <a:ext cx="3027363" cy="3840163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矩形 5"/>
          <p:cNvSpPr>
            <a:spLocks noChangeArrowheads="1"/>
          </p:cNvSpPr>
          <p:nvPr/>
        </p:nvSpPr>
        <p:spPr bwMode="auto">
          <a:xfrm>
            <a:off x="3687763" y="2005013"/>
            <a:ext cx="8102600" cy="94615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 sz="3100">
              <a:solidFill>
                <a:srgbClr val="000000"/>
              </a:solidFill>
            </a:endParaRPr>
          </a:p>
        </p:txBody>
      </p:sp>
      <p:sp>
        <p:nvSpPr>
          <p:cNvPr id="27652" name="矩形 6"/>
          <p:cNvSpPr>
            <a:spLocks noChangeArrowheads="1"/>
          </p:cNvSpPr>
          <p:nvPr/>
        </p:nvSpPr>
        <p:spPr bwMode="auto">
          <a:xfrm>
            <a:off x="3687763" y="3060700"/>
            <a:ext cx="8102600" cy="2716213"/>
          </a:xfrm>
          <a:prstGeom prst="rect">
            <a:avLst/>
          </a:prstGeom>
          <a:solidFill>
            <a:srgbClr val="FFFFFF"/>
          </a:solidFill>
          <a:ln w="12700">
            <a:solidFill>
              <a:srgbClr val="ADBACA"/>
            </a:solidFill>
            <a:miter lim="800000"/>
            <a:headEnd/>
            <a:tailEnd/>
          </a:ln>
        </p:spPr>
        <p:txBody>
          <a:bodyPr anchor="ctr"/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 sz="3100">
              <a:solidFill>
                <a:srgbClr val="000000"/>
              </a:solidFill>
            </a:endParaRPr>
          </a:p>
        </p:txBody>
      </p:sp>
      <p:sp>
        <p:nvSpPr>
          <p:cNvPr id="27653" name="矩形 7"/>
          <p:cNvSpPr>
            <a:spLocks noChangeArrowheads="1"/>
          </p:cNvSpPr>
          <p:nvPr/>
        </p:nvSpPr>
        <p:spPr bwMode="auto">
          <a:xfrm>
            <a:off x="3949700" y="2252663"/>
            <a:ext cx="6975475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3868738" y="3552825"/>
            <a:ext cx="7056437" cy="1568450"/>
            <a:chOff x="3868738" y="3552825"/>
            <a:chExt cx="7056437" cy="1568450"/>
          </a:xfrm>
        </p:grpSpPr>
        <p:sp>
          <p:nvSpPr>
            <p:cNvPr id="27656" name="矩形 8"/>
            <p:cNvSpPr>
              <a:spLocks noChangeArrowheads="1"/>
            </p:cNvSpPr>
            <p:nvPr/>
          </p:nvSpPr>
          <p:spPr bwMode="auto">
            <a:xfrm>
              <a:off x="3949700" y="3959225"/>
              <a:ext cx="6975475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>
                  <a:solidFill>
                    <a:srgbClr val="445469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单击此处编辑您要的内容，建议您在展示时采用微软雅黑字体，本模版所有图形线条及其相应素材均可自由编辑、改色、替换。更多使用说明和作品请详阅模版最末的使用手册。</a:t>
              </a:r>
              <a:endParaRPr lang="en-US" altLang="zh-CN" sz="14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7657" name="矩形 9"/>
            <p:cNvSpPr>
              <a:spLocks noChangeArrowheads="1"/>
            </p:cNvSpPr>
            <p:nvPr/>
          </p:nvSpPr>
          <p:spPr bwMode="auto">
            <a:xfrm>
              <a:off x="3949700" y="4625975"/>
              <a:ext cx="6975475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>
                  <a:solidFill>
                    <a:srgbClr val="445469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单击此处编辑您要的内容，建议您在展示时采用微软雅黑字体，本模版所有图形线条及其相应素材均可自由编辑、改色、替换。更多使用说明和作品请详阅模版最末的使用手册。</a:t>
              </a:r>
              <a:endParaRPr lang="en-US" altLang="zh-CN" sz="14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7658" name="TextBox 13"/>
            <p:cNvSpPr txBox="1">
              <a:spLocks noChangeArrowheads="1"/>
            </p:cNvSpPr>
            <p:nvPr/>
          </p:nvSpPr>
          <p:spPr bwMode="auto">
            <a:xfrm>
              <a:off x="3868738" y="3552825"/>
              <a:ext cx="1376362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b="1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12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nimBg="1"/>
      <p:bldP spid="27652" grpId="0" animBg="1"/>
      <p:bldP spid="2765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3722688" y="1841500"/>
            <a:ext cx="2557462" cy="908050"/>
            <a:chOff x="0" y="0"/>
            <a:chExt cx="2636520" cy="1447800"/>
          </a:xfrm>
        </p:grpSpPr>
        <p:sp>
          <p:nvSpPr>
            <p:cNvPr id="28695" name="任意多边形 30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96" name="文本框 35"/>
            <p:cNvSpPr>
              <a:spLocks noChangeArrowheads="1"/>
            </p:cNvSpPr>
            <p:nvPr/>
          </p:nvSpPr>
          <p:spPr bwMode="auto">
            <a:xfrm>
              <a:off x="304995" y="404827"/>
              <a:ext cx="2230360" cy="638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000" b="1">
                  <a:solidFill>
                    <a:srgbClr val="F2F2F2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输入内容</a:t>
              </a:r>
              <a:endParaRPr lang="zh-CN" altLang="en-US" sz="2000" b="1" baseline="-3000">
                <a:solidFill>
                  <a:srgbClr val="F2F2F2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1584325" y="1841500"/>
            <a:ext cx="2557463" cy="908050"/>
            <a:chOff x="0" y="0"/>
            <a:chExt cx="2636520" cy="1447800"/>
          </a:xfrm>
        </p:grpSpPr>
        <p:sp>
          <p:nvSpPr>
            <p:cNvPr id="28693" name="任意多边形 28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94" name="文本框 43"/>
            <p:cNvSpPr>
              <a:spLocks noChangeArrowheads="1"/>
            </p:cNvSpPr>
            <p:nvPr/>
          </p:nvSpPr>
          <p:spPr bwMode="auto">
            <a:xfrm>
              <a:off x="272839" y="380691"/>
              <a:ext cx="2293960" cy="686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2000" b="1">
                  <a:solidFill>
                    <a:srgbClr val="F2F2F2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输入内容</a:t>
              </a:r>
              <a:endParaRPr lang="zh-CN" altLang="en-US" sz="2000" b="1" baseline="-3000">
                <a:solidFill>
                  <a:srgbClr val="F2F2F2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7997825" y="1841500"/>
            <a:ext cx="2555875" cy="908050"/>
            <a:chOff x="0" y="0"/>
            <a:chExt cx="2636520" cy="1447800"/>
          </a:xfrm>
        </p:grpSpPr>
        <p:sp>
          <p:nvSpPr>
            <p:cNvPr id="28691" name="任意多边形 26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92" name="文本框 46"/>
            <p:cNvSpPr>
              <a:spLocks noChangeArrowheads="1"/>
            </p:cNvSpPr>
            <p:nvPr/>
          </p:nvSpPr>
          <p:spPr bwMode="auto">
            <a:xfrm>
              <a:off x="311563" y="404827"/>
              <a:ext cx="2230360" cy="638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000" b="1">
                  <a:solidFill>
                    <a:srgbClr val="F2F2F2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输入内容</a:t>
              </a:r>
              <a:endParaRPr lang="zh-CN" altLang="en-US" sz="2000" b="1" baseline="-3000">
                <a:solidFill>
                  <a:srgbClr val="F2F2F2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5859463" y="1841500"/>
            <a:ext cx="2557462" cy="908050"/>
            <a:chOff x="0" y="0"/>
            <a:chExt cx="2636520" cy="1447800"/>
          </a:xfrm>
        </p:grpSpPr>
        <p:sp>
          <p:nvSpPr>
            <p:cNvPr id="28689" name="任意多边形 24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90" name="文本框 49"/>
            <p:cNvSpPr>
              <a:spLocks noChangeArrowheads="1"/>
            </p:cNvSpPr>
            <p:nvPr/>
          </p:nvSpPr>
          <p:spPr bwMode="auto">
            <a:xfrm>
              <a:off x="330619" y="380696"/>
              <a:ext cx="2205655" cy="686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2000" b="1">
                  <a:solidFill>
                    <a:srgbClr val="F2F2F2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输入内容</a:t>
              </a:r>
              <a:endParaRPr lang="zh-CN" altLang="en-US" sz="2000" b="1" baseline="-3000">
                <a:solidFill>
                  <a:srgbClr val="F2F2F2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304925" y="5167313"/>
            <a:ext cx="93853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本图表的综合描述说明，在此录入本图表的综合描述说明，在此录入本图表的综合描述说明。在此录入本图表的综合描述说明，在此录入本图表的综合描述说明，在此录入上述图表的综合描述说明，在此录入上述图表的综合描述说明，在此录入上述图表的综合描述说明。</a:t>
            </a:r>
            <a:endParaRPr lang="zh-CN" altLang="en-US">
              <a:solidFill>
                <a:srgbClr val="445469"/>
              </a:solidFill>
              <a:latin typeface="Arial" pitchFamily="34" charset="0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138363" y="3028950"/>
            <a:ext cx="13128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200" b="1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en-US" altLang="zh-CN" sz="2200" b="1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843088" y="3506788"/>
            <a:ext cx="1908175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  <a:endParaRPr lang="zh-CN" altLang="en-US">
              <a:solidFill>
                <a:srgbClr val="445469"/>
              </a:solidFill>
              <a:latin typeface="Arial" pitchFamily="34" charset="0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305300" y="3028950"/>
            <a:ext cx="13128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200" b="1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en-US" altLang="zh-CN" sz="2200" b="1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054475" y="3506788"/>
            <a:ext cx="1874838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  <a:endParaRPr lang="zh-CN" altLang="en-US">
              <a:solidFill>
                <a:srgbClr val="445469"/>
              </a:solidFill>
              <a:latin typeface="Arial" pitchFamily="34" charset="0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6472238" y="3028950"/>
            <a:ext cx="13128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200" b="1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en-US" altLang="zh-CN" sz="2200" b="1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6230938" y="3506788"/>
            <a:ext cx="1892300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  <a:endParaRPr lang="zh-CN" altLang="en-US">
              <a:solidFill>
                <a:srgbClr val="445469"/>
              </a:solidFill>
              <a:latin typeface="Arial" pitchFamily="34" charset="0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8639175" y="3028950"/>
            <a:ext cx="13144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200" b="1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en-US" altLang="zh-CN" sz="2200" b="1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8426450" y="3506788"/>
            <a:ext cx="1874838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  <a:endParaRPr lang="zh-CN" altLang="en-US">
              <a:solidFill>
                <a:srgbClr val="445469"/>
              </a:solidFill>
              <a:latin typeface="Arial" pitchFamily="34" charset="0"/>
            </a:endParaRPr>
          </a:p>
        </p:txBody>
      </p:sp>
      <p:sp>
        <p:nvSpPr>
          <p:cNvPr id="24" name="直接连接符 23"/>
          <p:cNvSpPr>
            <a:spLocks noChangeShapeType="1"/>
          </p:cNvSpPr>
          <p:nvPr/>
        </p:nvSpPr>
        <p:spPr bwMode="auto">
          <a:xfrm>
            <a:off x="1317625" y="5045075"/>
            <a:ext cx="9359900" cy="0"/>
          </a:xfrm>
          <a:prstGeom prst="line">
            <a:avLst/>
          </a:prstGeom>
          <a:noFill/>
          <a:ln w="6350">
            <a:solidFill>
              <a:srgbClr val="A5A5A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  <p:sp>
        <p:nvSpPr>
          <p:cNvPr id="33" name="Freeform 6"/>
          <p:cNvSpPr>
            <a:spLocks/>
          </p:cNvSpPr>
          <p:nvPr/>
        </p:nvSpPr>
        <p:spPr bwMode="auto">
          <a:xfrm>
            <a:off x="2282825" y="1628775"/>
            <a:ext cx="295275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lIns="91426" tIns="45713" rIns="91426" bIns="45713"/>
          <a:lstStyle/>
          <a:p>
            <a:pPr>
              <a:defRPr/>
            </a:pPr>
            <a:endParaRPr lang="zh-CN" altLang="en-US" dirty="0">
              <a:latin typeface="Avant GardeBook" pitchFamily="50" charset="0"/>
            </a:endParaRPr>
          </a:p>
        </p:txBody>
      </p:sp>
      <p:sp>
        <p:nvSpPr>
          <p:cNvPr id="34" name="Freeform 7"/>
          <p:cNvSpPr>
            <a:spLocks/>
          </p:cNvSpPr>
          <p:nvPr/>
        </p:nvSpPr>
        <p:spPr bwMode="auto">
          <a:xfrm>
            <a:off x="2282825" y="2887663"/>
            <a:ext cx="295275" cy="557212"/>
          </a:xfrm>
          <a:custGeom>
            <a:avLst/>
            <a:gdLst>
              <a:gd name="T0" fmla="*/ 207408976 w 68"/>
              <a:gd name="T1" fmla="*/ 0 h 128"/>
              <a:gd name="T2" fmla="*/ 1074757577 w 68"/>
              <a:gd name="T3" fmla="*/ 0 h 128"/>
              <a:gd name="T4" fmla="*/ 1282166553 w 68"/>
              <a:gd name="T5" fmla="*/ 208453880 h 128"/>
              <a:gd name="T6" fmla="*/ 1282166553 w 68"/>
              <a:gd name="T7" fmla="*/ 2147483647 h 128"/>
              <a:gd name="T8" fmla="*/ 0 w 68"/>
              <a:gd name="T9" fmla="*/ 2147483647 h 128"/>
              <a:gd name="T10" fmla="*/ 0 w 68"/>
              <a:gd name="T11" fmla="*/ 208453880 h 128"/>
              <a:gd name="T12" fmla="*/ 207408976 w 68"/>
              <a:gd name="T13" fmla="*/ 0 h 12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35" name="Freeform 8"/>
          <p:cNvSpPr>
            <a:spLocks/>
          </p:cNvSpPr>
          <p:nvPr/>
        </p:nvSpPr>
        <p:spPr bwMode="auto">
          <a:xfrm>
            <a:off x="2662238" y="1628775"/>
            <a:ext cx="295275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lIns="91426" tIns="45713" rIns="91426" bIns="45713"/>
          <a:lstStyle/>
          <a:p>
            <a:pPr>
              <a:defRPr/>
            </a:pPr>
            <a:endParaRPr lang="zh-CN" altLang="en-US" dirty="0">
              <a:latin typeface="Avant GardeBook" pitchFamily="50" charset="0"/>
            </a:endParaRPr>
          </a:p>
        </p:txBody>
      </p:sp>
      <p:sp>
        <p:nvSpPr>
          <p:cNvPr id="36" name="Freeform 9"/>
          <p:cNvSpPr>
            <a:spLocks/>
          </p:cNvSpPr>
          <p:nvPr/>
        </p:nvSpPr>
        <p:spPr bwMode="auto">
          <a:xfrm>
            <a:off x="3040063" y="1628775"/>
            <a:ext cx="296862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lIns="91426" tIns="45713" rIns="91426" bIns="45713"/>
          <a:lstStyle/>
          <a:p>
            <a:pPr>
              <a:defRPr/>
            </a:pPr>
            <a:endParaRPr lang="zh-CN" altLang="en-US" dirty="0">
              <a:latin typeface="Avant GardeBook" pitchFamily="50" charset="0"/>
            </a:endParaRPr>
          </a:p>
        </p:txBody>
      </p:sp>
      <p:sp>
        <p:nvSpPr>
          <p:cNvPr id="37" name="Freeform 10"/>
          <p:cNvSpPr>
            <a:spLocks/>
          </p:cNvSpPr>
          <p:nvPr/>
        </p:nvSpPr>
        <p:spPr bwMode="auto">
          <a:xfrm>
            <a:off x="3414713" y="1628775"/>
            <a:ext cx="296862" cy="1816100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lIns="91426" tIns="45713" rIns="91426" bIns="45713"/>
          <a:lstStyle/>
          <a:p>
            <a:pPr>
              <a:defRPr/>
            </a:pPr>
            <a:endParaRPr lang="zh-CN" altLang="en-US" dirty="0">
              <a:latin typeface="Avant GardeBook" pitchFamily="50" charset="0"/>
            </a:endParaRPr>
          </a:p>
        </p:txBody>
      </p:sp>
      <p:sp>
        <p:nvSpPr>
          <p:cNvPr id="38" name="Freeform 11"/>
          <p:cNvSpPr>
            <a:spLocks/>
          </p:cNvSpPr>
          <p:nvPr/>
        </p:nvSpPr>
        <p:spPr bwMode="auto">
          <a:xfrm>
            <a:off x="2662238" y="2508250"/>
            <a:ext cx="295275" cy="936625"/>
          </a:xfrm>
          <a:custGeom>
            <a:avLst/>
            <a:gdLst>
              <a:gd name="T0" fmla="*/ 207408976 w 68"/>
              <a:gd name="T1" fmla="*/ 0 h 215"/>
              <a:gd name="T2" fmla="*/ 1074757577 w 68"/>
              <a:gd name="T3" fmla="*/ 0 h 215"/>
              <a:gd name="T4" fmla="*/ 1282166553 w 68"/>
              <a:gd name="T5" fmla="*/ 208758465 h 215"/>
              <a:gd name="T6" fmla="*/ 1282166553 w 68"/>
              <a:gd name="T7" fmla="*/ 2147483647 h 215"/>
              <a:gd name="T8" fmla="*/ 0 w 68"/>
              <a:gd name="T9" fmla="*/ 2147483647 h 215"/>
              <a:gd name="T10" fmla="*/ 0 w 68"/>
              <a:gd name="T11" fmla="*/ 208758465 h 215"/>
              <a:gd name="T12" fmla="*/ 207408976 w 68"/>
              <a:gd name="T13" fmla="*/ 0 h 21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39" name="Freeform 12"/>
          <p:cNvSpPr>
            <a:spLocks/>
          </p:cNvSpPr>
          <p:nvPr/>
        </p:nvSpPr>
        <p:spPr bwMode="auto">
          <a:xfrm>
            <a:off x="3040063" y="2116138"/>
            <a:ext cx="296862" cy="1328737"/>
          </a:xfrm>
          <a:custGeom>
            <a:avLst/>
            <a:gdLst>
              <a:gd name="T0" fmla="*/ 209645691 w 68"/>
              <a:gd name="T1" fmla="*/ 0 h 305"/>
              <a:gd name="T2" fmla="*/ 1086340295 w 68"/>
              <a:gd name="T3" fmla="*/ 0 h 305"/>
              <a:gd name="T4" fmla="*/ 1295985986 w 68"/>
              <a:gd name="T5" fmla="*/ 208772900 h 305"/>
              <a:gd name="T6" fmla="*/ 1295985986 w 68"/>
              <a:gd name="T7" fmla="*/ 2147483647 h 305"/>
              <a:gd name="T8" fmla="*/ 1295985986 w 68"/>
              <a:gd name="T9" fmla="*/ 2147483647 h 305"/>
              <a:gd name="T10" fmla="*/ 0 w 68"/>
              <a:gd name="T11" fmla="*/ 2147483647 h 305"/>
              <a:gd name="T12" fmla="*/ 0 w 68"/>
              <a:gd name="T13" fmla="*/ 2147483647 h 305"/>
              <a:gd name="T14" fmla="*/ 0 w 68"/>
              <a:gd name="T15" fmla="*/ 208772900 h 305"/>
              <a:gd name="T16" fmla="*/ 209645691 w 68"/>
              <a:gd name="T17" fmla="*/ 0 h 30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40" name="Freeform 13"/>
          <p:cNvSpPr>
            <a:spLocks/>
          </p:cNvSpPr>
          <p:nvPr/>
        </p:nvSpPr>
        <p:spPr bwMode="auto">
          <a:xfrm>
            <a:off x="3414713" y="1858963"/>
            <a:ext cx="296862" cy="1585912"/>
          </a:xfrm>
          <a:custGeom>
            <a:avLst/>
            <a:gdLst>
              <a:gd name="T0" fmla="*/ 228701612 w 68"/>
              <a:gd name="T1" fmla="*/ 0 h 364"/>
              <a:gd name="T2" fmla="*/ 1086340295 w 68"/>
              <a:gd name="T3" fmla="*/ 0 h 364"/>
              <a:gd name="T4" fmla="*/ 1295985986 w 68"/>
              <a:gd name="T5" fmla="*/ 208808842 h 364"/>
              <a:gd name="T6" fmla="*/ 1295985986 w 68"/>
              <a:gd name="T7" fmla="*/ 2147483647 h 364"/>
              <a:gd name="T8" fmla="*/ 1295985986 w 68"/>
              <a:gd name="T9" fmla="*/ 2147483647 h 364"/>
              <a:gd name="T10" fmla="*/ 0 w 68"/>
              <a:gd name="T11" fmla="*/ 2147483647 h 364"/>
              <a:gd name="T12" fmla="*/ 0 w 68"/>
              <a:gd name="T13" fmla="*/ 2147483647 h 364"/>
              <a:gd name="T14" fmla="*/ 0 w 68"/>
              <a:gd name="T15" fmla="*/ 208808842 h 364"/>
              <a:gd name="T16" fmla="*/ 228701612 w 68"/>
              <a:gd name="T17" fmla="*/ 0 h 3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41" name="Freeform 14"/>
          <p:cNvSpPr>
            <a:spLocks/>
          </p:cNvSpPr>
          <p:nvPr/>
        </p:nvSpPr>
        <p:spPr bwMode="auto">
          <a:xfrm>
            <a:off x="4318000" y="1628775"/>
            <a:ext cx="295275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lIns="91426" tIns="45713" rIns="91426" bIns="45713"/>
          <a:lstStyle/>
          <a:p>
            <a:pPr>
              <a:defRPr/>
            </a:pPr>
            <a:endParaRPr lang="zh-CN" altLang="en-US" dirty="0">
              <a:latin typeface="Avant GardeBook" pitchFamily="50" charset="0"/>
            </a:endParaRPr>
          </a:p>
        </p:txBody>
      </p:sp>
      <p:sp>
        <p:nvSpPr>
          <p:cNvPr id="42" name="Freeform 15"/>
          <p:cNvSpPr>
            <a:spLocks/>
          </p:cNvSpPr>
          <p:nvPr/>
        </p:nvSpPr>
        <p:spPr bwMode="auto">
          <a:xfrm>
            <a:off x="4695825" y="1628775"/>
            <a:ext cx="296863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lIns="91426" tIns="45713" rIns="91426" bIns="45713"/>
          <a:lstStyle/>
          <a:p>
            <a:pPr>
              <a:defRPr/>
            </a:pPr>
            <a:endParaRPr lang="zh-CN" altLang="en-US" dirty="0">
              <a:latin typeface="Avant GardeBook" pitchFamily="50" charset="0"/>
            </a:endParaRPr>
          </a:p>
        </p:txBody>
      </p:sp>
      <p:sp>
        <p:nvSpPr>
          <p:cNvPr id="43" name="Freeform 16"/>
          <p:cNvSpPr>
            <a:spLocks/>
          </p:cNvSpPr>
          <p:nvPr/>
        </p:nvSpPr>
        <p:spPr bwMode="auto">
          <a:xfrm>
            <a:off x="5075238" y="1628775"/>
            <a:ext cx="296862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lIns="91426" tIns="45713" rIns="91426" bIns="45713"/>
          <a:lstStyle/>
          <a:p>
            <a:pPr>
              <a:defRPr/>
            </a:pPr>
            <a:endParaRPr lang="zh-CN" altLang="en-US" dirty="0">
              <a:latin typeface="Avant GardeBook" pitchFamily="50" charset="0"/>
            </a:endParaRPr>
          </a:p>
        </p:txBody>
      </p:sp>
      <p:sp>
        <p:nvSpPr>
          <p:cNvPr id="44" name="Freeform 17"/>
          <p:cNvSpPr>
            <a:spLocks/>
          </p:cNvSpPr>
          <p:nvPr/>
        </p:nvSpPr>
        <p:spPr bwMode="auto">
          <a:xfrm>
            <a:off x="5454650" y="1628775"/>
            <a:ext cx="296863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lIns="91426" tIns="45713" rIns="91426" bIns="45713"/>
          <a:lstStyle/>
          <a:p>
            <a:pPr>
              <a:defRPr/>
            </a:pPr>
            <a:endParaRPr lang="zh-CN" altLang="en-US" dirty="0">
              <a:latin typeface="Avant GardeBook" pitchFamily="50" charset="0"/>
            </a:endParaRPr>
          </a:p>
        </p:txBody>
      </p:sp>
      <p:sp>
        <p:nvSpPr>
          <p:cNvPr id="45" name="Freeform 18"/>
          <p:cNvSpPr>
            <a:spLocks/>
          </p:cNvSpPr>
          <p:nvPr/>
        </p:nvSpPr>
        <p:spPr bwMode="auto">
          <a:xfrm>
            <a:off x="4318000" y="3175000"/>
            <a:ext cx="295275" cy="269875"/>
          </a:xfrm>
          <a:custGeom>
            <a:avLst/>
            <a:gdLst>
              <a:gd name="T0" fmla="*/ 207408976 w 68"/>
              <a:gd name="T1" fmla="*/ 0 h 62"/>
              <a:gd name="T2" fmla="*/ 1074757577 w 68"/>
              <a:gd name="T3" fmla="*/ 0 h 62"/>
              <a:gd name="T4" fmla="*/ 1282166553 w 68"/>
              <a:gd name="T5" fmla="*/ 208417498 h 62"/>
              <a:gd name="T6" fmla="*/ 1282166553 w 68"/>
              <a:gd name="T7" fmla="*/ 1174717994 h 62"/>
              <a:gd name="T8" fmla="*/ 0 w 68"/>
              <a:gd name="T9" fmla="*/ 1174717994 h 62"/>
              <a:gd name="T10" fmla="*/ 0 w 68"/>
              <a:gd name="T11" fmla="*/ 208417498 h 62"/>
              <a:gd name="T12" fmla="*/ 207408976 w 68"/>
              <a:gd name="T13" fmla="*/ 0 h 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46" name="Freeform 19"/>
          <p:cNvSpPr>
            <a:spLocks/>
          </p:cNvSpPr>
          <p:nvPr/>
        </p:nvSpPr>
        <p:spPr bwMode="auto">
          <a:xfrm>
            <a:off x="4695825" y="2516188"/>
            <a:ext cx="296863" cy="928687"/>
          </a:xfrm>
          <a:custGeom>
            <a:avLst/>
            <a:gdLst>
              <a:gd name="T0" fmla="*/ 209646397 w 68"/>
              <a:gd name="T1" fmla="*/ 0 h 213"/>
              <a:gd name="T2" fmla="*/ 1086343955 w 68"/>
              <a:gd name="T3" fmla="*/ 0 h 213"/>
              <a:gd name="T4" fmla="*/ 1295990352 w 68"/>
              <a:gd name="T5" fmla="*/ 209107176 h 213"/>
              <a:gd name="T6" fmla="*/ 1295990352 w 68"/>
              <a:gd name="T7" fmla="*/ 2147483647 h 213"/>
              <a:gd name="T8" fmla="*/ 0 w 68"/>
              <a:gd name="T9" fmla="*/ 2147483647 h 213"/>
              <a:gd name="T10" fmla="*/ 0 w 68"/>
              <a:gd name="T11" fmla="*/ 209107176 h 213"/>
              <a:gd name="T12" fmla="*/ 209646397 w 68"/>
              <a:gd name="T13" fmla="*/ 0 h 2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47" name="Freeform 20"/>
          <p:cNvSpPr>
            <a:spLocks/>
          </p:cNvSpPr>
          <p:nvPr/>
        </p:nvSpPr>
        <p:spPr bwMode="auto">
          <a:xfrm>
            <a:off x="5075238" y="1858963"/>
            <a:ext cx="296862" cy="1585912"/>
          </a:xfrm>
          <a:custGeom>
            <a:avLst/>
            <a:gdLst>
              <a:gd name="T0" fmla="*/ 209645691 w 68"/>
              <a:gd name="T1" fmla="*/ 0 h 364"/>
              <a:gd name="T2" fmla="*/ 1086340295 w 68"/>
              <a:gd name="T3" fmla="*/ 0 h 364"/>
              <a:gd name="T4" fmla="*/ 1295985986 w 68"/>
              <a:gd name="T5" fmla="*/ 208808842 h 364"/>
              <a:gd name="T6" fmla="*/ 1295985986 w 68"/>
              <a:gd name="T7" fmla="*/ 2147483647 h 364"/>
              <a:gd name="T8" fmla="*/ 1295985986 w 68"/>
              <a:gd name="T9" fmla="*/ 2147483647 h 364"/>
              <a:gd name="T10" fmla="*/ 0 w 68"/>
              <a:gd name="T11" fmla="*/ 2147483647 h 364"/>
              <a:gd name="T12" fmla="*/ 0 w 68"/>
              <a:gd name="T13" fmla="*/ 2147483647 h 364"/>
              <a:gd name="T14" fmla="*/ 0 w 68"/>
              <a:gd name="T15" fmla="*/ 208808842 h 364"/>
              <a:gd name="T16" fmla="*/ 209645691 w 68"/>
              <a:gd name="T17" fmla="*/ 0 h 3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48" name="Freeform 21"/>
          <p:cNvSpPr>
            <a:spLocks/>
          </p:cNvSpPr>
          <p:nvPr/>
        </p:nvSpPr>
        <p:spPr bwMode="auto">
          <a:xfrm>
            <a:off x="5454650" y="2747963"/>
            <a:ext cx="296863" cy="696912"/>
          </a:xfrm>
          <a:custGeom>
            <a:avLst/>
            <a:gdLst>
              <a:gd name="T0" fmla="*/ 209646397 w 68"/>
              <a:gd name="T1" fmla="*/ 0 h 160"/>
              <a:gd name="T2" fmla="*/ 1086343955 w 68"/>
              <a:gd name="T3" fmla="*/ 0 h 160"/>
              <a:gd name="T4" fmla="*/ 1295990352 w 68"/>
              <a:gd name="T5" fmla="*/ 208694654 h 160"/>
              <a:gd name="T6" fmla="*/ 1295990352 w 68"/>
              <a:gd name="T7" fmla="*/ 2147483647 h 160"/>
              <a:gd name="T8" fmla="*/ 0 w 68"/>
              <a:gd name="T9" fmla="*/ 2147483647 h 160"/>
              <a:gd name="T10" fmla="*/ 0 w 68"/>
              <a:gd name="T11" fmla="*/ 208694654 h 160"/>
              <a:gd name="T12" fmla="*/ 209646397 w 68"/>
              <a:gd name="T13" fmla="*/ 0 h 1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49" name="Freeform 22"/>
          <p:cNvSpPr>
            <a:spLocks/>
          </p:cNvSpPr>
          <p:nvPr/>
        </p:nvSpPr>
        <p:spPr bwMode="auto">
          <a:xfrm>
            <a:off x="6343650" y="1628775"/>
            <a:ext cx="296863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lIns="91426" tIns="45713" rIns="91426" bIns="45713"/>
          <a:lstStyle/>
          <a:p>
            <a:pPr>
              <a:defRPr/>
            </a:pPr>
            <a:endParaRPr lang="zh-CN" altLang="en-US" dirty="0">
              <a:latin typeface="Avant GardeBook" pitchFamily="50" charset="0"/>
            </a:endParaRPr>
          </a:p>
        </p:txBody>
      </p:sp>
      <p:sp>
        <p:nvSpPr>
          <p:cNvPr id="50" name="Freeform 23"/>
          <p:cNvSpPr>
            <a:spLocks/>
          </p:cNvSpPr>
          <p:nvPr/>
        </p:nvSpPr>
        <p:spPr bwMode="auto">
          <a:xfrm>
            <a:off x="6723063" y="1628775"/>
            <a:ext cx="295275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lIns="91426" tIns="45713" rIns="91426" bIns="45713"/>
          <a:lstStyle/>
          <a:p>
            <a:pPr>
              <a:defRPr/>
            </a:pPr>
            <a:endParaRPr lang="zh-CN" altLang="en-US" dirty="0">
              <a:latin typeface="Avant GardeBook" pitchFamily="50" charset="0"/>
            </a:endParaRPr>
          </a:p>
        </p:txBody>
      </p:sp>
      <p:sp>
        <p:nvSpPr>
          <p:cNvPr id="51" name="Freeform 24"/>
          <p:cNvSpPr>
            <a:spLocks/>
          </p:cNvSpPr>
          <p:nvPr/>
        </p:nvSpPr>
        <p:spPr bwMode="auto">
          <a:xfrm>
            <a:off x="7102475" y="1628775"/>
            <a:ext cx="295275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lIns="91426" tIns="45713" rIns="91426" bIns="45713"/>
          <a:lstStyle/>
          <a:p>
            <a:pPr>
              <a:defRPr/>
            </a:pPr>
            <a:endParaRPr lang="zh-CN" altLang="en-US" dirty="0">
              <a:latin typeface="Avant GardeBook" pitchFamily="50" charset="0"/>
            </a:endParaRPr>
          </a:p>
        </p:txBody>
      </p:sp>
      <p:sp>
        <p:nvSpPr>
          <p:cNvPr id="52" name="Freeform 25"/>
          <p:cNvSpPr>
            <a:spLocks/>
          </p:cNvSpPr>
          <p:nvPr/>
        </p:nvSpPr>
        <p:spPr bwMode="auto">
          <a:xfrm>
            <a:off x="7480300" y="1628775"/>
            <a:ext cx="296863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lIns="91426" tIns="45713" rIns="91426" bIns="45713"/>
          <a:lstStyle/>
          <a:p>
            <a:pPr>
              <a:defRPr/>
            </a:pPr>
            <a:endParaRPr lang="zh-CN" altLang="en-US" dirty="0">
              <a:latin typeface="Avant GardeBook" pitchFamily="50" charset="0"/>
            </a:endParaRPr>
          </a:p>
        </p:txBody>
      </p:sp>
      <p:sp>
        <p:nvSpPr>
          <p:cNvPr id="53" name="Freeform 26"/>
          <p:cNvSpPr>
            <a:spLocks/>
          </p:cNvSpPr>
          <p:nvPr/>
        </p:nvSpPr>
        <p:spPr bwMode="auto">
          <a:xfrm>
            <a:off x="7480300" y="1851025"/>
            <a:ext cx="296863" cy="1593850"/>
          </a:xfrm>
          <a:custGeom>
            <a:avLst/>
            <a:gdLst>
              <a:gd name="T0" fmla="*/ 209646397 w 68"/>
              <a:gd name="T1" fmla="*/ 0 h 366"/>
              <a:gd name="T2" fmla="*/ 1086343955 w 68"/>
              <a:gd name="T3" fmla="*/ 0 h 366"/>
              <a:gd name="T4" fmla="*/ 1295990352 w 68"/>
              <a:gd name="T5" fmla="*/ 208607094 h 366"/>
              <a:gd name="T6" fmla="*/ 1295990352 w 68"/>
              <a:gd name="T7" fmla="*/ 2147483647 h 366"/>
              <a:gd name="T8" fmla="*/ 1295990352 w 68"/>
              <a:gd name="T9" fmla="*/ 2147483647 h 366"/>
              <a:gd name="T10" fmla="*/ 0 w 68"/>
              <a:gd name="T11" fmla="*/ 2147483647 h 366"/>
              <a:gd name="T12" fmla="*/ 0 w 68"/>
              <a:gd name="T13" fmla="*/ 2147483647 h 366"/>
              <a:gd name="T14" fmla="*/ 0 w 68"/>
              <a:gd name="T15" fmla="*/ 208607094 h 366"/>
              <a:gd name="T16" fmla="*/ 209646397 w 68"/>
              <a:gd name="T17" fmla="*/ 0 h 36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54" name="Freeform 27"/>
          <p:cNvSpPr>
            <a:spLocks/>
          </p:cNvSpPr>
          <p:nvPr/>
        </p:nvSpPr>
        <p:spPr bwMode="auto">
          <a:xfrm>
            <a:off x="7102475" y="2146300"/>
            <a:ext cx="295275" cy="1298575"/>
          </a:xfrm>
          <a:custGeom>
            <a:avLst/>
            <a:gdLst>
              <a:gd name="T0" fmla="*/ 207408976 w 68"/>
              <a:gd name="T1" fmla="*/ 0 h 298"/>
              <a:gd name="T2" fmla="*/ 1074757577 w 68"/>
              <a:gd name="T3" fmla="*/ 0 h 298"/>
              <a:gd name="T4" fmla="*/ 1282166553 w 68"/>
              <a:gd name="T5" fmla="*/ 208878839 h 298"/>
              <a:gd name="T6" fmla="*/ 1282166553 w 68"/>
              <a:gd name="T7" fmla="*/ 2147483647 h 298"/>
              <a:gd name="T8" fmla="*/ 1282166553 w 68"/>
              <a:gd name="T9" fmla="*/ 2147483647 h 298"/>
              <a:gd name="T10" fmla="*/ 0 w 68"/>
              <a:gd name="T11" fmla="*/ 2147483647 h 298"/>
              <a:gd name="T12" fmla="*/ 0 w 68"/>
              <a:gd name="T13" fmla="*/ 2147483647 h 298"/>
              <a:gd name="T14" fmla="*/ 0 w 68"/>
              <a:gd name="T15" fmla="*/ 208878839 h 298"/>
              <a:gd name="T16" fmla="*/ 207408976 w 68"/>
              <a:gd name="T17" fmla="*/ 0 h 2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55" name="Freeform 28"/>
          <p:cNvSpPr>
            <a:spLocks/>
          </p:cNvSpPr>
          <p:nvPr/>
        </p:nvSpPr>
        <p:spPr bwMode="auto">
          <a:xfrm>
            <a:off x="6723063" y="2516188"/>
            <a:ext cx="295275" cy="928687"/>
          </a:xfrm>
          <a:custGeom>
            <a:avLst/>
            <a:gdLst>
              <a:gd name="T0" fmla="*/ 207408976 w 68"/>
              <a:gd name="T1" fmla="*/ 0 h 213"/>
              <a:gd name="T2" fmla="*/ 1074757577 w 68"/>
              <a:gd name="T3" fmla="*/ 0 h 213"/>
              <a:gd name="T4" fmla="*/ 1282166553 w 68"/>
              <a:gd name="T5" fmla="*/ 209107176 h 213"/>
              <a:gd name="T6" fmla="*/ 1282166553 w 68"/>
              <a:gd name="T7" fmla="*/ 2147483647 h 213"/>
              <a:gd name="T8" fmla="*/ 0 w 68"/>
              <a:gd name="T9" fmla="*/ 2147483647 h 213"/>
              <a:gd name="T10" fmla="*/ 0 w 68"/>
              <a:gd name="T11" fmla="*/ 209107176 h 213"/>
              <a:gd name="T12" fmla="*/ 207408976 w 68"/>
              <a:gd name="T13" fmla="*/ 0 h 2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56" name="Freeform 29"/>
          <p:cNvSpPr>
            <a:spLocks/>
          </p:cNvSpPr>
          <p:nvPr/>
        </p:nvSpPr>
        <p:spPr bwMode="auto">
          <a:xfrm>
            <a:off x="6343650" y="2900363"/>
            <a:ext cx="296863" cy="544512"/>
          </a:xfrm>
          <a:custGeom>
            <a:avLst/>
            <a:gdLst>
              <a:gd name="T0" fmla="*/ 209646397 w 68"/>
              <a:gd name="T1" fmla="*/ 0 h 125"/>
              <a:gd name="T2" fmla="*/ 1086343955 w 68"/>
              <a:gd name="T3" fmla="*/ 0 h 125"/>
              <a:gd name="T4" fmla="*/ 1295990352 w 68"/>
              <a:gd name="T5" fmla="*/ 208731052 h 125"/>
              <a:gd name="T6" fmla="*/ 1295990352 w 68"/>
              <a:gd name="T7" fmla="*/ 2147483647 h 125"/>
              <a:gd name="T8" fmla="*/ 0 w 68"/>
              <a:gd name="T9" fmla="*/ 2147483647 h 125"/>
              <a:gd name="T10" fmla="*/ 0 w 68"/>
              <a:gd name="T11" fmla="*/ 208731052 h 125"/>
              <a:gd name="T12" fmla="*/ 209646397 w 68"/>
              <a:gd name="T13" fmla="*/ 0 h 1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57" name="Freeform 30"/>
          <p:cNvSpPr>
            <a:spLocks/>
          </p:cNvSpPr>
          <p:nvPr/>
        </p:nvSpPr>
        <p:spPr bwMode="auto">
          <a:xfrm>
            <a:off x="8478838" y="1628775"/>
            <a:ext cx="296862" cy="1816100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lIns="91426" tIns="45713" rIns="91426" bIns="45713"/>
          <a:lstStyle/>
          <a:p>
            <a:pPr>
              <a:defRPr/>
            </a:pPr>
            <a:endParaRPr lang="zh-CN" altLang="en-US" dirty="0">
              <a:latin typeface="Avant GardeBook" pitchFamily="50" charset="0"/>
            </a:endParaRPr>
          </a:p>
        </p:txBody>
      </p:sp>
      <p:sp>
        <p:nvSpPr>
          <p:cNvPr id="58" name="Freeform 31"/>
          <p:cNvSpPr>
            <a:spLocks/>
          </p:cNvSpPr>
          <p:nvPr/>
        </p:nvSpPr>
        <p:spPr bwMode="auto">
          <a:xfrm>
            <a:off x="8853488" y="1628775"/>
            <a:ext cx="296862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lIns="91426" tIns="45713" rIns="91426" bIns="45713"/>
          <a:lstStyle/>
          <a:p>
            <a:pPr>
              <a:defRPr/>
            </a:pPr>
            <a:endParaRPr lang="zh-CN" altLang="en-US" dirty="0">
              <a:latin typeface="Avant GardeBook" pitchFamily="50" charset="0"/>
            </a:endParaRPr>
          </a:p>
        </p:txBody>
      </p:sp>
      <p:sp>
        <p:nvSpPr>
          <p:cNvPr id="59" name="Freeform 32"/>
          <p:cNvSpPr>
            <a:spLocks/>
          </p:cNvSpPr>
          <p:nvPr/>
        </p:nvSpPr>
        <p:spPr bwMode="auto">
          <a:xfrm>
            <a:off x="9232900" y="1628775"/>
            <a:ext cx="295275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lIns="91426" tIns="45713" rIns="91426" bIns="45713"/>
          <a:lstStyle/>
          <a:p>
            <a:pPr>
              <a:defRPr/>
            </a:pPr>
            <a:endParaRPr lang="zh-CN" altLang="en-US" dirty="0">
              <a:latin typeface="Avant GardeBook" pitchFamily="50" charset="0"/>
            </a:endParaRPr>
          </a:p>
        </p:txBody>
      </p:sp>
      <p:sp>
        <p:nvSpPr>
          <p:cNvPr id="60" name="Freeform 33"/>
          <p:cNvSpPr>
            <a:spLocks/>
          </p:cNvSpPr>
          <p:nvPr/>
        </p:nvSpPr>
        <p:spPr bwMode="auto">
          <a:xfrm>
            <a:off x="9612313" y="1628775"/>
            <a:ext cx="295275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lIns="91426" tIns="45713" rIns="91426" bIns="45713"/>
          <a:lstStyle/>
          <a:p>
            <a:pPr>
              <a:defRPr/>
            </a:pPr>
            <a:endParaRPr lang="zh-CN" altLang="en-US" dirty="0">
              <a:latin typeface="Avant GardeBook" pitchFamily="50" charset="0"/>
            </a:endParaRPr>
          </a:p>
        </p:txBody>
      </p:sp>
      <p:sp>
        <p:nvSpPr>
          <p:cNvPr id="61" name="Freeform 34"/>
          <p:cNvSpPr>
            <a:spLocks/>
          </p:cNvSpPr>
          <p:nvPr/>
        </p:nvSpPr>
        <p:spPr bwMode="auto">
          <a:xfrm>
            <a:off x="9612313" y="1868488"/>
            <a:ext cx="295275" cy="1576387"/>
          </a:xfrm>
          <a:custGeom>
            <a:avLst/>
            <a:gdLst>
              <a:gd name="T0" fmla="*/ 207408976 w 68"/>
              <a:gd name="T1" fmla="*/ 0 h 362"/>
              <a:gd name="T2" fmla="*/ 1074757577 w 68"/>
              <a:gd name="T3" fmla="*/ 0 h 362"/>
              <a:gd name="T4" fmla="*/ 1282166553 w 68"/>
              <a:gd name="T5" fmla="*/ 208592579 h 362"/>
              <a:gd name="T6" fmla="*/ 1282166553 w 68"/>
              <a:gd name="T7" fmla="*/ 2147483647 h 362"/>
              <a:gd name="T8" fmla="*/ 1282166553 w 68"/>
              <a:gd name="T9" fmla="*/ 2147483647 h 362"/>
              <a:gd name="T10" fmla="*/ 0 w 68"/>
              <a:gd name="T11" fmla="*/ 2147483647 h 362"/>
              <a:gd name="T12" fmla="*/ 0 w 68"/>
              <a:gd name="T13" fmla="*/ 2147483647 h 362"/>
              <a:gd name="T14" fmla="*/ 0 w 68"/>
              <a:gd name="T15" fmla="*/ 208592579 h 362"/>
              <a:gd name="T16" fmla="*/ 207408976 w 68"/>
              <a:gd name="T17" fmla="*/ 0 h 36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62" name="Freeform 35"/>
          <p:cNvSpPr>
            <a:spLocks/>
          </p:cNvSpPr>
          <p:nvPr/>
        </p:nvSpPr>
        <p:spPr bwMode="auto">
          <a:xfrm>
            <a:off x="9232900" y="2006600"/>
            <a:ext cx="295275" cy="1438275"/>
          </a:xfrm>
          <a:custGeom>
            <a:avLst/>
            <a:gdLst>
              <a:gd name="T0" fmla="*/ 207408976 w 68"/>
              <a:gd name="T1" fmla="*/ 0 h 330"/>
              <a:gd name="T2" fmla="*/ 1074757577 w 68"/>
              <a:gd name="T3" fmla="*/ 0 h 330"/>
              <a:gd name="T4" fmla="*/ 1282166553 w 68"/>
              <a:gd name="T5" fmla="*/ 208955207 h 330"/>
              <a:gd name="T6" fmla="*/ 1282166553 w 68"/>
              <a:gd name="T7" fmla="*/ 2147483647 h 330"/>
              <a:gd name="T8" fmla="*/ 1282166553 w 68"/>
              <a:gd name="T9" fmla="*/ 2147483647 h 330"/>
              <a:gd name="T10" fmla="*/ 0 w 68"/>
              <a:gd name="T11" fmla="*/ 2147483647 h 330"/>
              <a:gd name="T12" fmla="*/ 0 w 68"/>
              <a:gd name="T13" fmla="*/ 2147483647 h 330"/>
              <a:gd name="T14" fmla="*/ 0 w 68"/>
              <a:gd name="T15" fmla="*/ 208955207 h 330"/>
              <a:gd name="T16" fmla="*/ 207408976 w 68"/>
              <a:gd name="T17" fmla="*/ 0 h 3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63" name="Freeform 36"/>
          <p:cNvSpPr>
            <a:spLocks/>
          </p:cNvSpPr>
          <p:nvPr/>
        </p:nvSpPr>
        <p:spPr bwMode="auto">
          <a:xfrm>
            <a:off x="8853488" y="3057525"/>
            <a:ext cx="296862" cy="387350"/>
          </a:xfrm>
          <a:custGeom>
            <a:avLst/>
            <a:gdLst>
              <a:gd name="T0" fmla="*/ 209645691 w 68"/>
              <a:gd name="T1" fmla="*/ 0 h 89"/>
              <a:gd name="T2" fmla="*/ 1086340295 w 68"/>
              <a:gd name="T3" fmla="*/ 0 h 89"/>
              <a:gd name="T4" fmla="*/ 1295985986 w 68"/>
              <a:gd name="T5" fmla="*/ 208363834 h 89"/>
              <a:gd name="T6" fmla="*/ 1295985986 w 68"/>
              <a:gd name="T7" fmla="*/ 1685842949 h 89"/>
              <a:gd name="T8" fmla="*/ 0 w 68"/>
              <a:gd name="T9" fmla="*/ 1685842949 h 89"/>
              <a:gd name="T10" fmla="*/ 0 w 68"/>
              <a:gd name="T11" fmla="*/ 208363834 h 89"/>
              <a:gd name="T12" fmla="*/ 209645691 w 68"/>
              <a:gd name="T13" fmla="*/ 0 h 8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64" name="Freeform 37"/>
          <p:cNvSpPr>
            <a:spLocks/>
          </p:cNvSpPr>
          <p:nvPr/>
        </p:nvSpPr>
        <p:spPr bwMode="auto">
          <a:xfrm>
            <a:off x="8478838" y="2338388"/>
            <a:ext cx="296862" cy="1106487"/>
          </a:xfrm>
          <a:custGeom>
            <a:avLst/>
            <a:gdLst>
              <a:gd name="T0" fmla="*/ 209645691 w 68"/>
              <a:gd name="T1" fmla="*/ 0 h 254"/>
              <a:gd name="T2" fmla="*/ 1067284374 w 68"/>
              <a:gd name="T3" fmla="*/ 0 h 254"/>
              <a:gd name="T4" fmla="*/ 1295985986 w 68"/>
              <a:gd name="T5" fmla="*/ 208747049 h 254"/>
              <a:gd name="T6" fmla="*/ 1295985986 w 68"/>
              <a:gd name="T7" fmla="*/ 2147483647 h 254"/>
              <a:gd name="T8" fmla="*/ 1295985986 w 68"/>
              <a:gd name="T9" fmla="*/ 2147483647 h 254"/>
              <a:gd name="T10" fmla="*/ 0 w 68"/>
              <a:gd name="T11" fmla="*/ 2147483647 h 254"/>
              <a:gd name="T12" fmla="*/ 0 w 68"/>
              <a:gd name="T13" fmla="*/ 2147483647 h 254"/>
              <a:gd name="T14" fmla="*/ 0 w 68"/>
              <a:gd name="T15" fmla="*/ 208747049 h 254"/>
              <a:gd name="T16" fmla="*/ 209645691 w 68"/>
              <a:gd name="T17" fmla="*/ 0 h 25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65" name="Oval 38"/>
          <p:cNvSpPr>
            <a:spLocks noChangeArrowheads="1"/>
          </p:cNvSpPr>
          <p:nvPr/>
        </p:nvSpPr>
        <p:spPr bwMode="auto">
          <a:xfrm>
            <a:off x="2613025" y="3748088"/>
            <a:ext cx="749300" cy="750887"/>
          </a:xfrm>
          <a:prstGeom prst="ellipse">
            <a:avLst/>
          </a:prstGeom>
          <a:noFill/>
          <a:ln w="12700" cap="flat">
            <a:solidFill>
              <a:sysClr val="window" lastClr="FFFFFF">
                <a:lumMod val="75000"/>
              </a:sysClr>
            </a:solidFill>
            <a:prstDash val="solid"/>
            <a:miter lim="800000"/>
            <a:headEnd/>
            <a:tailEnd/>
          </a:ln>
          <a:extLst/>
        </p:spPr>
        <p:txBody>
          <a:bodyPr lIns="91426" tIns="45713" rIns="91426" bIns="45713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ysClr val="windowText" lastClr="000000"/>
              </a:solidFill>
              <a:latin typeface="Avant GardeBook" pitchFamily="50" charset="0"/>
            </a:endParaRPr>
          </a:p>
        </p:txBody>
      </p:sp>
      <p:sp>
        <p:nvSpPr>
          <p:cNvPr id="66" name="Freeform 39"/>
          <p:cNvSpPr>
            <a:spLocks noEditPoints="1"/>
          </p:cNvSpPr>
          <p:nvPr/>
        </p:nvSpPr>
        <p:spPr bwMode="auto">
          <a:xfrm>
            <a:off x="2790825" y="3922713"/>
            <a:ext cx="398463" cy="401637"/>
          </a:xfrm>
          <a:custGeom>
            <a:avLst/>
            <a:gdLst>
              <a:gd name="T0" fmla="*/ 2095894408 w 57"/>
              <a:gd name="T1" fmla="*/ 432493801 h 58"/>
              <a:gd name="T2" fmla="*/ 194967247 w 57"/>
              <a:gd name="T3" fmla="*/ 1057212456 h 58"/>
              <a:gd name="T4" fmla="*/ 243705563 w 57"/>
              <a:gd name="T5" fmla="*/ 1201379364 h 58"/>
              <a:gd name="T6" fmla="*/ 292450870 w 57"/>
              <a:gd name="T7" fmla="*/ 1441655237 h 58"/>
              <a:gd name="T8" fmla="*/ 341189187 w 57"/>
              <a:gd name="T9" fmla="*/ 1681931110 h 58"/>
              <a:gd name="T10" fmla="*/ 487418117 w 57"/>
              <a:gd name="T11" fmla="*/ 1874149038 h 58"/>
              <a:gd name="T12" fmla="*/ 584901741 w 57"/>
              <a:gd name="T13" fmla="*/ 1970258003 h 58"/>
              <a:gd name="T14" fmla="*/ 633640057 w 57"/>
              <a:gd name="T15" fmla="*/ 2147483647 h 58"/>
              <a:gd name="T16" fmla="*/ 779868987 w 57"/>
              <a:gd name="T17" fmla="*/ 2147483647 h 58"/>
              <a:gd name="T18" fmla="*/ 828607304 w 57"/>
              <a:gd name="T19" fmla="*/ 2147483647 h 58"/>
              <a:gd name="T20" fmla="*/ 877352611 w 57"/>
              <a:gd name="T21" fmla="*/ 2147483647 h 58"/>
              <a:gd name="T22" fmla="*/ 974836234 w 57"/>
              <a:gd name="T23" fmla="*/ 1970258003 h 58"/>
              <a:gd name="T24" fmla="*/ 1169803481 w 57"/>
              <a:gd name="T25" fmla="*/ 1729982130 h 58"/>
              <a:gd name="T26" fmla="*/ 1267287104 w 57"/>
              <a:gd name="T27" fmla="*/ 1585815221 h 58"/>
              <a:gd name="T28" fmla="*/ 1072319858 w 57"/>
              <a:gd name="T29" fmla="*/ 1441655237 h 58"/>
              <a:gd name="T30" fmla="*/ 926090927 w 57"/>
              <a:gd name="T31" fmla="*/ 1393597293 h 58"/>
              <a:gd name="T32" fmla="*/ 779868987 w 57"/>
              <a:gd name="T33" fmla="*/ 1249430384 h 58"/>
              <a:gd name="T34" fmla="*/ 584901741 w 57"/>
              <a:gd name="T35" fmla="*/ 1153321420 h 58"/>
              <a:gd name="T36" fmla="*/ 389934494 w 57"/>
              <a:gd name="T37" fmla="*/ 1153321420 h 58"/>
              <a:gd name="T38" fmla="*/ 292450870 w 57"/>
              <a:gd name="T39" fmla="*/ 1057212456 h 58"/>
              <a:gd name="T40" fmla="*/ 292450870 w 57"/>
              <a:gd name="T41" fmla="*/ 864994527 h 58"/>
              <a:gd name="T42" fmla="*/ 194967247 w 57"/>
              <a:gd name="T43" fmla="*/ 913045547 h 58"/>
              <a:gd name="T44" fmla="*/ 292450870 w 57"/>
              <a:gd name="T45" fmla="*/ 720827619 h 58"/>
              <a:gd name="T46" fmla="*/ 438672810 w 57"/>
              <a:gd name="T47" fmla="*/ 720827619 h 58"/>
              <a:gd name="T48" fmla="*/ 536156434 w 57"/>
              <a:gd name="T49" fmla="*/ 624718654 h 58"/>
              <a:gd name="T50" fmla="*/ 731123680 w 57"/>
              <a:gd name="T51" fmla="*/ 432493801 h 58"/>
              <a:gd name="T52" fmla="*/ 779868987 w 57"/>
              <a:gd name="T53" fmla="*/ 384442782 h 58"/>
              <a:gd name="T54" fmla="*/ 1023574551 w 57"/>
              <a:gd name="T55" fmla="*/ 288333817 h 58"/>
              <a:gd name="T56" fmla="*/ 828607304 w 57"/>
              <a:gd name="T57" fmla="*/ 192217928 h 58"/>
              <a:gd name="T58" fmla="*/ 779868987 w 57"/>
              <a:gd name="T59" fmla="*/ 192217928 h 58"/>
              <a:gd name="T60" fmla="*/ 1169803481 w 57"/>
              <a:gd name="T61" fmla="*/ 48057944 h 58"/>
              <a:gd name="T62" fmla="*/ 1316025421 w 57"/>
              <a:gd name="T63" fmla="*/ 144166909 h 58"/>
              <a:gd name="T64" fmla="*/ 1998410785 w 57"/>
              <a:gd name="T65" fmla="*/ 144166909 h 58"/>
              <a:gd name="T66" fmla="*/ 1900927161 w 57"/>
              <a:gd name="T67" fmla="*/ 288333817 h 58"/>
              <a:gd name="T68" fmla="*/ 2047156092 w 57"/>
              <a:gd name="T69" fmla="*/ 480551746 h 58"/>
              <a:gd name="T70" fmla="*/ 2144639715 w 57"/>
              <a:gd name="T71" fmla="*/ 480551746 h 58"/>
              <a:gd name="T72" fmla="*/ 2147483647 w 57"/>
              <a:gd name="T73" fmla="*/ 432493801 h 58"/>
              <a:gd name="T74" fmla="*/ 2147483647 w 57"/>
              <a:gd name="T75" fmla="*/ 576660710 h 58"/>
              <a:gd name="T76" fmla="*/ 2147483647 w 57"/>
              <a:gd name="T77" fmla="*/ 624718654 h 58"/>
              <a:gd name="T78" fmla="*/ 2147483647 w 57"/>
              <a:gd name="T79" fmla="*/ 672769674 h 58"/>
              <a:gd name="T80" fmla="*/ 2144639715 w 57"/>
              <a:gd name="T81" fmla="*/ 576660710 h 58"/>
              <a:gd name="T82" fmla="*/ 1949672468 w 57"/>
              <a:gd name="T83" fmla="*/ 576660710 h 58"/>
              <a:gd name="T84" fmla="*/ 1754705222 w 57"/>
              <a:gd name="T85" fmla="*/ 720827619 h 58"/>
              <a:gd name="T86" fmla="*/ 1657221598 w 57"/>
              <a:gd name="T87" fmla="*/ 961103491 h 58"/>
              <a:gd name="T88" fmla="*/ 1754705222 w 57"/>
              <a:gd name="T89" fmla="*/ 1201379364 h 58"/>
              <a:gd name="T90" fmla="*/ 1949672468 w 57"/>
              <a:gd name="T91" fmla="*/ 1297488329 h 58"/>
              <a:gd name="T92" fmla="*/ 2147483647 w 57"/>
              <a:gd name="T93" fmla="*/ 1297488329 h 58"/>
              <a:gd name="T94" fmla="*/ 2147483647 w 57"/>
              <a:gd name="T95" fmla="*/ 1441655237 h 58"/>
              <a:gd name="T96" fmla="*/ 2147483647 w 57"/>
              <a:gd name="T97" fmla="*/ 1681931110 h 58"/>
              <a:gd name="T98" fmla="*/ 2147483647 w 57"/>
              <a:gd name="T99" fmla="*/ 1922200058 h 58"/>
              <a:gd name="T100" fmla="*/ 2147483647 w 57"/>
              <a:gd name="T101" fmla="*/ 2147483647 h 58"/>
              <a:gd name="T102" fmla="*/ 2147483647 w 57"/>
              <a:gd name="T103" fmla="*/ 1970258003 h 58"/>
              <a:gd name="T104" fmla="*/ 2147483647 w 57"/>
              <a:gd name="T105" fmla="*/ 1633873166 h 58"/>
              <a:gd name="T106" fmla="*/ 2147483647 w 57"/>
              <a:gd name="T107" fmla="*/ 1249430384 h 58"/>
              <a:gd name="T108" fmla="*/ 2147483647 w 57"/>
              <a:gd name="T109" fmla="*/ 913045547 h 58"/>
              <a:gd name="T110" fmla="*/ 2147483647 w 57"/>
              <a:gd name="T111" fmla="*/ 768878638 h 58"/>
              <a:gd name="T112" fmla="*/ 2147483647 w 57"/>
              <a:gd name="T113" fmla="*/ 961103491 h 58"/>
              <a:gd name="T114" fmla="*/ 1900927161 w 57"/>
              <a:gd name="T115" fmla="*/ 240275873 h 58"/>
              <a:gd name="T116" fmla="*/ 1803443538 w 57"/>
              <a:gd name="T117" fmla="*/ 144166909 h 58"/>
              <a:gd name="T118" fmla="*/ 1852188845 w 57"/>
              <a:gd name="T119" fmla="*/ 240275873 h 58"/>
              <a:gd name="T120" fmla="*/ 1754705222 w 57"/>
              <a:gd name="T121" fmla="*/ 96108964 h 58"/>
              <a:gd name="T122" fmla="*/ 2147483647 w 57"/>
              <a:gd name="T123" fmla="*/ 1970258003 h 5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67" name="Oval 40"/>
          <p:cNvSpPr>
            <a:spLocks noChangeArrowheads="1"/>
          </p:cNvSpPr>
          <p:nvPr/>
        </p:nvSpPr>
        <p:spPr bwMode="auto">
          <a:xfrm>
            <a:off x="4657725" y="3748088"/>
            <a:ext cx="750888" cy="750887"/>
          </a:xfrm>
          <a:prstGeom prst="ellipse">
            <a:avLst/>
          </a:prstGeom>
          <a:noFill/>
          <a:ln w="12700" cap="flat">
            <a:solidFill>
              <a:sysClr val="window" lastClr="FFFFFF">
                <a:lumMod val="75000"/>
              </a:sysClr>
            </a:solidFill>
            <a:prstDash val="solid"/>
            <a:miter lim="800000"/>
            <a:headEnd/>
            <a:tailEnd/>
          </a:ln>
          <a:extLst/>
        </p:spPr>
        <p:txBody>
          <a:bodyPr lIns="91426" tIns="45713" rIns="91426" bIns="45713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ysClr val="windowText" lastClr="000000"/>
              </a:solidFill>
              <a:latin typeface="Avant GardeBook" pitchFamily="50" charset="0"/>
            </a:endParaRPr>
          </a:p>
        </p:txBody>
      </p:sp>
      <p:sp>
        <p:nvSpPr>
          <p:cNvPr id="68" name="Oval 41"/>
          <p:cNvSpPr>
            <a:spLocks noChangeArrowheads="1"/>
          </p:cNvSpPr>
          <p:nvPr/>
        </p:nvSpPr>
        <p:spPr bwMode="auto">
          <a:xfrm>
            <a:off x="6691313" y="3748088"/>
            <a:ext cx="749300" cy="750887"/>
          </a:xfrm>
          <a:prstGeom prst="ellipse">
            <a:avLst/>
          </a:prstGeom>
          <a:noFill/>
          <a:ln w="12700" cap="flat">
            <a:solidFill>
              <a:sysClr val="window" lastClr="FFFFFF">
                <a:lumMod val="75000"/>
              </a:sysClr>
            </a:solidFill>
            <a:prstDash val="solid"/>
            <a:miter lim="800000"/>
            <a:headEnd/>
            <a:tailEnd/>
          </a:ln>
          <a:extLst/>
        </p:spPr>
        <p:txBody>
          <a:bodyPr lIns="91426" tIns="45713" rIns="91426" bIns="45713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ysClr val="windowText" lastClr="000000"/>
              </a:solidFill>
              <a:latin typeface="Avant GardeBook" pitchFamily="50" charset="0"/>
            </a:endParaRPr>
          </a:p>
        </p:txBody>
      </p:sp>
      <p:sp>
        <p:nvSpPr>
          <p:cNvPr id="69" name="Oval 42"/>
          <p:cNvSpPr>
            <a:spLocks noChangeArrowheads="1"/>
          </p:cNvSpPr>
          <p:nvPr/>
        </p:nvSpPr>
        <p:spPr bwMode="auto">
          <a:xfrm>
            <a:off x="8802688" y="3748088"/>
            <a:ext cx="749300" cy="750887"/>
          </a:xfrm>
          <a:prstGeom prst="ellipse">
            <a:avLst/>
          </a:prstGeom>
          <a:noFill/>
          <a:ln w="12700" cap="flat">
            <a:solidFill>
              <a:sysClr val="window" lastClr="FFFFFF">
                <a:lumMod val="75000"/>
              </a:sysClr>
            </a:solidFill>
            <a:prstDash val="solid"/>
            <a:miter lim="800000"/>
            <a:headEnd/>
            <a:tailEnd/>
          </a:ln>
          <a:extLst/>
        </p:spPr>
        <p:txBody>
          <a:bodyPr lIns="91426" tIns="45713" rIns="91426" bIns="45713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ysClr val="windowText" lastClr="000000"/>
              </a:solidFill>
              <a:latin typeface="Avant GardeBook" pitchFamily="50" charset="0"/>
            </a:endParaRPr>
          </a:p>
        </p:txBody>
      </p:sp>
      <p:sp>
        <p:nvSpPr>
          <p:cNvPr id="70" name="Freeform 43"/>
          <p:cNvSpPr>
            <a:spLocks noEditPoints="1"/>
          </p:cNvSpPr>
          <p:nvPr/>
        </p:nvSpPr>
        <p:spPr bwMode="auto">
          <a:xfrm>
            <a:off x="6907213" y="3998913"/>
            <a:ext cx="312737" cy="249237"/>
          </a:xfrm>
          <a:custGeom>
            <a:avLst/>
            <a:gdLst>
              <a:gd name="T0" fmla="*/ 1202161028 w 45"/>
              <a:gd name="T1" fmla="*/ 1108516174 h 36"/>
              <a:gd name="T2" fmla="*/ 1202161028 w 45"/>
              <a:gd name="T3" fmla="*/ 1156708917 h 36"/>
              <a:gd name="T4" fmla="*/ 1154075977 w 45"/>
              <a:gd name="T5" fmla="*/ 1156708917 h 36"/>
              <a:gd name="T6" fmla="*/ 1105990926 w 45"/>
              <a:gd name="T7" fmla="*/ 1156708917 h 36"/>
              <a:gd name="T8" fmla="*/ 1009813874 w 45"/>
              <a:gd name="T9" fmla="*/ 1156708917 h 36"/>
              <a:gd name="T10" fmla="*/ 1009813874 w 45"/>
              <a:gd name="T11" fmla="*/ 1156708917 h 36"/>
              <a:gd name="T12" fmla="*/ 1009813874 w 45"/>
              <a:gd name="T13" fmla="*/ 1108516174 h 36"/>
              <a:gd name="T14" fmla="*/ 0 w 45"/>
              <a:gd name="T15" fmla="*/ 771139278 h 36"/>
              <a:gd name="T16" fmla="*/ 0 w 45"/>
              <a:gd name="T17" fmla="*/ 1397693403 h 36"/>
              <a:gd name="T18" fmla="*/ 336602308 w 45"/>
              <a:gd name="T19" fmla="*/ 1735063376 h 36"/>
              <a:gd name="T20" fmla="*/ 1105990926 w 45"/>
              <a:gd name="T21" fmla="*/ 1735063376 h 36"/>
              <a:gd name="T22" fmla="*/ 1827287542 w 45"/>
              <a:gd name="T23" fmla="*/ 1735063376 h 36"/>
              <a:gd name="T24" fmla="*/ 2147483647 w 45"/>
              <a:gd name="T25" fmla="*/ 1397693403 h 36"/>
              <a:gd name="T26" fmla="*/ 2147483647 w 45"/>
              <a:gd name="T27" fmla="*/ 771139278 h 36"/>
              <a:gd name="T28" fmla="*/ 1202161028 w 45"/>
              <a:gd name="T29" fmla="*/ 1108516174 h 36"/>
              <a:gd name="T30" fmla="*/ 1105990926 w 45"/>
              <a:gd name="T31" fmla="*/ 1012123764 h 36"/>
              <a:gd name="T32" fmla="*/ 1105990926 w 45"/>
              <a:gd name="T33" fmla="*/ 1012123764 h 36"/>
              <a:gd name="T34" fmla="*/ 1154075977 w 45"/>
              <a:gd name="T35" fmla="*/ 1012123764 h 36"/>
              <a:gd name="T36" fmla="*/ 1154075977 w 45"/>
              <a:gd name="T37" fmla="*/ 1108516174 h 36"/>
              <a:gd name="T38" fmla="*/ 1105990926 w 45"/>
              <a:gd name="T39" fmla="*/ 1156708917 h 36"/>
              <a:gd name="T40" fmla="*/ 1105990926 w 45"/>
              <a:gd name="T41" fmla="*/ 1156708917 h 36"/>
              <a:gd name="T42" fmla="*/ 1057898925 w 45"/>
              <a:gd name="T43" fmla="*/ 1156708917 h 36"/>
              <a:gd name="T44" fmla="*/ 1009813874 w 45"/>
              <a:gd name="T45" fmla="*/ 1108516174 h 36"/>
              <a:gd name="T46" fmla="*/ 1009813874 w 45"/>
              <a:gd name="T47" fmla="*/ 1012123764 h 36"/>
              <a:gd name="T48" fmla="*/ 1057898925 w 45"/>
              <a:gd name="T49" fmla="*/ 1012123764 h 36"/>
              <a:gd name="T50" fmla="*/ 1105990926 w 45"/>
              <a:gd name="T51" fmla="*/ 1012123764 h 36"/>
              <a:gd name="T52" fmla="*/ 1009813874 w 45"/>
              <a:gd name="T53" fmla="*/ 1012123764 h 36"/>
              <a:gd name="T54" fmla="*/ 1009813874 w 45"/>
              <a:gd name="T55" fmla="*/ 1060316507 h 36"/>
              <a:gd name="T56" fmla="*/ 0 w 45"/>
              <a:gd name="T57" fmla="*/ 722946535 h 36"/>
              <a:gd name="T58" fmla="*/ 336602308 w 45"/>
              <a:gd name="T59" fmla="*/ 433769306 h 36"/>
              <a:gd name="T60" fmla="*/ 1105990926 w 45"/>
              <a:gd name="T61" fmla="*/ 433769306 h 36"/>
              <a:gd name="T62" fmla="*/ 1827287542 w 45"/>
              <a:gd name="T63" fmla="*/ 433769306 h 36"/>
              <a:gd name="T64" fmla="*/ 2147483647 w 45"/>
              <a:gd name="T65" fmla="*/ 722946535 h 36"/>
              <a:gd name="T66" fmla="*/ 1202161028 w 45"/>
              <a:gd name="T67" fmla="*/ 1060316507 h 36"/>
              <a:gd name="T68" fmla="*/ 1202161028 w 45"/>
              <a:gd name="T69" fmla="*/ 1012123764 h 36"/>
              <a:gd name="T70" fmla="*/ 1154075977 w 45"/>
              <a:gd name="T71" fmla="*/ 963924098 h 36"/>
              <a:gd name="T72" fmla="*/ 1105990926 w 45"/>
              <a:gd name="T73" fmla="*/ 963924098 h 36"/>
              <a:gd name="T74" fmla="*/ 1009813874 w 45"/>
              <a:gd name="T75" fmla="*/ 963924098 h 36"/>
              <a:gd name="T76" fmla="*/ 1009813874 w 45"/>
              <a:gd name="T77" fmla="*/ 1012123764 h 36"/>
              <a:gd name="T78" fmla="*/ 1105990926 w 45"/>
              <a:gd name="T79" fmla="*/ 48199667 h 36"/>
              <a:gd name="T80" fmla="*/ 1105990926 w 45"/>
              <a:gd name="T81" fmla="*/ 48199667 h 36"/>
              <a:gd name="T82" fmla="*/ 1442593234 w 45"/>
              <a:gd name="T83" fmla="*/ 385569639 h 36"/>
              <a:gd name="T84" fmla="*/ 1490678285 w 45"/>
              <a:gd name="T85" fmla="*/ 385569639 h 36"/>
              <a:gd name="T86" fmla="*/ 1105990926 w 45"/>
              <a:gd name="T87" fmla="*/ 0 h 36"/>
              <a:gd name="T88" fmla="*/ 1105990926 w 45"/>
              <a:gd name="T89" fmla="*/ 0 h 36"/>
              <a:gd name="T90" fmla="*/ 673211566 w 45"/>
              <a:gd name="T91" fmla="*/ 385569639 h 36"/>
              <a:gd name="T92" fmla="*/ 769381668 w 45"/>
              <a:gd name="T93" fmla="*/ 385569639 h 36"/>
              <a:gd name="T94" fmla="*/ 1105990926 w 45"/>
              <a:gd name="T95" fmla="*/ 48199667 h 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45" h="36">
                <a:moveTo>
                  <a:pt x="25" y="23"/>
                </a:move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4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3"/>
                  <a:pt x="21" y="23"/>
                  <a:pt x="21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3" y="36"/>
                  <a:pt x="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36"/>
                  <a:pt x="45" y="33"/>
                  <a:pt x="45" y="29"/>
                </a:cubicBezTo>
                <a:cubicBezTo>
                  <a:pt x="45" y="16"/>
                  <a:pt x="45" y="16"/>
                  <a:pt x="45" y="16"/>
                </a:cubicBezTo>
                <a:cubicBezTo>
                  <a:pt x="25" y="23"/>
                  <a:pt x="25" y="23"/>
                  <a:pt x="25" y="23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21" y="21"/>
                </a:moveTo>
                <a:cubicBezTo>
                  <a:pt x="21" y="22"/>
                  <a:pt x="21" y="22"/>
                  <a:pt x="21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4" y="9"/>
                  <a:pt x="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2" y="9"/>
                  <a:pt x="45" y="11"/>
                  <a:pt x="45" y="1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1"/>
                </a:cubicBezTo>
                <a:close/>
                <a:moveTo>
                  <a:pt x="23" y="1"/>
                </a:moveTo>
                <a:cubicBezTo>
                  <a:pt x="23" y="1"/>
                  <a:pt x="23" y="1"/>
                  <a:pt x="23" y="1"/>
                </a:cubicBezTo>
                <a:cubicBezTo>
                  <a:pt x="27" y="1"/>
                  <a:pt x="30" y="4"/>
                  <a:pt x="3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4"/>
                  <a:pt x="27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4" y="4"/>
                  <a:pt x="1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9" y="1"/>
                  <a:pt x="23" y="1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71" name="Freeform 44"/>
          <p:cNvSpPr>
            <a:spLocks noEditPoints="1"/>
          </p:cNvSpPr>
          <p:nvPr/>
        </p:nvSpPr>
        <p:spPr bwMode="auto">
          <a:xfrm>
            <a:off x="4816475" y="3937000"/>
            <a:ext cx="431800" cy="374650"/>
          </a:xfrm>
          <a:custGeom>
            <a:avLst/>
            <a:gdLst>
              <a:gd name="T0" fmla="*/ 1981968965 w 62"/>
              <a:gd name="T1" fmla="*/ 1492196260 h 54"/>
              <a:gd name="T2" fmla="*/ 1643584019 w 62"/>
              <a:gd name="T3" fmla="*/ 1107111564 h 54"/>
              <a:gd name="T4" fmla="*/ 1595243313 w 62"/>
              <a:gd name="T5" fmla="*/ 818298042 h 54"/>
              <a:gd name="T6" fmla="*/ 1450221194 w 62"/>
              <a:gd name="T7" fmla="*/ 962704803 h 54"/>
              <a:gd name="T8" fmla="*/ 1111836248 w 62"/>
              <a:gd name="T9" fmla="*/ 625762631 h 54"/>
              <a:gd name="T10" fmla="*/ 870132716 w 62"/>
              <a:gd name="T11" fmla="*/ 818298042 h 54"/>
              <a:gd name="T12" fmla="*/ 338384945 w 62"/>
              <a:gd name="T13" fmla="*/ 818298042 h 54"/>
              <a:gd name="T14" fmla="*/ 338384945 w 62"/>
              <a:gd name="T15" fmla="*/ 1107111564 h 54"/>
              <a:gd name="T16" fmla="*/ 0 w 62"/>
              <a:gd name="T17" fmla="*/ 1492196260 h 54"/>
              <a:gd name="T18" fmla="*/ 193362826 w 62"/>
              <a:gd name="T19" fmla="*/ 1732874195 h 54"/>
              <a:gd name="T20" fmla="*/ 193362826 w 62"/>
              <a:gd name="T21" fmla="*/ 2147483647 h 54"/>
              <a:gd name="T22" fmla="*/ 483407065 w 62"/>
              <a:gd name="T23" fmla="*/ 2147483647 h 54"/>
              <a:gd name="T24" fmla="*/ 870132716 w 62"/>
              <a:gd name="T25" fmla="*/ 2147483647 h 54"/>
              <a:gd name="T26" fmla="*/ 1111836248 w 62"/>
              <a:gd name="T27" fmla="*/ 2147483647 h 54"/>
              <a:gd name="T28" fmla="*/ 1546902606 w 62"/>
              <a:gd name="T29" fmla="*/ 2147483647 h 54"/>
              <a:gd name="T30" fmla="*/ 1788606139 w 62"/>
              <a:gd name="T31" fmla="*/ 2147483647 h 54"/>
              <a:gd name="T32" fmla="*/ 1788606139 w 62"/>
              <a:gd name="T33" fmla="*/ 1732874195 h 54"/>
              <a:gd name="T34" fmla="*/ 1546902606 w 62"/>
              <a:gd name="T35" fmla="*/ 1829145369 h 54"/>
              <a:gd name="T36" fmla="*/ 966814129 w 62"/>
              <a:gd name="T37" fmla="*/ 2147483647 h 54"/>
              <a:gd name="T38" fmla="*/ 966814129 w 62"/>
              <a:gd name="T39" fmla="*/ 1010840390 h 54"/>
              <a:gd name="T40" fmla="*/ 1595243313 w 62"/>
              <a:gd name="T41" fmla="*/ 1588467434 h 54"/>
              <a:gd name="T42" fmla="*/ 2147483647 w 62"/>
              <a:gd name="T43" fmla="*/ 1684738608 h 54"/>
              <a:gd name="T44" fmla="*/ 2147483647 w 62"/>
              <a:gd name="T45" fmla="*/ 1829145369 h 54"/>
              <a:gd name="T46" fmla="*/ 2147483647 w 62"/>
              <a:gd name="T47" fmla="*/ 1973545193 h 54"/>
              <a:gd name="T48" fmla="*/ 2147483647 w 62"/>
              <a:gd name="T49" fmla="*/ 2147483647 h 54"/>
              <a:gd name="T50" fmla="*/ 2147483647 w 62"/>
              <a:gd name="T51" fmla="*/ 2147483647 h 54"/>
              <a:gd name="T52" fmla="*/ 2147483647 w 62"/>
              <a:gd name="T53" fmla="*/ 2147483647 h 54"/>
              <a:gd name="T54" fmla="*/ 2147483647 w 62"/>
              <a:gd name="T55" fmla="*/ 2147483647 h 54"/>
              <a:gd name="T56" fmla="*/ 2147483647 w 62"/>
              <a:gd name="T57" fmla="*/ 2147483647 h 54"/>
              <a:gd name="T58" fmla="*/ 2126991084 w 62"/>
              <a:gd name="T59" fmla="*/ 2147483647 h 54"/>
              <a:gd name="T60" fmla="*/ 1981968965 w 62"/>
              <a:gd name="T61" fmla="*/ 1973545193 h 54"/>
              <a:gd name="T62" fmla="*/ 2078650377 w 62"/>
              <a:gd name="T63" fmla="*/ 1877280956 h 54"/>
              <a:gd name="T64" fmla="*/ 2078650377 w 62"/>
              <a:gd name="T65" fmla="*/ 1588467434 h 54"/>
              <a:gd name="T66" fmla="*/ 2147483647 w 62"/>
              <a:gd name="T67" fmla="*/ 1588467434 h 54"/>
              <a:gd name="T68" fmla="*/ 2147483647 w 62"/>
              <a:gd name="T69" fmla="*/ 1395925086 h 54"/>
              <a:gd name="T70" fmla="*/ 2147483647 w 62"/>
              <a:gd name="T71" fmla="*/ 1492196260 h 54"/>
              <a:gd name="T72" fmla="*/ 2147483647 w 62"/>
              <a:gd name="T73" fmla="*/ 1492196260 h 54"/>
              <a:gd name="T74" fmla="*/ 2147483647 w 62"/>
              <a:gd name="T75" fmla="*/ 1684738608 h 54"/>
              <a:gd name="T76" fmla="*/ 2147483647 w 62"/>
              <a:gd name="T77" fmla="*/ 1925416544 h 54"/>
              <a:gd name="T78" fmla="*/ 2147483647 w 62"/>
              <a:gd name="T79" fmla="*/ 1925416544 h 54"/>
              <a:gd name="T80" fmla="*/ 2147483647 w 62"/>
              <a:gd name="T81" fmla="*/ 2147483647 h 54"/>
              <a:gd name="T82" fmla="*/ 2147483647 w 62"/>
              <a:gd name="T83" fmla="*/ 577627044 h 54"/>
              <a:gd name="T84" fmla="*/ 2147483647 w 62"/>
              <a:gd name="T85" fmla="*/ 722026868 h 54"/>
              <a:gd name="T86" fmla="*/ 2147483647 w 62"/>
              <a:gd name="T87" fmla="*/ 1058975977 h 54"/>
              <a:gd name="T88" fmla="*/ 2147483647 w 62"/>
              <a:gd name="T89" fmla="*/ 1107111564 h 54"/>
              <a:gd name="T90" fmla="*/ 2147483647 w 62"/>
              <a:gd name="T91" fmla="*/ 1347789499 h 54"/>
              <a:gd name="T92" fmla="*/ 2147483647 w 62"/>
              <a:gd name="T93" fmla="*/ 1203382738 h 54"/>
              <a:gd name="T94" fmla="*/ 1885287552 w 62"/>
              <a:gd name="T95" fmla="*/ 1203382738 h 54"/>
              <a:gd name="T96" fmla="*/ 1885287552 w 62"/>
              <a:gd name="T97" fmla="*/ 962704803 h 54"/>
              <a:gd name="T98" fmla="*/ 1643584019 w 62"/>
              <a:gd name="T99" fmla="*/ 722026868 h 54"/>
              <a:gd name="T100" fmla="*/ 1788606139 w 62"/>
              <a:gd name="T101" fmla="*/ 577627044 h 54"/>
              <a:gd name="T102" fmla="*/ 1788606139 w 62"/>
              <a:gd name="T103" fmla="*/ 240677935 h 54"/>
              <a:gd name="T104" fmla="*/ 1981968965 w 62"/>
              <a:gd name="T105" fmla="*/ 240677935 h 54"/>
              <a:gd name="T106" fmla="*/ 2147483647 w 62"/>
              <a:gd name="T107" fmla="*/ 0 h 54"/>
              <a:gd name="T108" fmla="*/ 2147483647 w 62"/>
              <a:gd name="T109" fmla="*/ 144406761 h 54"/>
              <a:gd name="T110" fmla="*/ 2147483647 w 62"/>
              <a:gd name="T111" fmla="*/ 144406761 h 54"/>
              <a:gd name="T112" fmla="*/ 2147483647 w 62"/>
              <a:gd name="T113" fmla="*/ 336949109 h 54"/>
              <a:gd name="T114" fmla="*/ 2147483647 w 62"/>
              <a:gd name="T115" fmla="*/ 1058975977 h 54"/>
              <a:gd name="T116" fmla="*/ 1933628258 w 62"/>
              <a:gd name="T117" fmla="*/ 673891281 h 54"/>
              <a:gd name="T118" fmla="*/ 2147483647 w 62"/>
              <a:gd name="T119" fmla="*/ 673891281 h 5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72" name="Freeform 45"/>
          <p:cNvSpPr>
            <a:spLocks noEditPoints="1"/>
          </p:cNvSpPr>
          <p:nvPr/>
        </p:nvSpPr>
        <p:spPr bwMode="auto">
          <a:xfrm>
            <a:off x="9017000" y="3943350"/>
            <a:ext cx="319088" cy="355600"/>
          </a:xfrm>
          <a:custGeom>
            <a:avLst/>
            <a:gdLst>
              <a:gd name="T0" fmla="*/ 1923941096 w 46"/>
              <a:gd name="T1" fmla="*/ 1356655835 h 51"/>
              <a:gd name="T2" fmla="*/ 1683445858 w 46"/>
              <a:gd name="T3" fmla="*/ 1986534996 h 51"/>
              <a:gd name="T4" fmla="*/ 1635346810 w 46"/>
              <a:gd name="T5" fmla="*/ 1647369294 h 51"/>
              <a:gd name="T6" fmla="*/ 1394851572 w 46"/>
              <a:gd name="T7" fmla="*/ 1453560322 h 51"/>
              <a:gd name="T8" fmla="*/ 1394851572 w 46"/>
              <a:gd name="T9" fmla="*/ 1453560322 h 51"/>
              <a:gd name="T10" fmla="*/ 1298660413 w 46"/>
              <a:gd name="T11" fmla="*/ 1453560322 h 51"/>
              <a:gd name="T12" fmla="*/ 1202462318 w 46"/>
              <a:gd name="T13" fmla="*/ 1695821537 h 51"/>
              <a:gd name="T14" fmla="*/ 1154363270 w 46"/>
              <a:gd name="T15" fmla="*/ 1841178267 h 51"/>
              <a:gd name="T16" fmla="*/ 1154363270 w 46"/>
              <a:gd name="T17" fmla="*/ 1550464808 h 51"/>
              <a:gd name="T18" fmla="*/ 1154363270 w 46"/>
              <a:gd name="T19" fmla="*/ 1502012565 h 51"/>
              <a:gd name="T20" fmla="*/ 1106264223 w 46"/>
              <a:gd name="T21" fmla="*/ 1453560322 h 51"/>
              <a:gd name="T22" fmla="*/ 1058165175 w 46"/>
              <a:gd name="T23" fmla="*/ 1502012565 h 51"/>
              <a:gd name="T24" fmla="*/ 1058165175 w 46"/>
              <a:gd name="T25" fmla="*/ 1550464808 h 51"/>
              <a:gd name="T26" fmla="*/ 1010066127 w 46"/>
              <a:gd name="T27" fmla="*/ 1841178267 h 51"/>
              <a:gd name="T28" fmla="*/ 961967080 w 46"/>
              <a:gd name="T29" fmla="*/ 1695821537 h 51"/>
              <a:gd name="T30" fmla="*/ 913868032 w 46"/>
              <a:gd name="T31" fmla="*/ 1453560322 h 51"/>
              <a:gd name="T32" fmla="*/ 721478778 w 46"/>
              <a:gd name="T33" fmla="*/ 1453560322 h 51"/>
              <a:gd name="T34" fmla="*/ 721478778 w 46"/>
              <a:gd name="T35" fmla="*/ 1453560322 h 51"/>
              <a:gd name="T36" fmla="*/ 529082587 w 46"/>
              <a:gd name="T37" fmla="*/ 1647369294 h 51"/>
              <a:gd name="T38" fmla="*/ 480983540 w 46"/>
              <a:gd name="T39" fmla="*/ 1986534996 h 51"/>
              <a:gd name="T40" fmla="*/ 240495238 w 46"/>
              <a:gd name="T41" fmla="*/ 1356655835 h 51"/>
              <a:gd name="T42" fmla="*/ 1106264223 w 46"/>
              <a:gd name="T43" fmla="*/ 532974675 h 51"/>
              <a:gd name="T44" fmla="*/ 1106264223 w 46"/>
              <a:gd name="T45" fmla="*/ 678331404 h 51"/>
              <a:gd name="T46" fmla="*/ 1202462318 w 46"/>
              <a:gd name="T47" fmla="*/ 726783647 h 51"/>
              <a:gd name="T48" fmla="*/ 1346759461 w 46"/>
              <a:gd name="T49" fmla="*/ 629879161 h 51"/>
              <a:gd name="T50" fmla="*/ 1539148715 w 46"/>
              <a:gd name="T51" fmla="*/ 532974675 h 51"/>
              <a:gd name="T52" fmla="*/ 1635346810 w 46"/>
              <a:gd name="T53" fmla="*/ 436070188 h 51"/>
              <a:gd name="T54" fmla="*/ 1635346810 w 46"/>
              <a:gd name="T55" fmla="*/ 339165702 h 51"/>
              <a:gd name="T56" fmla="*/ 1539148715 w 46"/>
              <a:gd name="T57" fmla="*/ 242261216 h 51"/>
              <a:gd name="T58" fmla="*/ 1346759461 w 46"/>
              <a:gd name="T59" fmla="*/ 145356729 h 51"/>
              <a:gd name="T60" fmla="*/ 1202462318 w 46"/>
              <a:gd name="T61" fmla="*/ 48452243 h 51"/>
              <a:gd name="T62" fmla="*/ 1106264223 w 46"/>
              <a:gd name="T63" fmla="*/ 96904486 h 51"/>
              <a:gd name="T64" fmla="*/ 1106264223 w 46"/>
              <a:gd name="T65" fmla="*/ 242261216 h 51"/>
              <a:gd name="T66" fmla="*/ 0 w 46"/>
              <a:gd name="T67" fmla="*/ 1356655835 h 51"/>
              <a:gd name="T68" fmla="*/ 1106264223 w 46"/>
              <a:gd name="T69" fmla="*/ 2147483647 h 51"/>
              <a:gd name="T70" fmla="*/ 2147483647 w 46"/>
              <a:gd name="T71" fmla="*/ 1356655835 h 51"/>
              <a:gd name="T72" fmla="*/ 1923941096 w 46"/>
              <a:gd name="T73" fmla="*/ 1356655835 h 51"/>
              <a:gd name="T74" fmla="*/ 1106264223 w 46"/>
              <a:gd name="T75" fmla="*/ 920592620 h 51"/>
              <a:gd name="T76" fmla="*/ 1346759461 w 46"/>
              <a:gd name="T77" fmla="*/ 1162853835 h 51"/>
              <a:gd name="T78" fmla="*/ 1106264223 w 46"/>
              <a:gd name="T79" fmla="*/ 1405108078 h 51"/>
              <a:gd name="T80" fmla="*/ 817676873 w 46"/>
              <a:gd name="T81" fmla="*/ 1162853835 h 51"/>
              <a:gd name="T82" fmla="*/ 1106264223 w 46"/>
              <a:gd name="T83" fmla="*/ 920592620 h 51"/>
              <a:gd name="T84" fmla="*/ 1442950619 w 46"/>
              <a:gd name="T85" fmla="*/ 1792726024 h 51"/>
              <a:gd name="T86" fmla="*/ 1442950619 w 46"/>
              <a:gd name="T87" fmla="*/ 1792726024 h 51"/>
              <a:gd name="T88" fmla="*/ 1442950619 w 46"/>
              <a:gd name="T89" fmla="*/ 1792726024 h 51"/>
              <a:gd name="T90" fmla="*/ 1442950619 w 46"/>
              <a:gd name="T91" fmla="*/ 2131891725 h 51"/>
              <a:gd name="T92" fmla="*/ 1442950619 w 46"/>
              <a:gd name="T93" fmla="*/ 2131891725 h 51"/>
              <a:gd name="T94" fmla="*/ 1394851572 w 46"/>
              <a:gd name="T95" fmla="*/ 1792726024 h 51"/>
              <a:gd name="T96" fmla="*/ 1442950619 w 46"/>
              <a:gd name="T97" fmla="*/ 1792726024 h 51"/>
              <a:gd name="T98" fmla="*/ 721478778 w 46"/>
              <a:gd name="T99" fmla="*/ 1792726024 h 51"/>
              <a:gd name="T100" fmla="*/ 721478778 w 46"/>
              <a:gd name="T101" fmla="*/ 1792726024 h 51"/>
              <a:gd name="T102" fmla="*/ 721478778 w 46"/>
              <a:gd name="T103" fmla="*/ 2131891725 h 51"/>
              <a:gd name="T104" fmla="*/ 673379730 w 46"/>
              <a:gd name="T105" fmla="*/ 2131891725 h 51"/>
              <a:gd name="T106" fmla="*/ 673379730 w 46"/>
              <a:gd name="T107" fmla="*/ 1792726024 h 51"/>
              <a:gd name="T108" fmla="*/ 721478778 w 46"/>
              <a:gd name="T109" fmla="*/ 1792726024 h 51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73" name="TextBox 72"/>
          <p:cNvSpPr txBox="1"/>
          <p:nvPr/>
        </p:nvSpPr>
        <p:spPr>
          <a:xfrm>
            <a:off x="2100263" y="4972050"/>
            <a:ext cx="1774825" cy="692150"/>
          </a:xfrm>
          <a:prstGeom prst="rect">
            <a:avLst/>
          </a:prstGeom>
          <a:noFill/>
        </p:spPr>
        <p:txBody>
          <a:bodyPr lIns="91426" tIns="45713" rIns="91426" bIns="45713">
            <a:spAutoFit/>
          </a:bodyPr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kern="0" dirty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2100263" y="4648200"/>
            <a:ext cx="1774825" cy="323850"/>
          </a:xfrm>
          <a:prstGeom prst="rect">
            <a:avLst/>
          </a:prstGeom>
          <a:noFill/>
        </p:spPr>
        <p:txBody>
          <a:bodyPr lIns="91426" tIns="0" rIns="91426" bIns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159250" y="4972050"/>
            <a:ext cx="1774825" cy="692150"/>
          </a:xfrm>
          <a:prstGeom prst="rect">
            <a:avLst/>
          </a:prstGeom>
          <a:noFill/>
        </p:spPr>
        <p:txBody>
          <a:bodyPr lIns="91426" tIns="45713" rIns="91426" bIns="45713">
            <a:spAutoFit/>
          </a:bodyPr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kern="0" dirty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000" kern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微软雅黑" pitchFamily="34" charset="-122"/>
                <a:ea typeface="微软雅黑" pitchFamily="34" charset="-122"/>
              </a:rPr>
              <a:t>选择粘贴。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159250" y="4648200"/>
            <a:ext cx="1774825" cy="323850"/>
          </a:xfrm>
          <a:prstGeom prst="rect">
            <a:avLst/>
          </a:prstGeom>
          <a:noFill/>
        </p:spPr>
        <p:txBody>
          <a:bodyPr lIns="91426" tIns="0" rIns="91426" bIns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189663" y="4972050"/>
            <a:ext cx="1774825" cy="692150"/>
          </a:xfrm>
          <a:prstGeom prst="rect">
            <a:avLst/>
          </a:prstGeom>
          <a:noFill/>
        </p:spPr>
        <p:txBody>
          <a:bodyPr lIns="91426" tIns="45713" rIns="91426" bIns="45713">
            <a:spAutoFit/>
          </a:bodyPr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kern="0" dirty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189663" y="4648200"/>
            <a:ext cx="1774825" cy="323850"/>
          </a:xfrm>
          <a:prstGeom prst="rect">
            <a:avLst/>
          </a:prstGeom>
          <a:noFill/>
        </p:spPr>
        <p:txBody>
          <a:bodyPr lIns="91426" tIns="0" rIns="91426" bIns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8299450" y="4972050"/>
            <a:ext cx="1774825" cy="692150"/>
          </a:xfrm>
          <a:prstGeom prst="rect">
            <a:avLst/>
          </a:prstGeom>
          <a:noFill/>
        </p:spPr>
        <p:txBody>
          <a:bodyPr lIns="91426" tIns="45713" rIns="91426" bIns="45713">
            <a:spAutoFit/>
          </a:bodyPr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kern="0" dirty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000" kern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微软雅黑" pitchFamily="34" charset="-122"/>
                <a:ea typeface="微软雅黑" pitchFamily="34" charset="-122"/>
              </a:rPr>
              <a:t>选择粘贴。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299450" y="4648200"/>
            <a:ext cx="1774825" cy="323850"/>
          </a:xfrm>
          <a:prstGeom prst="rect">
            <a:avLst/>
          </a:prstGeom>
          <a:noFill/>
        </p:spPr>
        <p:txBody>
          <a:bodyPr lIns="91426" tIns="0" rIns="91426" bIns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5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9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1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580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6300"/>
                            </p:stCondLst>
                            <p:childTnLst>
                              <p:par>
                                <p:cTn id="14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1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1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8" grpId="0" animBg="1"/>
      <p:bldP spid="39" grpId="0" animBg="1"/>
      <p:bldP spid="40" grpId="0" animBg="1"/>
      <p:bldP spid="45" grpId="0" animBg="1"/>
      <p:bldP spid="46" grpId="0" animBg="1"/>
      <p:bldP spid="47" grpId="0" animBg="1"/>
      <p:bldP spid="48" grpId="0" animBg="1"/>
      <p:bldP spid="53" grpId="0" animBg="1"/>
      <p:bldP spid="54" grpId="0" animBg="1"/>
      <p:bldP spid="55" grpId="0" animBg="1"/>
      <p:bldP spid="56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타원 14@|1FFC:16777215|FBC:16777215|LFC:16777215|LBC:16777215"/>
          <p:cNvSpPr>
            <a:spLocks noChangeArrowheads="1"/>
          </p:cNvSpPr>
          <p:nvPr/>
        </p:nvSpPr>
        <p:spPr bwMode="auto">
          <a:xfrm>
            <a:off x="4462463" y="2316163"/>
            <a:ext cx="3225800" cy="3225800"/>
          </a:xfrm>
          <a:prstGeom prst="ellipse">
            <a:avLst/>
          </a:prstGeom>
          <a:solidFill>
            <a:srgbClr val="FFFFFF"/>
          </a:solidFill>
          <a:ln w="4445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sx="102000" sy="102000" algn="ctr" rotWithShape="0">
                    <a:srgbClr val="000000">
                      <a:alpha val="25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21507" name="원형 18@|1FFC:14657585|FBC:16777215|LFC:16777215|LBC:16777215"/>
          <p:cNvSpPr>
            <a:spLocks/>
          </p:cNvSpPr>
          <p:nvPr/>
        </p:nvSpPr>
        <p:spPr bwMode="auto">
          <a:xfrm>
            <a:off x="4625975" y="2457450"/>
            <a:ext cx="2900363" cy="2900363"/>
          </a:xfrm>
          <a:custGeom>
            <a:avLst/>
            <a:gdLst>
              <a:gd name="T0" fmla="*/ 5 w 2900443"/>
              <a:gd name="T1" fmla="*/ 1453864 h 2900442"/>
              <a:gd name="T2" fmla="*/ 423395 w 2900443"/>
              <a:gd name="T3" fmla="*/ 426054 h 2900442"/>
              <a:gd name="T4" fmla="*/ 1450102 w 2900443"/>
              <a:gd name="T5" fmla="*/ -1 h 2900442"/>
              <a:gd name="T6" fmla="*/ 1450102 w 2900443"/>
              <a:gd name="T7" fmla="*/ 1450104 h 2900442"/>
              <a:gd name="T8" fmla="*/ 5 w 2900443"/>
              <a:gd name="T9" fmla="*/ 1453864 h 29004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900443" h="2900442">
                <a:moveTo>
                  <a:pt x="5" y="1453984"/>
                </a:moveTo>
                <a:cubicBezTo>
                  <a:pt x="-995" y="1068710"/>
                  <a:pt x="151354" y="698874"/>
                  <a:pt x="423431" y="426090"/>
                </a:cubicBezTo>
                <a:cubicBezTo>
                  <a:pt x="695508" y="153307"/>
                  <a:pt x="1064948" y="-1"/>
                  <a:pt x="1450222" y="-1"/>
                </a:cubicBezTo>
                <a:lnTo>
                  <a:pt x="1450222" y="1450221"/>
                </a:lnTo>
                <a:lnTo>
                  <a:pt x="5" y="1453984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08" name="원형 19@|1FFC:1554685|FBC:16777215|LFC:16777215|LBC:16777215"/>
          <p:cNvSpPr>
            <a:spLocks/>
          </p:cNvSpPr>
          <p:nvPr/>
        </p:nvSpPr>
        <p:spPr bwMode="auto">
          <a:xfrm>
            <a:off x="4622800" y="2457450"/>
            <a:ext cx="2900363" cy="2900363"/>
          </a:xfrm>
          <a:custGeom>
            <a:avLst/>
            <a:gdLst>
              <a:gd name="T0" fmla="*/ 1449924 w 2900443"/>
              <a:gd name="T1" fmla="*/ 0 h 2900442"/>
              <a:gd name="T2" fmla="*/ 2900203 w 2900443"/>
              <a:gd name="T3" fmla="*/ 1449479 h 2900442"/>
              <a:gd name="T4" fmla="*/ 1450102 w 2900443"/>
              <a:gd name="T5" fmla="*/ 1450104 h 2900442"/>
              <a:gd name="T6" fmla="*/ 1449924 w 2900443"/>
              <a:gd name="T7" fmla="*/ 0 h 290044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900443" h="2900442">
                <a:moveTo>
                  <a:pt x="1450044" y="0"/>
                </a:moveTo>
                <a:cubicBezTo>
                  <a:pt x="2250805" y="-98"/>
                  <a:pt x="2900098" y="648836"/>
                  <a:pt x="2900443" y="1449596"/>
                </a:cubicBezTo>
                <a:lnTo>
                  <a:pt x="1450222" y="1450221"/>
                </a:lnTo>
                <a:cubicBezTo>
                  <a:pt x="1450163" y="966814"/>
                  <a:pt x="1450103" y="483407"/>
                  <a:pt x="1450044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09" name="원형 20@|1FFC:4308095|FBC:16777215|LFC:16777215|LBC:16777215"/>
          <p:cNvSpPr>
            <a:spLocks/>
          </p:cNvSpPr>
          <p:nvPr/>
        </p:nvSpPr>
        <p:spPr bwMode="auto">
          <a:xfrm flipV="1">
            <a:off x="4625975" y="2446338"/>
            <a:ext cx="2900363" cy="2909887"/>
          </a:xfrm>
          <a:custGeom>
            <a:avLst/>
            <a:gdLst>
              <a:gd name="T0" fmla="*/ 2 w 2900443"/>
              <a:gd name="T1" fmla="*/ 1457577 h 2909669"/>
              <a:gd name="T2" fmla="*/ 424420 w 2900443"/>
              <a:gd name="T3" fmla="*/ 426511 h 2909669"/>
              <a:gd name="T4" fmla="*/ 1456283 w 2900443"/>
              <a:gd name="T5" fmla="*/ 12 h 2909669"/>
              <a:gd name="T6" fmla="*/ 1450102 w 2900443"/>
              <a:gd name="T7" fmla="*/ 1455162 h 2909669"/>
              <a:gd name="T8" fmla="*/ 2 w 2900443"/>
              <a:gd name="T9" fmla="*/ 1457577 h 29096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900443" h="2909669">
                <a:moveTo>
                  <a:pt x="2" y="1457250"/>
                </a:moveTo>
                <a:cubicBezTo>
                  <a:pt x="-638" y="1070716"/>
                  <a:pt x="152083" y="699817"/>
                  <a:pt x="424456" y="426415"/>
                </a:cubicBezTo>
                <a:cubicBezTo>
                  <a:pt x="697965" y="151874"/>
                  <a:pt x="1069492" y="-1642"/>
                  <a:pt x="1456403" y="12"/>
                </a:cubicBezTo>
                <a:cubicBezTo>
                  <a:pt x="1454343" y="484953"/>
                  <a:pt x="1452282" y="969894"/>
                  <a:pt x="1450222" y="1454835"/>
                </a:cubicBezTo>
                <a:lnTo>
                  <a:pt x="2" y="145725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0" name="원형 21@|1FFC:2381804|FBC:16777215|LFC:16777215|LBC:16777215"/>
          <p:cNvSpPr>
            <a:spLocks/>
          </p:cNvSpPr>
          <p:nvPr/>
        </p:nvSpPr>
        <p:spPr bwMode="auto">
          <a:xfrm flipV="1">
            <a:off x="4622800" y="2449513"/>
            <a:ext cx="2900363" cy="2908300"/>
          </a:xfrm>
          <a:custGeom>
            <a:avLst/>
            <a:gdLst>
              <a:gd name="T0" fmla="*/ 1456097 w 2900443"/>
              <a:gd name="T1" fmla="*/ 12 h 2909669"/>
              <a:gd name="T2" fmla="*/ 2900202 w 2900443"/>
              <a:gd name="T3" fmla="*/ 1454423 h 2909669"/>
              <a:gd name="T4" fmla="*/ 1450102 w 2900443"/>
              <a:gd name="T5" fmla="*/ 1452782 h 2909669"/>
              <a:gd name="T6" fmla="*/ 1456097 w 2900443"/>
              <a:gd name="T7" fmla="*/ 12 h 290966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900443" h="2909669">
                <a:moveTo>
                  <a:pt x="1456217" y="12"/>
                </a:moveTo>
                <a:cubicBezTo>
                  <a:pt x="2255444" y="3327"/>
                  <a:pt x="2901345" y="654702"/>
                  <a:pt x="2900442" y="1456478"/>
                </a:cubicBezTo>
                <a:lnTo>
                  <a:pt x="1450222" y="1454835"/>
                </a:lnTo>
                <a:cubicBezTo>
                  <a:pt x="1452220" y="969894"/>
                  <a:pt x="1454219" y="484953"/>
                  <a:pt x="1456217" y="1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21511" name="직선 연결선 22@|9FFC:0|FBC:0|LFC:16777215|LBC:16777215"/>
          <p:cNvCxnSpPr>
            <a:cxnSpLocks noChangeShapeType="1"/>
          </p:cNvCxnSpPr>
          <p:nvPr/>
        </p:nvCxnSpPr>
        <p:spPr bwMode="auto">
          <a:xfrm rot="5400000">
            <a:off x="4603750" y="3932238"/>
            <a:ext cx="29591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12" name="직선 연결선 23@|9FFC:0|FBC:0|LFC:16777215|LBC:16777215"/>
          <p:cNvCxnSpPr>
            <a:cxnSpLocks noChangeShapeType="1"/>
            <a:stCxn id="21510" idx="0"/>
          </p:cNvCxnSpPr>
          <p:nvPr/>
        </p:nvCxnSpPr>
        <p:spPr bwMode="auto">
          <a:xfrm flipH="1" flipV="1">
            <a:off x="4625975" y="3895725"/>
            <a:ext cx="2897188" cy="7938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13" name="直接连接符 11"/>
          <p:cNvCxnSpPr>
            <a:cxnSpLocks noChangeShapeType="1"/>
          </p:cNvCxnSpPr>
          <p:nvPr/>
        </p:nvCxnSpPr>
        <p:spPr bwMode="auto">
          <a:xfrm>
            <a:off x="1335088" y="3903663"/>
            <a:ext cx="2865437" cy="0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14" name="直接连接符 12"/>
          <p:cNvCxnSpPr>
            <a:cxnSpLocks noChangeShapeType="1"/>
          </p:cNvCxnSpPr>
          <p:nvPr/>
        </p:nvCxnSpPr>
        <p:spPr bwMode="auto">
          <a:xfrm>
            <a:off x="8010525" y="3903663"/>
            <a:ext cx="2863850" cy="0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15" name="文本框 13"/>
          <p:cNvSpPr txBox="1">
            <a:spLocks noChangeArrowheads="1"/>
          </p:cNvSpPr>
          <p:nvPr/>
        </p:nvSpPr>
        <p:spPr bwMode="auto">
          <a:xfrm>
            <a:off x="5283200" y="2879725"/>
            <a:ext cx="7080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添加文字</a:t>
            </a:r>
          </a:p>
        </p:txBody>
      </p:sp>
      <p:sp>
        <p:nvSpPr>
          <p:cNvPr id="21516" name="文本框 14"/>
          <p:cNvSpPr txBox="1">
            <a:spLocks noChangeArrowheads="1"/>
          </p:cNvSpPr>
          <p:nvPr/>
        </p:nvSpPr>
        <p:spPr bwMode="auto">
          <a:xfrm>
            <a:off x="5283200" y="4156075"/>
            <a:ext cx="6302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添加文字</a:t>
            </a:r>
          </a:p>
        </p:txBody>
      </p:sp>
      <p:sp>
        <p:nvSpPr>
          <p:cNvPr id="21517" name="文本框 15"/>
          <p:cNvSpPr txBox="1">
            <a:spLocks noChangeArrowheads="1"/>
          </p:cNvSpPr>
          <p:nvPr/>
        </p:nvSpPr>
        <p:spPr bwMode="auto">
          <a:xfrm>
            <a:off x="6324600" y="2879725"/>
            <a:ext cx="647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添加文字</a:t>
            </a:r>
          </a:p>
        </p:txBody>
      </p:sp>
      <p:sp>
        <p:nvSpPr>
          <p:cNvPr id="21518" name="文本框 16"/>
          <p:cNvSpPr txBox="1">
            <a:spLocks noChangeArrowheads="1"/>
          </p:cNvSpPr>
          <p:nvPr/>
        </p:nvSpPr>
        <p:spPr bwMode="auto">
          <a:xfrm>
            <a:off x="6330950" y="4110038"/>
            <a:ext cx="641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添加文字</a:t>
            </a:r>
          </a:p>
        </p:txBody>
      </p:sp>
      <p:sp>
        <p:nvSpPr>
          <p:cNvPr id="21519" name="矩形 17"/>
          <p:cNvSpPr>
            <a:spLocks noChangeArrowheads="1"/>
          </p:cNvSpPr>
          <p:nvPr/>
        </p:nvSpPr>
        <p:spPr bwMode="auto">
          <a:xfrm>
            <a:off x="1360488" y="2457450"/>
            <a:ext cx="300990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20" name="矩形 18"/>
          <p:cNvSpPr>
            <a:spLocks noChangeArrowheads="1"/>
          </p:cNvSpPr>
          <p:nvPr/>
        </p:nvSpPr>
        <p:spPr bwMode="auto">
          <a:xfrm>
            <a:off x="7991475" y="2457450"/>
            <a:ext cx="3008313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21" name="矩形 19"/>
          <p:cNvSpPr>
            <a:spLocks noChangeArrowheads="1"/>
          </p:cNvSpPr>
          <p:nvPr/>
        </p:nvSpPr>
        <p:spPr bwMode="auto">
          <a:xfrm>
            <a:off x="1360488" y="4541838"/>
            <a:ext cx="300990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22" name="矩形 20"/>
          <p:cNvSpPr>
            <a:spLocks noChangeArrowheads="1"/>
          </p:cNvSpPr>
          <p:nvPr/>
        </p:nvSpPr>
        <p:spPr bwMode="auto">
          <a:xfrm>
            <a:off x="7991475" y="4541838"/>
            <a:ext cx="3008313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23" name="TextBox 13"/>
          <p:cNvSpPr txBox="1">
            <a:spLocks noChangeArrowheads="1"/>
          </p:cNvSpPr>
          <p:nvPr/>
        </p:nvSpPr>
        <p:spPr bwMode="auto">
          <a:xfrm>
            <a:off x="7991475" y="21336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24" name="TextBox 13"/>
          <p:cNvSpPr txBox="1">
            <a:spLocks noChangeArrowheads="1"/>
          </p:cNvSpPr>
          <p:nvPr/>
        </p:nvSpPr>
        <p:spPr bwMode="auto">
          <a:xfrm>
            <a:off x="7991475" y="4264025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25" name="TextBox 13"/>
          <p:cNvSpPr txBox="1">
            <a:spLocks noChangeArrowheads="1"/>
          </p:cNvSpPr>
          <p:nvPr/>
        </p:nvSpPr>
        <p:spPr bwMode="auto">
          <a:xfrm>
            <a:off x="1360488" y="2133600"/>
            <a:ext cx="19542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26" name="TextBox 13"/>
          <p:cNvSpPr txBox="1">
            <a:spLocks noChangeArrowheads="1"/>
          </p:cNvSpPr>
          <p:nvPr/>
        </p:nvSpPr>
        <p:spPr bwMode="auto">
          <a:xfrm>
            <a:off x="1360488" y="4264025"/>
            <a:ext cx="19542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3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3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3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3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3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3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3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3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3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3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8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9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3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3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9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3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3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5700"/>
                            </p:stCondLst>
                            <p:childTnLst>
                              <p:par>
                                <p:cTn id="10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3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3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3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3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  <p:bldP spid="21507" grpId="0" animBg="1"/>
      <p:bldP spid="21508" grpId="0" animBg="1"/>
      <p:bldP spid="21509" grpId="0" animBg="1"/>
      <p:bldP spid="21510" grpId="0" animBg="1"/>
      <p:bldP spid="21515" grpId="0"/>
      <p:bldP spid="21516" grpId="0"/>
      <p:bldP spid="21517" grpId="0"/>
      <p:bldP spid="21518" grpId="0"/>
      <p:bldP spid="21519" grpId="0"/>
      <p:bldP spid="21520" grpId="0"/>
      <p:bldP spid="21521" grpId="0"/>
      <p:bldP spid="21522" grpId="0"/>
      <p:bldP spid="21523" grpId="0"/>
      <p:bldP spid="21524" grpId="0"/>
      <p:bldP spid="21525" grpId="0"/>
      <p:bldP spid="215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  <p:sp>
        <p:nvSpPr>
          <p:cNvPr id="54" name="矩形 24"/>
          <p:cNvSpPr>
            <a:spLocks noChangeArrowheads="1"/>
          </p:cNvSpPr>
          <p:nvPr/>
        </p:nvSpPr>
        <p:spPr bwMode="auto">
          <a:xfrm>
            <a:off x="3435350" y="1616075"/>
            <a:ext cx="1536700" cy="13811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117226" tIns="58613" rIns="117226" bIns="58613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kern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5" name="矩形 25"/>
          <p:cNvSpPr>
            <a:spLocks noChangeArrowheads="1"/>
          </p:cNvSpPr>
          <p:nvPr/>
        </p:nvSpPr>
        <p:spPr bwMode="auto">
          <a:xfrm>
            <a:off x="5359400" y="1616075"/>
            <a:ext cx="1535113" cy="13811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lIns="117226" tIns="58613" rIns="117226" bIns="58613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kern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6" name="矩形 26"/>
          <p:cNvSpPr>
            <a:spLocks noChangeArrowheads="1"/>
          </p:cNvSpPr>
          <p:nvPr/>
        </p:nvSpPr>
        <p:spPr bwMode="auto">
          <a:xfrm>
            <a:off x="7285038" y="1616075"/>
            <a:ext cx="1533525" cy="13811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117226" tIns="58613" rIns="117226" bIns="58613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kern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7" name="矩形 8"/>
          <p:cNvSpPr>
            <a:spLocks noChangeArrowheads="1"/>
          </p:cNvSpPr>
          <p:nvPr/>
        </p:nvSpPr>
        <p:spPr bwMode="auto">
          <a:xfrm>
            <a:off x="1511300" y="1616075"/>
            <a:ext cx="1536700" cy="13811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lIns="117226" tIns="58613" rIns="117226" bIns="58613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kern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8" name="矩形 28"/>
          <p:cNvSpPr>
            <a:spLocks noChangeArrowheads="1"/>
          </p:cNvSpPr>
          <p:nvPr/>
        </p:nvSpPr>
        <p:spPr bwMode="auto">
          <a:xfrm>
            <a:off x="9177338" y="1616075"/>
            <a:ext cx="1533525" cy="13811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lIns="117226" tIns="58613" rIns="117226" bIns="58613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kern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9" name="KSO_Shape"/>
          <p:cNvSpPr>
            <a:spLocks noChangeArrowheads="1"/>
          </p:cNvSpPr>
          <p:nvPr/>
        </p:nvSpPr>
        <p:spPr bwMode="auto">
          <a:xfrm>
            <a:off x="2020888" y="1997075"/>
            <a:ext cx="450850" cy="617538"/>
          </a:xfrm>
          <a:custGeom>
            <a:avLst/>
            <a:gdLst>
              <a:gd name="T0" fmla="*/ 602519 w 1341438"/>
              <a:gd name="T1" fmla="*/ 1058498 h 2044700"/>
              <a:gd name="T2" fmla="*/ 556115 w 1341438"/>
              <a:gd name="T3" fmla="*/ 1085860 h 2044700"/>
              <a:gd name="T4" fmla="*/ 524027 w 1341438"/>
              <a:gd name="T5" fmla="*/ 1128259 h 2044700"/>
              <a:gd name="T6" fmla="*/ 510204 w 1341438"/>
              <a:gd name="T7" fmla="*/ 1180765 h 2044700"/>
              <a:gd name="T8" fmla="*/ 514894 w 1341438"/>
              <a:gd name="T9" fmla="*/ 1223903 h 2044700"/>
              <a:gd name="T10" fmla="*/ 531432 w 1341438"/>
              <a:gd name="T11" fmla="*/ 1260880 h 2044700"/>
              <a:gd name="T12" fmla="*/ 557843 w 1341438"/>
              <a:gd name="T13" fmla="*/ 1290953 h 2044700"/>
              <a:gd name="T14" fmla="*/ 591906 w 1341438"/>
              <a:gd name="T15" fmla="*/ 1312892 h 2044700"/>
              <a:gd name="T16" fmla="*/ 605976 w 1341438"/>
              <a:gd name="T17" fmla="*/ 1586515 h 2044700"/>
              <a:gd name="T18" fmla="*/ 639791 w 1341438"/>
              <a:gd name="T19" fmla="*/ 1608947 h 2044700"/>
              <a:gd name="T20" fmla="*/ 680766 w 1341438"/>
              <a:gd name="T21" fmla="*/ 1600811 h 2044700"/>
              <a:gd name="T22" fmla="*/ 703475 w 1341438"/>
              <a:gd name="T23" fmla="*/ 1567534 h 2044700"/>
              <a:gd name="T24" fmla="*/ 727417 w 1341438"/>
              <a:gd name="T25" fmla="*/ 1303278 h 2044700"/>
              <a:gd name="T26" fmla="*/ 758271 w 1341438"/>
              <a:gd name="T27" fmla="*/ 1276902 h 2044700"/>
              <a:gd name="T28" fmla="*/ 779993 w 1341438"/>
              <a:gd name="T29" fmla="*/ 1243378 h 2044700"/>
              <a:gd name="T30" fmla="*/ 791100 w 1341438"/>
              <a:gd name="T31" fmla="*/ 1203690 h 2044700"/>
              <a:gd name="T32" fmla="*/ 787397 w 1341438"/>
              <a:gd name="T33" fmla="*/ 1153649 h 2044700"/>
              <a:gd name="T34" fmla="*/ 763948 w 1341438"/>
              <a:gd name="T35" fmla="*/ 1105580 h 2044700"/>
              <a:gd name="T36" fmla="*/ 724208 w 1341438"/>
              <a:gd name="T37" fmla="*/ 1070083 h 2044700"/>
              <a:gd name="T38" fmla="*/ 672621 w 1341438"/>
              <a:gd name="T39" fmla="*/ 1051842 h 2044700"/>
              <a:gd name="T40" fmla="*/ 1250210 w 1341438"/>
              <a:gd name="T41" fmla="*/ 1403360 h 2044700"/>
              <a:gd name="T42" fmla="*/ 1233672 w 1341438"/>
              <a:gd name="T43" fmla="*/ 1508125 h 2044700"/>
              <a:gd name="T44" fmla="*/ 1197387 w 1341438"/>
              <a:gd name="T45" fmla="*/ 1605249 h 2044700"/>
              <a:gd name="T46" fmla="*/ 1143331 w 1341438"/>
              <a:gd name="T47" fmla="*/ 1692266 h 2044700"/>
              <a:gd name="T48" fmla="*/ 1073230 w 1341438"/>
              <a:gd name="T49" fmla="*/ 1767450 h 2044700"/>
              <a:gd name="T50" fmla="*/ 989800 w 1341438"/>
              <a:gd name="T51" fmla="*/ 1828583 h 2044700"/>
              <a:gd name="T52" fmla="*/ 895017 w 1341438"/>
              <a:gd name="T53" fmla="*/ 1872708 h 2044700"/>
              <a:gd name="T54" fmla="*/ 791347 w 1341438"/>
              <a:gd name="T55" fmla="*/ 1898838 h 2044700"/>
              <a:gd name="T56" fmla="*/ 527977 w 1341438"/>
              <a:gd name="T57" fmla="*/ 1904754 h 2044700"/>
              <a:gd name="T58" fmla="*/ 419617 w 1341438"/>
              <a:gd name="T59" fmla="*/ 1891442 h 2044700"/>
              <a:gd name="T60" fmla="*/ 318909 w 1341438"/>
              <a:gd name="T61" fmla="*/ 1858164 h 2044700"/>
              <a:gd name="T62" fmla="*/ 228074 w 1341438"/>
              <a:gd name="T63" fmla="*/ 1807384 h 2044700"/>
              <a:gd name="T64" fmla="*/ 149581 w 1341438"/>
              <a:gd name="T65" fmla="*/ 1740827 h 2044700"/>
              <a:gd name="T66" fmla="*/ 85404 w 1341438"/>
              <a:gd name="T67" fmla="*/ 1660959 h 2044700"/>
              <a:gd name="T68" fmla="*/ 37765 w 1341438"/>
              <a:gd name="T69" fmla="*/ 1569752 h 2044700"/>
              <a:gd name="T70" fmla="*/ 8639 w 1341438"/>
              <a:gd name="T71" fmla="*/ 1469423 h 2044700"/>
              <a:gd name="T72" fmla="*/ 0 w 1341438"/>
              <a:gd name="T73" fmla="*/ 822345 h 2044700"/>
              <a:gd name="T74" fmla="*/ 768654 w 1341438"/>
              <a:gd name="T75" fmla="*/ 2712 h 2044700"/>
              <a:gd name="T76" fmla="*/ 837779 w 1341438"/>
              <a:gd name="T77" fmla="*/ 18248 h 2044700"/>
              <a:gd name="T78" fmla="*/ 900978 w 1341438"/>
              <a:gd name="T79" fmla="*/ 46359 h 2044700"/>
              <a:gd name="T80" fmla="*/ 957019 w 1341438"/>
              <a:gd name="T81" fmla="*/ 85073 h 2044700"/>
              <a:gd name="T82" fmla="*/ 1004665 w 1341438"/>
              <a:gd name="T83" fmla="*/ 133652 h 2044700"/>
              <a:gd name="T84" fmla="*/ 1041449 w 1341438"/>
              <a:gd name="T85" fmla="*/ 190368 h 2044700"/>
              <a:gd name="T86" fmla="*/ 1067124 w 1341438"/>
              <a:gd name="T87" fmla="*/ 253495 h 2044700"/>
              <a:gd name="T88" fmla="*/ 1079714 w 1341438"/>
              <a:gd name="T89" fmla="*/ 322294 h 2044700"/>
              <a:gd name="T90" fmla="*/ 877032 w 1341438"/>
              <a:gd name="T91" fmla="*/ 333637 h 2044700"/>
              <a:gd name="T92" fmla="*/ 859010 w 1341438"/>
              <a:gd name="T93" fmla="*/ 277168 h 2044700"/>
              <a:gd name="T94" fmla="*/ 821485 w 1341438"/>
              <a:gd name="T95" fmla="*/ 232781 h 2044700"/>
              <a:gd name="T96" fmla="*/ 769148 w 1341438"/>
              <a:gd name="T97" fmla="*/ 204671 h 2044700"/>
              <a:gd name="T98" fmla="*/ 543506 w 1341438"/>
              <a:gd name="T99" fmla="*/ 198012 h 2044700"/>
              <a:gd name="T100" fmla="*/ 484257 w 1341438"/>
              <a:gd name="T101" fmla="*/ 213055 h 2044700"/>
              <a:gd name="T102" fmla="*/ 437104 w 1341438"/>
              <a:gd name="T103" fmla="*/ 247577 h 2044700"/>
              <a:gd name="T104" fmla="*/ 406245 w 1341438"/>
              <a:gd name="T105" fmla="*/ 297389 h 2044700"/>
              <a:gd name="T106" fmla="*/ 396864 w 1341438"/>
              <a:gd name="T107" fmla="*/ 518088 h 2044700"/>
              <a:gd name="T108" fmla="*/ 198131 w 1341438"/>
              <a:gd name="T109" fmla="*/ 295909 h 2044700"/>
              <a:gd name="T110" fmla="*/ 215412 w 1341438"/>
              <a:gd name="T111" fmla="*/ 229083 h 2044700"/>
              <a:gd name="T112" fmla="*/ 245530 w 1341438"/>
              <a:gd name="T113" fmla="*/ 168175 h 2044700"/>
              <a:gd name="T114" fmla="*/ 286758 w 1341438"/>
              <a:gd name="T115" fmla="*/ 114418 h 2044700"/>
              <a:gd name="T116" fmla="*/ 337367 w 1341438"/>
              <a:gd name="T117" fmla="*/ 69292 h 2044700"/>
              <a:gd name="T118" fmla="*/ 396369 w 1341438"/>
              <a:gd name="T119" fmla="*/ 34522 h 2044700"/>
              <a:gd name="T120" fmla="*/ 462038 w 1341438"/>
              <a:gd name="T121" fmla="*/ 11096 h 2044700"/>
              <a:gd name="T122" fmla="*/ 532891 w 1341438"/>
              <a:gd name="T123" fmla="*/ 493 h 204470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341438"/>
              <a:gd name="T187" fmla="*/ 0 h 2044700"/>
              <a:gd name="T188" fmla="*/ 1341438 w 1341438"/>
              <a:gd name="T189" fmla="*/ 2044700 h 2044700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341438" h="2044700">
                <a:moveTo>
                  <a:pt x="697982" y="1127125"/>
                </a:moveTo>
                <a:lnTo>
                  <a:pt x="690306" y="1127390"/>
                </a:lnTo>
                <a:lnTo>
                  <a:pt x="682365" y="1128184"/>
                </a:lnTo>
                <a:lnTo>
                  <a:pt x="674954" y="1128977"/>
                </a:lnTo>
                <a:lnTo>
                  <a:pt x="667543" y="1130036"/>
                </a:lnTo>
                <a:lnTo>
                  <a:pt x="660132" y="1131888"/>
                </a:lnTo>
                <a:lnTo>
                  <a:pt x="652985" y="1133740"/>
                </a:lnTo>
                <a:lnTo>
                  <a:pt x="646103" y="1136121"/>
                </a:lnTo>
                <a:lnTo>
                  <a:pt x="639221" y="1138767"/>
                </a:lnTo>
                <a:lnTo>
                  <a:pt x="632339" y="1141677"/>
                </a:lnTo>
                <a:lnTo>
                  <a:pt x="625987" y="1145117"/>
                </a:lnTo>
                <a:lnTo>
                  <a:pt x="619634" y="1148556"/>
                </a:lnTo>
                <a:lnTo>
                  <a:pt x="613282" y="1152525"/>
                </a:lnTo>
                <a:lnTo>
                  <a:pt x="607459" y="1156494"/>
                </a:lnTo>
                <a:lnTo>
                  <a:pt x="601900" y="1160992"/>
                </a:lnTo>
                <a:lnTo>
                  <a:pt x="596342" y="1165490"/>
                </a:lnTo>
                <a:lnTo>
                  <a:pt x="591048" y="1170517"/>
                </a:lnTo>
                <a:lnTo>
                  <a:pt x="586019" y="1175544"/>
                </a:lnTo>
                <a:lnTo>
                  <a:pt x="581255" y="1181100"/>
                </a:lnTo>
                <a:lnTo>
                  <a:pt x="576755" y="1186656"/>
                </a:lnTo>
                <a:lnTo>
                  <a:pt x="572520" y="1192213"/>
                </a:lnTo>
                <a:lnTo>
                  <a:pt x="568814" y="1198298"/>
                </a:lnTo>
                <a:lnTo>
                  <a:pt x="565109" y="1204648"/>
                </a:lnTo>
                <a:lnTo>
                  <a:pt x="561933" y="1210998"/>
                </a:lnTo>
                <a:lnTo>
                  <a:pt x="558756" y="1217613"/>
                </a:lnTo>
                <a:lnTo>
                  <a:pt x="555845" y="1224227"/>
                </a:lnTo>
                <a:lnTo>
                  <a:pt x="553463" y="1231106"/>
                </a:lnTo>
                <a:lnTo>
                  <a:pt x="551610" y="1238250"/>
                </a:lnTo>
                <a:lnTo>
                  <a:pt x="550022" y="1245394"/>
                </a:lnTo>
                <a:lnTo>
                  <a:pt x="548433" y="1252538"/>
                </a:lnTo>
                <a:lnTo>
                  <a:pt x="547639" y="1259946"/>
                </a:lnTo>
                <a:lnTo>
                  <a:pt x="547110" y="1267354"/>
                </a:lnTo>
                <a:lnTo>
                  <a:pt x="547110" y="1275027"/>
                </a:lnTo>
                <a:lnTo>
                  <a:pt x="547110" y="1280584"/>
                </a:lnTo>
                <a:lnTo>
                  <a:pt x="547375" y="1286404"/>
                </a:lnTo>
                <a:lnTo>
                  <a:pt x="547904" y="1291961"/>
                </a:lnTo>
                <a:lnTo>
                  <a:pt x="548433" y="1297517"/>
                </a:lnTo>
                <a:lnTo>
                  <a:pt x="549757" y="1303073"/>
                </a:lnTo>
                <a:lnTo>
                  <a:pt x="550816" y="1308365"/>
                </a:lnTo>
                <a:lnTo>
                  <a:pt x="552139" y="1313656"/>
                </a:lnTo>
                <a:lnTo>
                  <a:pt x="553992" y="1318948"/>
                </a:lnTo>
                <a:lnTo>
                  <a:pt x="555315" y="1324240"/>
                </a:lnTo>
                <a:lnTo>
                  <a:pt x="557433" y="1329267"/>
                </a:lnTo>
                <a:lnTo>
                  <a:pt x="559550" y="1334294"/>
                </a:lnTo>
                <a:lnTo>
                  <a:pt x="561933" y="1339321"/>
                </a:lnTo>
                <a:lnTo>
                  <a:pt x="564315" y="1344084"/>
                </a:lnTo>
                <a:lnTo>
                  <a:pt x="566962" y="1348581"/>
                </a:lnTo>
                <a:lnTo>
                  <a:pt x="569873" y="1353344"/>
                </a:lnTo>
                <a:lnTo>
                  <a:pt x="572785" y="1357842"/>
                </a:lnTo>
                <a:lnTo>
                  <a:pt x="576226" y="1362075"/>
                </a:lnTo>
                <a:lnTo>
                  <a:pt x="579402" y="1366309"/>
                </a:lnTo>
                <a:lnTo>
                  <a:pt x="582843" y="1370542"/>
                </a:lnTo>
                <a:lnTo>
                  <a:pt x="586548" y="1374511"/>
                </a:lnTo>
                <a:lnTo>
                  <a:pt x="590254" y="1378215"/>
                </a:lnTo>
                <a:lnTo>
                  <a:pt x="593960" y="1382184"/>
                </a:lnTo>
                <a:lnTo>
                  <a:pt x="598195" y="1385623"/>
                </a:lnTo>
                <a:lnTo>
                  <a:pt x="602430" y="1389327"/>
                </a:lnTo>
                <a:lnTo>
                  <a:pt x="606665" y="1392502"/>
                </a:lnTo>
                <a:lnTo>
                  <a:pt x="610900" y="1395413"/>
                </a:lnTo>
                <a:lnTo>
                  <a:pt x="615399" y="1398852"/>
                </a:lnTo>
                <a:lnTo>
                  <a:pt x="620164" y="1401498"/>
                </a:lnTo>
                <a:lnTo>
                  <a:pt x="624928" y="1404144"/>
                </a:lnTo>
                <a:lnTo>
                  <a:pt x="629693" y="1406790"/>
                </a:lnTo>
                <a:lnTo>
                  <a:pt x="634722" y="1409171"/>
                </a:lnTo>
                <a:lnTo>
                  <a:pt x="640015" y="1411288"/>
                </a:lnTo>
                <a:lnTo>
                  <a:pt x="640015" y="1671373"/>
                </a:lnTo>
                <a:lnTo>
                  <a:pt x="640280" y="1677194"/>
                </a:lnTo>
                <a:lnTo>
                  <a:pt x="641074" y="1682486"/>
                </a:lnTo>
                <a:lnTo>
                  <a:pt x="642662" y="1688306"/>
                </a:lnTo>
                <a:lnTo>
                  <a:pt x="644250" y="1693334"/>
                </a:lnTo>
                <a:lnTo>
                  <a:pt x="646633" y="1698361"/>
                </a:lnTo>
                <a:lnTo>
                  <a:pt x="649809" y="1702859"/>
                </a:lnTo>
                <a:lnTo>
                  <a:pt x="652985" y="1707356"/>
                </a:lnTo>
                <a:lnTo>
                  <a:pt x="656955" y="1711590"/>
                </a:lnTo>
                <a:lnTo>
                  <a:pt x="660926" y="1715029"/>
                </a:lnTo>
                <a:lnTo>
                  <a:pt x="665425" y="1718204"/>
                </a:lnTo>
                <a:lnTo>
                  <a:pt x="670190" y="1720850"/>
                </a:lnTo>
                <a:lnTo>
                  <a:pt x="675219" y="1723231"/>
                </a:lnTo>
                <a:lnTo>
                  <a:pt x="680777" y="1725348"/>
                </a:lnTo>
                <a:lnTo>
                  <a:pt x="686071" y="1726936"/>
                </a:lnTo>
                <a:lnTo>
                  <a:pt x="691894" y="1727465"/>
                </a:lnTo>
                <a:lnTo>
                  <a:pt x="697982" y="1727729"/>
                </a:lnTo>
                <a:lnTo>
                  <a:pt x="703805" y="1727465"/>
                </a:lnTo>
                <a:lnTo>
                  <a:pt x="709628" y="1726936"/>
                </a:lnTo>
                <a:lnTo>
                  <a:pt x="715187" y="1725348"/>
                </a:lnTo>
                <a:lnTo>
                  <a:pt x="720216" y="1723231"/>
                </a:lnTo>
                <a:lnTo>
                  <a:pt x="725245" y="1720850"/>
                </a:lnTo>
                <a:lnTo>
                  <a:pt x="730009" y="1718204"/>
                </a:lnTo>
                <a:lnTo>
                  <a:pt x="734509" y="1715029"/>
                </a:lnTo>
                <a:lnTo>
                  <a:pt x="738744" y="1711590"/>
                </a:lnTo>
                <a:lnTo>
                  <a:pt x="742714" y="1707356"/>
                </a:lnTo>
                <a:lnTo>
                  <a:pt x="745891" y="1702859"/>
                </a:lnTo>
                <a:lnTo>
                  <a:pt x="748802" y="1698361"/>
                </a:lnTo>
                <a:lnTo>
                  <a:pt x="751184" y="1693334"/>
                </a:lnTo>
                <a:lnTo>
                  <a:pt x="753302" y="1688306"/>
                </a:lnTo>
                <a:lnTo>
                  <a:pt x="754361" y="1682486"/>
                </a:lnTo>
                <a:lnTo>
                  <a:pt x="755419" y="1677194"/>
                </a:lnTo>
                <a:lnTo>
                  <a:pt x="755684" y="1671373"/>
                </a:lnTo>
                <a:lnTo>
                  <a:pt x="755684" y="1411288"/>
                </a:lnTo>
                <a:lnTo>
                  <a:pt x="760978" y="1409171"/>
                </a:lnTo>
                <a:lnTo>
                  <a:pt x="765742" y="1406790"/>
                </a:lnTo>
                <a:lnTo>
                  <a:pt x="770771" y="1404144"/>
                </a:lnTo>
                <a:lnTo>
                  <a:pt x="775536" y="1401498"/>
                </a:lnTo>
                <a:lnTo>
                  <a:pt x="780035" y="1398852"/>
                </a:lnTo>
                <a:lnTo>
                  <a:pt x="784800" y="1395942"/>
                </a:lnTo>
                <a:lnTo>
                  <a:pt x="789299" y="1392502"/>
                </a:lnTo>
                <a:lnTo>
                  <a:pt x="793534" y="1389327"/>
                </a:lnTo>
                <a:lnTo>
                  <a:pt x="797769" y="1385888"/>
                </a:lnTo>
                <a:lnTo>
                  <a:pt x="801740" y="1382184"/>
                </a:lnTo>
                <a:lnTo>
                  <a:pt x="805710" y="1378479"/>
                </a:lnTo>
                <a:lnTo>
                  <a:pt x="809680" y="1374775"/>
                </a:lnTo>
                <a:lnTo>
                  <a:pt x="813121" y="1370542"/>
                </a:lnTo>
                <a:lnTo>
                  <a:pt x="816298" y="1366573"/>
                </a:lnTo>
                <a:lnTo>
                  <a:pt x="820003" y="1362075"/>
                </a:lnTo>
                <a:lnTo>
                  <a:pt x="822915" y="1358106"/>
                </a:lnTo>
                <a:lnTo>
                  <a:pt x="825826" y="1353344"/>
                </a:lnTo>
                <a:lnTo>
                  <a:pt x="829003" y="1348846"/>
                </a:lnTo>
                <a:lnTo>
                  <a:pt x="831649" y="1344084"/>
                </a:lnTo>
                <a:lnTo>
                  <a:pt x="834032" y="1339321"/>
                </a:lnTo>
                <a:lnTo>
                  <a:pt x="836414" y="1334559"/>
                </a:lnTo>
                <a:lnTo>
                  <a:pt x="838796" y="1329531"/>
                </a:lnTo>
                <a:lnTo>
                  <a:pt x="840384" y="1324504"/>
                </a:lnTo>
                <a:lnTo>
                  <a:pt x="842237" y="1318948"/>
                </a:lnTo>
                <a:lnTo>
                  <a:pt x="843825" y="1313656"/>
                </a:lnTo>
                <a:lnTo>
                  <a:pt x="845149" y="1308365"/>
                </a:lnTo>
                <a:lnTo>
                  <a:pt x="846472" y="1303073"/>
                </a:lnTo>
                <a:lnTo>
                  <a:pt x="847266" y="1297517"/>
                </a:lnTo>
                <a:lnTo>
                  <a:pt x="848325" y="1291961"/>
                </a:lnTo>
                <a:lnTo>
                  <a:pt x="848854" y="1286404"/>
                </a:lnTo>
                <a:lnTo>
                  <a:pt x="849119" y="1280584"/>
                </a:lnTo>
                <a:lnTo>
                  <a:pt x="849119" y="1275027"/>
                </a:lnTo>
                <a:lnTo>
                  <a:pt x="849119" y="1267354"/>
                </a:lnTo>
                <a:lnTo>
                  <a:pt x="848589" y="1259946"/>
                </a:lnTo>
                <a:lnTo>
                  <a:pt x="847266" y="1252538"/>
                </a:lnTo>
                <a:lnTo>
                  <a:pt x="846207" y="1245394"/>
                </a:lnTo>
                <a:lnTo>
                  <a:pt x="844354" y="1238250"/>
                </a:lnTo>
                <a:lnTo>
                  <a:pt x="842237" y="1231106"/>
                </a:lnTo>
                <a:lnTo>
                  <a:pt x="839855" y="1224227"/>
                </a:lnTo>
                <a:lnTo>
                  <a:pt x="837208" y="1217613"/>
                </a:lnTo>
                <a:lnTo>
                  <a:pt x="834296" y="1210998"/>
                </a:lnTo>
                <a:lnTo>
                  <a:pt x="831120" y="1204648"/>
                </a:lnTo>
                <a:lnTo>
                  <a:pt x="827414" y="1198298"/>
                </a:lnTo>
                <a:lnTo>
                  <a:pt x="823444" y="1192213"/>
                </a:lnTo>
                <a:lnTo>
                  <a:pt x="819209" y="1186656"/>
                </a:lnTo>
                <a:lnTo>
                  <a:pt x="814709" y="1181100"/>
                </a:lnTo>
                <a:lnTo>
                  <a:pt x="809945" y="1175544"/>
                </a:lnTo>
                <a:lnTo>
                  <a:pt x="805181" y="1170517"/>
                </a:lnTo>
                <a:lnTo>
                  <a:pt x="799622" y="1165490"/>
                </a:lnTo>
                <a:lnTo>
                  <a:pt x="794064" y="1160992"/>
                </a:lnTo>
                <a:lnTo>
                  <a:pt x="788505" y="1156494"/>
                </a:lnTo>
                <a:lnTo>
                  <a:pt x="782417" y="1152525"/>
                </a:lnTo>
                <a:lnTo>
                  <a:pt x="776594" y="1148556"/>
                </a:lnTo>
                <a:lnTo>
                  <a:pt x="769977" y="1145117"/>
                </a:lnTo>
                <a:lnTo>
                  <a:pt x="763625" y="1141677"/>
                </a:lnTo>
                <a:lnTo>
                  <a:pt x="756743" y="1138767"/>
                </a:lnTo>
                <a:lnTo>
                  <a:pt x="750126" y="1136121"/>
                </a:lnTo>
                <a:lnTo>
                  <a:pt x="742979" y="1133740"/>
                </a:lnTo>
                <a:lnTo>
                  <a:pt x="735832" y="1131888"/>
                </a:lnTo>
                <a:lnTo>
                  <a:pt x="728686" y="1130036"/>
                </a:lnTo>
                <a:lnTo>
                  <a:pt x="721275" y="1128977"/>
                </a:lnTo>
                <a:lnTo>
                  <a:pt x="713334" y="1128184"/>
                </a:lnTo>
                <a:lnTo>
                  <a:pt x="705658" y="1127390"/>
                </a:lnTo>
                <a:lnTo>
                  <a:pt x="697982" y="1127125"/>
                </a:lnTo>
                <a:close/>
                <a:moveTo>
                  <a:pt x="0" y="882650"/>
                </a:moveTo>
                <a:lnTo>
                  <a:pt x="1341438" y="882650"/>
                </a:lnTo>
                <a:lnTo>
                  <a:pt x="1341438" y="1476640"/>
                </a:lnTo>
                <a:lnTo>
                  <a:pt x="1341173" y="1491721"/>
                </a:lnTo>
                <a:lnTo>
                  <a:pt x="1340644" y="1506273"/>
                </a:lnTo>
                <a:lnTo>
                  <a:pt x="1339585" y="1520561"/>
                </a:lnTo>
                <a:lnTo>
                  <a:pt x="1338527" y="1535113"/>
                </a:lnTo>
                <a:lnTo>
                  <a:pt x="1336674" y="1549400"/>
                </a:lnTo>
                <a:lnTo>
                  <a:pt x="1334556" y="1563423"/>
                </a:lnTo>
                <a:lnTo>
                  <a:pt x="1332174" y="1577181"/>
                </a:lnTo>
                <a:lnTo>
                  <a:pt x="1329527" y="1591204"/>
                </a:lnTo>
                <a:lnTo>
                  <a:pt x="1326616" y="1605227"/>
                </a:lnTo>
                <a:lnTo>
                  <a:pt x="1322910" y="1618721"/>
                </a:lnTo>
                <a:lnTo>
                  <a:pt x="1319469" y="1632215"/>
                </a:lnTo>
                <a:lnTo>
                  <a:pt x="1315234" y="1645709"/>
                </a:lnTo>
                <a:lnTo>
                  <a:pt x="1310734" y="1659202"/>
                </a:lnTo>
                <a:lnTo>
                  <a:pt x="1305970" y="1672167"/>
                </a:lnTo>
                <a:lnTo>
                  <a:pt x="1300941" y="1684867"/>
                </a:lnTo>
                <a:lnTo>
                  <a:pt x="1295647" y="1697831"/>
                </a:lnTo>
                <a:lnTo>
                  <a:pt x="1290089" y="1710531"/>
                </a:lnTo>
                <a:lnTo>
                  <a:pt x="1284001" y="1722967"/>
                </a:lnTo>
                <a:lnTo>
                  <a:pt x="1277913" y="1735138"/>
                </a:lnTo>
                <a:lnTo>
                  <a:pt x="1271296" y="1747573"/>
                </a:lnTo>
                <a:lnTo>
                  <a:pt x="1264414" y="1759479"/>
                </a:lnTo>
                <a:lnTo>
                  <a:pt x="1257267" y="1771386"/>
                </a:lnTo>
                <a:lnTo>
                  <a:pt x="1249856" y="1782763"/>
                </a:lnTo>
                <a:lnTo>
                  <a:pt x="1242180" y="1794404"/>
                </a:lnTo>
                <a:lnTo>
                  <a:pt x="1233975" y="1805517"/>
                </a:lnTo>
                <a:lnTo>
                  <a:pt x="1226034" y="1816365"/>
                </a:lnTo>
                <a:lnTo>
                  <a:pt x="1217300" y="1827477"/>
                </a:lnTo>
                <a:lnTo>
                  <a:pt x="1208830" y="1837796"/>
                </a:lnTo>
                <a:lnTo>
                  <a:pt x="1199566" y="1848379"/>
                </a:lnTo>
                <a:lnTo>
                  <a:pt x="1190301" y="1858698"/>
                </a:lnTo>
                <a:lnTo>
                  <a:pt x="1180773" y="1868488"/>
                </a:lnTo>
                <a:lnTo>
                  <a:pt x="1171244" y="1878277"/>
                </a:lnTo>
                <a:lnTo>
                  <a:pt x="1161186" y="1887802"/>
                </a:lnTo>
                <a:lnTo>
                  <a:pt x="1150863" y="1897063"/>
                </a:lnTo>
                <a:lnTo>
                  <a:pt x="1140540" y="1906323"/>
                </a:lnTo>
                <a:lnTo>
                  <a:pt x="1129953" y="1915054"/>
                </a:lnTo>
                <a:lnTo>
                  <a:pt x="1118836" y="1923521"/>
                </a:lnTo>
                <a:lnTo>
                  <a:pt x="1107719" y="1931988"/>
                </a:lnTo>
                <a:lnTo>
                  <a:pt x="1096602" y="1939925"/>
                </a:lnTo>
                <a:lnTo>
                  <a:pt x="1085220" y="1947598"/>
                </a:lnTo>
                <a:lnTo>
                  <a:pt x="1073309" y="1955006"/>
                </a:lnTo>
                <a:lnTo>
                  <a:pt x="1061398" y="1962679"/>
                </a:lnTo>
                <a:lnTo>
                  <a:pt x="1049487" y="1969294"/>
                </a:lnTo>
                <a:lnTo>
                  <a:pt x="1037312" y="1975909"/>
                </a:lnTo>
                <a:lnTo>
                  <a:pt x="1024872" y="1982523"/>
                </a:lnTo>
                <a:lnTo>
                  <a:pt x="1011902" y="1988609"/>
                </a:lnTo>
                <a:lnTo>
                  <a:pt x="999197" y="1994429"/>
                </a:lnTo>
                <a:lnTo>
                  <a:pt x="986492" y="1999986"/>
                </a:lnTo>
                <a:lnTo>
                  <a:pt x="973257" y="2005013"/>
                </a:lnTo>
                <a:lnTo>
                  <a:pt x="959758" y="2010040"/>
                </a:lnTo>
                <a:lnTo>
                  <a:pt x="946524" y="2014538"/>
                </a:lnTo>
                <a:lnTo>
                  <a:pt x="933025" y="2019036"/>
                </a:lnTo>
                <a:lnTo>
                  <a:pt x="918996" y="2023004"/>
                </a:lnTo>
                <a:lnTo>
                  <a:pt x="905497" y="2026709"/>
                </a:lnTo>
                <a:lnTo>
                  <a:pt x="891469" y="2030148"/>
                </a:lnTo>
                <a:lnTo>
                  <a:pt x="877176" y="2033059"/>
                </a:lnTo>
                <a:lnTo>
                  <a:pt x="863147" y="2035704"/>
                </a:lnTo>
                <a:lnTo>
                  <a:pt x="848589" y="2038086"/>
                </a:lnTo>
                <a:lnTo>
                  <a:pt x="834296" y="2039938"/>
                </a:lnTo>
                <a:lnTo>
                  <a:pt x="819738" y="2041790"/>
                </a:lnTo>
                <a:lnTo>
                  <a:pt x="804916" y="2042848"/>
                </a:lnTo>
                <a:lnTo>
                  <a:pt x="789829" y="2043642"/>
                </a:lnTo>
                <a:lnTo>
                  <a:pt x="775006" y="2044436"/>
                </a:lnTo>
                <a:lnTo>
                  <a:pt x="760184" y="2044700"/>
                </a:lnTo>
                <a:lnTo>
                  <a:pt x="581255" y="2044700"/>
                </a:lnTo>
                <a:lnTo>
                  <a:pt x="566168" y="2044436"/>
                </a:lnTo>
                <a:lnTo>
                  <a:pt x="551080" y="2043642"/>
                </a:lnTo>
                <a:lnTo>
                  <a:pt x="536522" y="2042848"/>
                </a:lnTo>
                <a:lnTo>
                  <a:pt x="521700" y="2041790"/>
                </a:lnTo>
                <a:lnTo>
                  <a:pt x="507142" y="2039938"/>
                </a:lnTo>
                <a:lnTo>
                  <a:pt x="492584" y="2038086"/>
                </a:lnTo>
                <a:lnTo>
                  <a:pt x="478291" y="2035704"/>
                </a:lnTo>
                <a:lnTo>
                  <a:pt x="463998" y="2033059"/>
                </a:lnTo>
                <a:lnTo>
                  <a:pt x="449970" y="2030148"/>
                </a:lnTo>
                <a:lnTo>
                  <a:pt x="435941" y="2026709"/>
                </a:lnTo>
                <a:lnTo>
                  <a:pt x="421913" y="2023004"/>
                </a:lnTo>
                <a:lnTo>
                  <a:pt x="408414" y="2019036"/>
                </a:lnTo>
                <a:lnTo>
                  <a:pt x="394914" y="2014538"/>
                </a:lnTo>
                <a:lnTo>
                  <a:pt x="381151" y="2010040"/>
                </a:lnTo>
                <a:lnTo>
                  <a:pt x="368181" y="2005013"/>
                </a:lnTo>
                <a:lnTo>
                  <a:pt x="354947" y="1999986"/>
                </a:lnTo>
                <a:lnTo>
                  <a:pt x="341977" y="1994429"/>
                </a:lnTo>
                <a:lnTo>
                  <a:pt x="329007" y="1988609"/>
                </a:lnTo>
                <a:lnTo>
                  <a:pt x="316567" y="1982523"/>
                </a:lnTo>
                <a:lnTo>
                  <a:pt x="304127" y="1975909"/>
                </a:lnTo>
                <a:lnTo>
                  <a:pt x="291951" y="1969294"/>
                </a:lnTo>
                <a:lnTo>
                  <a:pt x="279775" y="1962679"/>
                </a:lnTo>
                <a:lnTo>
                  <a:pt x="267864" y="1955006"/>
                </a:lnTo>
                <a:lnTo>
                  <a:pt x="256218" y="1947598"/>
                </a:lnTo>
                <a:lnTo>
                  <a:pt x="244572" y="1939925"/>
                </a:lnTo>
                <a:lnTo>
                  <a:pt x="233190" y="1931988"/>
                </a:lnTo>
                <a:lnTo>
                  <a:pt x="222338" y="1923521"/>
                </a:lnTo>
                <a:lnTo>
                  <a:pt x="211486" y="1915054"/>
                </a:lnTo>
                <a:lnTo>
                  <a:pt x="200898" y="1906323"/>
                </a:lnTo>
                <a:lnTo>
                  <a:pt x="190311" y="1897063"/>
                </a:lnTo>
                <a:lnTo>
                  <a:pt x="180253" y="1887802"/>
                </a:lnTo>
                <a:lnTo>
                  <a:pt x="170195" y="1878277"/>
                </a:lnTo>
                <a:lnTo>
                  <a:pt x="160401" y="1868488"/>
                </a:lnTo>
                <a:lnTo>
                  <a:pt x="150872" y="1858698"/>
                </a:lnTo>
                <a:lnTo>
                  <a:pt x="141608" y="1848379"/>
                </a:lnTo>
                <a:lnTo>
                  <a:pt x="132609" y="1837796"/>
                </a:lnTo>
                <a:lnTo>
                  <a:pt x="124139" y="1827477"/>
                </a:lnTo>
                <a:lnTo>
                  <a:pt x="115404" y="1816365"/>
                </a:lnTo>
                <a:lnTo>
                  <a:pt x="107199" y="1805517"/>
                </a:lnTo>
                <a:lnTo>
                  <a:pt x="99258" y="1794404"/>
                </a:lnTo>
                <a:lnTo>
                  <a:pt x="91582" y="1782763"/>
                </a:lnTo>
                <a:lnTo>
                  <a:pt x="84171" y="1771386"/>
                </a:lnTo>
                <a:lnTo>
                  <a:pt x="77024" y="1759479"/>
                </a:lnTo>
                <a:lnTo>
                  <a:pt x="70143" y="1747573"/>
                </a:lnTo>
                <a:lnTo>
                  <a:pt x="63525" y="1735138"/>
                </a:lnTo>
                <a:lnTo>
                  <a:pt x="57438" y="1722967"/>
                </a:lnTo>
                <a:lnTo>
                  <a:pt x="51350" y="1710531"/>
                </a:lnTo>
                <a:lnTo>
                  <a:pt x="45791" y="1697831"/>
                </a:lnTo>
                <a:lnTo>
                  <a:pt x="40497" y="1684867"/>
                </a:lnTo>
                <a:lnTo>
                  <a:pt x="35204" y="1672167"/>
                </a:lnTo>
                <a:lnTo>
                  <a:pt x="30439" y="1659202"/>
                </a:lnTo>
                <a:lnTo>
                  <a:pt x="26204" y="1645709"/>
                </a:lnTo>
                <a:lnTo>
                  <a:pt x="21969" y="1632215"/>
                </a:lnTo>
                <a:lnTo>
                  <a:pt x="18264" y="1618721"/>
                </a:lnTo>
                <a:lnTo>
                  <a:pt x="14823" y="1605227"/>
                </a:lnTo>
                <a:lnTo>
                  <a:pt x="11911" y="1591204"/>
                </a:lnTo>
                <a:lnTo>
                  <a:pt x="9264" y="1577181"/>
                </a:lnTo>
                <a:lnTo>
                  <a:pt x="6882" y="1563423"/>
                </a:lnTo>
                <a:lnTo>
                  <a:pt x="4765" y="1549400"/>
                </a:lnTo>
                <a:lnTo>
                  <a:pt x="2912" y="1535113"/>
                </a:lnTo>
                <a:lnTo>
                  <a:pt x="1588" y="1520561"/>
                </a:lnTo>
                <a:lnTo>
                  <a:pt x="794" y="1506273"/>
                </a:lnTo>
                <a:lnTo>
                  <a:pt x="265" y="1491721"/>
                </a:lnTo>
                <a:lnTo>
                  <a:pt x="0" y="1476640"/>
                </a:lnTo>
                <a:lnTo>
                  <a:pt x="0" y="882650"/>
                </a:lnTo>
                <a:close/>
                <a:moveTo>
                  <a:pt x="581233" y="0"/>
                </a:moveTo>
                <a:lnTo>
                  <a:pt x="591292" y="0"/>
                </a:lnTo>
                <a:lnTo>
                  <a:pt x="775280" y="0"/>
                </a:lnTo>
                <a:lnTo>
                  <a:pt x="785075" y="0"/>
                </a:lnTo>
                <a:lnTo>
                  <a:pt x="794870" y="529"/>
                </a:lnTo>
                <a:lnTo>
                  <a:pt x="804930" y="1323"/>
                </a:lnTo>
                <a:lnTo>
                  <a:pt x="814725" y="2117"/>
                </a:lnTo>
                <a:lnTo>
                  <a:pt x="824255" y="2911"/>
                </a:lnTo>
                <a:lnTo>
                  <a:pt x="833786" y="4499"/>
                </a:lnTo>
                <a:lnTo>
                  <a:pt x="843316" y="6087"/>
                </a:lnTo>
                <a:lnTo>
                  <a:pt x="852846" y="7675"/>
                </a:lnTo>
                <a:lnTo>
                  <a:pt x="861847" y="9528"/>
                </a:lnTo>
                <a:lnTo>
                  <a:pt x="871113" y="11910"/>
                </a:lnTo>
                <a:lnTo>
                  <a:pt x="880378" y="14292"/>
                </a:lnTo>
                <a:lnTo>
                  <a:pt x="889379" y="16939"/>
                </a:lnTo>
                <a:lnTo>
                  <a:pt x="898380" y="19586"/>
                </a:lnTo>
                <a:lnTo>
                  <a:pt x="907116" y="22762"/>
                </a:lnTo>
                <a:lnTo>
                  <a:pt x="916117" y="25938"/>
                </a:lnTo>
                <a:lnTo>
                  <a:pt x="924853" y="29643"/>
                </a:lnTo>
                <a:lnTo>
                  <a:pt x="933060" y="33084"/>
                </a:lnTo>
                <a:lnTo>
                  <a:pt x="941796" y="37054"/>
                </a:lnTo>
                <a:lnTo>
                  <a:pt x="950003" y="41024"/>
                </a:lnTo>
                <a:lnTo>
                  <a:pt x="958209" y="45259"/>
                </a:lnTo>
                <a:lnTo>
                  <a:pt x="966151" y="49759"/>
                </a:lnTo>
                <a:lnTo>
                  <a:pt x="974093" y="54258"/>
                </a:lnTo>
                <a:lnTo>
                  <a:pt x="982035" y="59022"/>
                </a:lnTo>
                <a:lnTo>
                  <a:pt x="989712" y="64051"/>
                </a:lnTo>
                <a:lnTo>
                  <a:pt x="997389" y="69080"/>
                </a:lnTo>
                <a:lnTo>
                  <a:pt x="1004802" y="74373"/>
                </a:lnTo>
                <a:lnTo>
                  <a:pt x="1011950" y="80196"/>
                </a:lnTo>
                <a:lnTo>
                  <a:pt x="1019362" y="85754"/>
                </a:lnTo>
                <a:lnTo>
                  <a:pt x="1026245" y="91312"/>
                </a:lnTo>
                <a:lnTo>
                  <a:pt x="1033128" y="97400"/>
                </a:lnTo>
                <a:lnTo>
                  <a:pt x="1040011" y="103752"/>
                </a:lnTo>
                <a:lnTo>
                  <a:pt x="1046629" y="109840"/>
                </a:lnTo>
                <a:lnTo>
                  <a:pt x="1052983" y="116192"/>
                </a:lnTo>
                <a:lnTo>
                  <a:pt x="1059336" y="122809"/>
                </a:lnTo>
                <a:lnTo>
                  <a:pt x="1065425" y="129426"/>
                </a:lnTo>
                <a:lnTo>
                  <a:pt x="1071249" y="136307"/>
                </a:lnTo>
                <a:lnTo>
                  <a:pt x="1077338" y="143453"/>
                </a:lnTo>
                <a:lnTo>
                  <a:pt x="1082633" y="150600"/>
                </a:lnTo>
                <a:lnTo>
                  <a:pt x="1088192" y="157746"/>
                </a:lnTo>
                <a:lnTo>
                  <a:pt x="1093222" y="165157"/>
                </a:lnTo>
                <a:lnTo>
                  <a:pt x="1098252" y="172568"/>
                </a:lnTo>
                <a:lnTo>
                  <a:pt x="1103546" y="180508"/>
                </a:lnTo>
                <a:lnTo>
                  <a:pt x="1108312" y="188183"/>
                </a:lnTo>
                <a:lnTo>
                  <a:pt x="1112547" y="196124"/>
                </a:lnTo>
                <a:lnTo>
                  <a:pt x="1116783" y="204328"/>
                </a:lnTo>
                <a:lnTo>
                  <a:pt x="1121019" y="212269"/>
                </a:lnTo>
                <a:lnTo>
                  <a:pt x="1125254" y="220474"/>
                </a:lnTo>
                <a:lnTo>
                  <a:pt x="1128696" y="228943"/>
                </a:lnTo>
                <a:lnTo>
                  <a:pt x="1132402" y="237148"/>
                </a:lnTo>
                <a:lnTo>
                  <a:pt x="1135579" y="245882"/>
                </a:lnTo>
                <a:lnTo>
                  <a:pt x="1138756" y="254617"/>
                </a:lnTo>
                <a:lnTo>
                  <a:pt x="1141403" y="263086"/>
                </a:lnTo>
                <a:lnTo>
                  <a:pt x="1144315" y="272085"/>
                </a:lnTo>
                <a:lnTo>
                  <a:pt x="1146962" y="281084"/>
                </a:lnTo>
                <a:lnTo>
                  <a:pt x="1149080" y="289818"/>
                </a:lnTo>
                <a:lnTo>
                  <a:pt x="1150933" y="299082"/>
                </a:lnTo>
                <a:lnTo>
                  <a:pt x="1152786" y="308346"/>
                </a:lnTo>
                <a:lnTo>
                  <a:pt x="1154375" y="317609"/>
                </a:lnTo>
                <a:lnTo>
                  <a:pt x="1155698" y="326873"/>
                </a:lnTo>
                <a:lnTo>
                  <a:pt x="1157022" y="336401"/>
                </a:lnTo>
                <a:lnTo>
                  <a:pt x="1157816" y="345929"/>
                </a:lnTo>
                <a:lnTo>
                  <a:pt x="1158610" y="355458"/>
                </a:lnTo>
                <a:lnTo>
                  <a:pt x="1158875" y="364986"/>
                </a:lnTo>
                <a:lnTo>
                  <a:pt x="1158875" y="374779"/>
                </a:lnTo>
                <a:lnTo>
                  <a:pt x="1158875" y="768350"/>
                </a:lnTo>
                <a:lnTo>
                  <a:pt x="941267" y="768350"/>
                </a:lnTo>
                <a:lnTo>
                  <a:pt x="941267" y="374779"/>
                </a:lnTo>
                <a:lnTo>
                  <a:pt x="941267" y="366309"/>
                </a:lnTo>
                <a:lnTo>
                  <a:pt x="940472" y="358104"/>
                </a:lnTo>
                <a:lnTo>
                  <a:pt x="939413" y="350164"/>
                </a:lnTo>
                <a:lnTo>
                  <a:pt x="937825" y="341959"/>
                </a:lnTo>
                <a:lnTo>
                  <a:pt x="935972" y="334284"/>
                </a:lnTo>
                <a:lnTo>
                  <a:pt x="933589" y="326608"/>
                </a:lnTo>
                <a:lnTo>
                  <a:pt x="931207" y="319197"/>
                </a:lnTo>
                <a:lnTo>
                  <a:pt x="928295" y="311786"/>
                </a:lnTo>
                <a:lnTo>
                  <a:pt x="924853" y="304640"/>
                </a:lnTo>
                <a:lnTo>
                  <a:pt x="921147" y="297494"/>
                </a:lnTo>
                <a:lnTo>
                  <a:pt x="917441" y="290612"/>
                </a:lnTo>
                <a:lnTo>
                  <a:pt x="912940" y="283995"/>
                </a:lnTo>
                <a:lnTo>
                  <a:pt x="908440" y="277643"/>
                </a:lnTo>
                <a:lnTo>
                  <a:pt x="903410" y="271556"/>
                </a:lnTo>
                <a:lnTo>
                  <a:pt x="898380" y="265733"/>
                </a:lnTo>
                <a:lnTo>
                  <a:pt x="892556" y="260175"/>
                </a:lnTo>
                <a:lnTo>
                  <a:pt x="886997" y="254881"/>
                </a:lnTo>
                <a:lnTo>
                  <a:pt x="880908" y="249852"/>
                </a:lnTo>
                <a:lnTo>
                  <a:pt x="874819" y="244824"/>
                </a:lnTo>
                <a:lnTo>
                  <a:pt x="868201" y="240324"/>
                </a:lnTo>
                <a:lnTo>
                  <a:pt x="861318" y="236089"/>
                </a:lnTo>
                <a:lnTo>
                  <a:pt x="854435" y="232119"/>
                </a:lnTo>
                <a:lnTo>
                  <a:pt x="847287" y="228679"/>
                </a:lnTo>
                <a:lnTo>
                  <a:pt x="839875" y="225238"/>
                </a:lnTo>
                <a:lnTo>
                  <a:pt x="832462" y="222326"/>
                </a:lnTo>
                <a:lnTo>
                  <a:pt x="824785" y="219680"/>
                </a:lnTo>
                <a:lnTo>
                  <a:pt x="816843" y="217562"/>
                </a:lnTo>
                <a:lnTo>
                  <a:pt x="808636" y="215709"/>
                </a:lnTo>
                <a:lnTo>
                  <a:pt x="800694" y="214386"/>
                </a:lnTo>
                <a:lnTo>
                  <a:pt x="792223" y="213327"/>
                </a:lnTo>
                <a:lnTo>
                  <a:pt x="784016" y="212533"/>
                </a:lnTo>
                <a:lnTo>
                  <a:pt x="775280" y="212533"/>
                </a:lnTo>
                <a:lnTo>
                  <a:pt x="591292" y="212533"/>
                </a:lnTo>
                <a:lnTo>
                  <a:pt x="582821" y="212533"/>
                </a:lnTo>
                <a:lnTo>
                  <a:pt x="574350" y="213327"/>
                </a:lnTo>
                <a:lnTo>
                  <a:pt x="566143" y="214386"/>
                </a:lnTo>
                <a:lnTo>
                  <a:pt x="557672" y="215709"/>
                </a:lnTo>
                <a:lnTo>
                  <a:pt x="549994" y="217562"/>
                </a:lnTo>
                <a:lnTo>
                  <a:pt x="542052" y="219680"/>
                </a:lnTo>
                <a:lnTo>
                  <a:pt x="534111" y="222326"/>
                </a:lnTo>
                <a:lnTo>
                  <a:pt x="526698" y="225238"/>
                </a:lnTo>
                <a:lnTo>
                  <a:pt x="519286" y="228679"/>
                </a:lnTo>
                <a:lnTo>
                  <a:pt x="512138" y="232119"/>
                </a:lnTo>
                <a:lnTo>
                  <a:pt x="505255" y="236089"/>
                </a:lnTo>
                <a:lnTo>
                  <a:pt x="498372" y="240324"/>
                </a:lnTo>
                <a:lnTo>
                  <a:pt x="492283" y="244824"/>
                </a:lnTo>
                <a:lnTo>
                  <a:pt x="485930" y="249852"/>
                </a:lnTo>
                <a:lnTo>
                  <a:pt x="479841" y="254881"/>
                </a:lnTo>
                <a:lnTo>
                  <a:pt x="474017" y="260175"/>
                </a:lnTo>
                <a:lnTo>
                  <a:pt x="468722" y="265733"/>
                </a:lnTo>
                <a:lnTo>
                  <a:pt x="463427" y="271556"/>
                </a:lnTo>
                <a:lnTo>
                  <a:pt x="458662" y="277643"/>
                </a:lnTo>
                <a:lnTo>
                  <a:pt x="453897" y="283995"/>
                </a:lnTo>
                <a:lnTo>
                  <a:pt x="449397" y="290612"/>
                </a:lnTo>
                <a:lnTo>
                  <a:pt x="445426" y="297494"/>
                </a:lnTo>
                <a:lnTo>
                  <a:pt x="441984" y="304640"/>
                </a:lnTo>
                <a:lnTo>
                  <a:pt x="438543" y="311786"/>
                </a:lnTo>
                <a:lnTo>
                  <a:pt x="435631" y="319197"/>
                </a:lnTo>
                <a:lnTo>
                  <a:pt x="432983" y="326608"/>
                </a:lnTo>
                <a:lnTo>
                  <a:pt x="430601" y="334284"/>
                </a:lnTo>
                <a:lnTo>
                  <a:pt x="428748" y="341959"/>
                </a:lnTo>
                <a:lnTo>
                  <a:pt x="427424" y="350164"/>
                </a:lnTo>
                <a:lnTo>
                  <a:pt x="426365" y="358104"/>
                </a:lnTo>
                <a:lnTo>
                  <a:pt x="425571" y="366309"/>
                </a:lnTo>
                <a:lnTo>
                  <a:pt x="425571" y="374779"/>
                </a:lnTo>
                <a:lnTo>
                  <a:pt x="425571" y="556081"/>
                </a:lnTo>
                <a:lnTo>
                  <a:pt x="207962" y="556081"/>
                </a:lnTo>
                <a:lnTo>
                  <a:pt x="207962" y="374779"/>
                </a:lnTo>
                <a:lnTo>
                  <a:pt x="207962" y="364986"/>
                </a:lnTo>
                <a:lnTo>
                  <a:pt x="208492" y="355458"/>
                </a:lnTo>
                <a:lnTo>
                  <a:pt x="209021" y="345929"/>
                </a:lnTo>
                <a:lnTo>
                  <a:pt x="210080" y="336401"/>
                </a:lnTo>
                <a:lnTo>
                  <a:pt x="210874" y="326873"/>
                </a:lnTo>
                <a:lnTo>
                  <a:pt x="212463" y="317609"/>
                </a:lnTo>
                <a:lnTo>
                  <a:pt x="213786" y="308346"/>
                </a:lnTo>
                <a:lnTo>
                  <a:pt x="215639" y="299082"/>
                </a:lnTo>
                <a:lnTo>
                  <a:pt x="217757" y="289818"/>
                </a:lnTo>
                <a:lnTo>
                  <a:pt x="220140" y="281084"/>
                </a:lnTo>
                <a:lnTo>
                  <a:pt x="222522" y="272085"/>
                </a:lnTo>
                <a:lnTo>
                  <a:pt x="225170" y="263086"/>
                </a:lnTo>
                <a:lnTo>
                  <a:pt x="228082" y="254617"/>
                </a:lnTo>
                <a:lnTo>
                  <a:pt x="230994" y="245882"/>
                </a:lnTo>
                <a:lnTo>
                  <a:pt x="234435" y="237148"/>
                </a:lnTo>
                <a:lnTo>
                  <a:pt x="237877" y="228943"/>
                </a:lnTo>
                <a:lnTo>
                  <a:pt x="241848" y="220474"/>
                </a:lnTo>
                <a:lnTo>
                  <a:pt x="245819" y="212269"/>
                </a:lnTo>
                <a:lnTo>
                  <a:pt x="249790" y="204328"/>
                </a:lnTo>
                <a:lnTo>
                  <a:pt x="254025" y="196124"/>
                </a:lnTo>
                <a:lnTo>
                  <a:pt x="258791" y="188183"/>
                </a:lnTo>
                <a:lnTo>
                  <a:pt x="263291" y="180508"/>
                </a:lnTo>
                <a:lnTo>
                  <a:pt x="268321" y="172568"/>
                </a:lnTo>
                <a:lnTo>
                  <a:pt x="273351" y="165157"/>
                </a:lnTo>
                <a:lnTo>
                  <a:pt x="278645" y="157746"/>
                </a:lnTo>
                <a:lnTo>
                  <a:pt x="284205" y="150600"/>
                </a:lnTo>
                <a:lnTo>
                  <a:pt x="289764" y="143453"/>
                </a:lnTo>
                <a:lnTo>
                  <a:pt x="295323" y="136307"/>
                </a:lnTo>
                <a:lnTo>
                  <a:pt x="301412" y="129426"/>
                </a:lnTo>
                <a:lnTo>
                  <a:pt x="307501" y="122809"/>
                </a:lnTo>
                <a:lnTo>
                  <a:pt x="313855" y="116192"/>
                </a:lnTo>
                <a:lnTo>
                  <a:pt x="320208" y="109840"/>
                </a:lnTo>
                <a:lnTo>
                  <a:pt x="326562" y="103752"/>
                </a:lnTo>
                <a:lnTo>
                  <a:pt x="333445" y="97400"/>
                </a:lnTo>
                <a:lnTo>
                  <a:pt x="340328" y="91312"/>
                </a:lnTo>
                <a:lnTo>
                  <a:pt x="347475" y="85754"/>
                </a:lnTo>
                <a:lnTo>
                  <a:pt x="354623" y="80196"/>
                </a:lnTo>
                <a:lnTo>
                  <a:pt x="361771" y="74373"/>
                </a:lnTo>
                <a:lnTo>
                  <a:pt x="369183" y="69080"/>
                </a:lnTo>
                <a:lnTo>
                  <a:pt x="377125" y="64051"/>
                </a:lnTo>
                <a:lnTo>
                  <a:pt x="384802" y="59022"/>
                </a:lnTo>
                <a:lnTo>
                  <a:pt x="392480" y="54258"/>
                </a:lnTo>
                <a:lnTo>
                  <a:pt x="400422" y="49759"/>
                </a:lnTo>
                <a:lnTo>
                  <a:pt x="408628" y="45259"/>
                </a:lnTo>
                <a:lnTo>
                  <a:pt x="416570" y="41024"/>
                </a:lnTo>
                <a:lnTo>
                  <a:pt x="425041" y="37054"/>
                </a:lnTo>
                <a:lnTo>
                  <a:pt x="433513" y="33084"/>
                </a:lnTo>
                <a:lnTo>
                  <a:pt x="441984" y="29643"/>
                </a:lnTo>
                <a:lnTo>
                  <a:pt x="450456" y="25938"/>
                </a:lnTo>
                <a:lnTo>
                  <a:pt x="459456" y="22762"/>
                </a:lnTo>
                <a:lnTo>
                  <a:pt x="468457" y="19586"/>
                </a:lnTo>
                <a:lnTo>
                  <a:pt x="477458" y="16939"/>
                </a:lnTo>
                <a:lnTo>
                  <a:pt x="486194" y="14292"/>
                </a:lnTo>
                <a:lnTo>
                  <a:pt x="495460" y="11910"/>
                </a:lnTo>
                <a:lnTo>
                  <a:pt x="504725" y="9528"/>
                </a:lnTo>
                <a:lnTo>
                  <a:pt x="513991" y="7675"/>
                </a:lnTo>
                <a:lnTo>
                  <a:pt x="523521" y="6087"/>
                </a:lnTo>
                <a:lnTo>
                  <a:pt x="533052" y="4499"/>
                </a:lnTo>
                <a:lnTo>
                  <a:pt x="542582" y="2911"/>
                </a:lnTo>
                <a:lnTo>
                  <a:pt x="552112" y="2117"/>
                </a:lnTo>
                <a:lnTo>
                  <a:pt x="561907" y="1323"/>
                </a:lnTo>
                <a:lnTo>
                  <a:pt x="571438" y="529"/>
                </a:lnTo>
                <a:lnTo>
                  <a:pt x="5812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17226" tIns="58613" rIns="117226" bIns="58613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kern="0">
              <a:solidFill>
                <a:srgbClr val="FFFFFF"/>
              </a:solidFill>
            </a:endParaRPr>
          </a:p>
        </p:txBody>
      </p:sp>
      <p:sp>
        <p:nvSpPr>
          <p:cNvPr id="60" name="KSO_Shape"/>
          <p:cNvSpPr>
            <a:spLocks noChangeArrowheads="1"/>
          </p:cNvSpPr>
          <p:nvPr/>
        </p:nvSpPr>
        <p:spPr bwMode="auto">
          <a:xfrm>
            <a:off x="3868738" y="2017713"/>
            <a:ext cx="604837" cy="577850"/>
          </a:xfrm>
          <a:custGeom>
            <a:avLst/>
            <a:gdLst>
              <a:gd name="T0" fmla="*/ 1000716 w 1519237"/>
              <a:gd name="T1" fmla="*/ 619004 h 1611313"/>
              <a:gd name="T2" fmla="*/ 1136120 w 1519237"/>
              <a:gd name="T3" fmla="*/ 699378 h 1611313"/>
              <a:gd name="T4" fmla="*/ 892692 w 1519237"/>
              <a:gd name="T5" fmla="*/ 895807 h 1611313"/>
              <a:gd name="T6" fmla="*/ 788795 w 1519237"/>
              <a:gd name="T7" fmla="*/ 885667 h 1611313"/>
              <a:gd name="T8" fmla="*/ 694275 w 1519237"/>
              <a:gd name="T9" fmla="*/ 936371 h 1611313"/>
              <a:gd name="T10" fmla="*/ 301940 w 1519237"/>
              <a:gd name="T11" fmla="*/ 1366414 h 1611313"/>
              <a:gd name="T12" fmla="*/ 306816 w 1519237"/>
              <a:gd name="T13" fmla="*/ 1470826 h 1611313"/>
              <a:gd name="T14" fmla="*/ 378832 w 1519237"/>
              <a:gd name="T15" fmla="*/ 1566600 h 1611313"/>
              <a:gd name="T16" fmla="*/ 475602 w 1519237"/>
              <a:gd name="T17" fmla="*/ 1606786 h 1611313"/>
              <a:gd name="T18" fmla="*/ 578749 w 1519237"/>
              <a:gd name="T19" fmla="*/ 1586881 h 1611313"/>
              <a:gd name="T20" fmla="*/ 801172 w 1519237"/>
              <a:gd name="T21" fmla="*/ 1382564 h 1611313"/>
              <a:gd name="T22" fmla="*/ 883690 w 1519237"/>
              <a:gd name="T23" fmla="*/ 1362282 h 1611313"/>
              <a:gd name="T24" fmla="*/ 964333 w 1519237"/>
              <a:gd name="T25" fmla="*/ 1391203 h 1611313"/>
              <a:gd name="T26" fmla="*/ 1016844 w 1519237"/>
              <a:gd name="T27" fmla="*/ 1461436 h 1611313"/>
              <a:gd name="T28" fmla="*/ 1020595 w 1519237"/>
              <a:gd name="T29" fmla="*/ 1545942 h 1611313"/>
              <a:gd name="T30" fmla="*/ 833429 w 1519237"/>
              <a:gd name="T31" fmla="*/ 1764157 h 1611313"/>
              <a:gd name="T32" fmla="*/ 716780 w 1519237"/>
              <a:gd name="T33" fmla="*/ 1850165 h 1611313"/>
              <a:gd name="T34" fmla="*/ 585126 w 1519237"/>
              <a:gd name="T35" fmla="*/ 1895986 h 1611313"/>
              <a:gd name="T36" fmla="*/ 458724 w 1519237"/>
              <a:gd name="T37" fmla="*/ 1903873 h 1611313"/>
              <a:gd name="T38" fmla="*/ 323694 w 1519237"/>
              <a:gd name="T39" fmla="*/ 1873451 h 1611313"/>
              <a:gd name="T40" fmla="*/ 200668 w 1519237"/>
              <a:gd name="T41" fmla="*/ 1804344 h 1611313"/>
              <a:gd name="T42" fmla="*/ 92645 w 1519237"/>
              <a:gd name="T43" fmla="*/ 1693922 h 1611313"/>
              <a:gd name="T44" fmla="*/ 26631 w 1519237"/>
              <a:gd name="T45" fmla="*/ 1568102 h 1611313"/>
              <a:gd name="T46" fmla="*/ 375 w 1519237"/>
              <a:gd name="T47" fmla="*/ 1432517 h 1611313"/>
              <a:gd name="T48" fmla="*/ 13879 w 1519237"/>
              <a:gd name="T49" fmla="*/ 1295429 h 1611313"/>
              <a:gd name="T50" fmla="*/ 66389 w 1519237"/>
              <a:gd name="T51" fmla="*/ 1165852 h 1611313"/>
              <a:gd name="T52" fmla="*/ 493232 w 1519237"/>
              <a:gd name="T53" fmla="*/ 717406 h 1611313"/>
              <a:gd name="T54" fmla="*/ 611007 w 1519237"/>
              <a:gd name="T55" fmla="*/ 635153 h 1611313"/>
              <a:gd name="T56" fmla="*/ 743786 w 1519237"/>
              <a:gd name="T57" fmla="*/ 591962 h 1611313"/>
              <a:gd name="T58" fmla="*/ 1359760 w 1519237"/>
              <a:gd name="T59" fmla="*/ 3379 h 1611313"/>
              <a:gd name="T60" fmla="*/ 1493501 w 1519237"/>
              <a:gd name="T61" fmla="*/ 39801 h 1611313"/>
              <a:gd name="T62" fmla="*/ 1614845 w 1519237"/>
              <a:gd name="T63" fmla="*/ 115647 h 1611313"/>
              <a:gd name="T64" fmla="*/ 1717782 w 1519237"/>
              <a:gd name="T65" fmla="*/ 230543 h 1611313"/>
              <a:gd name="T66" fmla="*/ 1777515 w 1519237"/>
              <a:gd name="T67" fmla="*/ 358204 h 1611313"/>
              <a:gd name="T68" fmla="*/ 1797050 w 1519237"/>
              <a:gd name="T69" fmla="*/ 494503 h 1611313"/>
              <a:gd name="T70" fmla="*/ 1777515 w 1519237"/>
              <a:gd name="T71" fmla="*/ 631176 h 1611313"/>
              <a:gd name="T72" fmla="*/ 1718158 w 1519237"/>
              <a:gd name="T73" fmla="*/ 759213 h 1611313"/>
              <a:gd name="T74" fmla="*/ 1284624 w 1519237"/>
              <a:gd name="T75" fmla="*/ 1204153 h 1611313"/>
              <a:gd name="T76" fmla="*/ 1163280 w 1519237"/>
              <a:gd name="T77" fmla="*/ 1279623 h 1611313"/>
              <a:gd name="T78" fmla="*/ 1028787 w 1519237"/>
              <a:gd name="T79" fmla="*/ 1316045 h 1611313"/>
              <a:gd name="T80" fmla="*/ 901807 w 1519237"/>
              <a:gd name="T81" fmla="*/ 1314542 h 1611313"/>
              <a:gd name="T82" fmla="*/ 769192 w 1519237"/>
              <a:gd name="T83" fmla="*/ 1274367 h 1611313"/>
              <a:gd name="T84" fmla="*/ 650478 w 1519237"/>
              <a:gd name="T85" fmla="*/ 1195516 h 1611313"/>
              <a:gd name="T86" fmla="*/ 895046 w 1519237"/>
              <a:gd name="T87" fmla="*/ 1005525 h 1611313"/>
              <a:gd name="T88" fmla="*/ 997981 w 1519237"/>
              <a:gd name="T89" fmla="*/ 1020545 h 1611313"/>
              <a:gd name="T90" fmla="*/ 1094906 w 1519237"/>
              <a:gd name="T91" fmla="*/ 975487 h 1611313"/>
              <a:gd name="T92" fmla="*/ 1492375 w 1519237"/>
              <a:gd name="T93" fmla="*/ 547069 h 1611313"/>
              <a:gd name="T94" fmla="*/ 1492375 w 1519237"/>
              <a:gd name="T95" fmla="*/ 442686 h 1611313"/>
              <a:gd name="T96" fmla="*/ 1424752 w 1519237"/>
              <a:gd name="T97" fmla="*/ 344311 h 1611313"/>
              <a:gd name="T98" fmla="*/ 1328578 w 1519237"/>
              <a:gd name="T99" fmla="*/ 299255 h 1611313"/>
              <a:gd name="T100" fmla="*/ 1224891 w 1519237"/>
              <a:gd name="T101" fmla="*/ 313899 h 1611313"/>
              <a:gd name="T102" fmla="*/ 1007373 w 1519237"/>
              <a:gd name="T103" fmla="*/ 511398 h 1611313"/>
              <a:gd name="T104" fmla="*/ 925851 w 1519237"/>
              <a:gd name="T105" fmla="*/ 535805 h 1611313"/>
              <a:gd name="T106" fmla="*/ 843953 w 1519237"/>
              <a:gd name="T107" fmla="*/ 511398 h 1611313"/>
              <a:gd name="T108" fmla="*/ 788353 w 1519237"/>
              <a:gd name="T109" fmla="*/ 443437 h 1611313"/>
              <a:gd name="T110" fmla="*/ 779712 w 1519237"/>
              <a:gd name="T111" fmla="*/ 359331 h 1611313"/>
              <a:gd name="T112" fmla="*/ 820661 w 1519237"/>
              <a:gd name="T113" fmla="*/ 282358 h 1611313"/>
              <a:gd name="T114" fmla="*/ 1068233 w 1519237"/>
              <a:gd name="T115" fmla="*/ 60828 h 1611313"/>
              <a:gd name="T116" fmla="*/ 1199346 w 1519237"/>
              <a:gd name="T117" fmla="*/ 11265 h 161131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519237"/>
              <a:gd name="T178" fmla="*/ 0 h 1611313"/>
              <a:gd name="T179" fmla="*/ 1519237 w 1519237"/>
              <a:gd name="T180" fmla="*/ 1611313 h 161131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519237" h="1611313">
                <a:moveTo>
                  <a:pt x="686512" y="495300"/>
                </a:moveTo>
                <a:lnTo>
                  <a:pt x="696025" y="495300"/>
                </a:lnTo>
                <a:lnTo>
                  <a:pt x="711245" y="495618"/>
                </a:lnTo>
                <a:lnTo>
                  <a:pt x="726466" y="496253"/>
                </a:lnTo>
                <a:lnTo>
                  <a:pt x="741687" y="497842"/>
                </a:lnTo>
                <a:lnTo>
                  <a:pt x="756907" y="499748"/>
                </a:lnTo>
                <a:lnTo>
                  <a:pt x="772128" y="502289"/>
                </a:lnTo>
                <a:lnTo>
                  <a:pt x="787031" y="505148"/>
                </a:lnTo>
                <a:lnTo>
                  <a:pt x="801935" y="508960"/>
                </a:lnTo>
                <a:lnTo>
                  <a:pt x="816521" y="513408"/>
                </a:lnTo>
                <a:lnTo>
                  <a:pt x="831425" y="518173"/>
                </a:lnTo>
                <a:lnTo>
                  <a:pt x="846011" y="523574"/>
                </a:lnTo>
                <a:lnTo>
                  <a:pt x="860280" y="529927"/>
                </a:lnTo>
                <a:lnTo>
                  <a:pt x="874550" y="536281"/>
                </a:lnTo>
                <a:lnTo>
                  <a:pt x="888502" y="543270"/>
                </a:lnTo>
                <a:lnTo>
                  <a:pt x="901820" y="551212"/>
                </a:lnTo>
                <a:lnTo>
                  <a:pt x="915455" y="559472"/>
                </a:lnTo>
                <a:lnTo>
                  <a:pt x="928773" y="568367"/>
                </a:lnTo>
                <a:lnTo>
                  <a:pt x="937017" y="573132"/>
                </a:lnTo>
                <a:lnTo>
                  <a:pt x="945262" y="578215"/>
                </a:lnTo>
                <a:lnTo>
                  <a:pt x="949067" y="581709"/>
                </a:lnTo>
                <a:lnTo>
                  <a:pt x="952872" y="584886"/>
                </a:lnTo>
                <a:lnTo>
                  <a:pt x="956994" y="588063"/>
                </a:lnTo>
                <a:lnTo>
                  <a:pt x="960483" y="591557"/>
                </a:lnTo>
                <a:lnTo>
                  <a:pt x="982996" y="613795"/>
                </a:lnTo>
                <a:lnTo>
                  <a:pt x="995363" y="626502"/>
                </a:lnTo>
                <a:lnTo>
                  <a:pt x="817789" y="804086"/>
                </a:lnTo>
                <a:lnTo>
                  <a:pt x="805740" y="792014"/>
                </a:lnTo>
                <a:lnTo>
                  <a:pt x="799715" y="786296"/>
                </a:lnTo>
                <a:lnTo>
                  <a:pt x="793690" y="781213"/>
                </a:lnTo>
                <a:lnTo>
                  <a:pt x="787665" y="776448"/>
                </a:lnTo>
                <a:lnTo>
                  <a:pt x="781006" y="771682"/>
                </a:lnTo>
                <a:lnTo>
                  <a:pt x="774665" y="767553"/>
                </a:lnTo>
                <a:lnTo>
                  <a:pt x="768323" y="764058"/>
                </a:lnTo>
                <a:lnTo>
                  <a:pt x="761346" y="760881"/>
                </a:lnTo>
                <a:lnTo>
                  <a:pt x="754687" y="757704"/>
                </a:lnTo>
                <a:lnTo>
                  <a:pt x="747394" y="755163"/>
                </a:lnTo>
                <a:lnTo>
                  <a:pt x="740418" y="752622"/>
                </a:lnTo>
                <a:lnTo>
                  <a:pt x="733442" y="750715"/>
                </a:lnTo>
                <a:lnTo>
                  <a:pt x="725832" y="749127"/>
                </a:lnTo>
                <a:lnTo>
                  <a:pt x="718539" y="747856"/>
                </a:lnTo>
                <a:lnTo>
                  <a:pt x="711245" y="747221"/>
                </a:lnTo>
                <a:lnTo>
                  <a:pt x="703635" y="746586"/>
                </a:lnTo>
                <a:lnTo>
                  <a:pt x="696025" y="746268"/>
                </a:lnTo>
                <a:lnTo>
                  <a:pt x="688732" y="746586"/>
                </a:lnTo>
                <a:lnTo>
                  <a:pt x="681438" y="747221"/>
                </a:lnTo>
                <a:lnTo>
                  <a:pt x="673828" y="747856"/>
                </a:lnTo>
                <a:lnTo>
                  <a:pt x="666852" y="749127"/>
                </a:lnTo>
                <a:lnTo>
                  <a:pt x="659242" y="750715"/>
                </a:lnTo>
                <a:lnTo>
                  <a:pt x="652266" y="752622"/>
                </a:lnTo>
                <a:lnTo>
                  <a:pt x="644972" y="755163"/>
                </a:lnTo>
                <a:lnTo>
                  <a:pt x="637996" y="757704"/>
                </a:lnTo>
                <a:lnTo>
                  <a:pt x="631337" y="760881"/>
                </a:lnTo>
                <a:lnTo>
                  <a:pt x="624361" y="764058"/>
                </a:lnTo>
                <a:lnTo>
                  <a:pt x="617702" y="767553"/>
                </a:lnTo>
                <a:lnTo>
                  <a:pt x="611043" y="771682"/>
                </a:lnTo>
                <a:lnTo>
                  <a:pt x="605018" y="776448"/>
                </a:lnTo>
                <a:lnTo>
                  <a:pt x="598994" y="781213"/>
                </a:lnTo>
                <a:lnTo>
                  <a:pt x="592652" y="786296"/>
                </a:lnTo>
                <a:lnTo>
                  <a:pt x="586944" y="792014"/>
                </a:lnTo>
                <a:lnTo>
                  <a:pt x="296167" y="1083010"/>
                </a:lnTo>
                <a:lnTo>
                  <a:pt x="290460" y="1089046"/>
                </a:lnTo>
                <a:lnTo>
                  <a:pt x="285386" y="1095082"/>
                </a:lnTo>
                <a:lnTo>
                  <a:pt x="280630" y="1101118"/>
                </a:lnTo>
                <a:lnTo>
                  <a:pt x="276190" y="1107471"/>
                </a:lnTo>
                <a:lnTo>
                  <a:pt x="272068" y="1113825"/>
                </a:lnTo>
                <a:lnTo>
                  <a:pt x="268580" y="1120814"/>
                </a:lnTo>
                <a:lnTo>
                  <a:pt x="265092" y="1127485"/>
                </a:lnTo>
                <a:lnTo>
                  <a:pt x="261921" y="1134156"/>
                </a:lnTo>
                <a:lnTo>
                  <a:pt x="259384" y="1141463"/>
                </a:lnTo>
                <a:lnTo>
                  <a:pt x="257165" y="1148134"/>
                </a:lnTo>
                <a:lnTo>
                  <a:pt x="255262" y="1155759"/>
                </a:lnTo>
                <a:lnTo>
                  <a:pt x="253676" y="1162748"/>
                </a:lnTo>
                <a:lnTo>
                  <a:pt x="252408" y="1170054"/>
                </a:lnTo>
                <a:lnTo>
                  <a:pt x="251774" y="1177361"/>
                </a:lnTo>
                <a:lnTo>
                  <a:pt x="251140" y="1184668"/>
                </a:lnTo>
                <a:lnTo>
                  <a:pt x="250823" y="1192292"/>
                </a:lnTo>
                <a:lnTo>
                  <a:pt x="251140" y="1199916"/>
                </a:lnTo>
                <a:lnTo>
                  <a:pt x="251774" y="1207223"/>
                </a:lnTo>
                <a:lnTo>
                  <a:pt x="252408" y="1214847"/>
                </a:lnTo>
                <a:lnTo>
                  <a:pt x="253676" y="1222154"/>
                </a:lnTo>
                <a:lnTo>
                  <a:pt x="255262" y="1229461"/>
                </a:lnTo>
                <a:lnTo>
                  <a:pt x="257165" y="1236767"/>
                </a:lnTo>
                <a:lnTo>
                  <a:pt x="259384" y="1244074"/>
                </a:lnTo>
                <a:lnTo>
                  <a:pt x="261921" y="1250745"/>
                </a:lnTo>
                <a:lnTo>
                  <a:pt x="265092" y="1257734"/>
                </a:lnTo>
                <a:lnTo>
                  <a:pt x="268580" y="1264723"/>
                </a:lnTo>
                <a:lnTo>
                  <a:pt x="272068" y="1271077"/>
                </a:lnTo>
                <a:lnTo>
                  <a:pt x="276190" y="1277748"/>
                </a:lnTo>
                <a:lnTo>
                  <a:pt x="280630" y="1284102"/>
                </a:lnTo>
                <a:lnTo>
                  <a:pt x="285703" y="1290138"/>
                </a:lnTo>
                <a:lnTo>
                  <a:pt x="290460" y="1296491"/>
                </a:lnTo>
                <a:lnTo>
                  <a:pt x="296167" y="1302210"/>
                </a:lnTo>
                <a:lnTo>
                  <a:pt x="308534" y="1314599"/>
                </a:lnTo>
                <a:lnTo>
                  <a:pt x="314242" y="1320000"/>
                </a:lnTo>
                <a:lnTo>
                  <a:pt x="320267" y="1325083"/>
                </a:lnTo>
                <a:lnTo>
                  <a:pt x="326608" y="1330165"/>
                </a:lnTo>
                <a:lnTo>
                  <a:pt x="332633" y="1334613"/>
                </a:lnTo>
                <a:lnTo>
                  <a:pt x="339292" y="1338425"/>
                </a:lnTo>
                <a:lnTo>
                  <a:pt x="345951" y="1342237"/>
                </a:lnTo>
                <a:lnTo>
                  <a:pt x="352610" y="1345414"/>
                </a:lnTo>
                <a:lnTo>
                  <a:pt x="359269" y="1348591"/>
                </a:lnTo>
                <a:lnTo>
                  <a:pt x="366245" y="1351450"/>
                </a:lnTo>
                <a:lnTo>
                  <a:pt x="373539" y="1353674"/>
                </a:lnTo>
                <a:lnTo>
                  <a:pt x="380515" y="1355580"/>
                </a:lnTo>
                <a:lnTo>
                  <a:pt x="387808" y="1356851"/>
                </a:lnTo>
                <a:lnTo>
                  <a:pt x="394784" y="1358121"/>
                </a:lnTo>
                <a:lnTo>
                  <a:pt x="402077" y="1359074"/>
                </a:lnTo>
                <a:lnTo>
                  <a:pt x="409370" y="1359710"/>
                </a:lnTo>
                <a:lnTo>
                  <a:pt x="416664" y="1359710"/>
                </a:lnTo>
                <a:lnTo>
                  <a:pt x="424274" y="1359710"/>
                </a:lnTo>
                <a:lnTo>
                  <a:pt x="431884" y="1359074"/>
                </a:lnTo>
                <a:lnTo>
                  <a:pt x="439494" y="1358121"/>
                </a:lnTo>
                <a:lnTo>
                  <a:pt x="446788" y="1356851"/>
                </a:lnTo>
                <a:lnTo>
                  <a:pt x="454081" y="1355262"/>
                </a:lnTo>
                <a:lnTo>
                  <a:pt x="461691" y="1353356"/>
                </a:lnTo>
                <a:lnTo>
                  <a:pt x="468667" y="1351132"/>
                </a:lnTo>
                <a:lnTo>
                  <a:pt x="475960" y="1348591"/>
                </a:lnTo>
                <a:lnTo>
                  <a:pt x="482619" y="1345414"/>
                </a:lnTo>
                <a:lnTo>
                  <a:pt x="489278" y="1342237"/>
                </a:lnTo>
                <a:lnTo>
                  <a:pt x="496255" y="1338425"/>
                </a:lnTo>
                <a:lnTo>
                  <a:pt x="502596" y="1334613"/>
                </a:lnTo>
                <a:lnTo>
                  <a:pt x="509255" y="1330165"/>
                </a:lnTo>
                <a:lnTo>
                  <a:pt x="515280" y="1325083"/>
                </a:lnTo>
                <a:lnTo>
                  <a:pt x="521305" y="1320000"/>
                </a:lnTo>
                <a:lnTo>
                  <a:pt x="527330" y="1314599"/>
                </a:lnTo>
                <a:lnTo>
                  <a:pt x="652583" y="1188797"/>
                </a:lnTo>
                <a:lnTo>
                  <a:pt x="657022" y="1184350"/>
                </a:lnTo>
                <a:lnTo>
                  <a:pt x="661778" y="1180220"/>
                </a:lnTo>
                <a:lnTo>
                  <a:pt x="667169" y="1176408"/>
                </a:lnTo>
                <a:lnTo>
                  <a:pt x="672243" y="1172913"/>
                </a:lnTo>
                <a:lnTo>
                  <a:pt x="677316" y="1169419"/>
                </a:lnTo>
                <a:lnTo>
                  <a:pt x="683024" y="1166560"/>
                </a:lnTo>
                <a:lnTo>
                  <a:pt x="688415" y="1163701"/>
                </a:lnTo>
                <a:lnTo>
                  <a:pt x="693805" y="1161477"/>
                </a:lnTo>
                <a:lnTo>
                  <a:pt x="699830" y="1159253"/>
                </a:lnTo>
                <a:lnTo>
                  <a:pt x="705538" y="1157347"/>
                </a:lnTo>
                <a:lnTo>
                  <a:pt x="711245" y="1156076"/>
                </a:lnTo>
                <a:lnTo>
                  <a:pt x="717270" y="1154488"/>
                </a:lnTo>
                <a:lnTo>
                  <a:pt x="723295" y="1153217"/>
                </a:lnTo>
                <a:lnTo>
                  <a:pt x="729003" y="1152582"/>
                </a:lnTo>
                <a:lnTo>
                  <a:pt x="735345" y="1152264"/>
                </a:lnTo>
                <a:lnTo>
                  <a:pt x="741052" y="1151947"/>
                </a:lnTo>
                <a:lnTo>
                  <a:pt x="747077" y="1152264"/>
                </a:lnTo>
                <a:lnTo>
                  <a:pt x="753102" y="1152582"/>
                </a:lnTo>
                <a:lnTo>
                  <a:pt x="759127" y="1153217"/>
                </a:lnTo>
                <a:lnTo>
                  <a:pt x="764835" y="1154488"/>
                </a:lnTo>
                <a:lnTo>
                  <a:pt x="771176" y="1156076"/>
                </a:lnTo>
                <a:lnTo>
                  <a:pt x="776884" y="1157347"/>
                </a:lnTo>
                <a:lnTo>
                  <a:pt x="782592" y="1159253"/>
                </a:lnTo>
                <a:lnTo>
                  <a:pt x="788300" y="1161477"/>
                </a:lnTo>
                <a:lnTo>
                  <a:pt x="794007" y="1163701"/>
                </a:lnTo>
                <a:lnTo>
                  <a:pt x="799398" y="1166560"/>
                </a:lnTo>
                <a:lnTo>
                  <a:pt x="805106" y="1169419"/>
                </a:lnTo>
                <a:lnTo>
                  <a:pt x="810179" y="1172913"/>
                </a:lnTo>
                <a:lnTo>
                  <a:pt x="815253" y="1176726"/>
                </a:lnTo>
                <a:lnTo>
                  <a:pt x="820326" y="1180538"/>
                </a:lnTo>
                <a:lnTo>
                  <a:pt x="825083" y="1184350"/>
                </a:lnTo>
                <a:lnTo>
                  <a:pt x="829839" y="1188797"/>
                </a:lnTo>
                <a:lnTo>
                  <a:pt x="834278" y="1193880"/>
                </a:lnTo>
                <a:lnTo>
                  <a:pt x="838718" y="1198646"/>
                </a:lnTo>
                <a:lnTo>
                  <a:pt x="842523" y="1203411"/>
                </a:lnTo>
                <a:lnTo>
                  <a:pt x="846011" y="1208811"/>
                </a:lnTo>
                <a:lnTo>
                  <a:pt x="849182" y="1213894"/>
                </a:lnTo>
                <a:lnTo>
                  <a:pt x="852036" y="1219295"/>
                </a:lnTo>
                <a:lnTo>
                  <a:pt x="855207" y="1224695"/>
                </a:lnTo>
                <a:lnTo>
                  <a:pt x="857426" y="1230731"/>
                </a:lnTo>
                <a:lnTo>
                  <a:pt x="859646" y="1236132"/>
                </a:lnTo>
                <a:lnTo>
                  <a:pt x="861549" y="1241850"/>
                </a:lnTo>
                <a:lnTo>
                  <a:pt x="862817" y="1247886"/>
                </a:lnTo>
                <a:lnTo>
                  <a:pt x="864085" y="1253922"/>
                </a:lnTo>
                <a:lnTo>
                  <a:pt x="865354" y="1259958"/>
                </a:lnTo>
                <a:lnTo>
                  <a:pt x="865988" y="1265994"/>
                </a:lnTo>
                <a:lnTo>
                  <a:pt x="866305" y="1271712"/>
                </a:lnTo>
                <a:lnTo>
                  <a:pt x="866622" y="1278066"/>
                </a:lnTo>
                <a:lnTo>
                  <a:pt x="866305" y="1283784"/>
                </a:lnTo>
                <a:lnTo>
                  <a:pt x="865988" y="1289820"/>
                </a:lnTo>
                <a:lnTo>
                  <a:pt x="865354" y="1295856"/>
                </a:lnTo>
                <a:lnTo>
                  <a:pt x="864085" y="1301892"/>
                </a:lnTo>
                <a:lnTo>
                  <a:pt x="862817" y="1307610"/>
                </a:lnTo>
                <a:lnTo>
                  <a:pt x="861549" y="1313646"/>
                </a:lnTo>
                <a:lnTo>
                  <a:pt x="859646" y="1319364"/>
                </a:lnTo>
                <a:lnTo>
                  <a:pt x="857426" y="1325083"/>
                </a:lnTo>
                <a:lnTo>
                  <a:pt x="855207" y="1330801"/>
                </a:lnTo>
                <a:lnTo>
                  <a:pt x="852036" y="1336201"/>
                </a:lnTo>
                <a:lnTo>
                  <a:pt x="849182" y="1341602"/>
                </a:lnTo>
                <a:lnTo>
                  <a:pt x="846011" y="1346685"/>
                </a:lnTo>
                <a:lnTo>
                  <a:pt x="842523" y="1352085"/>
                </a:lnTo>
                <a:lnTo>
                  <a:pt x="838718" y="1357168"/>
                </a:lnTo>
                <a:lnTo>
                  <a:pt x="834278" y="1361934"/>
                </a:lnTo>
                <a:lnTo>
                  <a:pt x="829839" y="1366699"/>
                </a:lnTo>
                <a:lnTo>
                  <a:pt x="704586" y="1492183"/>
                </a:lnTo>
                <a:lnTo>
                  <a:pt x="696976" y="1499489"/>
                </a:lnTo>
                <a:lnTo>
                  <a:pt x="689366" y="1506796"/>
                </a:lnTo>
                <a:lnTo>
                  <a:pt x="681755" y="1513467"/>
                </a:lnTo>
                <a:lnTo>
                  <a:pt x="673511" y="1520139"/>
                </a:lnTo>
                <a:lnTo>
                  <a:pt x="665584" y="1526492"/>
                </a:lnTo>
                <a:lnTo>
                  <a:pt x="657339" y="1532528"/>
                </a:lnTo>
                <a:lnTo>
                  <a:pt x="649095" y="1538882"/>
                </a:lnTo>
                <a:lnTo>
                  <a:pt x="640533" y="1544282"/>
                </a:lnTo>
                <a:lnTo>
                  <a:pt x="632289" y="1549683"/>
                </a:lnTo>
                <a:lnTo>
                  <a:pt x="623410" y="1554766"/>
                </a:lnTo>
                <a:lnTo>
                  <a:pt x="614848" y="1560166"/>
                </a:lnTo>
                <a:lnTo>
                  <a:pt x="605970" y="1564932"/>
                </a:lnTo>
                <a:lnTo>
                  <a:pt x="597091" y="1569379"/>
                </a:lnTo>
                <a:lnTo>
                  <a:pt x="587895" y="1573827"/>
                </a:lnTo>
                <a:lnTo>
                  <a:pt x="579017" y="1577639"/>
                </a:lnTo>
                <a:lnTo>
                  <a:pt x="569821" y="1581451"/>
                </a:lnTo>
                <a:lnTo>
                  <a:pt x="560625" y="1584946"/>
                </a:lnTo>
                <a:lnTo>
                  <a:pt x="551429" y="1588440"/>
                </a:lnTo>
                <a:lnTo>
                  <a:pt x="541916" y="1591617"/>
                </a:lnTo>
                <a:lnTo>
                  <a:pt x="532403" y="1594476"/>
                </a:lnTo>
                <a:lnTo>
                  <a:pt x="522891" y="1597335"/>
                </a:lnTo>
                <a:lnTo>
                  <a:pt x="513695" y="1599559"/>
                </a:lnTo>
                <a:lnTo>
                  <a:pt x="503865" y="1601783"/>
                </a:lnTo>
                <a:lnTo>
                  <a:pt x="494669" y="1603689"/>
                </a:lnTo>
                <a:lnTo>
                  <a:pt x="484839" y="1605277"/>
                </a:lnTo>
                <a:lnTo>
                  <a:pt x="475326" y="1606866"/>
                </a:lnTo>
                <a:lnTo>
                  <a:pt x="465496" y="1608454"/>
                </a:lnTo>
                <a:lnTo>
                  <a:pt x="455666" y="1609407"/>
                </a:lnTo>
                <a:lnTo>
                  <a:pt x="446471" y="1610360"/>
                </a:lnTo>
                <a:lnTo>
                  <a:pt x="436641" y="1610995"/>
                </a:lnTo>
                <a:lnTo>
                  <a:pt x="427128" y="1611313"/>
                </a:lnTo>
                <a:lnTo>
                  <a:pt x="417298" y="1611313"/>
                </a:lnTo>
                <a:lnTo>
                  <a:pt x="416664" y="1611313"/>
                </a:lnTo>
                <a:lnTo>
                  <a:pt x="407151" y="1611313"/>
                </a:lnTo>
                <a:lnTo>
                  <a:pt x="397321" y="1610995"/>
                </a:lnTo>
                <a:lnTo>
                  <a:pt x="387808" y="1610360"/>
                </a:lnTo>
                <a:lnTo>
                  <a:pt x="377978" y="1609407"/>
                </a:lnTo>
                <a:lnTo>
                  <a:pt x="368148" y="1608454"/>
                </a:lnTo>
                <a:lnTo>
                  <a:pt x="358635" y="1606866"/>
                </a:lnTo>
                <a:lnTo>
                  <a:pt x="348805" y="1605277"/>
                </a:lnTo>
                <a:lnTo>
                  <a:pt x="339292" y="1603689"/>
                </a:lnTo>
                <a:lnTo>
                  <a:pt x="329779" y="1601783"/>
                </a:lnTo>
                <a:lnTo>
                  <a:pt x="320267" y="1599559"/>
                </a:lnTo>
                <a:lnTo>
                  <a:pt x="310754" y="1597017"/>
                </a:lnTo>
                <a:lnTo>
                  <a:pt x="301558" y="1594476"/>
                </a:lnTo>
                <a:lnTo>
                  <a:pt x="292045" y="1591617"/>
                </a:lnTo>
                <a:lnTo>
                  <a:pt x="282532" y="1588122"/>
                </a:lnTo>
                <a:lnTo>
                  <a:pt x="273653" y="1584628"/>
                </a:lnTo>
                <a:lnTo>
                  <a:pt x="264141" y="1581133"/>
                </a:lnTo>
                <a:lnTo>
                  <a:pt x="255262" y="1577321"/>
                </a:lnTo>
                <a:lnTo>
                  <a:pt x="246066" y="1573509"/>
                </a:lnTo>
                <a:lnTo>
                  <a:pt x="237505" y="1568744"/>
                </a:lnTo>
                <a:lnTo>
                  <a:pt x="228309" y="1564296"/>
                </a:lnTo>
                <a:lnTo>
                  <a:pt x="219747" y="1559531"/>
                </a:lnTo>
                <a:lnTo>
                  <a:pt x="211186" y="1554448"/>
                </a:lnTo>
                <a:lnTo>
                  <a:pt x="202624" y="1549365"/>
                </a:lnTo>
                <a:lnTo>
                  <a:pt x="194062" y="1543965"/>
                </a:lnTo>
                <a:lnTo>
                  <a:pt x="185818" y="1538246"/>
                </a:lnTo>
                <a:lnTo>
                  <a:pt x="177574" y="1532211"/>
                </a:lnTo>
                <a:lnTo>
                  <a:pt x="169646" y="1526175"/>
                </a:lnTo>
                <a:lnTo>
                  <a:pt x="161402" y="1519821"/>
                </a:lnTo>
                <a:lnTo>
                  <a:pt x="153791" y="1513150"/>
                </a:lnTo>
                <a:lnTo>
                  <a:pt x="146181" y="1506478"/>
                </a:lnTo>
                <a:lnTo>
                  <a:pt x="138571" y="1499489"/>
                </a:lnTo>
                <a:lnTo>
                  <a:pt x="131278" y="1492183"/>
                </a:lnTo>
                <a:lnTo>
                  <a:pt x="118594" y="1479793"/>
                </a:lnTo>
                <a:lnTo>
                  <a:pt x="111618" y="1472487"/>
                </a:lnTo>
                <a:lnTo>
                  <a:pt x="104324" y="1464545"/>
                </a:lnTo>
                <a:lnTo>
                  <a:pt x="97665" y="1456920"/>
                </a:lnTo>
                <a:lnTo>
                  <a:pt x="90689" y="1448978"/>
                </a:lnTo>
                <a:lnTo>
                  <a:pt x="84665" y="1441036"/>
                </a:lnTo>
                <a:lnTo>
                  <a:pt x="78323" y="1432776"/>
                </a:lnTo>
                <a:lnTo>
                  <a:pt x="72298" y="1424517"/>
                </a:lnTo>
                <a:lnTo>
                  <a:pt x="66907" y="1415939"/>
                </a:lnTo>
                <a:lnTo>
                  <a:pt x="61517" y="1407680"/>
                </a:lnTo>
                <a:lnTo>
                  <a:pt x="55809" y="1398785"/>
                </a:lnTo>
                <a:lnTo>
                  <a:pt x="51052" y="1390207"/>
                </a:lnTo>
                <a:lnTo>
                  <a:pt x="46296" y="1381312"/>
                </a:lnTo>
                <a:lnTo>
                  <a:pt x="41857" y="1372417"/>
                </a:lnTo>
                <a:lnTo>
                  <a:pt x="37417" y="1363204"/>
                </a:lnTo>
                <a:lnTo>
                  <a:pt x="33295" y="1354309"/>
                </a:lnTo>
                <a:lnTo>
                  <a:pt x="29807" y="1345096"/>
                </a:lnTo>
                <a:lnTo>
                  <a:pt x="26002" y="1335884"/>
                </a:lnTo>
                <a:lnTo>
                  <a:pt x="22514" y="1326353"/>
                </a:lnTo>
                <a:lnTo>
                  <a:pt x="19343" y="1317458"/>
                </a:lnTo>
                <a:lnTo>
                  <a:pt x="16489" y="1307610"/>
                </a:lnTo>
                <a:lnTo>
                  <a:pt x="13952" y="1298397"/>
                </a:lnTo>
                <a:lnTo>
                  <a:pt x="11415" y="1288867"/>
                </a:lnTo>
                <a:lnTo>
                  <a:pt x="9513" y="1279337"/>
                </a:lnTo>
                <a:lnTo>
                  <a:pt x="7610" y="1269806"/>
                </a:lnTo>
                <a:lnTo>
                  <a:pt x="5391" y="1260276"/>
                </a:lnTo>
                <a:lnTo>
                  <a:pt x="4122" y="1250428"/>
                </a:lnTo>
                <a:lnTo>
                  <a:pt x="2854" y="1240579"/>
                </a:lnTo>
                <a:lnTo>
                  <a:pt x="1585" y="1231049"/>
                </a:lnTo>
                <a:lnTo>
                  <a:pt x="951" y="1221201"/>
                </a:lnTo>
                <a:lnTo>
                  <a:pt x="317" y="1211671"/>
                </a:lnTo>
                <a:lnTo>
                  <a:pt x="0" y="1201822"/>
                </a:lnTo>
                <a:lnTo>
                  <a:pt x="0" y="1192292"/>
                </a:lnTo>
                <a:lnTo>
                  <a:pt x="0" y="1182444"/>
                </a:lnTo>
                <a:lnTo>
                  <a:pt x="317" y="1172913"/>
                </a:lnTo>
                <a:lnTo>
                  <a:pt x="951" y="1163065"/>
                </a:lnTo>
                <a:lnTo>
                  <a:pt x="1585" y="1153217"/>
                </a:lnTo>
                <a:lnTo>
                  <a:pt x="2854" y="1143687"/>
                </a:lnTo>
                <a:lnTo>
                  <a:pt x="4122" y="1133839"/>
                </a:lnTo>
                <a:lnTo>
                  <a:pt x="5391" y="1124626"/>
                </a:lnTo>
                <a:lnTo>
                  <a:pt x="7610" y="1114778"/>
                </a:lnTo>
                <a:lnTo>
                  <a:pt x="9513" y="1105247"/>
                </a:lnTo>
                <a:lnTo>
                  <a:pt x="11733" y="1095717"/>
                </a:lnTo>
                <a:lnTo>
                  <a:pt x="13952" y="1086187"/>
                </a:lnTo>
                <a:lnTo>
                  <a:pt x="16806" y="1076656"/>
                </a:lnTo>
                <a:lnTo>
                  <a:pt x="19660" y="1067126"/>
                </a:lnTo>
                <a:lnTo>
                  <a:pt x="22514" y="1057913"/>
                </a:lnTo>
                <a:lnTo>
                  <a:pt x="26319" y="1048700"/>
                </a:lnTo>
                <a:lnTo>
                  <a:pt x="29807" y="1039487"/>
                </a:lnTo>
                <a:lnTo>
                  <a:pt x="33612" y="1030275"/>
                </a:lnTo>
                <a:lnTo>
                  <a:pt x="37417" y="1021380"/>
                </a:lnTo>
                <a:lnTo>
                  <a:pt x="42174" y="1012167"/>
                </a:lnTo>
                <a:lnTo>
                  <a:pt x="46613" y="1003590"/>
                </a:lnTo>
                <a:lnTo>
                  <a:pt x="51369" y="994694"/>
                </a:lnTo>
                <a:lnTo>
                  <a:pt x="56126" y="986117"/>
                </a:lnTo>
                <a:lnTo>
                  <a:pt x="61517" y="977222"/>
                </a:lnTo>
                <a:lnTo>
                  <a:pt x="66907" y="968962"/>
                </a:lnTo>
                <a:lnTo>
                  <a:pt x="72615" y="960385"/>
                </a:lnTo>
                <a:lnTo>
                  <a:pt x="78640" y="952443"/>
                </a:lnTo>
                <a:lnTo>
                  <a:pt x="84665" y="943866"/>
                </a:lnTo>
                <a:lnTo>
                  <a:pt x="91006" y="936241"/>
                </a:lnTo>
                <a:lnTo>
                  <a:pt x="97665" y="927981"/>
                </a:lnTo>
                <a:lnTo>
                  <a:pt x="104324" y="920357"/>
                </a:lnTo>
                <a:lnTo>
                  <a:pt x="111618" y="913050"/>
                </a:lnTo>
                <a:lnTo>
                  <a:pt x="118594" y="905426"/>
                </a:lnTo>
                <a:lnTo>
                  <a:pt x="409687" y="613795"/>
                </a:lnTo>
                <a:lnTo>
                  <a:pt x="416981" y="606806"/>
                </a:lnTo>
                <a:lnTo>
                  <a:pt x="424591" y="599817"/>
                </a:lnTo>
                <a:lnTo>
                  <a:pt x="432201" y="592828"/>
                </a:lnTo>
                <a:lnTo>
                  <a:pt x="440446" y="586157"/>
                </a:lnTo>
                <a:lnTo>
                  <a:pt x="448373" y="579803"/>
                </a:lnTo>
                <a:lnTo>
                  <a:pt x="456618" y="573767"/>
                </a:lnTo>
                <a:lnTo>
                  <a:pt x="464545" y="567731"/>
                </a:lnTo>
                <a:lnTo>
                  <a:pt x="472789" y="562013"/>
                </a:lnTo>
                <a:lnTo>
                  <a:pt x="481668" y="556612"/>
                </a:lnTo>
                <a:lnTo>
                  <a:pt x="489913" y="551530"/>
                </a:lnTo>
                <a:lnTo>
                  <a:pt x="498791" y="546447"/>
                </a:lnTo>
                <a:lnTo>
                  <a:pt x="507353" y="541682"/>
                </a:lnTo>
                <a:lnTo>
                  <a:pt x="516549" y="537234"/>
                </a:lnTo>
                <a:lnTo>
                  <a:pt x="525744" y="532786"/>
                </a:lnTo>
                <a:lnTo>
                  <a:pt x="534623" y="528974"/>
                </a:lnTo>
                <a:lnTo>
                  <a:pt x="543819" y="524844"/>
                </a:lnTo>
                <a:lnTo>
                  <a:pt x="553015" y="521350"/>
                </a:lnTo>
                <a:lnTo>
                  <a:pt x="562210" y="517855"/>
                </a:lnTo>
                <a:lnTo>
                  <a:pt x="571406" y="514679"/>
                </a:lnTo>
                <a:lnTo>
                  <a:pt x="580919" y="511819"/>
                </a:lnTo>
                <a:lnTo>
                  <a:pt x="590115" y="508960"/>
                </a:lnTo>
                <a:lnTo>
                  <a:pt x="599945" y="506737"/>
                </a:lnTo>
                <a:lnTo>
                  <a:pt x="609141" y="504513"/>
                </a:lnTo>
                <a:lnTo>
                  <a:pt x="618971" y="502607"/>
                </a:lnTo>
                <a:lnTo>
                  <a:pt x="628801" y="500701"/>
                </a:lnTo>
                <a:lnTo>
                  <a:pt x="637996" y="499430"/>
                </a:lnTo>
                <a:lnTo>
                  <a:pt x="647826" y="498159"/>
                </a:lnTo>
                <a:lnTo>
                  <a:pt x="657339" y="496888"/>
                </a:lnTo>
                <a:lnTo>
                  <a:pt x="667169" y="496253"/>
                </a:lnTo>
                <a:lnTo>
                  <a:pt x="676682" y="495618"/>
                </a:lnTo>
                <a:lnTo>
                  <a:pt x="686512" y="495300"/>
                </a:lnTo>
                <a:close/>
                <a:moveTo>
                  <a:pt x="1100956" y="0"/>
                </a:moveTo>
                <a:lnTo>
                  <a:pt x="1110484" y="318"/>
                </a:lnTo>
                <a:lnTo>
                  <a:pt x="1120330" y="635"/>
                </a:lnTo>
                <a:lnTo>
                  <a:pt x="1129858" y="953"/>
                </a:lnTo>
                <a:lnTo>
                  <a:pt x="1139704" y="1906"/>
                </a:lnTo>
                <a:lnTo>
                  <a:pt x="1149549" y="2858"/>
                </a:lnTo>
                <a:lnTo>
                  <a:pt x="1159077" y="4129"/>
                </a:lnTo>
                <a:lnTo>
                  <a:pt x="1168605" y="5717"/>
                </a:lnTo>
                <a:lnTo>
                  <a:pt x="1178133" y="7622"/>
                </a:lnTo>
                <a:lnTo>
                  <a:pt x="1187979" y="9528"/>
                </a:lnTo>
                <a:lnTo>
                  <a:pt x="1197189" y="11751"/>
                </a:lnTo>
                <a:lnTo>
                  <a:pt x="1207035" y="14292"/>
                </a:lnTo>
                <a:lnTo>
                  <a:pt x="1216245" y="16832"/>
                </a:lnTo>
                <a:lnTo>
                  <a:pt x="1225774" y="19691"/>
                </a:lnTo>
                <a:lnTo>
                  <a:pt x="1235302" y="22867"/>
                </a:lnTo>
                <a:lnTo>
                  <a:pt x="1244512" y="26360"/>
                </a:lnTo>
                <a:lnTo>
                  <a:pt x="1253722" y="29854"/>
                </a:lnTo>
                <a:lnTo>
                  <a:pt x="1262615" y="33665"/>
                </a:lnTo>
                <a:lnTo>
                  <a:pt x="1271826" y="37793"/>
                </a:lnTo>
                <a:lnTo>
                  <a:pt x="1280719" y="42240"/>
                </a:lnTo>
                <a:lnTo>
                  <a:pt x="1289929" y="46686"/>
                </a:lnTo>
                <a:lnTo>
                  <a:pt x="1298504" y="51450"/>
                </a:lnTo>
                <a:lnTo>
                  <a:pt x="1307397" y="56214"/>
                </a:lnTo>
                <a:lnTo>
                  <a:pt x="1315972" y="61613"/>
                </a:lnTo>
                <a:lnTo>
                  <a:pt x="1324547" y="67012"/>
                </a:lnTo>
                <a:lnTo>
                  <a:pt x="1332805" y="72728"/>
                </a:lnTo>
                <a:lnTo>
                  <a:pt x="1341063" y="78762"/>
                </a:lnTo>
                <a:lnTo>
                  <a:pt x="1349320" y="84797"/>
                </a:lnTo>
                <a:lnTo>
                  <a:pt x="1357260" y="91148"/>
                </a:lnTo>
                <a:lnTo>
                  <a:pt x="1365200" y="97818"/>
                </a:lnTo>
                <a:lnTo>
                  <a:pt x="1373141" y="104805"/>
                </a:lnTo>
                <a:lnTo>
                  <a:pt x="1380445" y="111792"/>
                </a:lnTo>
                <a:lnTo>
                  <a:pt x="1388068" y="119096"/>
                </a:lnTo>
                <a:lnTo>
                  <a:pt x="1400454" y="131482"/>
                </a:lnTo>
                <a:lnTo>
                  <a:pt x="1407759" y="138787"/>
                </a:lnTo>
                <a:lnTo>
                  <a:pt x="1414746" y="146727"/>
                </a:lnTo>
                <a:lnTo>
                  <a:pt x="1421416" y="154349"/>
                </a:lnTo>
                <a:lnTo>
                  <a:pt x="1428403" y="161971"/>
                </a:lnTo>
                <a:lnTo>
                  <a:pt x="1434437" y="170229"/>
                </a:lnTo>
                <a:lnTo>
                  <a:pt x="1440472" y="178168"/>
                </a:lnTo>
                <a:lnTo>
                  <a:pt x="1446824" y="186743"/>
                </a:lnTo>
                <a:lnTo>
                  <a:pt x="1452223" y="195001"/>
                </a:lnTo>
                <a:lnTo>
                  <a:pt x="1457622" y="203576"/>
                </a:lnTo>
                <a:lnTo>
                  <a:pt x="1463022" y="211833"/>
                </a:lnTo>
                <a:lnTo>
                  <a:pt x="1468103" y="220725"/>
                </a:lnTo>
                <a:lnTo>
                  <a:pt x="1472550" y="229618"/>
                </a:lnTo>
                <a:lnTo>
                  <a:pt x="1477631" y="238510"/>
                </a:lnTo>
                <a:lnTo>
                  <a:pt x="1481760" y="247403"/>
                </a:lnTo>
                <a:lnTo>
                  <a:pt x="1485571" y="256613"/>
                </a:lnTo>
                <a:lnTo>
                  <a:pt x="1489383" y="265506"/>
                </a:lnTo>
                <a:lnTo>
                  <a:pt x="1492876" y="275033"/>
                </a:lnTo>
                <a:lnTo>
                  <a:pt x="1496687" y="283926"/>
                </a:lnTo>
                <a:lnTo>
                  <a:pt x="1499863" y="293454"/>
                </a:lnTo>
                <a:lnTo>
                  <a:pt x="1502722" y="302981"/>
                </a:lnTo>
                <a:lnTo>
                  <a:pt x="1505263" y="312191"/>
                </a:lnTo>
                <a:lnTo>
                  <a:pt x="1507803" y="322037"/>
                </a:lnTo>
                <a:lnTo>
                  <a:pt x="1509709" y="331247"/>
                </a:lnTo>
                <a:lnTo>
                  <a:pt x="1512250" y="341092"/>
                </a:lnTo>
                <a:lnTo>
                  <a:pt x="1513838" y="350620"/>
                </a:lnTo>
                <a:lnTo>
                  <a:pt x="1515426" y="360148"/>
                </a:lnTo>
                <a:lnTo>
                  <a:pt x="1516696" y="369675"/>
                </a:lnTo>
                <a:lnTo>
                  <a:pt x="1517649" y="379521"/>
                </a:lnTo>
                <a:lnTo>
                  <a:pt x="1518284" y="389366"/>
                </a:lnTo>
                <a:lnTo>
                  <a:pt x="1518919" y="398894"/>
                </a:lnTo>
                <a:lnTo>
                  <a:pt x="1519237" y="408739"/>
                </a:lnTo>
                <a:lnTo>
                  <a:pt x="1519237" y="418267"/>
                </a:lnTo>
                <a:lnTo>
                  <a:pt x="1519237" y="428112"/>
                </a:lnTo>
                <a:lnTo>
                  <a:pt x="1518919" y="437640"/>
                </a:lnTo>
                <a:lnTo>
                  <a:pt x="1518284" y="447485"/>
                </a:lnTo>
                <a:lnTo>
                  <a:pt x="1517649" y="457013"/>
                </a:lnTo>
                <a:lnTo>
                  <a:pt x="1516696" y="466858"/>
                </a:lnTo>
                <a:lnTo>
                  <a:pt x="1515426" y="476703"/>
                </a:lnTo>
                <a:lnTo>
                  <a:pt x="1513838" y="486231"/>
                </a:lnTo>
                <a:lnTo>
                  <a:pt x="1512250" y="496076"/>
                </a:lnTo>
                <a:lnTo>
                  <a:pt x="1509709" y="505287"/>
                </a:lnTo>
                <a:lnTo>
                  <a:pt x="1507803" y="515132"/>
                </a:lnTo>
                <a:lnTo>
                  <a:pt x="1505263" y="524342"/>
                </a:lnTo>
                <a:lnTo>
                  <a:pt x="1502722" y="533870"/>
                </a:lnTo>
                <a:lnTo>
                  <a:pt x="1499863" y="543080"/>
                </a:lnTo>
                <a:lnTo>
                  <a:pt x="1496687" y="552608"/>
                </a:lnTo>
                <a:lnTo>
                  <a:pt x="1493511" y="561818"/>
                </a:lnTo>
                <a:lnTo>
                  <a:pt x="1489700" y="571345"/>
                </a:lnTo>
                <a:lnTo>
                  <a:pt x="1485889" y="580238"/>
                </a:lnTo>
                <a:lnTo>
                  <a:pt x="1481760" y="589448"/>
                </a:lnTo>
                <a:lnTo>
                  <a:pt x="1477631" y="598658"/>
                </a:lnTo>
                <a:lnTo>
                  <a:pt x="1472867" y="607233"/>
                </a:lnTo>
                <a:lnTo>
                  <a:pt x="1468103" y="616443"/>
                </a:lnTo>
                <a:lnTo>
                  <a:pt x="1463339" y="625018"/>
                </a:lnTo>
                <a:lnTo>
                  <a:pt x="1457622" y="633593"/>
                </a:lnTo>
                <a:lnTo>
                  <a:pt x="1452541" y="642168"/>
                </a:lnTo>
                <a:lnTo>
                  <a:pt x="1446824" y="650108"/>
                </a:lnTo>
                <a:lnTo>
                  <a:pt x="1440789" y="658683"/>
                </a:lnTo>
                <a:lnTo>
                  <a:pt x="1434755" y="666622"/>
                </a:lnTo>
                <a:lnTo>
                  <a:pt x="1428403" y="674880"/>
                </a:lnTo>
                <a:lnTo>
                  <a:pt x="1421416" y="682820"/>
                </a:lnTo>
                <a:lnTo>
                  <a:pt x="1414746" y="690759"/>
                </a:lnTo>
                <a:lnTo>
                  <a:pt x="1407759" y="698064"/>
                </a:lnTo>
                <a:lnTo>
                  <a:pt x="1400454" y="706004"/>
                </a:lnTo>
                <a:lnTo>
                  <a:pt x="1108896" y="996917"/>
                </a:lnTo>
                <a:lnTo>
                  <a:pt x="1101591" y="1004221"/>
                </a:lnTo>
                <a:lnTo>
                  <a:pt x="1093651" y="1011208"/>
                </a:lnTo>
                <a:lnTo>
                  <a:pt x="1086029" y="1018513"/>
                </a:lnTo>
                <a:lnTo>
                  <a:pt x="1078407" y="1024865"/>
                </a:lnTo>
                <a:lnTo>
                  <a:pt x="1070149" y="1031216"/>
                </a:lnTo>
                <a:lnTo>
                  <a:pt x="1061891" y="1037568"/>
                </a:lnTo>
                <a:lnTo>
                  <a:pt x="1053634" y="1043285"/>
                </a:lnTo>
                <a:lnTo>
                  <a:pt x="1045376" y="1049001"/>
                </a:lnTo>
                <a:lnTo>
                  <a:pt x="1036483" y="1054718"/>
                </a:lnTo>
                <a:lnTo>
                  <a:pt x="1028226" y="1059800"/>
                </a:lnTo>
                <a:lnTo>
                  <a:pt x="1019333" y="1064563"/>
                </a:lnTo>
                <a:lnTo>
                  <a:pt x="1010440" y="1069645"/>
                </a:lnTo>
                <a:lnTo>
                  <a:pt x="1001547" y="1074091"/>
                </a:lnTo>
                <a:lnTo>
                  <a:pt x="992654" y="1078220"/>
                </a:lnTo>
                <a:lnTo>
                  <a:pt x="983444" y="1082348"/>
                </a:lnTo>
                <a:lnTo>
                  <a:pt x="973916" y="1086477"/>
                </a:lnTo>
                <a:lnTo>
                  <a:pt x="965023" y="1089971"/>
                </a:lnTo>
                <a:lnTo>
                  <a:pt x="955495" y="1093147"/>
                </a:lnTo>
                <a:lnTo>
                  <a:pt x="946285" y="1096322"/>
                </a:lnTo>
                <a:lnTo>
                  <a:pt x="936757" y="1099181"/>
                </a:lnTo>
                <a:lnTo>
                  <a:pt x="927546" y="1101721"/>
                </a:lnTo>
                <a:lnTo>
                  <a:pt x="917700" y="1104580"/>
                </a:lnTo>
                <a:lnTo>
                  <a:pt x="908490" y="1106803"/>
                </a:lnTo>
                <a:lnTo>
                  <a:pt x="898644" y="1108708"/>
                </a:lnTo>
                <a:lnTo>
                  <a:pt x="889116" y="1110296"/>
                </a:lnTo>
                <a:lnTo>
                  <a:pt x="879588" y="1111884"/>
                </a:lnTo>
                <a:lnTo>
                  <a:pt x="869743" y="1113155"/>
                </a:lnTo>
                <a:lnTo>
                  <a:pt x="860215" y="1114108"/>
                </a:lnTo>
                <a:lnTo>
                  <a:pt x="850369" y="1114743"/>
                </a:lnTo>
                <a:lnTo>
                  <a:pt x="840841" y="1115378"/>
                </a:lnTo>
                <a:lnTo>
                  <a:pt x="830995" y="1115695"/>
                </a:lnTo>
                <a:lnTo>
                  <a:pt x="821467" y="1116013"/>
                </a:lnTo>
                <a:lnTo>
                  <a:pt x="820832" y="1116013"/>
                </a:lnTo>
                <a:lnTo>
                  <a:pt x="810986" y="1115695"/>
                </a:lnTo>
                <a:lnTo>
                  <a:pt x="801141" y="1115378"/>
                </a:lnTo>
                <a:lnTo>
                  <a:pt x="791613" y="1114743"/>
                </a:lnTo>
                <a:lnTo>
                  <a:pt x="781767" y="1114108"/>
                </a:lnTo>
                <a:lnTo>
                  <a:pt x="772239" y="1113155"/>
                </a:lnTo>
                <a:lnTo>
                  <a:pt x="762393" y="1111884"/>
                </a:lnTo>
                <a:lnTo>
                  <a:pt x="753183" y="1110296"/>
                </a:lnTo>
                <a:lnTo>
                  <a:pt x="743337" y="1108391"/>
                </a:lnTo>
                <a:lnTo>
                  <a:pt x="733809" y="1106485"/>
                </a:lnTo>
                <a:lnTo>
                  <a:pt x="724281" y="1104262"/>
                </a:lnTo>
                <a:lnTo>
                  <a:pt x="714753" y="1101721"/>
                </a:lnTo>
                <a:lnTo>
                  <a:pt x="705543" y="1098863"/>
                </a:lnTo>
                <a:lnTo>
                  <a:pt x="696015" y="1096005"/>
                </a:lnTo>
                <a:lnTo>
                  <a:pt x="686804" y="1092829"/>
                </a:lnTo>
                <a:lnTo>
                  <a:pt x="677276" y="1089653"/>
                </a:lnTo>
                <a:lnTo>
                  <a:pt x="668384" y="1086160"/>
                </a:lnTo>
                <a:lnTo>
                  <a:pt x="659173" y="1082031"/>
                </a:lnTo>
                <a:lnTo>
                  <a:pt x="650280" y="1077902"/>
                </a:lnTo>
                <a:lnTo>
                  <a:pt x="641070" y="1073774"/>
                </a:lnTo>
                <a:lnTo>
                  <a:pt x="632495" y="1069327"/>
                </a:lnTo>
                <a:lnTo>
                  <a:pt x="623602" y="1064246"/>
                </a:lnTo>
                <a:lnTo>
                  <a:pt x="615027" y="1059482"/>
                </a:lnTo>
                <a:lnTo>
                  <a:pt x="606451" y="1054401"/>
                </a:lnTo>
                <a:lnTo>
                  <a:pt x="597876" y="1048684"/>
                </a:lnTo>
                <a:lnTo>
                  <a:pt x="589618" y="1042967"/>
                </a:lnTo>
                <a:lnTo>
                  <a:pt x="581361" y="1037251"/>
                </a:lnTo>
                <a:lnTo>
                  <a:pt x="573103" y="1030899"/>
                </a:lnTo>
                <a:lnTo>
                  <a:pt x="565481" y="1024547"/>
                </a:lnTo>
                <a:lnTo>
                  <a:pt x="557223" y="1018195"/>
                </a:lnTo>
                <a:lnTo>
                  <a:pt x="549918" y="1011208"/>
                </a:lnTo>
                <a:lnTo>
                  <a:pt x="542296" y="1004221"/>
                </a:lnTo>
                <a:lnTo>
                  <a:pt x="534673" y="996917"/>
                </a:lnTo>
                <a:lnTo>
                  <a:pt x="522287" y="984848"/>
                </a:lnTo>
                <a:lnTo>
                  <a:pt x="700144" y="806680"/>
                </a:lnTo>
                <a:lnTo>
                  <a:pt x="712530" y="819384"/>
                </a:lnTo>
                <a:lnTo>
                  <a:pt x="718565" y="825100"/>
                </a:lnTo>
                <a:lnTo>
                  <a:pt x="724281" y="830182"/>
                </a:lnTo>
                <a:lnTo>
                  <a:pt x="730316" y="834945"/>
                </a:lnTo>
                <a:lnTo>
                  <a:pt x="736985" y="839074"/>
                </a:lnTo>
                <a:lnTo>
                  <a:pt x="743337" y="843520"/>
                </a:lnTo>
                <a:lnTo>
                  <a:pt x="750007" y="847014"/>
                </a:lnTo>
                <a:lnTo>
                  <a:pt x="756677" y="850507"/>
                </a:lnTo>
                <a:lnTo>
                  <a:pt x="763346" y="853366"/>
                </a:lnTo>
                <a:lnTo>
                  <a:pt x="770333" y="855906"/>
                </a:lnTo>
                <a:lnTo>
                  <a:pt x="777321" y="858130"/>
                </a:lnTo>
                <a:lnTo>
                  <a:pt x="784626" y="860353"/>
                </a:lnTo>
                <a:lnTo>
                  <a:pt x="791613" y="861941"/>
                </a:lnTo>
                <a:lnTo>
                  <a:pt x="798918" y="863211"/>
                </a:lnTo>
                <a:lnTo>
                  <a:pt x="806222" y="864164"/>
                </a:lnTo>
                <a:lnTo>
                  <a:pt x="813527" y="864481"/>
                </a:lnTo>
                <a:lnTo>
                  <a:pt x="820832" y="864799"/>
                </a:lnTo>
                <a:lnTo>
                  <a:pt x="828455" y="864481"/>
                </a:lnTo>
                <a:lnTo>
                  <a:pt x="836395" y="863846"/>
                </a:lnTo>
                <a:lnTo>
                  <a:pt x="843699" y="863211"/>
                </a:lnTo>
                <a:lnTo>
                  <a:pt x="851004" y="861941"/>
                </a:lnTo>
                <a:lnTo>
                  <a:pt x="858627" y="860353"/>
                </a:lnTo>
                <a:lnTo>
                  <a:pt x="865614" y="858130"/>
                </a:lnTo>
                <a:lnTo>
                  <a:pt x="873236" y="855906"/>
                </a:lnTo>
                <a:lnTo>
                  <a:pt x="879906" y="853366"/>
                </a:lnTo>
                <a:lnTo>
                  <a:pt x="886893" y="850507"/>
                </a:lnTo>
                <a:lnTo>
                  <a:pt x="893880" y="847014"/>
                </a:lnTo>
                <a:lnTo>
                  <a:pt x="900550" y="843520"/>
                </a:lnTo>
                <a:lnTo>
                  <a:pt x="907220" y="839074"/>
                </a:lnTo>
                <a:lnTo>
                  <a:pt x="913572" y="834628"/>
                </a:lnTo>
                <a:lnTo>
                  <a:pt x="919606" y="830182"/>
                </a:lnTo>
                <a:lnTo>
                  <a:pt x="925640" y="825100"/>
                </a:lnTo>
                <a:lnTo>
                  <a:pt x="931357" y="819384"/>
                </a:lnTo>
                <a:lnTo>
                  <a:pt x="1222915" y="527835"/>
                </a:lnTo>
                <a:lnTo>
                  <a:pt x="1228314" y="522119"/>
                </a:lnTo>
                <a:lnTo>
                  <a:pt x="1233396" y="516402"/>
                </a:lnTo>
                <a:lnTo>
                  <a:pt x="1238160" y="510050"/>
                </a:lnTo>
                <a:lnTo>
                  <a:pt x="1242606" y="503699"/>
                </a:lnTo>
                <a:lnTo>
                  <a:pt x="1246735" y="497347"/>
                </a:lnTo>
                <a:lnTo>
                  <a:pt x="1250229" y="490360"/>
                </a:lnTo>
                <a:lnTo>
                  <a:pt x="1253722" y="483690"/>
                </a:lnTo>
                <a:lnTo>
                  <a:pt x="1256898" y="477021"/>
                </a:lnTo>
                <a:lnTo>
                  <a:pt x="1259439" y="469716"/>
                </a:lnTo>
                <a:lnTo>
                  <a:pt x="1261663" y="462729"/>
                </a:lnTo>
                <a:lnTo>
                  <a:pt x="1263568" y="455425"/>
                </a:lnTo>
                <a:lnTo>
                  <a:pt x="1265156" y="448120"/>
                </a:lnTo>
                <a:lnTo>
                  <a:pt x="1266427" y="440816"/>
                </a:lnTo>
                <a:lnTo>
                  <a:pt x="1267062" y="433511"/>
                </a:lnTo>
                <a:lnTo>
                  <a:pt x="1267697" y="425889"/>
                </a:lnTo>
                <a:lnTo>
                  <a:pt x="1268015" y="418267"/>
                </a:lnTo>
                <a:lnTo>
                  <a:pt x="1267697" y="410962"/>
                </a:lnTo>
                <a:lnTo>
                  <a:pt x="1267062" y="403340"/>
                </a:lnTo>
                <a:lnTo>
                  <a:pt x="1266427" y="396035"/>
                </a:lnTo>
                <a:lnTo>
                  <a:pt x="1265156" y="388731"/>
                </a:lnTo>
                <a:lnTo>
                  <a:pt x="1263568" y="381426"/>
                </a:lnTo>
                <a:lnTo>
                  <a:pt x="1261663" y="374439"/>
                </a:lnTo>
                <a:lnTo>
                  <a:pt x="1259439" y="367135"/>
                </a:lnTo>
                <a:lnTo>
                  <a:pt x="1256898" y="360465"/>
                </a:lnTo>
                <a:lnTo>
                  <a:pt x="1254040" y="353161"/>
                </a:lnTo>
                <a:lnTo>
                  <a:pt x="1250229" y="346491"/>
                </a:lnTo>
                <a:lnTo>
                  <a:pt x="1246735" y="340139"/>
                </a:lnTo>
                <a:lnTo>
                  <a:pt x="1242606" y="333470"/>
                </a:lnTo>
                <a:lnTo>
                  <a:pt x="1238160" y="327118"/>
                </a:lnTo>
                <a:lnTo>
                  <a:pt x="1233396" y="321084"/>
                </a:lnTo>
                <a:lnTo>
                  <a:pt x="1228314" y="314732"/>
                </a:lnTo>
                <a:lnTo>
                  <a:pt x="1222915" y="309016"/>
                </a:lnTo>
                <a:lnTo>
                  <a:pt x="1210211" y="296630"/>
                </a:lnTo>
                <a:lnTo>
                  <a:pt x="1204494" y="291230"/>
                </a:lnTo>
                <a:lnTo>
                  <a:pt x="1198460" y="286149"/>
                </a:lnTo>
                <a:lnTo>
                  <a:pt x="1192425" y="281068"/>
                </a:lnTo>
                <a:lnTo>
                  <a:pt x="1186073" y="276939"/>
                </a:lnTo>
                <a:lnTo>
                  <a:pt x="1179404" y="272810"/>
                </a:lnTo>
                <a:lnTo>
                  <a:pt x="1172734" y="269317"/>
                </a:lnTo>
                <a:lnTo>
                  <a:pt x="1166065" y="265506"/>
                </a:lnTo>
                <a:lnTo>
                  <a:pt x="1159077" y="262647"/>
                </a:lnTo>
                <a:lnTo>
                  <a:pt x="1152090" y="260107"/>
                </a:lnTo>
                <a:lnTo>
                  <a:pt x="1144785" y="257883"/>
                </a:lnTo>
                <a:lnTo>
                  <a:pt x="1137798" y="255978"/>
                </a:lnTo>
                <a:lnTo>
                  <a:pt x="1130811" y="254390"/>
                </a:lnTo>
                <a:lnTo>
                  <a:pt x="1123188" y="253120"/>
                </a:lnTo>
                <a:lnTo>
                  <a:pt x="1115884" y="252167"/>
                </a:lnTo>
                <a:lnTo>
                  <a:pt x="1108261" y="251849"/>
                </a:lnTo>
                <a:lnTo>
                  <a:pt x="1100956" y="251532"/>
                </a:lnTo>
                <a:lnTo>
                  <a:pt x="1093334" y="251849"/>
                </a:lnTo>
                <a:lnTo>
                  <a:pt x="1086029" y="252167"/>
                </a:lnTo>
                <a:lnTo>
                  <a:pt x="1078724" y="253120"/>
                </a:lnTo>
                <a:lnTo>
                  <a:pt x="1071102" y="254390"/>
                </a:lnTo>
                <a:lnTo>
                  <a:pt x="1064115" y="255978"/>
                </a:lnTo>
                <a:lnTo>
                  <a:pt x="1056492" y="257883"/>
                </a:lnTo>
                <a:lnTo>
                  <a:pt x="1049505" y="260107"/>
                </a:lnTo>
                <a:lnTo>
                  <a:pt x="1042518" y="262647"/>
                </a:lnTo>
                <a:lnTo>
                  <a:pt x="1035530" y="265506"/>
                </a:lnTo>
                <a:lnTo>
                  <a:pt x="1028861" y="269317"/>
                </a:lnTo>
                <a:lnTo>
                  <a:pt x="1022191" y="272810"/>
                </a:lnTo>
                <a:lnTo>
                  <a:pt x="1015839" y="276939"/>
                </a:lnTo>
                <a:lnTo>
                  <a:pt x="1009487" y="281068"/>
                </a:lnTo>
                <a:lnTo>
                  <a:pt x="1003135" y="286149"/>
                </a:lnTo>
                <a:lnTo>
                  <a:pt x="997101" y="291230"/>
                </a:lnTo>
                <a:lnTo>
                  <a:pt x="991066" y="296630"/>
                </a:lnTo>
                <a:lnTo>
                  <a:pt x="871648" y="416361"/>
                </a:lnTo>
                <a:lnTo>
                  <a:pt x="866884" y="420807"/>
                </a:lnTo>
                <a:lnTo>
                  <a:pt x="862120" y="425254"/>
                </a:lnTo>
                <a:lnTo>
                  <a:pt x="857039" y="429065"/>
                </a:lnTo>
                <a:lnTo>
                  <a:pt x="851639" y="432558"/>
                </a:lnTo>
                <a:lnTo>
                  <a:pt x="846558" y="435734"/>
                </a:lnTo>
                <a:lnTo>
                  <a:pt x="841159" y="438910"/>
                </a:lnTo>
                <a:lnTo>
                  <a:pt x="835442" y="441768"/>
                </a:lnTo>
                <a:lnTo>
                  <a:pt x="830043" y="444309"/>
                </a:lnTo>
                <a:lnTo>
                  <a:pt x="824326" y="446215"/>
                </a:lnTo>
                <a:lnTo>
                  <a:pt x="818291" y="448120"/>
                </a:lnTo>
                <a:lnTo>
                  <a:pt x="812574" y="449708"/>
                </a:lnTo>
                <a:lnTo>
                  <a:pt x="806858" y="450978"/>
                </a:lnTo>
                <a:lnTo>
                  <a:pt x="800823" y="451931"/>
                </a:lnTo>
                <a:lnTo>
                  <a:pt x="794789" y="452566"/>
                </a:lnTo>
                <a:lnTo>
                  <a:pt x="788754" y="453202"/>
                </a:lnTo>
                <a:lnTo>
                  <a:pt x="782720" y="453202"/>
                </a:lnTo>
                <a:lnTo>
                  <a:pt x="776686" y="453202"/>
                </a:lnTo>
                <a:lnTo>
                  <a:pt x="770969" y="452566"/>
                </a:lnTo>
                <a:lnTo>
                  <a:pt x="764617" y="451931"/>
                </a:lnTo>
                <a:lnTo>
                  <a:pt x="758900" y="450978"/>
                </a:lnTo>
                <a:lnTo>
                  <a:pt x="752865" y="449708"/>
                </a:lnTo>
                <a:lnTo>
                  <a:pt x="746831" y="448120"/>
                </a:lnTo>
                <a:lnTo>
                  <a:pt x="741114" y="446215"/>
                </a:lnTo>
                <a:lnTo>
                  <a:pt x="735715" y="444309"/>
                </a:lnTo>
                <a:lnTo>
                  <a:pt x="729681" y="441768"/>
                </a:lnTo>
                <a:lnTo>
                  <a:pt x="724281" y="438910"/>
                </a:lnTo>
                <a:lnTo>
                  <a:pt x="718882" y="435734"/>
                </a:lnTo>
                <a:lnTo>
                  <a:pt x="713483" y="432558"/>
                </a:lnTo>
                <a:lnTo>
                  <a:pt x="708401" y="429065"/>
                </a:lnTo>
                <a:lnTo>
                  <a:pt x="703637" y="425254"/>
                </a:lnTo>
                <a:lnTo>
                  <a:pt x="698873" y="420807"/>
                </a:lnTo>
                <a:lnTo>
                  <a:pt x="693792" y="416361"/>
                </a:lnTo>
                <a:lnTo>
                  <a:pt x="689345" y="411915"/>
                </a:lnTo>
                <a:lnTo>
                  <a:pt x="685216" y="407151"/>
                </a:lnTo>
                <a:lnTo>
                  <a:pt x="681405" y="401752"/>
                </a:lnTo>
                <a:lnTo>
                  <a:pt x="677594" y="396670"/>
                </a:lnTo>
                <a:lnTo>
                  <a:pt x="674418" y="391589"/>
                </a:lnTo>
                <a:lnTo>
                  <a:pt x="671560" y="385872"/>
                </a:lnTo>
                <a:lnTo>
                  <a:pt x="668701" y="380473"/>
                </a:lnTo>
                <a:lnTo>
                  <a:pt x="666478" y="375074"/>
                </a:lnTo>
                <a:lnTo>
                  <a:pt x="664255" y="369040"/>
                </a:lnTo>
                <a:lnTo>
                  <a:pt x="662031" y="363323"/>
                </a:lnTo>
                <a:lnTo>
                  <a:pt x="660443" y="357607"/>
                </a:lnTo>
                <a:lnTo>
                  <a:pt x="659173" y="351573"/>
                </a:lnTo>
                <a:lnTo>
                  <a:pt x="658220" y="345856"/>
                </a:lnTo>
                <a:lnTo>
                  <a:pt x="657585" y="339822"/>
                </a:lnTo>
                <a:lnTo>
                  <a:pt x="657267" y="333470"/>
                </a:lnTo>
                <a:lnTo>
                  <a:pt x="656950" y="327753"/>
                </a:lnTo>
                <a:lnTo>
                  <a:pt x="657267" y="321719"/>
                </a:lnTo>
                <a:lnTo>
                  <a:pt x="657585" y="315685"/>
                </a:lnTo>
                <a:lnTo>
                  <a:pt x="658220" y="309651"/>
                </a:lnTo>
                <a:lnTo>
                  <a:pt x="659173" y="303934"/>
                </a:lnTo>
                <a:lnTo>
                  <a:pt x="660443" y="297582"/>
                </a:lnTo>
                <a:lnTo>
                  <a:pt x="662031" y="291866"/>
                </a:lnTo>
                <a:lnTo>
                  <a:pt x="664255" y="286149"/>
                </a:lnTo>
                <a:lnTo>
                  <a:pt x="666478" y="280432"/>
                </a:lnTo>
                <a:lnTo>
                  <a:pt x="668701" y="274716"/>
                </a:lnTo>
                <a:lnTo>
                  <a:pt x="671560" y="269317"/>
                </a:lnTo>
                <a:lnTo>
                  <a:pt x="674418" y="263918"/>
                </a:lnTo>
                <a:lnTo>
                  <a:pt x="677594" y="258519"/>
                </a:lnTo>
                <a:lnTo>
                  <a:pt x="681405" y="253437"/>
                </a:lnTo>
                <a:lnTo>
                  <a:pt x="685216" y="248356"/>
                </a:lnTo>
                <a:lnTo>
                  <a:pt x="689345" y="243592"/>
                </a:lnTo>
                <a:lnTo>
                  <a:pt x="693792" y="238828"/>
                </a:lnTo>
                <a:lnTo>
                  <a:pt x="813527" y="119096"/>
                </a:lnTo>
                <a:lnTo>
                  <a:pt x="821150" y="111792"/>
                </a:lnTo>
                <a:lnTo>
                  <a:pt x="828772" y="104805"/>
                </a:lnTo>
                <a:lnTo>
                  <a:pt x="836712" y="97818"/>
                </a:lnTo>
                <a:lnTo>
                  <a:pt x="844335" y="91148"/>
                </a:lnTo>
                <a:lnTo>
                  <a:pt x="852275" y="84797"/>
                </a:lnTo>
                <a:lnTo>
                  <a:pt x="860532" y="78762"/>
                </a:lnTo>
                <a:lnTo>
                  <a:pt x="868790" y="72728"/>
                </a:lnTo>
                <a:lnTo>
                  <a:pt x="877365" y="67012"/>
                </a:lnTo>
                <a:lnTo>
                  <a:pt x="885623" y="61613"/>
                </a:lnTo>
                <a:lnTo>
                  <a:pt x="894516" y="56214"/>
                </a:lnTo>
                <a:lnTo>
                  <a:pt x="903091" y="51450"/>
                </a:lnTo>
                <a:lnTo>
                  <a:pt x="911984" y="46686"/>
                </a:lnTo>
                <a:lnTo>
                  <a:pt x="920876" y="42240"/>
                </a:lnTo>
                <a:lnTo>
                  <a:pt x="929769" y="37793"/>
                </a:lnTo>
                <a:lnTo>
                  <a:pt x="938662" y="33665"/>
                </a:lnTo>
                <a:lnTo>
                  <a:pt x="948190" y="29854"/>
                </a:lnTo>
                <a:lnTo>
                  <a:pt x="957401" y="26360"/>
                </a:lnTo>
                <a:lnTo>
                  <a:pt x="966611" y="22867"/>
                </a:lnTo>
                <a:lnTo>
                  <a:pt x="976139" y="19691"/>
                </a:lnTo>
                <a:lnTo>
                  <a:pt x="985349" y="16832"/>
                </a:lnTo>
                <a:lnTo>
                  <a:pt x="994877" y="14292"/>
                </a:lnTo>
                <a:lnTo>
                  <a:pt x="1004088" y="11751"/>
                </a:lnTo>
                <a:lnTo>
                  <a:pt x="1013934" y="9528"/>
                </a:lnTo>
                <a:lnTo>
                  <a:pt x="1023462" y="7622"/>
                </a:lnTo>
                <a:lnTo>
                  <a:pt x="1032990" y="5717"/>
                </a:lnTo>
                <a:lnTo>
                  <a:pt x="1042518" y="4129"/>
                </a:lnTo>
                <a:lnTo>
                  <a:pt x="1052363" y="2858"/>
                </a:lnTo>
                <a:lnTo>
                  <a:pt x="1062209" y="1906"/>
                </a:lnTo>
                <a:lnTo>
                  <a:pt x="1071737" y="953"/>
                </a:lnTo>
                <a:lnTo>
                  <a:pt x="1081583" y="635"/>
                </a:lnTo>
                <a:lnTo>
                  <a:pt x="1091111" y="318"/>
                </a:lnTo>
                <a:lnTo>
                  <a:pt x="110095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17226" tIns="58613" rIns="117226" bIns="58613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kern="0">
              <a:solidFill>
                <a:srgbClr val="FFFFFF"/>
              </a:solidFill>
            </a:endParaRPr>
          </a:p>
        </p:txBody>
      </p:sp>
      <p:sp>
        <p:nvSpPr>
          <p:cNvPr id="61" name="KSO_Shape"/>
          <p:cNvSpPr>
            <a:spLocks noChangeArrowheads="1"/>
          </p:cNvSpPr>
          <p:nvPr/>
        </p:nvSpPr>
        <p:spPr bwMode="auto">
          <a:xfrm>
            <a:off x="5803900" y="2039938"/>
            <a:ext cx="582613" cy="531812"/>
          </a:xfrm>
          <a:custGeom>
            <a:avLst/>
            <a:gdLst>
              <a:gd name="T0" fmla="*/ 876522 w 1879600"/>
              <a:gd name="T1" fmla="*/ 1026915 h 1901723"/>
              <a:gd name="T2" fmla="*/ 1879600 w 1879600"/>
              <a:gd name="T3" fmla="*/ 1035310 h 1901723"/>
              <a:gd name="T4" fmla="*/ 1879600 w 1879600"/>
              <a:gd name="T5" fmla="*/ 1901723 h 1901723"/>
              <a:gd name="T6" fmla="*/ 876522 w 1879600"/>
              <a:gd name="T7" fmla="*/ 1775813 h 1901723"/>
              <a:gd name="T8" fmla="*/ 0 w 1879600"/>
              <a:gd name="T9" fmla="*/ 1014080 h 1901723"/>
              <a:gd name="T10" fmla="*/ 717549 w 1879600"/>
              <a:gd name="T11" fmla="*/ 1026818 h 1901723"/>
              <a:gd name="T12" fmla="*/ 717549 w 1879600"/>
              <a:gd name="T13" fmla="*/ 1753167 h 1901723"/>
              <a:gd name="T14" fmla="*/ 0 w 1879600"/>
              <a:gd name="T15" fmla="*/ 1642117 h 1901723"/>
              <a:gd name="T16" fmla="*/ 717549 w 1879600"/>
              <a:gd name="T17" fmla="*/ 159389 h 1901723"/>
              <a:gd name="T18" fmla="*/ 717549 w 1879600"/>
              <a:gd name="T19" fmla="*/ 883871 h 1901723"/>
              <a:gd name="T20" fmla="*/ 0 w 1879600"/>
              <a:gd name="T21" fmla="*/ 908194 h 1901723"/>
              <a:gd name="T22" fmla="*/ 0 w 1879600"/>
              <a:gd name="T23" fmla="*/ 256684 h 1901723"/>
              <a:gd name="T24" fmla="*/ 1879600 w 1879600"/>
              <a:gd name="T25" fmla="*/ 0 h 1901723"/>
              <a:gd name="T26" fmla="*/ 1879600 w 1879600"/>
              <a:gd name="T27" fmla="*/ 872112 h 1901723"/>
              <a:gd name="T28" fmla="*/ 879497 w 1879600"/>
              <a:gd name="T29" fmla="*/ 880660 h 1901723"/>
              <a:gd name="T30" fmla="*/ 876522 w 1879600"/>
              <a:gd name="T31" fmla="*/ 626314 h 1901723"/>
              <a:gd name="T32" fmla="*/ 876522 w 1879600"/>
              <a:gd name="T33" fmla="*/ 144511 h 190172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879600"/>
              <a:gd name="T52" fmla="*/ 0 h 1901723"/>
              <a:gd name="T53" fmla="*/ 1879600 w 1879600"/>
              <a:gd name="T54" fmla="*/ 1901723 h 1901723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879600" h="1901723">
                <a:moveTo>
                  <a:pt x="876522" y="1026915"/>
                </a:moveTo>
                <a:lnTo>
                  <a:pt x="1879600" y="1035310"/>
                </a:lnTo>
                <a:lnTo>
                  <a:pt x="1879600" y="1901723"/>
                </a:lnTo>
                <a:lnTo>
                  <a:pt x="876522" y="1775813"/>
                </a:lnTo>
                <a:close/>
                <a:moveTo>
                  <a:pt x="0" y="1014080"/>
                </a:moveTo>
                <a:lnTo>
                  <a:pt x="717549" y="1026818"/>
                </a:lnTo>
                <a:lnTo>
                  <a:pt x="717549" y="1753167"/>
                </a:lnTo>
                <a:lnTo>
                  <a:pt x="0" y="1642117"/>
                </a:lnTo>
                <a:close/>
                <a:moveTo>
                  <a:pt x="717549" y="159389"/>
                </a:moveTo>
                <a:lnTo>
                  <a:pt x="717549" y="883871"/>
                </a:lnTo>
                <a:lnTo>
                  <a:pt x="0" y="908194"/>
                </a:lnTo>
                <a:lnTo>
                  <a:pt x="0" y="256684"/>
                </a:lnTo>
                <a:close/>
                <a:moveTo>
                  <a:pt x="1879600" y="0"/>
                </a:moveTo>
                <a:lnTo>
                  <a:pt x="1879600" y="872112"/>
                </a:lnTo>
                <a:lnTo>
                  <a:pt x="879497" y="880660"/>
                </a:lnTo>
                <a:lnTo>
                  <a:pt x="876522" y="626314"/>
                </a:lnTo>
                <a:lnTo>
                  <a:pt x="876522" y="1445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17226" tIns="58613" rIns="117226" bIns="58613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kern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2" name="KSO_Shape"/>
          <p:cNvSpPr>
            <a:spLocks noChangeArrowheads="1"/>
          </p:cNvSpPr>
          <p:nvPr/>
        </p:nvSpPr>
        <p:spPr bwMode="auto">
          <a:xfrm>
            <a:off x="7712075" y="2033588"/>
            <a:ext cx="614363" cy="546100"/>
          </a:xfrm>
          <a:custGeom>
            <a:avLst/>
            <a:gdLst>
              <a:gd name="T0" fmla="*/ 347114 w 393729"/>
              <a:gd name="T1" fmla="*/ 112 h 390624"/>
              <a:gd name="T2" fmla="*/ 366249 w 393729"/>
              <a:gd name="T3" fmla="*/ 5364 h 390624"/>
              <a:gd name="T4" fmla="*/ 388366 w 393729"/>
              <a:gd name="T5" fmla="*/ 72481 h 390624"/>
              <a:gd name="T6" fmla="*/ 321248 w 393729"/>
              <a:gd name="T7" fmla="*/ 94598 h 390624"/>
              <a:gd name="T8" fmla="*/ 304750 w 393729"/>
              <a:gd name="T9" fmla="*/ 80728 h 390624"/>
              <a:gd name="T10" fmla="*/ 98330 w 393729"/>
              <a:gd name="T11" fmla="*/ 148748 h 390624"/>
              <a:gd name="T12" fmla="*/ 94598 w 393729"/>
              <a:gd name="T13" fmla="*/ 162346 h 390624"/>
              <a:gd name="T14" fmla="*/ 91507 w 393729"/>
              <a:gd name="T15" fmla="*/ 166277 h 390624"/>
              <a:gd name="T16" fmla="*/ 229420 w 393729"/>
              <a:gd name="T17" fmla="*/ 293815 h 390624"/>
              <a:gd name="T18" fmla="*/ 268686 w 393729"/>
              <a:gd name="T19" fmla="*/ 296027 h 390624"/>
              <a:gd name="T20" fmla="*/ 290802 w 393729"/>
              <a:gd name="T21" fmla="*/ 363144 h 390624"/>
              <a:gd name="T22" fmla="*/ 223685 w 393729"/>
              <a:gd name="T23" fmla="*/ 385261 h 390624"/>
              <a:gd name="T24" fmla="*/ 200613 w 393729"/>
              <a:gd name="T25" fmla="*/ 321625 h 390624"/>
              <a:gd name="T26" fmla="*/ 56603 w 393729"/>
              <a:gd name="T27" fmla="*/ 188448 h 390624"/>
              <a:gd name="T28" fmla="*/ 27481 w 393729"/>
              <a:gd name="T29" fmla="*/ 184462 h 390624"/>
              <a:gd name="T30" fmla="*/ 5364 w 393729"/>
              <a:gd name="T31" fmla="*/ 117345 h 390624"/>
              <a:gd name="T32" fmla="*/ 72481 w 393729"/>
              <a:gd name="T33" fmla="*/ 95228 h 390624"/>
              <a:gd name="T34" fmla="*/ 89283 w 393729"/>
              <a:gd name="T35" fmla="*/ 109639 h 390624"/>
              <a:gd name="T36" fmla="*/ 295206 w 393729"/>
              <a:gd name="T37" fmla="*/ 41783 h 390624"/>
              <a:gd name="T38" fmla="*/ 299132 w 393729"/>
              <a:gd name="T39" fmla="*/ 27480 h 390624"/>
              <a:gd name="T40" fmla="*/ 347114 w 393729"/>
              <a:gd name="T41" fmla="*/ 112 h 39062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393729"/>
              <a:gd name="T64" fmla="*/ 0 h 390624"/>
              <a:gd name="T65" fmla="*/ 393729 w 393729"/>
              <a:gd name="T66" fmla="*/ 390624 h 390624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393729" h="390624">
                <a:moveTo>
                  <a:pt x="347114" y="112"/>
                </a:moveTo>
                <a:cubicBezTo>
                  <a:pt x="353590" y="546"/>
                  <a:pt x="360089" y="2257"/>
                  <a:pt x="366249" y="5364"/>
                </a:cubicBezTo>
                <a:cubicBezTo>
                  <a:pt x="390891" y="17791"/>
                  <a:pt x="400792" y="47840"/>
                  <a:pt x="388366" y="72481"/>
                </a:cubicBezTo>
                <a:cubicBezTo>
                  <a:pt x="375939" y="97123"/>
                  <a:pt x="345890" y="107025"/>
                  <a:pt x="321248" y="94598"/>
                </a:cubicBezTo>
                <a:cubicBezTo>
                  <a:pt x="314512" y="91201"/>
                  <a:pt x="308877" y="86487"/>
                  <a:pt x="304750" y="80728"/>
                </a:cubicBezTo>
                <a:lnTo>
                  <a:pt x="98330" y="148748"/>
                </a:lnTo>
                <a:cubicBezTo>
                  <a:pt x="98294" y="153464"/>
                  <a:pt x="96795" y="157989"/>
                  <a:pt x="94598" y="162346"/>
                </a:cubicBezTo>
                <a:lnTo>
                  <a:pt x="91507" y="166277"/>
                </a:lnTo>
                <a:lnTo>
                  <a:pt x="229420" y="293815"/>
                </a:lnTo>
                <a:cubicBezTo>
                  <a:pt x="241784" y="289147"/>
                  <a:pt x="255956" y="289607"/>
                  <a:pt x="268686" y="296027"/>
                </a:cubicBezTo>
                <a:cubicBezTo>
                  <a:pt x="293327" y="308454"/>
                  <a:pt x="303229" y="338503"/>
                  <a:pt x="290802" y="363144"/>
                </a:cubicBezTo>
                <a:cubicBezTo>
                  <a:pt x="278375" y="387786"/>
                  <a:pt x="248326" y="397688"/>
                  <a:pt x="223685" y="385261"/>
                </a:cubicBezTo>
                <a:cubicBezTo>
                  <a:pt x="200118" y="373376"/>
                  <a:pt x="190033" y="345372"/>
                  <a:pt x="200613" y="321625"/>
                </a:cubicBezTo>
                <a:lnTo>
                  <a:pt x="56603" y="188448"/>
                </a:lnTo>
                <a:cubicBezTo>
                  <a:pt x="47044" y="190691"/>
                  <a:pt x="36870" y="189197"/>
                  <a:pt x="27481" y="184462"/>
                </a:cubicBezTo>
                <a:cubicBezTo>
                  <a:pt x="2839" y="172035"/>
                  <a:pt x="-7063" y="141986"/>
                  <a:pt x="5364" y="117345"/>
                </a:cubicBezTo>
                <a:cubicBezTo>
                  <a:pt x="17791" y="92703"/>
                  <a:pt x="47840" y="82801"/>
                  <a:pt x="72481" y="95228"/>
                </a:cubicBezTo>
                <a:cubicBezTo>
                  <a:pt x="79414" y="98724"/>
                  <a:pt x="85180" y="103616"/>
                  <a:pt x="89283" y="109639"/>
                </a:cubicBezTo>
                <a:lnTo>
                  <a:pt x="295206" y="41783"/>
                </a:lnTo>
                <a:cubicBezTo>
                  <a:pt x="295278" y="36844"/>
                  <a:pt x="296818" y="32068"/>
                  <a:pt x="299132" y="27480"/>
                </a:cubicBezTo>
                <a:cubicBezTo>
                  <a:pt x="308452" y="8999"/>
                  <a:pt x="327684" y="-1191"/>
                  <a:pt x="347114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17226" tIns="58613" rIns="117226" bIns="58613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kern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3" name="KSO_Shape"/>
          <p:cNvSpPr>
            <a:spLocks noChangeArrowheads="1"/>
          </p:cNvSpPr>
          <p:nvPr/>
        </p:nvSpPr>
        <p:spPr bwMode="auto">
          <a:xfrm>
            <a:off x="9637713" y="2049463"/>
            <a:ext cx="611187" cy="512762"/>
          </a:xfrm>
          <a:custGeom>
            <a:avLst/>
            <a:gdLst>
              <a:gd name="T0" fmla="*/ 0 w 969654"/>
              <a:gd name="T1" fmla="*/ 0 h 903534"/>
              <a:gd name="T2" fmla="*/ 969654 w 969654"/>
              <a:gd name="T3" fmla="*/ 903534 h 903534"/>
            </a:gdLst>
            <a:ahLst/>
            <a:cxnLst/>
            <a:rect l="T0" t="T1" r="T2" b="T3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17226" tIns="58613" rIns="117226" bIns="58613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kern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4" name="TextBox 17"/>
          <p:cNvSpPr>
            <a:spLocks noChangeArrowheads="1"/>
          </p:cNvSpPr>
          <p:nvPr/>
        </p:nvSpPr>
        <p:spPr bwMode="auto">
          <a:xfrm>
            <a:off x="1479550" y="3255963"/>
            <a:ext cx="15335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b="1" ker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概述性</a:t>
            </a:r>
            <a:endParaRPr lang="en-US" b="1" kern="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b="1" ker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标题关键字</a:t>
            </a:r>
          </a:p>
        </p:txBody>
      </p:sp>
      <p:sp>
        <p:nvSpPr>
          <p:cNvPr id="65" name="TextBox 18"/>
          <p:cNvSpPr>
            <a:spLocks noChangeArrowheads="1"/>
          </p:cNvSpPr>
          <p:nvPr/>
        </p:nvSpPr>
        <p:spPr bwMode="auto">
          <a:xfrm>
            <a:off x="1479550" y="4260850"/>
            <a:ext cx="153352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>
              <a:lnSpc>
                <a:spcPts val="1663"/>
              </a:lnSpc>
            </a:pPr>
            <a:r>
              <a:rPr lang="zh-CN" altLang="en-US" sz="13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3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3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点击输入研究方法的说明注解文字内容，如需根据内容修改图标，请在“插入”命令下选择“形状”，系统默认提供了大量实用图标可供使用。</a:t>
            </a:r>
            <a:endParaRPr lang="en-US" altLang="zh-CN" sz="1300">
              <a:solidFill>
                <a:srgbClr val="44546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直接连接符 3"/>
          <p:cNvSpPr>
            <a:spLocks noChangeShapeType="1"/>
          </p:cNvSpPr>
          <p:nvPr/>
        </p:nvSpPr>
        <p:spPr bwMode="auto">
          <a:xfrm flipH="1">
            <a:off x="1479550" y="4002088"/>
            <a:ext cx="1533525" cy="0"/>
          </a:xfrm>
          <a:prstGeom prst="line">
            <a:avLst/>
          </a:prstGeom>
          <a:noFill/>
          <a:ln w="6350" cap="flat" cmpd="sng">
            <a:solidFill>
              <a:srgbClr val="A5A5A5"/>
            </a:solidFill>
            <a:prstDash val="dash"/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7226" tIns="58613" rIns="117226" bIns="58613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67" name="TextBox 29"/>
          <p:cNvSpPr>
            <a:spLocks noChangeArrowheads="1"/>
          </p:cNvSpPr>
          <p:nvPr/>
        </p:nvSpPr>
        <p:spPr bwMode="auto">
          <a:xfrm>
            <a:off x="3403600" y="3255963"/>
            <a:ext cx="15367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b="1" kern="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概述性</a:t>
            </a:r>
            <a:endParaRPr lang="en-US" b="1" kern="0" dirty="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b="1" kern="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标题关键字</a:t>
            </a:r>
          </a:p>
        </p:txBody>
      </p:sp>
      <p:sp>
        <p:nvSpPr>
          <p:cNvPr id="68" name="TextBox 30"/>
          <p:cNvSpPr>
            <a:spLocks noChangeArrowheads="1"/>
          </p:cNvSpPr>
          <p:nvPr/>
        </p:nvSpPr>
        <p:spPr bwMode="auto">
          <a:xfrm>
            <a:off x="3403600" y="4260850"/>
            <a:ext cx="15367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>
              <a:lnSpc>
                <a:spcPts val="1663"/>
              </a:lnSpc>
            </a:pPr>
            <a:r>
              <a:rPr lang="zh-CN" altLang="en-US" sz="13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3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3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点击输入研究方法的说明注解文字内容，如需根据内容修改图标，请在“插入”命令下选择“形状”，系统默认提供了大量实用图标可供使用。</a:t>
            </a:r>
            <a:endParaRPr lang="en-US" altLang="zh-CN" sz="1300">
              <a:solidFill>
                <a:srgbClr val="44546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直接连接符 31"/>
          <p:cNvSpPr>
            <a:spLocks noChangeShapeType="1"/>
          </p:cNvSpPr>
          <p:nvPr/>
        </p:nvSpPr>
        <p:spPr bwMode="auto">
          <a:xfrm flipH="1">
            <a:off x="3403600" y="4002088"/>
            <a:ext cx="1536700" cy="0"/>
          </a:xfrm>
          <a:prstGeom prst="line">
            <a:avLst/>
          </a:prstGeom>
          <a:noFill/>
          <a:ln w="6350" cap="flat" cmpd="sng">
            <a:solidFill>
              <a:srgbClr val="A5A5A5"/>
            </a:solidFill>
            <a:prstDash val="dash"/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7226" tIns="58613" rIns="117226" bIns="58613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70" name="TextBox 32"/>
          <p:cNvSpPr>
            <a:spLocks noChangeArrowheads="1"/>
          </p:cNvSpPr>
          <p:nvPr/>
        </p:nvSpPr>
        <p:spPr bwMode="auto">
          <a:xfrm>
            <a:off x="5327650" y="3255963"/>
            <a:ext cx="153511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b="1" ker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概述性</a:t>
            </a:r>
            <a:endParaRPr lang="en-US" b="1" kern="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b="1" ker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标题关键字</a:t>
            </a:r>
          </a:p>
        </p:txBody>
      </p:sp>
      <p:sp>
        <p:nvSpPr>
          <p:cNvPr id="71" name="TextBox 33"/>
          <p:cNvSpPr>
            <a:spLocks noChangeArrowheads="1"/>
          </p:cNvSpPr>
          <p:nvPr/>
        </p:nvSpPr>
        <p:spPr bwMode="auto">
          <a:xfrm>
            <a:off x="5327650" y="4260850"/>
            <a:ext cx="1535113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>
              <a:lnSpc>
                <a:spcPts val="1663"/>
              </a:lnSpc>
            </a:pPr>
            <a:r>
              <a:rPr lang="zh-CN" altLang="en-US" sz="13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3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3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点击输入研究方法的说明注解文字内容，如需根据内容修改图标，请在“插入”命令下选择“形状”，系统默认提供了大量实用图标可供使用。</a:t>
            </a:r>
            <a:endParaRPr lang="en-US" altLang="zh-CN" sz="1300">
              <a:solidFill>
                <a:srgbClr val="44546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直接连接符 34"/>
          <p:cNvSpPr>
            <a:spLocks noChangeShapeType="1"/>
          </p:cNvSpPr>
          <p:nvPr/>
        </p:nvSpPr>
        <p:spPr bwMode="auto">
          <a:xfrm flipH="1">
            <a:off x="5327650" y="4002088"/>
            <a:ext cx="1535113" cy="0"/>
          </a:xfrm>
          <a:prstGeom prst="line">
            <a:avLst/>
          </a:prstGeom>
          <a:noFill/>
          <a:ln w="6350" cap="flat" cmpd="sng">
            <a:solidFill>
              <a:srgbClr val="A5A5A5"/>
            </a:solidFill>
            <a:prstDash val="dash"/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7226" tIns="58613" rIns="117226" bIns="58613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73" name="TextBox 35"/>
          <p:cNvSpPr>
            <a:spLocks noChangeArrowheads="1"/>
          </p:cNvSpPr>
          <p:nvPr/>
        </p:nvSpPr>
        <p:spPr bwMode="auto">
          <a:xfrm>
            <a:off x="7250113" y="3255963"/>
            <a:ext cx="15367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b="1" ker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概述性</a:t>
            </a:r>
            <a:endParaRPr lang="en-US" b="1" kern="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b="1" ker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标题关键字</a:t>
            </a:r>
          </a:p>
        </p:txBody>
      </p:sp>
      <p:sp>
        <p:nvSpPr>
          <p:cNvPr id="74" name="TextBox 36"/>
          <p:cNvSpPr>
            <a:spLocks noChangeArrowheads="1"/>
          </p:cNvSpPr>
          <p:nvPr/>
        </p:nvSpPr>
        <p:spPr bwMode="auto">
          <a:xfrm>
            <a:off x="7250113" y="4260850"/>
            <a:ext cx="15367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>
              <a:lnSpc>
                <a:spcPts val="1663"/>
              </a:lnSpc>
            </a:pPr>
            <a:r>
              <a:rPr lang="zh-CN" altLang="en-US" sz="13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3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3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点击输入研究方法的说明注解文字内容，如需根据内容修改图标，请在“插入”命令下选择“形状”，系统默认提供了大量实用图标可供使用。</a:t>
            </a:r>
            <a:endParaRPr lang="en-US" altLang="zh-CN" sz="1300">
              <a:solidFill>
                <a:srgbClr val="44546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直接连接符 37"/>
          <p:cNvSpPr>
            <a:spLocks noChangeShapeType="1"/>
          </p:cNvSpPr>
          <p:nvPr/>
        </p:nvSpPr>
        <p:spPr bwMode="auto">
          <a:xfrm flipH="1">
            <a:off x="7250113" y="4002088"/>
            <a:ext cx="1536700" cy="0"/>
          </a:xfrm>
          <a:prstGeom prst="line">
            <a:avLst/>
          </a:prstGeom>
          <a:noFill/>
          <a:ln w="6350" cap="flat" cmpd="sng">
            <a:solidFill>
              <a:srgbClr val="A5A5A5"/>
            </a:solidFill>
            <a:prstDash val="dash"/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7226" tIns="58613" rIns="117226" bIns="58613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76" name="TextBox 38"/>
          <p:cNvSpPr>
            <a:spLocks noChangeArrowheads="1"/>
          </p:cNvSpPr>
          <p:nvPr/>
        </p:nvSpPr>
        <p:spPr bwMode="auto">
          <a:xfrm>
            <a:off x="9177338" y="3255963"/>
            <a:ext cx="15335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b="1" ker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概述性</a:t>
            </a:r>
            <a:endParaRPr lang="en-US" b="1" kern="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b="1" ker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标题关键字</a:t>
            </a:r>
          </a:p>
        </p:txBody>
      </p:sp>
      <p:sp>
        <p:nvSpPr>
          <p:cNvPr id="77" name="TextBox 39"/>
          <p:cNvSpPr>
            <a:spLocks noChangeArrowheads="1"/>
          </p:cNvSpPr>
          <p:nvPr/>
        </p:nvSpPr>
        <p:spPr bwMode="auto">
          <a:xfrm>
            <a:off x="9177338" y="4260850"/>
            <a:ext cx="153352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>
              <a:lnSpc>
                <a:spcPts val="1663"/>
              </a:lnSpc>
            </a:pPr>
            <a:r>
              <a:rPr lang="zh-CN" altLang="en-US" sz="13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3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3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点击输入研究方法的说明注解文字内容，如需根据内容修改图标，请在“插入”命令下选择“形状”，系统默认提供了大量实用图标可供使用。</a:t>
            </a:r>
            <a:endParaRPr lang="en-US" altLang="zh-CN" sz="1300">
              <a:solidFill>
                <a:srgbClr val="44546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直接连接符 40"/>
          <p:cNvSpPr>
            <a:spLocks noChangeShapeType="1"/>
          </p:cNvSpPr>
          <p:nvPr/>
        </p:nvSpPr>
        <p:spPr bwMode="auto">
          <a:xfrm flipH="1">
            <a:off x="9177338" y="4002088"/>
            <a:ext cx="1533525" cy="0"/>
          </a:xfrm>
          <a:prstGeom prst="line">
            <a:avLst/>
          </a:prstGeom>
          <a:noFill/>
          <a:ln w="6350" cap="flat" cmpd="sng">
            <a:solidFill>
              <a:srgbClr val="A5A5A5"/>
            </a:solidFill>
            <a:prstDash val="dash"/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7226" tIns="58613" rIns="117226" bIns="58613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9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bldLvl="0" animBg="1" autoUpdateAnimBg="0"/>
      <p:bldP spid="55" grpId="0" bldLvl="0" animBg="1" autoUpdateAnimBg="0"/>
      <p:bldP spid="56" grpId="0" bldLvl="0" animBg="1" autoUpdateAnimBg="0"/>
      <p:bldP spid="57" grpId="0" bldLvl="0" animBg="1" autoUpdateAnimBg="0"/>
      <p:bldP spid="58" grpId="0" bldLvl="0" animBg="1" autoUpdateAnimBg="0"/>
      <p:bldP spid="64" grpId="0" bldLvl="0" autoUpdateAnimBg="0"/>
      <p:bldP spid="65" grpId="0" bldLvl="0" autoUpdateAnimBg="0"/>
      <p:bldP spid="67" grpId="0" bldLvl="0" autoUpdateAnimBg="0"/>
      <p:bldP spid="68" grpId="0" bldLvl="0" autoUpdateAnimBg="0"/>
      <p:bldP spid="70" grpId="0" bldLvl="0" autoUpdateAnimBg="0"/>
      <p:bldP spid="71" grpId="0" bldLvl="0" autoUpdateAnimBg="0"/>
      <p:bldP spid="73" grpId="0" bldLvl="0" autoUpdateAnimBg="0"/>
      <p:bldP spid="74" grpId="0" bldLvl="0" autoUpdateAnimBg="0"/>
      <p:bldP spid="76" grpId="0" bldLvl="0" autoUpdateAnimBg="0"/>
      <p:bldP spid="77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reeform 5"/>
          <p:cNvSpPr>
            <a:spLocks noChangeArrowheads="1"/>
          </p:cNvSpPr>
          <p:nvPr/>
        </p:nvSpPr>
        <p:spPr bwMode="auto">
          <a:xfrm>
            <a:off x="4743450" y="1622425"/>
            <a:ext cx="5214938" cy="539750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43" name="Oval 14"/>
          <p:cNvSpPr>
            <a:spLocks noChangeArrowheads="1"/>
          </p:cNvSpPr>
          <p:nvPr/>
        </p:nvSpPr>
        <p:spPr bwMode="auto">
          <a:xfrm>
            <a:off x="1081088" y="2325688"/>
            <a:ext cx="2473325" cy="2417762"/>
          </a:xfrm>
          <a:prstGeom prst="ellipse">
            <a:avLst/>
          </a:prstGeom>
          <a:solidFill>
            <a:srgbClr val="0070C0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18" rIns="0" bIns="45718" anchor="ctr"/>
          <a:lstStyle/>
          <a:p>
            <a:pPr algn="ctr">
              <a:defRPr/>
            </a:pPr>
            <a:endParaRPr lang="zh-CN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黑体" pitchFamily="49" charset="-122"/>
            </a:endParaRPr>
          </a:p>
        </p:txBody>
      </p:sp>
      <p:sp>
        <p:nvSpPr>
          <p:cNvPr id="32772" name="Freeform 15"/>
          <p:cNvSpPr>
            <a:spLocks noEditPoints="1" noChangeArrowheads="1"/>
          </p:cNvSpPr>
          <p:nvPr/>
        </p:nvSpPr>
        <p:spPr bwMode="auto">
          <a:xfrm>
            <a:off x="1779588" y="2619375"/>
            <a:ext cx="1195387" cy="1068388"/>
          </a:xfrm>
          <a:custGeom>
            <a:avLst/>
            <a:gdLst>
              <a:gd name="T0" fmla="*/ 2147483647 w 1910"/>
              <a:gd name="T1" fmla="*/ 2147483647 h 1774"/>
              <a:gd name="T2" fmla="*/ 2147483647 w 1910"/>
              <a:gd name="T3" fmla="*/ 2147483647 h 1774"/>
              <a:gd name="T4" fmla="*/ 2147483647 w 1910"/>
              <a:gd name="T5" fmla="*/ 2147483647 h 1774"/>
              <a:gd name="T6" fmla="*/ 2147483647 w 1910"/>
              <a:gd name="T7" fmla="*/ 2147483647 h 1774"/>
              <a:gd name="T8" fmla="*/ 2147483647 w 1910"/>
              <a:gd name="T9" fmla="*/ 873387918 h 1774"/>
              <a:gd name="T10" fmla="*/ 2147483647 w 1910"/>
              <a:gd name="T11" fmla="*/ 2147483647 h 1774"/>
              <a:gd name="T12" fmla="*/ 2147483647 w 1910"/>
              <a:gd name="T13" fmla="*/ 2147483647 h 1774"/>
              <a:gd name="T14" fmla="*/ 2147483647 w 1910"/>
              <a:gd name="T15" fmla="*/ 2147483647 h 1774"/>
              <a:gd name="T16" fmla="*/ 2147483647 w 1910"/>
              <a:gd name="T17" fmla="*/ 2147483647 h 1774"/>
              <a:gd name="T18" fmla="*/ 2147483647 w 1910"/>
              <a:gd name="T19" fmla="*/ 2147483647 h 1774"/>
              <a:gd name="T20" fmla="*/ 2147483647 w 1910"/>
              <a:gd name="T21" fmla="*/ 2147483647 h 1774"/>
              <a:gd name="T22" fmla="*/ 2147483647 w 1910"/>
              <a:gd name="T23" fmla="*/ 2147483647 h 1774"/>
              <a:gd name="T24" fmla="*/ 2147483647 w 1910"/>
              <a:gd name="T25" fmla="*/ 2147483647 h 1774"/>
              <a:gd name="T26" fmla="*/ 2147483647 w 1910"/>
              <a:gd name="T27" fmla="*/ 2147483647 h 1774"/>
              <a:gd name="T28" fmla="*/ 2147483647 w 1910"/>
              <a:gd name="T29" fmla="*/ 2147483647 h 1774"/>
              <a:gd name="T30" fmla="*/ 2147483647 w 1910"/>
              <a:gd name="T31" fmla="*/ 2147483647 h 1774"/>
              <a:gd name="T32" fmla="*/ 2147483647 w 1910"/>
              <a:gd name="T33" fmla="*/ 2147483647 h 1774"/>
              <a:gd name="T34" fmla="*/ 2147483647 w 1910"/>
              <a:gd name="T35" fmla="*/ 2147483647 h 1774"/>
              <a:gd name="T36" fmla="*/ 2147483647 w 1910"/>
              <a:gd name="T37" fmla="*/ 2147483647 h 1774"/>
              <a:gd name="T38" fmla="*/ 2147483647 w 1910"/>
              <a:gd name="T39" fmla="*/ 2147483647 h 1774"/>
              <a:gd name="T40" fmla="*/ 2147483647 w 1910"/>
              <a:gd name="T41" fmla="*/ 2147483647 h 1774"/>
              <a:gd name="T42" fmla="*/ 2147483647 w 1910"/>
              <a:gd name="T43" fmla="*/ 2147483647 h 1774"/>
              <a:gd name="T44" fmla="*/ 2147483647 w 1910"/>
              <a:gd name="T45" fmla="*/ 2147483647 h 1774"/>
              <a:gd name="T46" fmla="*/ 2147483647 w 1910"/>
              <a:gd name="T47" fmla="*/ 2147483647 h 1774"/>
              <a:gd name="T48" fmla="*/ 2147483647 w 1910"/>
              <a:gd name="T49" fmla="*/ 2147483647 h 1774"/>
              <a:gd name="T50" fmla="*/ 2147483647 w 1910"/>
              <a:gd name="T51" fmla="*/ 2147483647 h 1774"/>
              <a:gd name="T52" fmla="*/ 2147483647 w 1910"/>
              <a:gd name="T53" fmla="*/ 2147483647 h 1774"/>
              <a:gd name="T54" fmla="*/ 2147483647 w 1910"/>
              <a:gd name="T55" fmla="*/ 2147483647 h 1774"/>
              <a:gd name="T56" fmla="*/ 2147483647 w 1910"/>
              <a:gd name="T57" fmla="*/ 2147483647 h 1774"/>
              <a:gd name="T58" fmla="*/ 2147483647 w 1910"/>
              <a:gd name="T59" fmla="*/ 2147483647 h 1774"/>
              <a:gd name="T60" fmla="*/ 2147483647 w 1910"/>
              <a:gd name="T61" fmla="*/ 2147483647 h 1774"/>
              <a:gd name="T62" fmla="*/ 2147483647 w 1910"/>
              <a:gd name="T63" fmla="*/ 2147483647 h 1774"/>
              <a:gd name="T64" fmla="*/ 0 w 1910"/>
              <a:gd name="T65" fmla="*/ 2147483647 h 1774"/>
              <a:gd name="T66" fmla="*/ 2147483647 w 1910"/>
              <a:gd name="T67" fmla="*/ 2147483647 h 1774"/>
              <a:gd name="T68" fmla="*/ 2147483647 w 1910"/>
              <a:gd name="T69" fmla="*/ 2147483647 h 1774"/>
              <a:gd name="T70" fmla="*/ 2147483647 w 1910"/>
              <a:gd name="T71" fmla="*/ 2147483647 h 1774"/>
              <a:gd name="T72" fmla="*/ 2147483647 w 1910"/>
              <a:gd name="T73" fmla="*/ 2147483647 h 1774"/>
              <a:gd name="T74" fmla="*/ 2147483647 w 1910"/>
              <a:gd name="T75" fmla="*/ 2147483647 h 1774"/>
              <a:gd name="T76" fmla="*/ 2147483647 w 1910"/>
              <a:gd name="T77" fmla="*/ 2147483647 h 177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910"/>
              <a:gd name="T118" fmla="*/ 0 h 1774"/>
              <a:gd name="T119" fmla="*/ 1910 w 1910"/>
              <a:gd name="T120" fmla="*/ 1774 h 177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910" h="1774">
                <a:moveTo>
                  <a:pt x="848" y="1550"/>
                </a:moveTo>
                <a:lnTo>
                  <a:pt x="1051" y="1550"/>
                </a:lnTo>
                <a:lnTo>
                  <a:pt x="1122" y="1668"/>
                </a:lnTo>
                <a:lnTo>
                  <a:pt x="788" y="1668"/>
                </a:lnTo>
                <a:lnTo>
                  <a:pt x="848" y="1550"/>
                </a:lnTo>
                <a:close/>
                <a:moveTo>
                  <a:pt x="535" y="59"/>
                </a:moveTo>
                <a:lnTo>
                  <a:pt x="584" y="90"/>
                </a:lnTo>
                <a:cubicBezTo>
                  <a:pt x="587" y="92"/>
                  <a:pt x="589" y="93"/>
                  <a:pt x="591" y="95"/>
                </a:cubicBezTo>
                <a:lnTo>
                  <a:pt x="1031" y="39"/>
                </a:lnTo>
                <a:cubicBezTo>
                  <a:pt x="1020" y="15"/>
                  <a:pt x="994" y="0"/>
                  <a:pt x="963" y="4"/>
                </a:cubicBezTo>
                <a:lnTo>
                  <a:pt x="535" y="59"/>
                </a:lnTo>
                <a:close/>
                <a:moveTo>
                  <a:pt x="477" y="72"/>
                </a:moveTo>
                <a:lnTo>
                  <a:pt x="560" y="125"/>
                </a:lnTo>
                <a:cubicBezTo>
                  <a:pt x="572" y="133"/>
                  <a:pt x="582" y="155"/>
                  <a:pt x="582" y="175"/>
                </a:cubicBezTo>
                <a:lnTo>
                  <a:pt x="582" y="937"/>
                </a:lnTo>
                <a:cubicBezTo>
                  <a:pt x="582" y="957"/>
                  <a:pt x="572" y="966"/>
                  <a:pt x="560" y="959"/>
                </a:cubicBezTo>
                <a:lnTo>
                  <a:pt x="477" y="906"/>
                </a:lnTo>
                <a:cubicBezTo>
                  <a:pt x="464" y="898"/>
                  <a:pt x="454" y="875"/>
                  <a:pt x="454" y="856"/>
                </a:cubicBezTo>
                <a:lnTo>
                  <a:pt x="454" y="93"/>
                </a:lnTo>
                <a:cubicBezTo>
                  <a:pt x="454" y="74"/>
                  <a:pt x="464" y="64"/>
                  <a:pt x="477" y="72"/>
                </a:cubicBezTo>
                <a:close/>
                <a:moveTo>
                  <a:pt x="820" y="308"/>
                </a:moveTo>
                <a:lnTo>
                  <a:pt x="869" y="340"/>
                </a:lnTo>
                <a:cubicBezTo>
                  <a:pt x="872" y="341"/>
                  <a:pt x="874" y="343"/>
                  <a:pt x="877" y="345"/>
                </a:cubicBezTo>
                <a:lnTo>
                  <a:pt x="1316" y="289"/>
                </a:lnTo>
                <a:cubicBezTo>
                  <a:pt x="1305" y="264"/>
                  <a:pt x="1279" y="250"/>
                  <a:pt x="1249" y="253"/>
                </a:cubicBezTo>
                <a:lnTo>
                  <a:pt x="820" y="308"/>
                </a:lnTo>
                <a:close/>
                <a:moveTo>
                  <a:pt x="762" y="322"/>
                </a:moveTo>
                <a:lnTo>
                  <a:pt x="845" y="375"/>
                </a:lnTo>
                <a:cubicBezTo>
                  <a:pt x="857" y="382"/>
                  <a:pt x="867" y="405"/>
                  <a:pt x="867" y="424"/>
                </a:cubicBezTo>
                <a:lnTo>
                  <a:pt x="867" y="1187"/>
                </a:lnTo>
                <a:cubicBezTo>
                  <a:pt x="867" y="1206"/>
                  <a:pt x="857" y="1216"/>
                  <a:pt x="845" y="1208"/>
                </a:cubicBezTo>
                <a:lnTo>
                  <a:pt x="762" y="1155"/>
                </a:lnTo>
                <a:cubicBezTo>
                  <a:pt x="750" y="1147"/>
                  <a:pt x="740" y="1125"/>
                  <a:pt x="740" y="1105"/>
                </a:cubicBezTo>
                <a:lnTo>
                  <a:pt x="740" y="343"/>
                </a:lnTo>
                <a:cubicBezTo>
                  <a:pt x="740" y="323"/>
                  <a:pt x="750" y="314"/>
                  <a:pt x="762" y="322"/>
                </a:cubicBezTo>
                <a:close/>
                <a:moveTo>
                  <a:pt x="908" y="408"/>
                </a:moveTo>
                <a:lnTo>
                  <a:pt x="1368" y="349"/>
                </a:lnTo>
                <a:cubicBezTo>
                  <a:pt x="1407" y="344"/>
                  <a:pt x="1440" y="370"/>
                  <a:pt x="1440" y="408"/>
                </a:cubicBezTo>
                <a:lnTo>
                  <a:pt x="1440" y="1064"/>
                </a:lnTo>
                <a:cubicBezTo>
                  <a:pt x="1440" y="1102"/>
                  <a:pt x="1407" y="1137"/>
                  <a:pt x="1368" y="1142"/>
                </a:cubicBezTo>
                <a:lnTo>
                  <a:pt x="908" y="1201"/>
                </a:lnTo>
                <a:lnTo>
                  <a:pt x="908" y="408"/>
                </a:lnTo>
                <a:close/>
                <a:moveTo>
                  <a:pt x="996" y="515"/>
                </a:moveTo>
                <a:lnTo>
                  <a:pt x="1356" y="469"/>
                </a:lnTo>
                <a:lnTo>
                  <a:pt x="1356" y="631"/>
                </a:lnTo>
                <a:lnTo>
                  <a:pt x="996" y="677"/>
                </a:lnTo>
                <a:lnTo>
                  <a:pt x="996" y="515"/>
                </a:lnTo>
                <a:close/>
                <a:moveTo>
                  <a:pt x="622" y="158"/>
                </a:moveTo>
                <a:lnTo>
                  <a:pt x="1082" y="99"/>
                </a:lnTo>
                <a:cubicBezTo>
                  <a:pt x="1122" y="94"/>
                  <a:pt x="1155" y="121"/>
                  <a:pt x="1155" y="158"/>
                </a:cubicBezTo>
                <a:lnTo>
                  <a:pt x="1155" y="177"/>
                </a:lnTo>
                <a:lnTo>
                  <a:pt x="719" y="233"/>
                </a:lnTo>
                <a:cubicBezTo>
                  <a:pt x="688" y="242"/>
                  <a:pt x="676" y="262"/>
                  <a:pt x="677" y="303"/>
                </a:cubicBezTo>
                <a:lnTo>
                  <a:pt x="677" y="944"/>
                </a:lnTo>
                <a:lnTo>
                  <a:pt x="622" y="951"/>
                </a:lnTo>
                <a:lnTo>
                  <a:pt x="622" y="158"/>
                </a:lnTo>
                <a:close/>
                <a:moveTo>
                  <a:pt x="286" y="530"/>
                </a:moveTo>
                <a:lnTo>
                  <a:pt x="378" y="530"/>
                </a:lnTo>
                <a:lnTo>
                  <a:pt x="378" y="381"/>
                </a:lnTo>
                <a:lnTo>
                  <a:pt x="293" y="381"/>
                </a:lnTo>
                <a:cubicBezTo>
                  <a:pt x="215" y="381"/>
                  <a:pt x="152" y="445"/>
                  <a:pt x="152" y="523"/>
                </a:cubicBezTo>
                <a:lnTo>
                  <a:pt x="152" y="1314"/>
                </a:lnTo>
                <a:cubicBezTo>
                  <a:pt x="152" y="1378"/>
                  <a:pt x="195" y="1433"/>
                  <a:pt x="254" y="1450"/>
                </a:cubicBezTo>
                <a:lnTo>
                  <a:pt x="0" y="1651"/>
                </a:lnTo>
                <a:lnTo>
                  <a:pt x="0" y="1774"/>
                </a:lnTo>
                <a:lnTo>
                  <a:pt x="1910" y="1774"/>
                </a:lnTo>
                <a:lnTo>
                  <a:pt x="1910" y="1651"/>
                </a:lnTo>
                <a:lnTo>
                  <a:pt x="1638" y="1452"/>
                </a:lnTo>
                <a:cubicBezTo>
                  <a:pt x="1701" y="1438"/>
                  <a:pt x="1748" y="1381"/>
                  <a:pt x="1748" y="1314"/>
                </a:cubicBezTo>
                <a:lnTo>
                  <a:pt x="1748" y="523"/>
                </a:lnTo>
                <a:cubicBezTo>
                  <a:pt x="1748" y="445"/>
                  <a:pt x="1685" y="381"/>
                  <a:pt x="1607" y="381"/>
                </a:cubicBezTo>
                <a:lnTo>
                  <a:pt x="1523" y="381"/>
                </a:lnTo>
                <a:lnTo>
                  <a:pt x="1523" y="530"/>
                </a:lnTo>
                <a:lnTo>
                  <a:pt x="1614" y="530"/>
                </a:lnTo>
                <a:lnTo>
                  <a:pt x="1614" y="1336"/>
                </a:lnTo>
                <a:lnTo>
                  <a:pt x="286" y="1336"/>
                </a:lnTo>
                <a:lnTo>
                  <a:pt x="286" y="5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14" tIns="54407" rIns="108814" bIns="54407"/>
          <a:lstStyle/>
          <a:p>
            <a:endParaRPr lang="zh-CN" altLang="en-US"/>
          </a:p>
        </p:txBody>
      </p:sp>
      <p:sp>
        <p:nvSpPr>
          <p:cNvPr id="32773" name="TextBox 37"/>
          <p:cNvSpPr>
            <a:spLocks noChangeArrowheads="1"/>
          </p:cNvSpPr>
          <p:nvPr/>
        </p:nvSpPr>
        <p:spPr bwMode="auto">
          <a:xfrm>
            <a:off x="1758950" y="3765550"/>
            <a:ext cx="11176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14" tIns="54407" rIns="108814" bIns="54407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/>
            <a:r>
              <a:rPr lang="zh-CN" altLang="en-US" sz="2800" b="1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黑体" pitchFamily="49" charset="-122"/>
              </a:rPr>
              <a:t>目录</a:t>
            </a:r>
          </a:p>
        </p:txBody>
      </p:sp>
      <p:sp>
        <p:nvSpPr>
          <p:cNvPr id="32774" name="TextBox 38"/>
          <p:cNvSpPr>
            <a:spLocks noChangeArrowheads="1"/>
          </p:cNvSpPr>
          <p:nvPr/>
        </p:nvSpPr>
        <p:spPr bwMode="auto">
          <a:xfrm>
            <a:off x="1831975" y="4257675"/>
            <a:ext cx="1081088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14" tIns="54407" rIns="108814" bIns="54407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120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黑体" pitchFamily="49" charset="-122"/>
              </a:rPr>
              <a:t>CONTENTS</a:t>
            </a:r>
            <a:endParaRPr lang="zh-CN" altLang="en-US" sz="1200">
              <a:solidFill>
                <a:srgbClr val="F8F8F8"/>
              </a:solidFill>
              <a:latin typeface="微软雅黑" pitchFamily="34" charset="-122"/>
              <a:ea typeface="微软雅黑" pitchFamily="34" charset="-122"/>
              <a:sym typeface="黑体" pitchFamily="49" charset="-122"/>
            </a:endParaRPr>
          </a:p>
        </p:txBody>
      </p:sp>
      <p:sp>
        <p:nvSpPr>
          <p:cNvPr id="32775" name="Freeform 5"/>
          <p:cNvSpPr>
            <a:spLocks noChangeArrowheads="1"/>
          </p:cNvSpPr>
          <p:nvPr/>
        </p:nvSpPr>
        <p:spPr bwMode="auto">
          <a:xfrm>
            <a:off x="5568950" y="2439988"/>
            <a:ext cx="5214938" cy="541337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32776" name="Freeform 5"/>
          <p:cNvSpPr>
            <a:spLocks noChangeArrowheads="1"/>
          </p:cNvSpPr>
          <p:nvPr/>
        </p:nvSpPr>
        <p:spPr bwMode="auto">
          <a:xfrm>
            <a:off x="4743450" y="3195638"/>
            <a:ext cx="5214938" cy="539750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32777" name="Freeform 5"/>
          <p:cNvSpPr>
            <a:spLocks noChangeArrowheads="1"/>
          </p:cNvSpPr>
          <p:nvPr/>
        </p:nvSpPr>
        <p:spPr bwMode="auto">
          <a:xfrm>
            <a:off x="5568950" y="3949700"/>
            <a:ext cx="5214938" cy="541338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9525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32778" name="Freeform 5"/>
          <p:cNvSpPr>
            <a:spLocks noChangeArrowheads="1"/>
          </p:cNvSpPr>
          <p:nvPr/>
        </p:nvSpPr>
        <p:spPr bwMode="auto">
          <a:xfrm>
            <a:off x="4743450" y="4703763"/>
            <a:ext cx="5214938" cy="541337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32779" name="TextBox 4"/>
          <p:cNvSpPr>
            <a:spLocks noChangeArrowheads="1"/>
          </p:cNvSpPr>
          <p:nvPr/>
        </p:nvSpPr>
        <p:spPr bwMode="auto">
          <a:xfrm>
            <a:off x="5351463" y="1738313"/>
            <a:ext cx="53975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32780" name="Freeform 6"/>
          <p:cNvSpPr>
            <a:spLocks noChangeArrowheads="1"/>
          </p:cNvSpPr>
          <p:nvPr/>
        </p:nvSpPr>
        <p:spPr bwMode="auto">
          <a:xfrm>
            <a:off x="4381500" y="1670050"/>
            <a:ext cx="482600" cy="444500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32781" name="TextBox 7"/>
          <p:cNvSpPr>
            <a:spLocks noChangeArrowheads="1"/>
          </p:cNvSpPr>
          <p:nvPr/>
        </p:nvSpPr>
        <p:spPr bwMode="auto">
          <a:xfrm>
            <a:off x="4538663" y="174625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2782" name="TextBox 8"/>
          <p:cNvSpPr>
            <a:spLocks noChangeArrowheads="1"/>
          </p:cNvSpPr>
          <p:nvPr/>
        </p:nvSpPr>
        <p:spPr bwMode="auto">
          <a:xfrm>
            <a:off x="6176963" y="2565400"/>
            <a:ext cx="5500687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32783" name="Freeform 6"/>
          <p:cNvSpPr>
            <a:spLocks noChangeArrowheads="1"/>
          </p:cNvSpPr>
          <p:nvPr/>
        </p:nvSpPr>
        <p:spPr bwMode="auto">
          <a:xfrm>
            <a:off x="5207000" y="2486025"/>
            <a:ext cx="482600" cy="446088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32784" name="TextBox 11"/>
          <p:cNvSpPr>
            <a:spLocks noChangeArrowheads="1"/>
          </p:cNvSpPr>
          <p:nvPr/>
        </p:nvSpPr>
        <p:spPr bwMode="auto">
          <a:xfrm>
            <a:off x="5364163" y="2557463"/>
            <a:ext cx="16192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2785" name="TextBox 12"/>
          <p:cNvSpPr>
            <a:spLocks noChangeArrowheads="1"/>
          </p:cNvSpPr>
          <p:nvPr/>
        </p:nvSpPr>
        <p:spPr bwMode="auto">
          <a:xfrm>
            <a:off x="5435600" y="3303588"/>
            <a:ext cx="534828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32786" name="Freeform 6"/>
          <p:cNvSpPr>
            <a:spLocks noChangeArrowheads="1"/>
          </p:cNvSpPr>
          <p:nvPr/>
        </p:nvSpPr>
        <p:spPr bwMode="auto">
          <a:xfrm>
            <a:off x="4381500" y="3240088"/>
            <a:ext cx="482600" cy="446087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32787" name="TextBox 15"/>
          <p:cNvSpPr>
            <a:spLocks noChangeArrowheads="1"/>
          </p:cNvSpPr>
          <p:nvPr/>
        </p:nvSpPr>
        <p:spPr bwMode="auto">
          <a:xfrm>
            <a:off x="4538663" y="334010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2788" name="TextBox 16"/>
          <p:cNvSpPr>
            <a:spLocks noChangeArrowheads="1"/>
          </p:cNvSpPr>
          <p:nvPr/>
        </p:nvSpPr>
        <p:spPr bwMode="auto">
          <a:xfrm>
            <a:off x="6261100" y="4052888"/>
            <a:ext cx="5578475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32789" name="Freeform 6"/>
          <p:cNvSpPr>
            <a:spLocks noChangeArrowheads="1"/>
          </p:cNvSpPr>
          <p:nvPr/>
        </p:nvSpPr>
        <p:spPr bwMode="auto">
          <a:xfrm>
            <a:off x="5207000" y="3997325"/>
            <a:ext cx="482600" cy="446088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32790" name="TextBox 19"/>
          <p:cNvSpPr>
            <a:spLocks noChangeArrowheads="1"/>
          </p:cNvSpPr>
          <p:nvPr/>
        </p:nvSpPr>
        <p:spPr bwMode="auto">
          <a:xfrm>
            <a:off x="5364163" y="408940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2791" name="TextBox 20"/>
          <p:cNvSpPr>
            <a:spLocks noChangeArrowheads="1"/>
          </p:cNvSpPr>
          <p:nvPr/>
        </p:nvSpPr>
        <p:spPr bwMode="auto">
          <a:xfrm>
            <a:off x="5435600" y="4795838"/>
            <a:ext cx="5540375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32792" name="Freeform 6"/>
          <p:cNvSpPr>
            <a:spLocks noChangeArrowheads="1"/>
          </p:cNvSpPr>
          <p:nvPr/>
        </p:nvSpPr>
        <p:spPr bwMode="auto">
          <a:xfrm>
            <a:off x="4381500" y="4751388"/>
            <a:ext cx="482600" cy="446087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32793" name="TextBox 23"/>
          <p:cNvSpPr>
            <a:spLocks noChangeArrowheads="1"/>
          </p:cNvSpPr>
          <p:nvPr/>
        </p:nvSpPr>
        <p:spPr bwMode="auto">
          <a:xfrm>
            <a:off x="4538663" y="483235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6" name="Freeform 5"/>
          <p:cNvSpPr>
            <a:spLocks noChangeArrowheads="1"/>
          </p:cNvSpPr>
          <p:nvPr/>
        </p:nvSpPr>
        <p:spPr bwMode="auto">
          <a:xfrm>
            <a:off x="4754563" y="3195638"/>
            <a:ext cx="5214937" cy="541337"/>
          </a:xfrm>
          <a:custGeom>
            <a:avLst/>
            <a:gdLst>
              <a:gd name="T0" fmla="*/ 12255 w 12769"/>
              <a:gd name="T1" fmla="*/ 31 h 1159"/>
              <a:gd name="T2" fmla="*/ 12727 w 12769"/>
              <a:gd name="T3" fmla="*/ 503 h 1159"/>
              <a:gd name="T4" fmla="*/ 12727 w 12769"/>
              <a:gd name="T5" fmla="*/ 656 h 1159"/>
              <a:gd name="T6" fmla="*/ 12255 w 12769"/>
              <a:gd name="T7" fmla="*/ 1128 h 1159"/>
              <a:gd name="T8" fmla="*/ 12180 w 12769"/>
              <a:gd name="T9" fmla="*/ 1159 h 1159"/>
              <a:gd name="T10" fmla="*/ 591 w 12769"/>
              <a:gd name="T11" fmla="*/ 1159 h 1159"/>
              <a:gd name="T12" fmla="*/ 514 w 12769"/>
              <a:gd name="T13" fmla="*/ 1128 h 1159"/>
              <a:gd name="T14" fmla="*/ 42 w 12769"/>
              <a:gd name="T15" fmla="*/ 656 h 1159"/>
              <a:gd name="T16" fmla="*/ 42 w 12769"/>
              <a:gd name="T17" fmla="*/ 503 h 1159"/>
              <a:gd name="T18" fmla="*/ 514 w 12769"/>
              <a:gd name="T19" fmla="*/ 31 h 1159"/>
              <a:gd name="T20" fmla="*/ 591 w 12769"/>
              <a:gd name="T21" fmla="*/ 0 h 1159"/>
              <a:gd name="T22" fmla="*/ 12178 w 12769"/>
              <a:gd name="T23" fmla="*/ 0 h 1159"/>
              <a:gd name="T24" fmla="*/ 12255 w 12769"/>
              <a:gd name="T25" fmla="*/ 31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rgbClr val="C00000"/>
          </a:solidFill>
          <a:ln w="12700">
            <a:solidFill>
              <a:srgbClr val="0070C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18" rIns="0" bIns="45718" anchor="ctr"/>
          <a:lstStyle/>
          <a:p>
            <a:pPr algn="ctr">
              <a:defRPr/>
            </a:pPr>
            <a:endParaRPr lang="zh-CN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67" name="TextBox 4"/>
          <p:cNvSpPr>
            <a:spLocks noChangeArrowheads="1"/>
          </p:cNvSpPr>
          <p:nvPr/>
        </p:nvSpPr>
        <p:spPr bwMode="auto">
          <a:xfrm>
            <a:off x="5362575" y="3297238"/>
            <a:ext cx="5397500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PA_组合 23"/>
          <p:cNvGrpSpPr/>
          <p:nvPr>
            <p:custDataLst>
              <p:tags r:id="rId1"/>
            </p:custDataLst>
          </p:nvPr>
        </p:nvGrpSpPr>
        <p:grpSpPr>
          <a:xfrm>
            <a:off x="1199456" y="1916832"/>
            <a:ext cx="9455866" cy="3953760"/>
            <a:chOff x="1363302" y="1365525"/>
            <a:chExt cx="9457097" cy="4347774"/>
          </a:xfrm>
          <a:solidFill>
            <a:schemeClr val="bg1">
              <a:alpha val="56000"/>
            </a:schemeClr>
          </a:solidFill>
        </p:grpSpPr>
        <p:sp>
          <p:nvSpPr>
            <p:cNvPr id="25" name="圆角矩形 24"/>
            <p:cNvSpPr/>
            <p:nvPr/>
          </p:nvSpPr>
          <p:spPr>
            <a:xfrm>
              <a:off x="1394459" y="1380931"/>
              <a:ext cx="9402129" cy="4312638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806226"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Agency FB"/>
                <a:ea typeface="造字工房悦黑（非商用）常规体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1363302" y="1365525"/>
              <a:ext cx="9457097" cy="4347774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806226"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Agency FB"/>
                <a:ea typeface="造字工房悦黑（非商用）常规体"/>
              </a:endParaRPr>
            </a:p>
          </p:txBody>
        </p:sp>
      </p:grpSp>
      <p:sp>
        <p:nvSpPr>
          <p:cNvPr id="15370" name="PA_流程图: 手动输入 1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rot="16200000" flipH="1" flipV="1">
            <a:off x="1620118" y="537295"/>
            <a:ext cx="1262905" cy="1928217"/>
          </a:xfrm>
          <a:prstGeom prst="flowChartManualInpu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416051" y="1003300"/>
            <a:ext cx="151159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ysDash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/>
            <a:r>
              <a:rPr lang="zh-CN" altLang="en-US" sz="4800" b="1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前言</a:t>
            </a:r>
            <a:endParaRPr lang="zh-CN" altLang="en-US" sz="4800" b="1" dirty="0">
              <a:solidFill>
                <a:schemeClr val="bg1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7" name="PA_文本框 9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876425" y="2349500"/>
            <a:ext cx="8043863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3" rIns="91426" bIns="45713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b="1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回</a:t>
            </a:r>
            <a:r>
              <a:rPr lang="zh-CN" altLang="en-US" b="1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顾</a:t>
            </a:r>
            <a:r>
              <a:rPr lang="en-US" altLang="zh-CN" b="1" dirty="0" smtClean="0">
                <a:solidFill>
                  <a:srgbClr val="C00000"/>
                </a:solidFill>
                <a:latin typeface="Arial" pitchFamily="34" charset="0"/>
                <a:ea typeface="微软雅黑" pitchFamily="34" charset="-122"/>
              </a:rPr>
              <a:t>201X</a:t>
            </a:r>
            <a:r>
              <a:rPr lang="zh-CN" altLang="en-US" b="1" dirty="0" smtClean="0">
                <a:solidFill>
                  <a:srgbClr val="C00000"/>
                </a:solidFill>
                <a:latin typeface="Arial" pitchFamily="34" charset="0"/>
                <a:ea typeface="微软雅黑" pitchFamily="34" charset="-122"/>
              </a:rPr>
              <a:t>年</a:t>
            </a:r>
            <a:r>
              <a:rPr lang="zh-CN" altLang="en-US" b="1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这一年的工作，在取得成绩的同时，我们也找到了工作中的不足和问题，主要反映于</a:t>
            </a:r>
            <a:r>
              <a:rPr lang="en-US" altLang="zh-CN" b="1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xx</a:t>
            </a:r>
            <a:r>
              <a:rPr lang="zh-CN" altLang="en-US" b="1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及</a:t>
            </a:r>
            <a:r>
              <a:rPr lang="en-US" altLang="zh-CN" b="1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xxx</a:t>
            </a:r>
            <a:r>
              <a:rPr lang="zh-CN" altLang="en-US" b="1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的风格、定型还有待进一步探索，尤其是网上的公司产品库充分体现我们</a:t>
            </a:r>
            <a:r>
              <a:rPr lang="en-US" altLang="zh-CN" b="1" dirty="0" err="1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xxxxx</a:t>
            </a:r>
            <a:r>
              <a:rPr lang="zh-CN" altLang="en-US" b="1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</a:rPr>
              <a:t>和我们这个平台能为客户提供良好的商机和快捷方便的信息、导航的功能发挥。展望新的一年，我们将继续努力，力争各项工作更上一个新台阶。</a:t>
            </a:r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760296" y="3891746"/>
            <a:ext cx="2909589" cy="2869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 nodeType="clickPar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 nodeType="afterGroup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6000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1000" fill="hold"/>
                                            <p:tgtEl>
                                              <p:spTgt spid="15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1000" fill="hold"/>
                                            <p:tgtEl>
                                              <p:spTgt spid="15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36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9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9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370" grpId="0" animBg="1"/>
          <p:bldP spid="21" grpId="0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 nodeType="clickPar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 nodeType="afterGroup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6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36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9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9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370" grpId="0" animBg="1"/>
          <p:bldP spid="21" grpId="0"/>
          <p:bldP spid="2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  <p:grpSp>
        <p:nvGrpSpPr>
          <p:cNvPr id="28" name="组合 136"/>
          <p:cNvGrpSpPr>
            <a:grpSpLocks/>
          </p:cNvGrpSpPr>
          <p:nvPr/>
        </p:nvGrpSpPr>
        <p:grpSpPr bwMode="auto">
          <a:xfrm>
            <a:off x="6608763" y="3260725"/>
            <a:ext cx="1368425" cy="1344613"/>
            <a:chOff x="1" y="0"/>
            <a:chExt cx="1364456" cy="1364456"/>
          </a:xfrm>
        </p:grpSpPr>
        <p:sp>
          <p:nvSpPr>
            <p:cNvPr id="29" name="矩形 95"/>
            <p:cNvSpPr>
              <a:spLocks noChangeArrowheads="1"/>
            </p:cNvSpPr>
            <p:nvPr/>
          </p:nvSpPr>
          <p:spPr bwMode="auto">
            <a:xfrm rot="2703315">
              <a:off x="1" y="0"/>
              <a:ext cx="1364456" cy="1364456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zh-CN" sz="1300" kern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30" name="Freeform 15"/>
            <p:cNvSpPr>
              <a:spLocks noEditPoints="1" noChangeArrowheads="1"/>
            </p:cNvSpPr>
            <p:nvPr/>
          </p:nvSpPr>
          <p:spPr bwMode="auto">
            <a:xfrm>
              <a:off x="296002" y="296411"/>
              <a:ext cx="721800" cy="713641"/>
            </a:xfrm>
            <a:custGeom>
              <a:avLst/>
              <a:gdLst>
                <a:gd name="T0" fmla="*/ 455 w 708"/>
                <a:gd name="T1" fmla="*/ 121 h 709"/>
                <a:gd name="T2" fmla="*/ 392 w 708"/>
                <a:gd name="T3" fmla="*/ 121 h 709"/>
                <a:gd name="T4" fmla="*/ 392 w 708"/>
                <a:gd name="T5" fmla="*/ 206 h 709"/>
                <a:gd name="T6" fmla="*/ 316 w 708"/>
                <a:gd name="T7" fmla="*/ 206 h 709"/>
                <a:gd name="T8" fmla="*/ 316 w 708"/>
                <a:gd name="T9" fmla="*/ 121 h 709"/>
                <a:gd name="T10" fmla="*/ 250 w 708"/>
                <a:gd name="T11" fmla="*/ 121 h 709"/>
                <a:gd name="T12" fmla="*/ 354 w 708"/>
                <a:gd name="T13" fmla="*/ 0 h 709"/>
                <a:gd name="T14" fmla="*/ 455 w 708"/>
                <a:gd name="T15" fmla="*/ 121 h 709"/>
                <a:gd name="T16" fmla="*/ 205 w 708"/>
                <a:gd name="T17" fmla="*/ 371 h 709"/>
                <a:gd name="T18" fmla="*/ 139 w 708"/>
                <a:gd name="T19" fmla="*/ 371 h 709"/>
                <a:gd name="T20" fmla="*/ 139 w 708"/>
                <a:gd name="T21" fmla="*/ 456 h 709"/>
                <a:gd name="T22" fmla="*/ 63 w 708"/>
                <a:gd name="T23" fmla="*/ 456 h 709"/>
                <a:gd name="T24" fmla="*/ 63 w 708"/>
                <a:gd name="T25" fmla="*/ 371 h 709"/>
                <a:gd name="T26" fmla="*/ 0 w 708"/>
                <a:gd name="T27" fmla="*/ 371 h 709"/>
                <a:gd name="T28" fmla="*/ 101 w 708"/>
                <a:gd name="T29" fmla="*/ 251 h 709"/>
                <a:gd name="T30" fmla="*/ 205 w 708"/>
                <a:gd name="T31" fmla="*/ 371 h 709"/>
                <a:gd name="T32" fmla="*/ 205 w 708"/>
                <a:gd name="T33" fmla="*/ 503 h 709"/>
                <a:gd name="T34" fmla="*/ 0 w 708"/>
                <a:gd name="T35" fmla="*/ 503 h 709"/>
                <a:gd name="T36" fmla="*/ 0 w 708"/>
                <a:gd name="T37" fmla="*/ 709 h 709"/>
                <a:gd name="T38" fmla="*/ 205 w 708"/>
                <a:gd name="T39" fmla="*/ 709 h 709"/>
                <a:gd name="T40" fmla="*/ 205 w 708"/>
                <a:gd name="T41" fmla="*/ 503 h 709"/>
                <a:gd name="T42" fmla="*/ 708 w 708"/>
                <a:gd name="T43" fmla="*/ 503 h 709"/>
                <a:gd name="T44" fmla="*/ 503 w 708"/>
                <a:gd name="T45" fmla="*/ 503 h 709"/>
                <a:gd name="T46" fmla="*/ 503 w 708"/>
                <a:gd name="T47" fmla="*/ 709 h 709"/>
                <a:gd name="T48" fmla="*/ 708 w 708"/>
                <a:gd name="T49" fmla="*/ 709 h 709"/>
                <a:gd name="T50" fmla="*/ 708 w 708"/>
                <a:gd name="T51" fmla="*/ 503 h 709"/>
                <a:gd name="T52" fmla="*/ 708 w 708"/>
                <a:gd name="T53" fmla="*/ 0 h 709"/>
                <a:gd name="T54" fmla="*/ 503 w 708"/>
                <a:gd name="T55" fmla="*/ 0 h 709"/>
                <a:gd name="T56" fmla="*/ 503 w 708"/>
                <a:gd name="T57" fmla="*/ 206 h 709"/>
                <a:gd name="T58" fmla="*/ 708 w 708"/>
                <a:gd name="T59" fmla="*/ 206 h 709"/>
                <a:gd name="T60" fmla="*/ 708 w 708"/>
                <a:gd name="T61" fmla="*/ 0 h 709"/>
                <a:gd name="T62" fmla="*/ 708 w 708"/>
                <a:gd name="T63" fmla="*/ 251 h 709"/>
                <a:gd name="T64" fmla="*/ 503 w 708"/>
                <a:gd name="T65" fmla="*/ 251 h 709"/>
                <a:gd name="T66" fmla="*/ 503 w 708"/>
                <a:gd name="T67" fmla="*/ 456 h 709"/>
                <a:gd name="T68" fmla="*/ 708 w 708"/>
                <a:gd name="T69" fmla="*/ 456 h 709"/>
                <a:gd name="T70" fmla="*/ 708 w 708"/>
                <a:gd name="T71" fmla="*/ 251 h 709"/>
                <a:gd name="T72" fmla="*/ 455 w 708"/>
                <a:gd name="T73" fmla="*/ 251 h 709"/>
                <a:gd name="T74" fmla="*/ 250 w 708"/>
                <a:gd name="T75" fmla="*/ 251 h 709"/>
                <a:gd name="T76" fmla="*/ 250 w 708"/>
                <a:gd name="T77" fmla="*/ 456 h 709"/>
                <a:gd name="T78" fmla="*/ 455 w 708"/>
                <a:gd name="T79" fmla="*/ 456 h 709"/>
                <a:gd name="T80" fmla="*/ 455 w 708"/>
                <a:gd name="T81" fmla="*/ 251 h 709"/>
                <a:gd name="T82" fmla="*/ 455 w 708"/>
                <a:gd name="T83" fmla="*/ 503 h 709"/>
                <a:gd name="T84" fmla="*/ 250 w 708"/>
                <a:gd name="T85" fmla="*/ 503 h 709"/>
                <a:gd name="T86" fmla="*/ 250 w 708"/>
                <a:gd name="T87" fmla="*/ 709 h 709"/>
                <a:gd name="T88" fmla="*/ 455 w 708"/>
                <a:gd name="T89" fmla="*/ 709 h 709"/>
                <a:gd name="T90" fmla="*/ 455 w 708"/>
                <a:gd name="T91" fmla="*/ 503 h 70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08"/>
                <a:gd name="T139" fmla="*/ 0 h 709"/>
                <a:gd name="T140" fmla="*/ 708 w 708"/>
                <a:gd name="T141" fmla="*/ 709 h 70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08" h="709">
                  <a:moveTo>
                    <a:pt x="455" y="121"/>
                  </a:moveTo>
                  <a:lnTo>
                    <a:pt x="392" y="121"/>
                  </a:lnTo>
                  <a:lnTo>
                    <a:pt x="392" y="206"/>
                  </a:lnTo>
                  <a:lnTo>
                    <a:pt x="316" y="206"/>
                  </a:lnTo>
                  <a:lnTo>
                    <a:pt x="316" y="121"/>
                  </a:lnTo>
                  <a:lnTo>
                    <a:pt x="250" y="121"/>
                  </a:lnTo>
                  <a:lnTo>
                    <a:pt x="354" y="0"/>
                  </a:lnTo>
                  <a:lnTo>
                    <a:pt x="455" y="121"/>
                  </a:lnTo>
                  <a:close/>
                  <a:moveTo>
                    <a:pt x="205" y="371"/>
                  </a:moveTo>
                  <a:lnTo>
                    <a:pt x="139" y="371"/>
                  </a:lnTo>
                  <a:lnTo>
                    <a:pt x="139" y="456"/>
                  </a:lnTo>
                  <a:lnTo>
                    <a:pt x="63" y="456"/>
                  </a:lnTo>
                  <a:lnTo>
                    <a:pt x="63" y="371"/>
                  </a:lnTo>
                  <a:lnTo>
                    <a:pt x="0" y="371"/>
                  </a:lnTo>
                  <a:lnTo>
                    <a:pt x="101" y="251"/>
                  </a:lnTo>
                  <a:lnTo>
                    <a:pt x="205" y="371"/>
                  </a:lnTo>
                  <a:close/>
                  <a:moveTo>
                    <a:pt x="205" y="503"/>
                  </a:moveTo>
                  <a:lnTo>
                    <a:pt x="0" y="503"/>
                  </a:lnTo>
                  <a:lnTo>
                    <a:pt x="0" y="709"/>
                  </a:lnTo>
                  <a:lnTo>
                    <a:pt x="205" y="709"/>
                  </a:lnTo>
                  <a:lnTo>
                    <a:pt x="205" y="503"/>
                  </a:lnTo>
                  <a:close/>
                  <a:moveTo>
                    <a:pt x="708" y="503"/>
                  </a:moveTo>
                  <a:lnTo>
                    <a:pt x="503" y="503"/>
                  </a:lnTo>
                  <a:lnTo>
                    <a:pt x="503" y="709"/>
                  </a:lnTo>
                  <a:lnTo>
                    <a:pt x="708" y="709"/>
                  </a:lnTo>
                  <a:lnTo>
                    <a:pt x="708" y="503"/>
                  </a:lnTo>
                  <a:close/>
                  <a:moveTo>
                    <a:pt x="708" y="0"/>
                  </a:moveTo>
                  <a:lnTo>
                    <a:pt x="503" y="0"/>
                  </a:lnTo>
                  <a:lnTo>
                    <a:pt x="503" y="206"/>
                  </a:lnTo>
                  <a:lnTo>
                    <a:pt x="708" y="206"/>
                  </a:lnTo>
                  <a:lnTo>
                    <a:pt x="708" y="0"/>
                  </a:lnTo>
                  <a:close/>
                  <a:moveTo>
                    <a:pt x="708" y="251"/>
                  </a:moveTo>
                  <a:lnTo>
                    <a:pt x="503" y="251"/>
                  </a:lnTo>
                  <a:lnTo>
                    <a:pt x="503" y="456"/>
                  </a:lnTo>
                  <a:lnTo>
                    <a:pt x="708" y="456"/>
                  </a:lnTo>
                  <a:lnTo>
                    <a:pt x="708" y="251"/>
                  </a:lnTo>
                  <a:close/>
                  <a:moveTo>
                    <a:pt x="455" y="251"/>
                  </a:moveTo>
                  <a:lnTo>
                    <a:pt x="250" y="251"/>
                  </a:lnTo>
                  <a:lnTo>
                    <a:pt x="250" y="456"/>
                  </a:lnTo>
                  <a:lnTo>
                    <a:pt x="455" y="456"/>
                  </a:lnTo>
                  <a:lnTo>
                    <a:pt x="455" y="251"/>
                  </a:lnTo>
                  <a:close/>
                  <a:moveTo>
                    <a:pt x="455" y="503"/>
                  </a:moveTo>
                  <a:lnTo>
                    <a:pt x="250" y="503"/>
                  </a:lnTo>
                  <a:lnTo>
                    <a:pt x="250" y="709"/>
                  </a:lnTo>
                  <a:lnTo>
                    <a:pt x="455" y="709"/>
                  </a:lnTo>
                  <a:lnTo>
                    <a:pt x="455" y="5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41146" rIns="82291" bIns="41146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zh-CN" sz="1600" kern="0">
                <a:solidFill>
                  <a:srgbClr val="FFFFFF"/>
                </a:solidFill>
                <a:cs typeface="Arial" pitchFamily="34" charset="0"/>
                <a:sym typeface="Arial" pitchFamily="34" charset="0"/>
              </a:endParaRPr>
            </a:p>
          </p:txBody>
        </p:sp>
      </p:grpSp>
      <p:grpSp>
        <p:nvGrpSpPr>
          <p:cNvPr id="31" name="组合 139"/>
          <p:cNvGrpSpPr>
            <a:grpSpLocks/>
          </p:cNvGrpSpPr>
          <p:nvPr/>
        </p:nvGrpSpPr>
        <p:grpSpPr bwMode="auto">
          <a:xfrm>
            <a:off x="1825625" y="3603625"/>
            <a:ext cx="2513013" cy="600075"/>
            <a:chOff x="0" y="0"/>
            <a:chExt cx="2505576" cy="608751"/>
          </a:xfrm>
        </p:grpSpPr>
        <p:grpSp>
          <p:nvGrpSpPr>
            <p:cNvPr id="33831" name="组合 103"/>
            <p:cNvGrpSpPr>
              <a:grpSpLocks/>
            </p:cNvGrpSpPr>
            <p:nvPr/>
          </p:nvGrpSpPr>
          <p:grpSpPr bwMode="auto">
            <a:xfrm>
              <a:off x="0" y="350242"/>
              <a:ext cx="2505576" cy="258509"/>
              <a:chOff x="0" y="0"/>
              <a:chExt cx="3340768" cy="344678"/>
            </a:xfrm>
          </p:grpSpPr>
          <p:sp>
            <p:nvSpPr>
              <p:cNvPr id="35" name="直接连接符 104"/>
              <p:cNvSpPr>
                <a:spLocks noChangeShapeType="1"/>
              </p:cNvSpPr>
              <p:nvPr/>
            </p:nvSpPr>
            <p:spPr bwMode="auto">
              <a:xfrm flipV="1">
                <a:off x="2817388" y="-1031"/>
                <a:ext cx="523380" cy="345709"/>
              </a:xfrm>
              <a:prstGeom prst="line">
                <a:avLst/>
              </a:prstGeom>
              <a:noFill/>
              <a:ln w="12700" cap="flat" cmpd="sng">
                <a:solidFill>
                  <a:srgbClr val="445469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6" name="直接连接符 105"/>
              <p:cNvSpPr>
                <a:spLocks noChangeShapeType="1"/>
              </p:cNvSpPr>
              <p:nvPr/>
            </p:nvSpPr>
            <p:spPr bwMode="auto">
              <a:xfrm>
                <a:off x="0" y="344678"/>
                <a:ext cx="2827940" cy="0"/>
              </a:xfrm>
              <a:prstGeom prst="line">
                <a:avLst/>
              </a:prstGeom>
              <a:noFill/>
              <a:ln w="12700" cap="flat" cmpd="sng">
                <a:solidFill>
                  <a:srgbClr val="445469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33" name="椭圆 113"/>
            <p:cNvSpPr>
              <a:spLocks noChangeArrowheads="1"/>
            </p:cNvSpPr>
            <p:nvPr/>
          </p:nvSpPr>
          <p:spPr bwMode="auto">
            <a:xfrm>
              <a:off x="82306" y="181982"/>
              <a:ext cx="113962" cy="114342"/>
            </a:xfrm>
            <a:prstGeom prst="ellipse">
              <a:avLst/>
            </a:prstGeom>
            <a:solidFill>
              <a:srgbClr val="314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zh-CN" sz="1300" kern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34" name="文本框 114"/>
            <p:cNvSpPr>
              <a:spLocks noChangeArrowheads="1"/>
            </p:cNvSpPr>
            <p:nvPr/>
          </p:nvSpPr>
          <p:spPr bwMode="auto">
            <a:xfrm>
              <a:off x="221592" y="0"/>
              <a:ext cx="1679353" cy="500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00" kern="0" dirty="0">
                  <a:solidFill>
                    <a:srgbClr val="445469"/>
                  </a:solidFill>
                  <a:ea typeface="微软雅黑" pitchFamily="34" charset="-122"/>
                  <a:sym typeface="Arial" pitchFamily="34" charset="0"/>
                </a:rPr>
                <a:t>单击此处添加</a:t>
              </a:r>
              <a:r>
                <a:rPr lang="zh-CN" altLang="en-US" sz="1300" kern="0" dirty="0">
                  <a:solidFill>
                    <a:srgbClr val="445469"/>
                  </a:solidFill>
                  <a:ea typeface="微软雅黑" pitchFamily="34" charset="-122"/>
                </a:rPr>
                <a:t>文本，单击此处添加文本</a:t>
              </a:r>
              <a:endParaRPr lang="zh-CN" altLang="en-US" sz="1300" kern="0" dirty="0">
                <a:solidFill>
                  <a:srgbClr val="445469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37" name="组合 140"/>
          <p:cNvGrpSpPr>
            <a:grpSpLocks/>
          </p:cNvGrpSpPr>
          <p:nvPr/>
        </p:nvGrpSpPr>
        <p:grpSpPr bwMode="auto">
          <a:xfrm>
            <a:off x="3733800" y="5643563"/>
            <a:ext cx="2517775" cy="530225"/>
            <a:chOff x="0" y="0"/>
            <a:chExt cx="2514600" cy="539373"/>
          </a:xfrm>
        </p:grpSpPr>
        <p:grpSp>
          <p:nvGrpSpPr>
            <p:cNvPr id="33826" name="组合 106"/>
            <p:cNvGrpSpPr>
              <a:grpSpLocks/>
            </p:cNvGrpSpPr>
            <p:nvPr/>
          </p:nvGrpSpPr>
          <p:grpSpPr bwMode="auto">
            <a:xfrm>
              <a:off x="0" y="280864"/>
              <a:ext cx="2514600" cy="258509"/>
              <a:chOff x="0" y="0"/>
              <a:chExt cx="3352800" cy="344678"/>
            </a:xfrm>
          </p:grpSpPr>
          <p:sp>
            <p:nvSpPr>
              <p:cNvPr id="41" name="直接连接符 107"/>
              <p:cNvSpPr>
                <a:spLocks noChangeShapeType="1"/>
              </p:cNvSpPr>
              <p:nvPr/>
            </p:nvSpPr>
            <p:spPr bwMode="auto">
              <a:xfrm flipV="1">
                <a:off x="2828529" y="170"/>
                <a:ext cx="524271" cy="344508"/>
              </a:xfrm>
              <a:prstGeom prst="line">
                <a:avLst/>
              </a:prstGeom>
              <a:noFill/>
              <a:ln w="12700" cap="flat" cmpd="sng">
                <a:solidFill>
                  <a:srgbClr val="40404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2" name="直接连接符 108"/>
              <p:cNvSpPr>
                <a:spLocks noChangeShapeType="1"/>
              </p:cNvSpPr>
              <p:nvPr/>
            </p:nvSpPr>
            <p:spPr bwMode="auto">
              <a:xfrm>
                <a:off x="0" y="344678"/>
                <a:ext cx="2828529" cy="0"/>
              </a:xfrm>
              <a:prstGeom prst="line">
                <a:avLst/>
              </a:prstGeom>
              <a:noFill/>
              <a:ln w="12700" cap="flat" cmpd="sng">
                <a:solidFill>
                  <a:srgbClr val="40404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39" name="椭圆 115"/>
            <p:cNvSpPr>
              <a:spLocks noChangeArrowheads="1"/>
            </p:cNvSpPr>
            <p:nvPr/>
          </p:nvSpPr>
          <p:spPr bwMode="auto">
            <a:xfrm>
              <a:off x="118913" y="95278"/>
              <a:ext cx="114156" cy="114658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zh-CN" sz="1300" kern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40" name="文本框 116"/>
            <p:cNvSpPr>
              <a:spLocks noChangeArrowheads="1"/>
            </p:cNvSpPr>
            <p:nvPr/>
          </p:nvSpPr>
          <p:spPr bwMode="auto">
            <a:xfrm>
              <a:off x="233069" y="0"/>
              <a:ext cx="1679042" cy="500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00" kern="0" dirty="0">
                  <a:solidFill>
                    <a:srgbClr val="445469"/>
                  </a:solidFill>
                  <a:ea typeface="微软雅黑" pitchFamily="34" charset="-122"/>
                  <a:sym typeface="Arial" pitchFamily="34" charset="0"/>
                </a:rPr>
                <a:t>单击此处添加</a:t>
              </a:r>
              <a:r>
                <a:rPr lang="zh-CN" altLang="en-US" sz="1300" kern="0" dirty="0">
                  <a:solidFill>
                    <a:srgbClr val="445469"/>
                  </a:solidFill>
                  <a:ea typeface="微软雅黑" pitchFamily="34" charset="-122"/>
                </a:rPr>
                <a:t>文本，单击此处添加文本</a:t>
              </a:r>
              <a:endParaRPr lang="zh-CN" altLang="en-US" sz="1300" kern="0" dirty="0">
                <a:solidFill>
                  <a:srgbClr val="445469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43" name="组合 142"/>
          <p:cNvGrpSpPr>
            <a:grpSpLocks/>
          </p:cNvGrpSpPr>
          <p:nvPr/>
        </p:nvGrpSpPr>
        <p:grpSpPr bwMode="auto">
          <a:xfrm>
            <a:off x="6281738" y="1216025"/>
            <a:ext cx="2517775" cy="776288"/>
            <a:chOff x="0" y="0"/>
            <a:chExt cx="2514600" cy="789424"/>
          </a:xfrm>
        </p:grpSpPr>
        <p:grpSp>
          <p:nvGrpSpPr>
            <p:cNvPr id="33821" name="组合 97"/>
            <p:cNvGrpSpPr>
              <a:grpSpLocks/>
            </p:cNvGrpSpPr>
            <p:nvPr/>
          </p:nvGrpSpPr>
          <p:grpSpPr bwMode="auto">
            <a:xfrm>
              <a:off x="0" y="530915"/>
              <a:ext cx="2514600" cy="258509"/>
              <a:chOff x="0" y="0"/>
              <a:chExt cx="3352800" cy="344678"/>
            </a:xfrm>
          </p:grpSpPr>
          <p:sp>
            <p:nvSpPr>
              <p:cNvPr id="47" name="直接连接符 98"/>
              <p:cNvSpPr>
                <a:spLocks noChangeShapeType="1"/>
              </p:cNvSpPr>
              <p:nvPr/>
            </p:nvSpPr>
            <p:spPr bwMode="auto">
              <a:xfrm flipV="1">
                <a:off x="0" y="281"/>
                <a:ext cx="524271" cy="344397"/>
              </a:xfrm>
              <a:prstGeom prst="line">
                <a:avLst/>
              </a:prstGeom>
              <a:noFill/>
              <a:ln w="12700" cap="flat" cmpd="sng">
                <a:solidFill>
                  <a:srgbClr val="40404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8" name="直接连接符 99"/>
              <p:cNvSpPr>
                <a:spLocks noChangeShapeType="1"/>
              </p:cNvSpPr>
              <p:nvPr/>
            </p:nvSpPr>
            <p:spPr bwMode="auto">
              <a:xfrm>
                <a:off x="524271" y="281"/>
                <a:ext cx="2828529" cy="0"/>
              </a:xfrm>
              <a:prstGeom prst="line">
                <a:avLst/>
              </a:prstGeom>
              <a:noFill/>
              <a:ln w="12700" cap="flat" cmpd="sng">
                <a:solidFill>
                  <a:srgbClr val="40404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45" name="椭圆 117"/>
            <p:cNvSpPr>
              <a:spLocks noChangeArrowheads="1"/>
            </p:cNvSpPr>
            <p:nvPr/>
          </p:nvSpPr>
          <p:spPr bwMode="auto">
            <a:xfrm>
              <a:off x="462965" y="95248"/>
              <a:ext cx="114156" cy="114619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zh-CN" sz="1300" kern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46" name="文本框 118"/>
            <p:cNvSpPr>
              <a:spLocks noChangeArrowheads="1"/>
            </p:cNvSpPr>
            <p:nvPr/>
          </p:nvSpPr>
          <p:spPr bwMode="auto">
            <a:xfrm>
              <a:off x="577121" y="0"/>
              <a:ext cx="1679042" cy="500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300" kern="0" dirty="0">
                  <a:solidFill>
                    <a:srgbClr val="445469"/>
                  </a:solidFill>
                  <a:ea typeface="微软雅黑" pitchFamily="34" charset="-122"/>
                  <a:sym typeface="Arial" pitchFamily="34" charset="0"/>
                </a:rPr>
                <a:t>单击此处添加</a:t>
              </a:r>
              <a:r>
                <a:rPr lang="zh-CN" altLang="en-US" sz="1300" kern="0" dirty="0">
                  <a:solidFill>
                    <a:srgbClr val="445469"/>
                  </a:solidFill>
                  <a:ea typeface="微软雅黑" pitchFamily="34" charset="-122"/>
                </a:rPr>
                <a:t>文本，单击此处添加文本</a:t>
              </a:r>
              <a:endParaRPr lang="zh-CN" altLang="en-US" sz="1300" kern="0" dirty="0">
                <a:solidFill>
                  <a:srgbClr val="445469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49" name="组合 141"/>
          <p:cNvGrpSpPr>
            <a:grpSpLocks/>
          </p:cNvGrpSpPr>
          <p:nvPr/>
        </p:nvGrpSpPr>
        <p:grpSpPr bwMode="auto">
          <a:xfrm>
            <a:off x="8240713" y="3133725"/>
            <a:ext cx="2519362" cy="777875"/>
            <a:chOff x="0" y="0"/>
            <a:chExt cx="2514601" cy="788718"/>
          </a:xfrm>
        </p:grpSpPr>
        <p:grpSp>
          <p:nvGrpSpPr>
            <p:cNvPr id="33816" name="组合 100"/>
            <p:cNvGrpSpPr>
              <a:grpSpLocks/>
            </p:cNvGrpSpPr>
            <p:nvPr/>
          </p:nvGrpSpPr>
          <p:grpSpPr bwMode="auto">
            <a:xfrm>
              <a:off x="0" y="530209"/>
              <a:ext cx="2514601" cy="258509"/>
              <a:chOff x="0" y="0"/>
              <a:chExt cx="3352801" cy="344678"/>
            </a:xfrm>
          </p:grpSpPr>
          <p:sp>
            <p:nvSpPr>
              <p:cNvPr id="53" name="直接连接符 101"/>
              <p:cNvSpPr>
                <a:spLocks noChangeShapeType="1"/>
              </p:cNvSpPr>
              <p:nvPr/>
            </p:nvSpPr>
            <p:spPr bwMode="auto">
              <a:xfrm flipV="1">
                <a:off x="0" y="-854"/>
                <a:ext cx="523941" cy="345532"/>
              </a:xfrm>
              <a:prstGeom prst="line">
                <a:avLst/>
              </a:prstGeom>
              <a:noFill/>
              <a:ln w="12700" cap="flat" cmpd="sng">
                <a:solidFill>
                  <a:srgbClr val="445469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9" name="直接连接符 102"/>
              <p:cNvSpPr>
                <a:spLocks noChangeShapeType="1"/>
              </p:cNvSpPr>
              <p:nvPr/>
            </p:nvSpPr>
            <p:spPr bwMode="auto">
              <a:xfrm>
                <a:off x="523941" y="-854"/>
                <a:ext cx="2828860" cy="0"/>
              </a:xfrm>
              <a:prstGeom prst="line">
                <a:avLst/>
              </a:prstGeom>
              <a:noFill/>
              <a:ln w="12700" cap="flat" cmpd="sng">
                <a:solidFill>
                  <a:srgbClr val="445469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51" name="椭圆 119"/>
            <p:cNvSpPr>
              <a:spLocks noChangeArrowheads="1"/>
            </p:cNvSpPr>
            <p:nvPr/>
          </p:nvSpPr>
          <p:spPr bwMode="auto">
            <a:xfrm>
              <a:off x="454751" y="94969"/>
              <a:ext cx="114084" cy="114283"/>
            </a:xfrm>
            <a:prstGeom prst="ellipse">
              <a:avLst/>
            </a:prstGeom>
            <a:solidFill>
              <a:srgbClr val="314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zh-CN" sz="1300" kern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52" name="文本框 120"/>
            <p:cNvSpPr>
              <a:spLocks noChangeArrowheads="1"/>
            </p:cNvSpPr>
            <p:nvPr/>
          </p:nvSpPr>
          <p:spPr bwMode="auto">
            <a:xfrm>
              <a:off x="568835" y="0"/>
              <a:ext cx="1679570" cy="500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00" kern="0" dirty="0">
                  <a:solidFill>
                    <a:srgbClr val="445469"/>
                  </a:solidFill>
                  <a:ea typeface="微软雅黑" pitchFamily="34" charset="-122"/>
                  <a:sym typeface="Arial" pitchFamily="34" charset="0"/>
                </a:rPr>
                <a:t>单击此处添加</a:t>
              </a:r>
              <a:r>
                <a:rPr lang="zh-CN" altLang="en-US" sz="1300" kern="0" dirty="0">
                  <a:solidFill>
                    <a:srgbClr val="445469"/>
                  </a:solidFill>
                  <a:ea typeface="微软雅黑" pitchFamily="34" charset="-122"/>
                </a:rPr>
                <a:t>文本，单击此处添加文本</a:t>
              </a:r>
              <a:endParaRPr lang="zh-CN" altLang="en-US" sz="1300" kern="0" dirty="0">
                <a:solidFill>
                  <a:srgbClr val="445469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80" name="组合 135"/>
          <p:cNvGrpSpPr>
            <a:grpSpLocks/>
          </p:cNvGrpSpPr>
          <p:nvPr/>
        </p:nvGrpSpPr>
        <p:grpSpPr bwMode="auto">
          <a:xfrm>
            <a:off x="4579938" y="3284538"/>
            <a:ext cx="1368425" cy="1344612"/>
            <a:chOff x="0" y="0"/>
            <a:chExt cx="1364456" cy="1364456"/>
          </a:xfrm>
        </p:grpSpPr>
        <p:sp>
          <p:nvSpPr>
            <p:cNvPr id="81" name="矩形 90"/>
            <p:cNvSpPr>
              <a:spLocks noChangeArrowheads="1"/>
            </p:cNvSpPr>
            <p:nvPr/>
          </p:nvSpPr>
          <p:spPr bwMode="auto">
            <a:xfrm rot="2703315">
              <a:off x="0" y="-1"/>
              <a:ext cx="1364456" cy="1364456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zh-CN" sz="1300" kern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82" name="Freeform 34"/>
            <p:cNvSpPr>
              <a:spLocks noEditPoints="1" noChangeArrowheads="1"/>
            </p:cNvSpPr>
            <p:nvPr/>
          </p:nvSpPr>
          <p:spPr bwMode="auto">
            <a:xfrm>
              <a:off x="360900" y="304465"/>
              <a:ext cx="652153" cy="765192"/>
            </a:xfrm>
            <a:custGeom>
              <a:avLst/>
              <a:gdLst>
                <a:gd name="T0" fmla="*/ 379 w 498"/>
                <a:gd name="T1" fmla="*/ 0 h 586"/>
                <a:gd name="T2" fmla="*/ 444 w 498"/>
                <a:gd name="T3" fmla="*/ 65 h 586"/>
                <a:gd name="T4" fmla="*/ 416 w 498"/>
                <a:gd name="T5" fmla="*/ 231 h 586"/>
                <a:gd name="T6" fmla="*/ 405 w 498"/>
                <a:gd name="T7" fmla="*/ 38 h 586"/>
                <a:gd name="T8" fmla="*/ 125 w 498"/>
                <a:gd name="T9" fmla="*/ 27 h 586"/>
                <a:gd name="T10" fmla="*/ 167 w 498"/>
                <a:gd name="T11" fmla="*/ 81 h 586"/>
                <a:gd name="T12" fmla="*/ 27 w 498"/>
                <a:gd name="T13" fmla="*/ 249 h 586"/>
                <a:gd name="T14" fmla="*/ 39 w 498"/>
                <a:gd name="T15" fmla="*/ 531 h 586"/>
                <a:gd name="T16" fmla="*/ 148 w 498"/>
                <a:gd name="T17" fmla="*/ 542 h 586"/>
                <a:gd name="T18" fmla="*/ 65 w 498"/>
                <a:gd name="T19" fmla="*/ 570 h 586"/>
                <a:gd name="T20" fmla="*/ 0 w 498"/>
                <a:gd name="T21" fmla="*/ 505 h 586"/>
                <a:gd name="T22" fmla="*/ 1 w 498"/>
                <a:gd name="T23" fmla="*/ 238 h 586"/>
                <a:gd name="T24" fmla="*/ 76 w 498"/>
                <a:gd name="T25" fmla="*/ 7 h 586"/>
                <a:gd name="T26" fmla="*/ 76 w 498"/>
                <a:gd name="T27" fmla="*/ 7 h 586"/>
                <a:gd name="T28" fmla="*/ 76 w 498"/>
                <a:gd name="T29" fmla="*/ 6 h 586"/>
                <a:gd name="T30" fmla="*/ 79 w 498"/>
                <a:gd name="T31" fmla="*/ 3 h 586"/>
                <a:gd name="T32" fmla="*/ 79 w 498"/>
                <a:gd name="T33" fmla="*/ 3 h 586"/>
                <a:gd name="T34" fmla="*/ 79 w 498"/>
                <a:gd name="T35" fmla="*/ 3 h 586"/>
                <a:gd name="T36" fmla="*/ 80 w 498"/>
                <a:gd name="T37" fmla="*/ 3 h 586"/>
                <a:gd name="T38" fmla="*/ 84 w 498"/>
                <a:gd name="T39" fmla="*/ 0 h 586"/>
                <a:gd name="T40" fmla="*/ 84 w 498"/>
                <a:gd name="T41" fmla="*/ 0 h 586"/>
                <a:gd name="T42" fmla="*/ 85 w 498"/>
                <a:gd name="T43" fmla="*/ 0 h 586"/>
                <a:gd name="T44" fmla="*/ 85 w 498"/>
                <a:gd name="T45" fmla="*/ 0 h 586"/>
                <a:gd name="T46" fmla="*/ 85 w 498"/>
                <a:gd name="T47" fmla="*/ 0 h 586"/>
                <a:gd name="T48" fmla="*/ 86 w 498"/>
                <a:gd name="T49" fmla="*/ 0 h 586"/>
                <a:gd name="T50" fmla="*/ 88 w 498"/>
                <a:gd name="T51" fmla="*/ 0 h 586"/>
                <a:gd name="T52" fmla="*/ 82 w 498"/>
                <a:gd name="T53" fmla="*/ 398 h 586"/>
                <a:gd name="T54" fmla="*/ 225 w 498"/>
                <a:gd name="T55" fmla="*/ 376 h 586"/>
                <a:gd name="T56" fmla="*/ 82 w 498"/>
                <a:gd name="T57" fmla="*/ 316 h 586"/>
                <a:gd name="T58" fmla="*/ 225 w 498"/>
                <a:gd name="T59" fmla="*/ 338 h 586"/>
                <a:gd name="T60" fmla="*/ 82 w 498"/>
                <a:gd name="T61" fmla="*/ 316 h 586"/>
                <a:gd name="T62" fmla="*/ 82 w 498"/>
                <a:gd name="T63" fmla="*/ 282 h 586"/>
                <a:gd name="T64" fmla="*/ 369 w 498"/>
                <a:gd name="T65" fmla="*/ 260 h 586"/>
                <a:gd name="T66" fmla="*/ 230 w 498"/>
                <a:gd name="T67" fmla="*/ 191 h 586"/>
                <a:gd name="T68" fmla="*/ 369 w 498"/>
                <a:gd name="T69" fmla="*/ 213 h 586"/>
                <a:gd name="T70" fmla="*/ 230 w 498"/>
                <a:gd name="T71" fmla="*/ 191 h 586"/>
                <a:gd name="T72" fmla="*/ 230 w 498"/>
                <a:gd name="T73" fmla="*/ 152 h 586"/>
                <a:gd name="T74" fmla="*/ 369 w 498"/>
                <a:gd name="T75" fmla="*/ 130 h 586"/>
                <a:gd name="T76" fmla="*/ 230 w 498"/>
                <a:gd name="T77" fmla="*/ 75 h 586"/>
                <a:gd name="T78" fmla="*/ 369 w 498"/>
                <a:gd name="T79" fmla="*/ 97 h 586"/>
                <a:gd name="T80" fmla="*/ 230 w 498"/>
                <a:gd name="T81" fmla="*/ 75 h 586"/>
                <a:gd name="T82" fmla="*/ 208 w 498"/>
                <a:gd name="T83" fmla="*/ 482 h 586"/>
                <a:gd name="T84" fmla="*/ 498 w 498"/>
                <a:gd name="T85" fmla="*/ 326 h 586"/>
                <a:gd name="T86" fmla="*/ 200 w 498"/>
                <a:gd name="T87" fmla="*/ 492 h 586"/>
                <a:gd name="T88" fmla="*/ 196 w 498"/>
                <a:gd name="T89" fmla="*/ 586 h 586"/>
                <a:gd name="T90" fmla="*/ 200 w 498"/>
                <a:gd name="T91" fmla="*/ 492 h 586"/>
                <a:gd name="T92" fmla="*/ 416 w 498"/>
                <a:gd name="T93" fmla="*/ 453 h 586"/>
                <a:gd name="T94" fmla="*/ 405 w 498"/>
                <a:gd name="T95" fmla="*/ 531 h 586"/>
                <a:gd name="T96" fmla="*/ 326 w 498"/>
                <a:gd name="T97" fmla="*/ 542 h 586"/>
                <a:gd name="T98" fmla="*/ 322 w 498"/>
                <a:gd name="T99" fmla="*/ 570 h 586"/>
                <a:gd name="T100" fmla="*/ 425 w 498"/>
                <a:gd name="T101" fmla="*/ 551 h 586"/>
                <a:gd name="T102" fmla="*/ 444 w 498"/>
                <a:gd name="T103" fmla="*/ 426 h 586"/>
                <a:gd name="T104" fmla="*/ 137 w 498"/>
                <a:gd name="T105" fmla="*/ 74 h 586"/>
                <a:gd name="T106" fmla="*/ 49 w 498"/>
                <a:gd name="T107" fmla="*/ 180 h 58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98"/>
                <a:gd name="T163" fmla="*/ 0 h 586"/>
                <a:gd name="T164" fmla="*/ 498 w 498"/>
                <a:gd name="T165" fmla="*/ 586 h 58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98" h="586">
                  <a:moveTo>
                    <a:pt x="88" y="0"/>
                  </a:moveTo>
                  <a:cubicBezTo>
                    <a:pt x="379" y="0"/>
                    <a:pt x="379" y="0"/>
                    <a:pt x="379" y="0"/>
                  </a:cubicBezTo>
                  <a:cubicBezTo>
                    <a:pt x="397" y="0"/>
                    <a:pt x="413" y="7"/>
                    <a:pt x="425" y="19"/>
                  </a:cubicBezTo>
                  <a:cubicBezTo>
                    <a:pt x="437" y="31"/>
                    <a:pt x="444" y="47"/>
                    <a:pt x="444" y="65"/>
                  </a:cubicBezTo>
                  <a:cubicBezTo>
                    <a:pt x="444" y="204"/>
                    <a:pt x="444" y="204"/>
                    <a:pt x="444" y="204"/>
                  </a:cubicBezTo>
                  <a:cubicBezTo>
                    <a:pt x="416" y="231"/>
                    <a:pt x="416" y="231"/>
                    <a:pt x="416" y="231"/>
                  </a:cubicBezTo>
                  <a:cubicBezTo>
                    <a:pt x="416" y="65"/>
                    <a:pt x="416" y="65"/>
                    <a:pt x="416" y="65"/>
                  </a:cubicBezTo>
                  <a:cubicBezTo>
                    <a:pt x="416" y="55"/>
                    <a:pt x="412" y="45"/>
                    <a:pt x="405" y="38"/>
                  </a:cubicBezTo>
                  <a:cubicBezTo>
                    <a:pt x="398" y="31"/>
                    <a:pt x="389" y="27"/>
                    <a:pt x="379" y="27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66" y="62"/>
                    <a:pt x="166" y="62"/>
                    <a:pt x="166" y="62"/>
                  </a:cubicBezTo>
                  <a:cubicBezTo>
                    <a:pt x="171" y="67"/>
                    <a:pt x="172" y="75"/>
                    <a:pt x="167" y="81"/>
                  </a:cubicBezTo>
                  <a:cubicBezTo>
                    <a:pt x="167" y="81"/>
                    <a:pt x="167" y="81"/>
                    <a:pt x="167" y="81"/>
                  </a:cubicBezTo>
                  <a:cubicBezTo>
                    <a:pt x="27" y="249"/>
                    <a:pt x="27" y="249"/>
                    <a:pt x="27" y="249"/>
                  </a:cubicBezTo>
                  <a:cubicBezTo>
                    <a:pt x="27" y="505"/>
                    <a:pt x="27" y="505"/>
                    <a:pt x="27" y="505"/>
                  </a:cubicBezTo>
                  <a:cubicBezTo>
                    <a:pt x="27" y="515"/>
                    <a:pt x="32" y="524"/>
                    <a:pt x="39" y="531"/>
                  </a:cubicBezTo>
                  <a:cubicBezTo>
                    <a:pt x="45" y="538"/>
                    <a:pt x="55" y="542"/>
                    <a:pt x="65" y="542"/>
                  </a:cubicBezTo>
                  <a:cubicBezTo>
                    <a:pt x="148" y="542"/>
                    <a:pt x="148" y="542"/>
                    <a:pt x="148" y="542"/>
                  </a:cubicBezTo>
                  <a:cubicBezTo>
                    <a:pt x="139" y="570"/>
                    <a:pt x="139" y="570"/>
                    <a:pt x="139" y="570"/>
                  </a:cubicBezTo>
                  <a:cubicBezTo>
                    <a:pt x="65" y="570"/>
                    <a:pt x="65" y="570"/>
                    <a:pt x="65" y="570"/>
                  </a:cubicBezTo>
                  <a:cubicBezTo>
                    <a:pt x="47" y="570"/>
                    <a:pt x="31" y="563"/>
                    <a:pt x="19" y="551"/>
                  </a:cubicBezTo>
                  <a:cubicBezTo>
                    <a:pt x="7" y="539"/>
                    <a:pt x="0" y="522"/>
                    <a:pt x="0" y="505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42"/>
                    <a:pt x="0" y="240"/>
                    <a:pt x="1" y="238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5" y="8"/>
                    <a:pt x="76" y="8"/>
                    <a:pt x="76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7" y="5"/>
                    <a:pt x="78" y="4"/>
                    <a:pt x="79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1" y="2"/>
                    <a:pt x="82" y="1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7" y="0"/>
                    <a:pt x="87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lose/>
                  <a:moveTo>
                    <a:pt x="82" y="376"/>
                  </a:moveTo>
                  <a:cubicBezTo>
                    <a:pt x="82" y="398"/>
                    <a:pt x="82" y="398"/>
                    <a:pt x="82" y="398"/>
                  </a:cubicBezTo>
                  <a:cubicBezTo>
                    <a:pt x="225" y="398"/>
                    <a:pt x="225" y="398"/>
                    <a:pt x="225" y="398"/>
                  </a:cubicBezTo>
                  <a:cubicBezTo>
                    <a:pt x="225" y="376"/>
                    <a:pt x="225" y="376"/>
                    <a:pt x="225" y="376"/>
                  </a:cubicBezTo>
                  <a:cubicBezTo>
                    <a:pt x="82" y="376"/>
                    <a:pt x="82" y="376"/>
                    <a:pt x="82" y="376"/>
                  </a:cubicBezTo>
                  <a:close/>
                  <a:moveTo>
                    <a:pt x="82" y="316"/>
                  </a:moveTo>
                  <a:cubicBezTo>
                    <a:pt x="82" y="338"/>
                    <a:pt x="82" y="338"/>
                    <a:pt x="82" y="338"/>
                  </a:cubicBezTo>
                  <a:cubicBezTo>
                    <a:pt x="225" y="338"/>
                    <a:pt x="225" y="338"/>
                    <a:pt x="225" y="338"/>
                  </a:cubicBezTo>
                  <a:cubicBezTo>
                    <a:pt x="225" y="316"/>
                    <a:pt x="225" y="316"/>
                    <a:pt x="225" y="316"/>
                  </a:cubicBezTo>
                  <a:cubicBezTo>
                    <a:pt x="82" y="316"/>
                    <a:pt x="82" y="316"/>
                    <a:pt x="82" y="316"/>
                  </a:cubicBezTo>
                  <a:close/>
                  <a:moveTo>
                    <a:pt x="82" y="260"/>
                  </a:moveTo>
                  <a:cubicBezTo>
                    <a:pt x="82" y="282"/>
                    <a:pt x="82" y="282"/>
                    <a:pt x="82" y="282"/>
                  </a:cubicBezTo>
                  <a:cubicBezTo>
                    <a:pt x="369" y="282"/>
                    <a:pt x="369" y="282"/>
                    <a:pt x="369" y="282"/>
                  </a:cubicBezTo>
                  <a:cubicBezTo>
                    <a:pt x="369" y="260"/>
                    <a:pt x="369" y="260"/>
                    <a:pt x="369" y="260"/>
                  </a:cubicBezTo>
                  <a:cubicBezTo>
                    <a:pt x="82" y="260"/>
                    <a:pt x="82" y="260"/>
                    <a:pt x="82" y="260"/>
                  </a:cubicBezTo>
                  <a:close/>
                  <a:moveTo>
                    <a:pt x="230" y="191"/>
                  </a:moveTo>
                  <a:cubicBezTo>
                    <a:pt x="230" y="213"/>
                    <a:pt x="230" y="213"/>
                    <a:pt x="230" y="213"/>
                  </a:cubicBezTo>
                  <a:cubicBezTo>
                    <a:pt x="369" y="213"/>
                    <a:pt x="369" y="213"/>
                    <a:pt x="369" y="213"/>
                  </a:cubicBezTo>
                  <a:cubicBezTo>
                    <a:pt x="369" y="191"/>
                    <a:pt x="369" y="191"/>
                    <a:pt x="369" y="191"/>
                  </a:cubicBezTo>
                  <a:cubicBezTo>
                    <a:pt x="230" y="191"/>
                    <a:pt x="230" y="191"/>
                    <a:pt x="230" y="191"/>
                  </a:cubicBezTo>
                  <a:close/>
                  <a:moveTo>
                    <a:pt x="230" y="130"/>
                  </a:moveTo>
                  <a:cubicBezTo>
                    <a:pt x="230" y="152"/>
                    <a:pt x="230" y="152"/>
                    <a:pt x="230" y="152"/>
                  </a:cubicBezTo>
                  <a:cubicBezTo>
                    <a:pt x="369" y="152"/>
                    <a:pt x="369" y="152"/>
                    <a:pt x="369" y="152"/>
                  </a:cubicBezTo>
                  <a:cubicBezTo>
                    <a:pt x="369" y="130"/>
                    <a:pt x="369" y="130"/>
                    <a:pt x="369" y="130"/>
                  </a:cubicBezTo>
                  <a:cubicBezTo>
                    <a:pt x="230" y="130"/>
                    <a:pt x="230" y="130"/>
                    <a:pt x="230" y="130"/>
                  </a:cubicBezTo>
                  <a:close/>
                  <a:moveTo>
                    <a:pt x="230" y="75"/>
                  </a:moveTo>
                  <a:cubicBezTo>
                    <a:pt x="230" y="97"/>
                    <a:pt x="230" y="97"/>
                    <a:pt x="230" y="97"/>
                  </a:cubicBezTo>
                  <a:cubicBezTo>
                    <a:pt x="369" y="97"/>
                    <a:pt x="369" y="97"/>
                    <a:pt x="369" y="97"/>
                  </a:cubicBezTo>
                  <a:cubicBezTo>
                    <a:pt x="369" y="75"/>
                    <a:pt x="369" y="75"/>
                    <a:pt x="369" y="75"/>
                  </a:cubicBezTo>
                  <a:cubicBezTo>
                    <a:pt x="230" y="75"/>
                    <a:pt x="230" y="75"/>
                    <a:pt x="230" y="75"/>
                  </a:cubicBezTo>
                  <a:close/>
                  <a:moveTo>
                    <a:pt x="431" y="259"/>
                  </a:moveTo>
                  <a:cubicBezTo>
                    <a:pt x="208" y="482"/>
                    <a:pt x="208" y="482"/>
                    <a:pt x="208" y="482"/>
                  </a:cubicBezTo>
                  <a:cubicBezTo>
                    <a:pt x="275" y="549"/>
                    <a:pt x="275" y="549"/>
                    <a:pt x="275" y="549"/>
                  </a:cubicBezTo>
                  <a:cubicBezTo>
                    <a:pt x="498" y="326"/>
                    <a:pt x="498" y="326"/>
                    <a:pt x="498" y="326"/>
                  </a:cubicBezTo>
                  <a:cubicBezTo>
                    <a:pt x="431" y="259"/>
                    <a:pt x="431" y="259"/>
                    <a:pt x="431" y="259"/>
                  </a:cubicBezTo>
                  <a:close/>
                  <a:moveTo>
                    <a:pt x="200" y="492"/>
                  </a:moveTo>
                  <a:cubicBezTo>
                    <a:pt x="174" y="565"/>
                    <a:pt x="174" y="565"/>
                    <a:pt x="174" y="565"/>
                  </a:cubicBezTo>
                  <a:cubicBezTo>
                    <a:pt x="196" y="586"/>
                    <a:pt x="196" y="586"/>
                    <a:pt x="196" y="586"/>
                  </a:cubicBezTo>
                  <a:cubicBezTo>
                    <a:pt x="266" y="558"/>
                    <a:pt x="266" y="558"/>
                    <a:pt x="266" y="558"/>
                  </a:cubicBezTo>
                  <a:cubicBezTo>
                    <a:pt x="200" y="492"/>
                    <a:pt x="200" y="492"/>
                    <a:pt x="200" y="492"/>
                  </a:cubicBezTo>
                  <a:close/>
                  <a:moveTo>
                    <a:pt x="444" y="426"/>
                  </a:moveTo>
                  <a:cubicBezTo>
                    <a:pt x="416" y="453"/>
                    <a:pt x="416" y="453"/>
                    <a:pt x="416" y="453"/>
                  </a:cubicBezTo>
                  <a:cubicBezTo>
                    <a:pt x="416" y="505"/>
                    <a:pt x="416" y="505"/>
                    <a:pt x="416" y="505"/>
                  </a:cubicBezTo>
                  <a:cubicBezTo>
                    <a:pt x="416" y="515"/>
                    <a:pt x="412" y="524"/>
                    <a:pt x="405" y="531"/>
                  </a:cubicBezTo>
                  <a:cubicBezTo>
                    <a:pt x="398" y="538"/>
                    <a:pt x="389" y="542"/>
                    <a:pt x="379" y="542"/>
                  </a:cubicBezTo>
                  <a:cubicBezTo>
                    <a:pt x="326" y="542"/>
                    <a:pt x="326" y="542"/>
                    <a:pt x="326" y="542"/>
                  </a:cubicBezTo>
                  <a:cubicBezTo>
                    <a:pt x="310" y="558"/>
                    <a:pt x="310" y="558"/>
                    <a:pt x="310" y="558"/>
                  </a:cubicBezTo>
                  <a:cubicBezTo>
                    <a:pt x="322" y="570"/>
                    <a:pt x="322" y="570"/>
                    <a:pt x="322" y="570"/>
                  </a:cubicBezTo>
                  <a:cubicBezTo>
                    <a:pt x="379" y="570"/>
                    <a:pt x="379" y="570"/>
                    <a:pt x="379" y="570"/>
                  </a:cubicBezTo>
                  <a:cubicBezTo>
                    <a:pt x="397" y="570"/>
                    <a:pt x="413" y="563"/>
                    <a:pt x="425" y="551"/>
                  </a:cubicBezTo>
                  <a:cubicBezTo>
                    <a:pt x="437" y="539"/>
                    <a:pt x="444" y="522"/>
                    <a:pt x="444" y="505"/>
                  </a:cubicBezTo>
                  <a:cubicBezTo>
                    <a:pt x="444" y="426"/>
                    <a:pt x="444" y="426"/>
                    <a:pt x="444" y="426"/>
                  </a:cubicBezTo>
                  <a:close/>
                  <a:moveTo>
                    <a:pt x="49" y="180"/>
                  </a:moveTo>
                  <a:cubicBezTo>
                    <a:pt x="137" y="74"/>
                    <a:pt x="137" y="74"/>
                    <a:pt x="137" y="74"/>
                  </a:cubicBezTo>
                  <a:cubicBezTo>
                    <a:pt x="95" y="37"/>
                    <a:pt x="95" y="37"/>
                    <a:pt x="95" y="37"/>
                  </a:cubicBezTo>
                  <a:lnTo>
                    <a:pt x="49" y="1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zh-CN" kern="0">
                <a:solidFill>
                  <a:srgbClr val="000000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83" name="组合 137"/>
          <p:cNvGrpSpPr>
            <a:grpSpLocks/>
          </p:cNvGrpSpPr>
          <p:nvPr/>
        </p:nvGrpSpPr>
        <p:grpSpPr bwMode="auto">
          <a:xfrm>
            <a:off x="5608638" y="2257425"/>
            <a:ext cx="1368425" cy="1344613"/>
            <a:chOff x="0" y="0"/>
            <a:chExt cx="1364456" cy="1364456"/>
          </a:xfrm>
        </p:grpSpPr>
        <p:sp>
          <p:nvSpPr>
            <p:cNvPr id="84" name="矩形 89"/>
            <p:cNvSpPr>
              <a:spLocks noChangeArrowheads="1"/>
            </p:cNvSpPr>
            <p:nvPr/>
          </p:nvSpPr>
          <p:spPr bwMode="auto">
            <a:xfrm rot="2703315">
              <a:off x="0" y="0"/>
              <a:ext cx="1364456" cy="136445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zh-CN" sz="1300" kern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85" name="Freeform 18"/>
            <p:cNvSpPr>
              <a:spLocks noEditPoints="1" noChangeArrowheads="1"/>
            </p:cNvSpPr>
            <p:nvPr/>
          </p:nvSpPr>
          <p:spPr bwMode="auto">
            <a:xfrm>
              <a:off x="346654" y="367291"/>
              <a:ext cx="647405" cy="631484"/>
            </a:xfrm>
            <a:custGeom>
              <a:avLst/>
              <a:gdLst>
                <a:gd name="T0" fmla="*/ 129 w 246"/>
                <a:gd name="T1" fmla="*/ 192 h 300"/>
                <a:gd name="T2" fmla="*/ 43 w 246"/>
                <a:gd name="T3" fmla="*/ 202 h 300"/>
                <a:gd name="T4" fmla="*/ 129 w 246"/>
                <a:gd name="T5" fmla="*/ 126 h 300"/>
                <a:gd name="T6" fmla="*/ 43 w 246"/>
                <a:gd name="T7" fmla="*/ 135 h 300"/>
                <a:gd name="T8" fmla="*/ 129 w 246"/>
                <a:gd name="T9" fmla="*/ 126 h 300"/>
                <a:gd name="T10" fmla="*/ 215 w 246"/>
                <a:gd name="T11" fmla="*/ 101 h 300"/>
                <a:gd name="T12" fmla="*/ 219 w 246"/>
                <a:gd name="T13" fmla="*/ 90 h 300"/>
                <a:gd name="T14" fmla="*/ 208 w 246"/>
                <a:gd name="T15" fmla="*/ 111 h 300"/>
                <a:gd name="T16" fmla="*/ 43 w 246"/>
                <a:gd name="T17" fmla="*/ 92 h 300"/>
                <a:gd name="T18" fmla="*/ 117 w 246"/>
                <a:gd name="T19" fmla="*/ 102 h 300"/>
                <a:gd name="T20" fmla="*/ 43 w 246"/>
                <a:gd name="T21" fmla="*/ 235 h 300"/>
                <a:gd name="T22" fmla="*/ 117 w 246"/>
                <a:gd name="T23" fmla="*/ 226 h 300"/>
                <a:gd name="T24" fmla="*/ 43 w 246"/>
                <a:gd name="T25" fmla="*/ 235 h 300"/>
                <a:gd name="T26" fmla="*/ 11 w 246"/>
                <a:gd name="T27" fmla="*/ 287 h 300"/>
                <a:gd name="T28" fmla="*/ 35 w 246"/>
                <a:gd name="T29" fmla="*/ 36 h 300"/>
                <a:gd name="T30" fmla="*/ 0 w 246"/>
                <a:gd name="T31" fmla="*/ 22 h 300"/>
                <a:gd name="T32" fmla="*/ 219 w 246"/>
                <a:gd name="T33" fmla="*/ 300 h 300"/>
                <a:gd name="T34" fmla="*/ 208 w 246"/>
                <a:gd name="T35" fmla="*/ 173 h 300"/>
                <a:gd name="T36" fmla="*/ 117 w 246"/>
                <a:gd name="T37" fmla="*/ 159 h 300"/>
                <a:gd name="T38" fmla="*/ 43 w 246"/>
                <a:gd name="T39" fmla="*/ 169 h 300"/>
                <a:gd name="T40" fmla="*/ 117 w 246"/>
                <a:gd name="T41" fmla="*/ 159 h 300"/>
                <a:gd name="T42" fmla="*/ 57 w 246"/>
                <a:gd name="T43" fmla="*/ 22 h 300"/>
                <a:gd name="T44" fmla="*/ 86 w 246"/>
                <a:gd name="T45" fmla="*/ 20 h 300"/>
                <a:gd name="T46" fmla="*/ 110 w 246"/>
                <a:gd name="T47" fmla="*/ 0 h 300"/>
                <a:gd name="T48" fmla="*/ 133 w 246"/>
                <a:gd name="T49" fmla="*/ 20 h 300"/>
                <a:gd name="T50" fmla="*/ 162 w 246"/>
                <a:gd name="T51" fmla="*/ 22 h 300"/>
                <a:gd name="T52" fmla="*/ 179 w 246"/>
                <a:gd name="T53" fmla="*/ 43 h 300"/>
                <a:gd name="T54" fmla="*/ 41 w 246"/>
                <a:gd name="T55" fmla="*/ 36 h 300"/>
                <a:gd name="T56" fmla="*/ 110 w 246"/>
                <a:gd name="T57" fmla="*/ 20 h 300"/>
                <a:gd name="T58" fmla="*/ 110 w 246"/>
                <a:gd name="T59" fmla="*/ 11 h 300"/>
                <a:gd name="T60" fmla="*/ 190 w 246"/>
                <a:gd name="T61" fmla="*/ 269 h 300"/>
                <a:gd name="T62" fmla="*/ 29 w 246"/>
                <a:gd name="T63" fmla="*/ 59 h 300"/>
                <a:gd name="T64" fmla="*/ 190 w 246"/>
                <a:gd name="T65" fmla="*/ 71 h 300"/>
                <a:gd name="T66" fmla="*/ 200 w 246"/>
                <a:gd name="T67" fmla="*/ 49 h 300"/>
                <a:gd name="T68" fmla="*/ 19 w 246"/>
                <a:gd name="T69" fmla="*/ 278 h 300"/>
                <a:gd name="T70" fmla="*/ 200 w 246"/>
                <a:gd name="T71" fmla="*/ 185 h 300"/>
                <a:gd name="T72" fmla="*/ 190 w 246"/>
                <a:gd name="T73" fmla="*/ 269 h 300"/>
                <a:gd name="T74" fmla="*/ 190 w 246"/>
                <a:gd name="T75" fmla="*/ 133 h 300"/>
                <a:gd name="T76" fmla="*/ 200 w 246"/>
                <a:gd name="T77" fmla="*/ 124 h 300"/>
                <a:gd name="T78" fmla="*/ 215 w 246"/>
                <a:gd name="T79" fmla="*/ 35 h 300"/>
                <a:gd name="T80" fmla="*/ 219 w 246"/>
                <a:gd name="T81" fmla="*/ 22 h 300"/>
                <a:gd name="T82" fmla="*/ 184 w 246"/>
                <a:gd name="T83" fmla="*/ 36 h 300"/>
                <a:gd name="T84" fmla="*/ 208 w 246"/>
                <a:gd name="T85" fmla="*/ 44 h 300"/>
                <a:gd name="T86" fmla="*/ 246 w 246"/>
                <a:gd name="T87" fmla="*/ 41 h 300"/>
                <a:gd name="T88" fmla="*/ 155 w 246"/>
                <a:gd name="T89" fmla="*/ 134 h 300"/>
                <a:gd name="T90" fmla="*/ 156 w 246"/>
                <a:gd name="T91" fmla="*/ 92 h 300"/>
                <a:gd name="T92" fmla="*/ 218 w 246"/>
                <a:gd name="T93" fmla="*/ 41 h 300"/>
                <a:gd name="T94" fmla="*/ 246 w 246"/>
                <a:gd name="T95" fmla="*/ 107 h 300"/>
                <a:gd name="T96" fmla="*/ 155 w 246"/>
                <a:gd name="T97" fmla="*/ 201 h 300"/>
                <a:gd name="T98" fmla="*/ 156 w 246"/>
                <a:gd name="T99" fmla="*/ 159 h 300"/>
                <a:gd name="T100" fmla="*/ 218 w 246"/>
                <a:gd name="T101" fmla="*/ 107 h 3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46"/>
                <a:gd name="T154" fmla="*/ 0 h 300"/>
                <a:gd name="T155" fmla="*/ 246 w 246"/>
                <a:gd name="T156" fmla="*/ 300 h 3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46" h="300">
                  <a:moveTo>
                    <a:pt x="43" y="192"/>
                  </a:moveTo>
                  <a:cubicBezTo>
                    <a:pt x="129" y="192"/>
                    <a:pt x="129" y="192"/>
                    <a:pt x="129" y="192"/>
                  </a:cubicBezTo>
                  <a:cubicBezTo>
                    <a:pt x="129" y="202"/>
                    <a:pt x="129" y="202"/>
                    <a:pt x="129" y="202"/>
                  </a:cubicBezTo>
                  <a:cubicBezTo>
                    <a:pt x="43" y="202"/>
                    <a:pt x="43" y="202"/>
                    <a:pt x="43" y="202"/>
                  </a:cubicBezTo>
                  <a:lnTo>
                    <a:pt x="43" y="192"/>
                  </a:lnTo>
                  <a:close/>
                  <a:moveTo>
                    <a:pt x="129" y="126"/>
                  </a:moveTo>
                  <a:cubicBezTo>
                    <a:pt x="43" y="126"/>
                    <a:pt x="43" y="126"/>
                    <a:pt x="43" y="126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129" y="135"/>
                    <a:pt x="129" y="135"/>
                    <a:pt x="129" y="135"/>
                  </a:cubicBezTo>
                  <a:lnTo>
                    <a:pt x="129" y="126"/>
                  </a:lnTo>
                  <a:close/>
                  <a:moveTo>
                    <a:pt x="208" y="111"/>
                  </a:moveTo>
                  <a:cubicBezTo>
                    <a:pt x="215" y="101"/>
                    <a:pt x="215" y="101"/>
                    <a:pt x="215" y="101"/>
                  </a:cubicBezTo>
                  <a:cubicBezTo>
                    <a:pt x="219" y="101"/>
                    <a:pt x="219" y="101"/>
                    <a:pt x="219" y="101"/>
                  </a:cubicBezTo>
                  <a:cubicBezTo>
                    <a:pt x="219" y="90"/>
                    <a:pt x="219" y="90"/>
                    <a:pt x="219" y="90"/>
                  </a:cubicBezTo>
                  <a:cubicBezTo>
                    <a:pt x="208" y="106"/>
                    <a:pt x="208" y="106"/>
                    <a:pt x="208" y="106"/>
                  </a:cubicBezTo>
                  <a:lnTo>
                    <a:pt x="208" y="111"/>
                  </a:lnTo>
                  <a:close/>
                  <a:moveTo>
                    <a:pt x="117" y="92"/>
                  </a:moveTo>
                  <a:cubicBezTo>
                    <a:pt x="43" y="92"/>
                    <a:pt x="43" y="92"/>
                    <a:pt x="43" y="92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117" y="102"/>
                    <a:pt x="117" y="102"/>
                    <a:pt x="117" y="102"/>
                  </a:cubicBezTo>
                  <a:lnTo>
                    <a:pt x="117" y="92"/>
                  </a:lnTo>
                  <a:close/>
                  <a:moveTo>
                    <a:pt x="43" y="235"/>
                  </a:moveTo>
                  <a:cubicBezTo>
                    <a:pt x="117" y="235"/>
                    <a:pt x="117" y="235"/>
                    <a:pt x="117" y="235"/>
                  </a:cubicBezTo>
                  <a:cubicBezTo>
                    <a:pt x="117" y="226"/>
                    <a:pt x="117" y="226"/>
                    <a:pt x="117" y="226"/>
                  </a:cubicBezTo>
                  <a:cubicBezTo>
                    <a:pt x="43" y="226"/>
                    <a:pt x="43" y="226"/>
                    <a:pt x="43" y="226"/>
                  </a:cubicBezTo>
                  <a:lnTo>
                    <a:pt x="43" y="235"/>
                  </a:lnTo>
                  <a:close/>
                  <a:moveTo>
                    <a:pt x="208" y="287"/>
                  </a:moveTo>
                  <a:cubicBezTo>
                    <a:pt x="11" y="287"/>
                    <a:pt x="11" y="287"/>
                    <a:pt x="11" y="28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7" y="31"/>
                    <a:pt x="40" y="26"/>
                    <a:pt x="44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219" y="300"/>
                    <a:pt x="219" y="300"/>
                    <a:pt x="219" y="300"/>
                  </a:cubicBezTo>
                  <a:cubicBezTo>
                    <a:pt x="219" y="157"/>
                    <a:pt x="219" y="157"/>
                    <a:pt x="219" y="157"/>
                  </a:cubicBezTo>
                  <a:cubicBezTo>
                    <a:pt x="208" y="173"/>
                    <a:pt x="208" y="173"/>
                    <a:pt x="208" y="173"/>
                  </a:cubicBezTo>
                  <a:lnTo>
                    <a:pt x="208" y="287"/>
                  </a:lnTo>
                  <a:close/>
                  <a:moveTo>
                    <a:pt x="117" y="159"/>
                  </a:moveTo>
                  <a:cubicBezTo>
                    <a:pt x="43" y="159"/>
                    <a:pt x="43" y="159"/>
                    <a:pt x="43" y="159"/>
                  </a:cubicBezTo>
                  <a:cubicBezTo>
                    <a:pt x="43" y="169"/>
                    <a:pt x="43" y="169"/>
                    <a:pt x="43" y="169"/>
                  </a:cubicBezTo>
                  <a:cubicBezTo>
                    <a:pt x="117" y="169"/>
                    <a:pt x="117" y="169"/>
                    <a:pt x="117" y="169"/>
                  </a:cubicBezTo>
                  <a:lnTo>
                    <a:pt x="117" y="159"/>
                  </a:lnTo>
                  <a:close/>
                  <a:moveTo>
                    <a:pt x="41" y="36"/>
                  </a:moveTo>
                  <a:cubicBezTo>
                    <a:pt x="43" y="29"/>
                    <a:pt x="50" y="25"/>
                    <a:pt x="57" y="22"/>
                  </a:cubicBezTo>
                  <a:cubicBezTo>
                    <a:pt x="63" y="21"/>
                    <a:pt x="71" y="20"/>
                    <a:pt x="77" y="20"/>
                  </a:cubicBezTo>
                  <a:cubicBezTo>
                    <a:pt x="80" y="20"/>
                    <a:pt x="83" y="20"/>
                    <a:pt x="86" y="20"/>
                  </a:cubicBezTo>
                  <a:cubicBezTo>
                    <a:pt x="87" y="20"/>
                    <a:pt x="88" y="20"/>
                    <a:pt x="89" y="20"/>
                  </a:cubicBezTo>
                  <a:cubicBezTo>
                    <a:pt x="89" y="9"/>
                    <a:pt x="98" y="0"/>
                    <a:pt x="110" y="0"/>
                  </a:cubicBezTo>
                  <a:cubicBezTo>
                    <a:pt x="121" y="0"/>
                    <a:pt x="130" y="9"/>
                    <a:pt x="130" y="20"/>
                  </a:cubicBezTo>
                  <a:cubicBezTo>
                    <a:pt x="131" y="20"/>
                    <a:pt x="132" y="20"/>
                    <a:pt x="133" y="20"/>
                  </a:cubicBezTo>
                  <a:cubicBezTo>
                    <a:pt x="136" y="20"/>
                    <a:pt x="139" y="20"/>
                    <a:pt x="142" y="20"/>
                  </a:cubicBezTo>
                  <a:cubicBezTo>
                    <a:pt x="149" y="20"/>
                    <a:pt x="156" y="21"/>
                    <a:pt x="162" y="22"/>
                  </a:cubicBezTo>
                  <a:cubicBezTo>
                    <a:pt x="170" y="25"/>
                    <a:pt x="176" y="29"/>
                    <a:pt x="178" y="36"/>
                  </a:cubicBezTo>
                  <a:cubicBezTo>
                    <a:pt x="179" y="38"/>
                    <a:pt x="179" y="41"/>
                    <a:pt x="179" y="43"/>
                  </a:cubicBezTo>
                  <a:cubicBezTo>
                    <a:pt x="145" y="43"/>
                    <a:pt x="74" y="43"/>
                    <a:pt x="40" y="43"/>
                  </a:cubicBezTo>
                  <a:cubicBezTo>
                    <a:pt x="40" y="41"/>
                    <a:pt x="41" y="38"/>
                    <a:pt x="41" y="36"/>
                  </a:cubicBezTo>
                  <a:close/>
                  <a:moveTo>
                    <a:pt x="99" y="20"/>
                  </a:moveTo>
                  <a:cubicBezTo>
                    <a:pt x="103" y="20"/>
                    <a:pt x="106" y="20"/>
                    <a:pt x="110" y="20"/>
                  </a:cubicBezTo>
                  <a:cubicBezTo>
                    <a:pt x="113" y="20"/>
                    <a:pt x="116" y="20"/>
                    <a:pt x="120" y="20"/>
                  </a:cubicBezTo>
                  <a:cubicBezTo>
                    <a:pt x="119" y="15"/>
                    <a:pt x="115" y="11"/>
                    <a:pt x="110" y="11"/>
                  </a:cubicBezTo>
                  <a:cubicBezTo>
                    <a:pt x="104" y="11"/>
                    <a:pt x="100" y="15"/>
                    <a:pt x="99" y="20"/>
                  </a:cubicBezTo>
                  <a:close/>
                  <a:moveTo>
                    <a:pt x="190" y="269"/>
                  </a:moveTo>
                  <a:cubicBezTo>
                    <a:pt x="29" y="269"/>
                    <a:pt x="29" y="269"/>
                    <a:pt x="29" y="26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190" y="59"/>
                    <a:pt x="190" y="59"/>
                    <a:pt x="190" y="59"/>
                  </a:cubicBezTo>
                  <a:cubicBezTo>
                    <a:pt x="190" y="71"/>
                    <a:pt x="190" y="71"/>
                    <a:pt x="190" y="71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200" y="49"/>
                    <a:pt x="200" y="49"/>
                    <a:pt x="200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00" y="278"/>
                    <a:pt x="200" y="278"/>
                    <a:pt x="200" y="278"/>
                  </a:cubicBezTo>
                  <a:cubicBezTo>
                    <a:pt x="200" y="185"/>
                    <a:pt x="200" y="185"/>
                    <a:pt x="200" y="185"/>
                  </a:cubicBezTo>
                  <a:cubicBezTo>
                    <a:pt x="190" y="199"/>
                    <a:pt x="190" y="199"/>
                    <a:pt x="190" y="199"/>
                  </a:cubicBezTo>
                  <a:lnTo>
                    <a:pt x="190" y="269"/>
                  </a:lnTo>
                  <a:close/>
                  <a:moveTo>
                    <a:pt x="200" y="119"/>
                  </a:moveTo>
                  <a:cubicBezTo>
                    <a:pt x="190" y="133"/>
                    <a:pt x="190" y="133"/>
                    <a:pt x="190" y="133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200" y="124"/>
                    <a:pt x="200" y="124"/>
                    <a:pt x="200" y="124"/>
                  </a:cubicBezTo>
                  <a:lnTo>
                    <a:pt x="200" y="119"/>
                  </a:lnTo>
                  <a:close/>
                  <a:moveTo>
                    <a:pt x="215" y="35"/>
                  </a:moveTo>
                  <a:cubicBezTo>
                    <a:pt x="219" y="35"/>
                    <a:pt x="219" y="35"/>
                    <a:pt x="219" y="35"/>
                  </a:cubicBezTo>
                  <a:cubicBezTo>
                    <a:pt x="219" y="22"/>
                    <a:pt x="219" y="22"/>
                    <a:pt x="219" y="22"/>
                  </a:cubicBezTo>
                  <a:cubicBezTo>
                    <a:pt x="175" y="22"/>
                    <a:pt x="175" y="22"/>
                    <a:pt x="175" y="22"/>
                  </a:cubicBezTo>
                  <a:cubicBezTo>
                    <a:pt x="179" y="26"/>
                    <a:pt x="182" y="30"/>
                    <a:pt x="184" y="36"/>
                  </a:cubicBezTo>
                  <a:cubicBezTo>
                    <a:pt x="208" y="36"/>
                    <a:pt x="208" y="36"/>
                    <a:pt x="208" y="36"/>
                  </a:cubicBezTo>
                  <a:cubicBezTo>
                    <a:pt x="208" y="44"/>
                    <a:pt x="208" y="44"/>
                    <a:pt x="208" y="44"/>
                  </a:cubicBezTo>
                  <a:lnTo>
                    <a:pt x="215" y="35"/>
                  </a:lnTo>
                  <a:close/>
                  <a:moveTo>
                    <a:pt x="246" y="41"/>
                  </a:moveTo>
                  <a:cubicBezTo>
                    <a:pt x="182" y="134"/>
                    <a:pt x="182" y="134"/>
                    <a:pt x="182" y="134"/>
                  </a:cubicBezTo>
                  <a:cubicBezTo>
                    <a:pt x="155" y="134"/>
                    <a:pt x="155" y="134"/>
                    <a:pt x="155" y="134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56" y="92"/>
                    <a:pt x="156" y="92"/>
                    <a:pt x="156" y="92"/>
                  </a:cubicBezTo>
                  <a:cubicBezTo>
                    <a:pt x="169" y="113"/>
                    <a:pt x="169" y="113"/>
                    <a:pt x="169" y="113"/>
                  </a:cubicBezTo>
                  <a:cubicBezTo>
                    <a:pt x="218" y="41"/>
                    <a:pt x="218" y="41"/>
                    <a:pt x="218" y="41"/>
                  </a:cubicBezTo>
                  <a:lnTo>
                    <a:pt x="246" y="41"/>
                  </a:lnTo>
                  <a:close/>
                  <a:moveTo>
                    <a:pt x="246" y="107"/>
                  </a:moveTo>
                  <a:cubicBezTo>
                    <a:pt x="182" y="201"/>
                    <a:pt x="182" y="201"/>
                    <a:pt x="182" y="201"/>
                  </a:cubicBezTo>
                  <a:cubicBezTo>
                    <a:pt x="155" y="201"/>
                    <a:pt x="155" y="201"/>
                    <a:pt x="155" y="201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156" y="159"/>
                    <a:pt x="156" y="159"/>
                    <a:pt x="156" y="159"/>
                  </a:cubicBezTo>
                  <a:cubicBezTo>
                    <a:pt x="169" y="180"/>
                    <a:pt x="169" y="180"/>
                    <a:pt x="169" y="180"/>
                  </a:cubicBezTo>
                  <a:cubicBezTo>
                    <a:pt x="218" y="107"/>
                    <a:pt x="218" y="107"/>
                    <a:pt x="218" y="107"/>
                  </a:cubicBezTo>
                  <a:lnTo>
                    <a:pt x="246" y="1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1735" tIns="30867" rIns="61735" bIns="30867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zh-CN" sz="1600" kern="0">
                <a:solidFill>
                  <a:srgbClr val="000000"/>
                </a:solidFill>
                <a:cs typeface="Arial" pitchFamily="34" charset="0"/>
                <a:sym typeface="Arial" pitchFamily="34" charset="0"/>
              </a:endParaRPr>
            </a:p>
          </p:txBody>
        </p:sp>
      </p:grpSp>
      <p:grpSp>
        <p:nvGrpSpPr>
          <p:cNvPr id="86" name="组合 138"/>
          <p:cNvGrpSpPr>
            <a:grpSpLocks/>
          </p:cNvGrpSpPr>
          <p:nvPr/>
        </p:nvGrpSpPr>
        <p:grpSpPr bwMode="auto">
          <a:xfrm>
            <a:off x="5591175" y="4298950"/>
            <a:ext cx="1366838" cy="1344613"/>
            <a:chOff x="0" y="0"/>
            <a:chExt cx="1364456" cy="1364456"/>
          </a:xfrm>
        </p:grpSpPr>
        <p:sp>
          <p:nvSpPr>
            <p:cNvPr id="87" name="矩形 93"/>
            <p:cNvSpPr>
              <a:spLocks noChangeArrowheads="1"/>
            </p:cNvSpPr>
            <p:nvPr/>
          </p:nvSpPr>
          <p:spPr bwMode="auto">
            <a:xfrm rot="2703315">
              <a:off x="0" y="1"/>
              <a:ext cx="1364456" cy="136445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zh-CN" sz="1300" kern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grpSp>
          <p:nvGrpSpPr>
            <p:cNvPr id="33804" name="Group 416"/>
            <p:cNvGrpSpPr>
              <a:grpSpLocks/>
            </p:cNvGrpSpPr>
            <p:nvPr/>
          </p:nvGrpSpPr>
          <p:grpSpPr bwMode="auto">
            <a:xfrm>
              <a:off x="344350" y="209635"/>
              <a:ext cx="638659" cy="822023"/>
              <a:chOff x="0" y="0"/>
              <a:chExt cx="2692401" cy="3448051"/>
            </a:xfrm>
          </p:grpSpPr>
          <p:sp>
            <p:nvSpPr>
              <p:cNvPr id="89" name="Freeform 19"/>
              <p:cNvSpPr>
                <a:spLocks noEditPoints="1" noChangeArrowheads="1"/>
              </p:cNvSpPr>
              <p:nvPr/>
            </p:nvSpPr>
            <p:spPr bwMode="auto">
              <a:xfrm>
                <a:off x="866552" y="147760"/>
                <a:ext cx="634672" cy="641935"/>
              </a:xfrm>
              <a:custGeom>
                <a:avLst/>
                <a:gdLst>
                  <a:gd name="T0" fmla="*/ 171 w 171"/>
                  <a:gd name="T1" fmla="*/ 79 h 171"/>
                  <a:gd name="T2" fmla="*/ 168 w 171"/>
                  <a:gd name="T3" fmla="*/ 77 h 171"/>
                  <a:gd name="T4" fmla="*/ 152 w 171"/>
                  <a:gd name="T5" fmla="*/ 65 h 171"/>
                  <a:gd name="T6" fmla="*/ 165 w 171"/>
                  <a:gd name="T7" fmla="*/ 54 h 171"/>
                  <a:gd name="T8" fmla="*/ 161 w 171"/>
                  <a:gd name="T9" fmla="*/ 52 h 171"/>
                  <a:gd name="T10" fmla="*/ 142 w 171"/>
                  <a:gd name="T11" fmla="*/ 45 h 171"/>
                  <a:gd name="T12" fmla="*/ 152 w 171"/>
                  <a:gd name="T13" fmla="*/ 32 h 171"/>
                  <a:gd name="T14" fmla="*/ 147 w 171"/>
                  <a:gd name="T15" fmla="*/ 30 h 171"/>
                  <a:gd name="T16" fmla="*/ 127 w 171"/>
                  <a:gd name="T17" fmla="*/ 30 h 171"/>
                  <a:gd name="T18" fmla="*/ 132 w 171"/>
                  <a:gd name="T19" fmla="*/ 15 h 171"/>
                  <a:gd name="T20" fmla="*/ 127 w 171"/>
                  <a:gd name="T21" fmla="*/ 14 h 171"/>
                  <a:gd name="T22" fmla="*/ 108 w 171"/>
                  <a:gd name="T23" fmla="*/ 20 h 171"/>
                  <a:gd name="T24" fmla="*/ 108 w 171"/>
                  <a:gd name="T25" fmla="*/ 5 h 171"/>
                  <a:gd name="T26" fmla="*/ 103 w 171"/>
                  <a:gd name="T27" fmla="*/ 4 h 171"/>
                  <a:gd name="T28" fmla="*/ 86 w 171"/>
                  <a:gd name="T29" fmla="*/ 16 h 171"/>
                  <a:gd name="T30" fmla="*/ 79 w 171"/>
                  <a:gd name="T31" fmla="*/ 0 h 171"/>
                  <a:gd name="T32" fmla="*/ 77 w 171"/>
                  <a:gd name="T33" fmla="*/ 3 h 171"/>
                  <a:gd name="T34" fmla="*/ 65 w 171"/>
                  <a:gd name="T35" fmla="*/ 19 h 171"/>
                  <a:gd name="T36" fmla="*/ 53 w 171"/>
                  <a:gd name="T37" fmla="*/ 6 h 171"/>
                  <a:gd name="T38" fmla="*/ 52 w 171"/>
                  <a:gd name="T39" fmla="*/ 10 h 171"/>
                  <a:gd name="T40" fmla="*/ 45 w 171"/>
                  <a:gd name="T41" fmla="*/ 29 h 171"/>
                  <a:gd name="T42" fmla="*/ 30 w 171"/>
                  <a:gd name="T43" fmla="*/ 20 h 171"/>
                  <a:gd name="T44" fmla="*/ 30 w 171"/>
                  <a:gd name="T45" fmla="*/ 24 h 171"/>
                  <a:gd name="T46" fmla="*/ 30 w 171"/>
                  <a:gd name="T47" fmla="*/ 44 h 171"/>
                  <a:gd name="T48" fmla="*/ 13 w 171"/>
                  <a:gd name="T49" fmla="*/ 40 h 171"/>
                  <a:gd name="T50" fmla="*/ 14 w 171"/>
                  <a:gd name="T51" fmla="*/ 44 h 171"/>
                  <a:gd name="T52" fmla="*/ 20 w 171"/>
                  <a:gd name="T53" fmla="*/ 63 h 171"/>
                  <a:gd name="T54" fmla="*/ 2 w 171"/>
                  <a:gd name="T55" fmla="*/ 65 h 171"/>
                  <a:gd name="T56" fmla="*/ 4 w 171"/>
                  <a:gd name="T57" fmla="*/ 68 h 171"/>
                  <a:gd name="T58" fmla="*/ 16 w 171"/>
                  <a:gd name="T59" fmla="*/ 84 h 171"/>
                  <a:gd name="T60" fmla="*/ 0 w 171"/>
                  <a:gd name="T61" fmla="*/ 91 h 171"/>
                  <a:gd name="T62" fmla="*/ 3 w 171"/>
                  <a:gd name="T63" fmla="*/ 94 h 171"/>
                  <a:gd name="T64" fmla="*/ 19 w 171"/>
                  <a:gd name="T65" fmla="*/ 106 h 171"/>
                  <a:gd name="T66" fmla="*/ 6 w 171"/>
                  <a:gd name="T67" fmla="*/ 116 h 171"/>
                  <a:gd name="T68" fmla="*/ 10 w 171"/>
                  <a:gd name="T69" fmla="*/ 119 h 171"/>
                  <a:gd name="T70" fmla="*/ 29 w 171"/>
                  <a:gd name="T71" fmla="*/ 125 h 171"/>
                  <a:gd name="T72" fmla="*/ 19 w 171"/>
                  <a:gd name="T73" fmla="*/ 139 h 171"/>
                  <a:gd name="T74" fmla="*/ 24 w 171"/>
                  <a:gd name="T75" fmla="*/ 141 h 171"/>
                  <a:gd name="T76" fmla="*/ 44 w 171"/>
                  <a:gd name="T77" fmla="*/ 141 h 171"/>
                  <a:gd name="T78" fmla="*/ 39 w 171"/>
                  <a:gd name="T79" fmla="*/ 156 h 171"/>
                  <a:gd name="T80" fmla="*/ 44 w 171"/>
                  <a:gd name="T81" fmla="*/ 157 h 171"/>
                  <a:gd name="T82" fmla="*/ 63 w 171"/>
                  <a:gd name="T83" fmla="*/ 151 h 171"/>
                  <a:gd name="T84" fmla="*/ 63 w 171"/>
                  <a:gd name="T85" fmla="*/ 166 h 171"/>
                  <a:gd name="T86" fmla="*/ 68 w 171"/>
                  <a:gd name="T87" fmla="*/ 166 h 171"/>
                  <a:gd name="T88" fmla="*/ 85 w 171"/>
                  <a:gd name="T89" fmla="*/ 155 h 171"/>
                  <a:gd name="T90" fmla="*/ 91 w 171"/>
                  <a:gd name="T91" fmla="*/ 171 h 171"/>
                  <a:gd name="T92" fmla="*/ 94 w 171"/>
                  <a:gd name="T93" fmla="*/ 168 h 171"/>
                  <a:gd name="T94" fmla="*/ 96 w 171"/>
                  <a:gd name="T95" fmla="*/ 154 h 171"/>
                  <a:gd name="T96" fmla="*/ 114 w 171"/>
                  <a:gd name="T97" fmla="*/ 163 h 171"/>
                  <a:gd name="T98" fmla="*/ 119 w 171"/>
                  <a:gd name="T99" fmla="*/ 162 h 171"/>
                  <a:gd name="T100" fmla="*/ 117 w 171"/>
                  <a:gd name="T101" fmla="*/ 147 h 171"/>
                  <a:gd name="T102" fmla="*/ 137 w 171"/>
                  <a:gd name="T103" fmla="*/ 150 h 171"/>
                  <a:gd name="T104" fmla="*/ 142 w 171"/>
                  <a:gd name="T105" fmla="*/ 149 h 171"/>
                  <a:gd name="T106" fmla="*/ 135 w 171"/>
                  <a:gd name="T107" fmla="*/ 134 h 171"/>
                  <a:gd name="T108" fmla="*/ 154 w 171"/>
                  <a:gd name="T109" fmla="*/ 131 h 171"/>
                  <a:gd name="T110" fmla="*/ 159 w 171"/>
                  <a:gd name="T111" fmla="*/ 129 h 171"/>
                  <a:gd name="T112" fmla="*/ 147 w 171"/>
                  <a:gd name="T113" fmla="*/ 117 h 171"/>
                  <a:gd name="T114" fmla="*/ 165 w 171"/>
                  <a:gd name="T115" fmla="*/ 108 h 171"/>
                  <a:gd name="T116" fmla="*/ 169 w 171"/>
                  <a:gd name="T117" fmla="*/ 105 h 171"/>
                  <a:gd name="T118" fmla="*/ 154 w 171"/>
                  <a:gd name="T119" fmla="*/ 96 h 171"/>
                  <a:gd name="T120" fmla="*/ 168 w 171"/>
                  <a:gd name="T121" fmla="*/ 82 h 171"/>
                  <a:gd name="T122" fmla="*/ 70 w 171"/>
                  <a:gd name="T123" fmla="*/ 85 h 171"/>
                  <a:gd name="T124" fmla="*/ 101 w 171"/>
                  <a:gd name="T125" fmla="*/ 85 h 17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71"/>
                  <a:gd name="T190" fmla="*/ 0 h 171"/>
                  <a:gd name="T191" fmla="*/ 171 w 171"/>
                  <a:gd name="T192" fmla="*/ 171 h 171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71" h="171">
                    <a:moveTo>
                      <a:pt x="168" y="82"/>
                    </a:moveTo>
                    <a:cubicBezTo>
                      <a:pt x="170" y="82"/>
                      <a:pt x="171" y="81"/>
                      <a:pt x="171" y="79"/>
                    </a:cubicBezTo>
                    <a:cubicBezTo>
                      <a:pt x="171" y="79"/>
                      <a:pt x="171" y="79"/>
                      <a:pt x="171" y="79"/>
                    </a:cubicBezTo>
                    <a:cubicBezTo>
                      <a:pt x="171" y="78"/>
                      <a:pt x="169" y="77"/>
                      <a:pt x="168" y="77"/>
                    </a:cubicBezTo>
                    <a:cubicBezTo>
                      <a:pt x="154" y="75"/>
                      <a:pt x="154" y="75"/>
                      <a:pt x="154" y="75"/>
                    </a:cubicBezTo>
                    <a:cubicBezTo>
                      <a:pt x="154" y="71"/>
                      <a:pt x="153" y="68"/>
                      <a:pt x="152" y="65"/>
                    </a:cubicBezTo>
                    <a:cubicBezTo>
                      <a:pt x="163" y="57"/>
                      <a:pt x="163" y="57"/>
                      <a:pt x="163" y="57"/>
                    </a:cubicBezTo>
                    <a:cubicBezTo>
                      <a:pt x="164" y="56"/>
                      <a:pt x="165" y="55"/>
                      <a:pt x="165" y="54"/>
                    </a:cubicBezTo>
                    <a:cubicBezTo>
                      <a:pt x="165" y="54"/>
                      <a:pt x="165" y="53"/>
                      <a:pt x="165" y="53"/>
                    </a:cubicBezTo>
                    <a:cubicBezTo>
                      <a:pt x="164" y="52"/>
                      <a:pt x="163" y="51"/>
                      <a:pt x="161" y="52"/>
                    </a:cubicBezTo>
                    <a:cubicBezTo>
                      <a:pt x="147" y="54"/>
                      <a:pt x="147" y="54"/>
                      <a:pt x="147" y="54"/>
                    </a:cubicBezTo>
                    <a:cubicBezTo>
                      <a:pt x="146" y="51"/>
                      <a:pt x="144" y="48"/>
                      <a:pt x="142" y="45"/>
                    </a:cubicBezTo>
                    <a:cubicBezTo>
                      <a:pt x="151" y="34"/>
                      <a:pt x="151" y="34"/>
                      <a:pt x="151" y="34"/>
                    </a:cubicBezTo>
                    <a:cubicBezTo>
                      <a:pt x="151" y="34"/>
                      <a:pt x="152" y="33"/>
                      <a:pt x="152" y="32"/>
                    </a:cubicBezTo>
                    <a:cubicBezTo>
                      <a:pt x="152" y="31"/>
                      <a:pt x="151" y="31"/>
                      <a:pt x="151" y="30"/>
                    </a:cubicBezTo>
                    <a:cubicBezTo>
                      <a:pt x="150" y="29"/>
                      <a:pt x="148" y="29"/>
                      <a:pt x="147" y="30"/>
                    </a:cubicBezTo>
                    <a:cubicBezTo>
                      <a:pt x="135" y="36"/>
                      <a:pt x="135" y="36"/>
                      <a:pt x="135" y="36"/>
                    </a:cubicBezTo>
                    <a:cubicBezTo>
                      <a:pt x="132" y="34"/>
                      <a:pt x="130" y="32"/>
                      <a:pt x="127" y="30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132" y="16"/>
                      <a:pt x="132" y="16"/>
                      <a:pt x="132" y="15"/>
                    </a:cubicBezTo>
                    <a:cubicBezTo>
                      <a:pt x="132" y="14"/>
                      <a:pt x="132" y="13"/>
                      <a:pt x="131" y="13"/>
                    </a:cubicBezTo>
                    <a:cubicBezTo>
                      <a:pt x="129" y="12"/>
                      <a:pt x="128" y="12"/>
                      <a:pt x="127" y="14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4" y="22"/>
                      <a:pt x="111" y="21"/>
                      <a:pt x="108" y="20"/>
                    </a:cubicBezTo>
                    <a:cubicBezTo>
                      <a:pt x="108" y="6"/>
                      <a:pt x="108" y="6"/>
                      <a:pt x="108" y="6"/>
                    </a:cubicBezTo>
                    <a:cubicBezTo>
                      <a:pt x="108" y="5"/>
                      <a:pt x="108" y="5"/>
                      <a:pt x="108" y="5"/>
                    </a:cubicBezTo>
                    <a:cubicBezTo>
                      <a:pt x="108" y="4"/>
                      <a:pt x="107" y="3"/>
                      <a:pt x="106" y="2"/>
                    </a:cubicBezTo>
                    <a:cubicBezTo>
                      <a:pt x="105" y="2"/>
                      <a:pt x="103" y="3"/>
                      <a:pt x="103" y="4"/>
                    </a:cubicBezTo>
                    <a:cubicBezTo>
                      <a:pt x="96" y="17"/>
                      <a:pt x="96" y="17"/>
                      <a:pt x="96" y="17"/>
                    </a:cubicBezTo>
                    <a:cubicBezTo>
                      <a:pt x="93" y="16"/>
                      <a:pt x="90" y="16"/>
                      <a:pt x="86" y="16"/>
                    </a:cubicBezTo>
                    <a:cubicBezTo>
                      <a:pt x="82" y="3"/>
                      <a:pt x="82" y="3"/>
                      <a:pt x="82" y="3"/>
                    </a:cubicBezTo>
                    <a:cubicBezTo>
                      <a:pt x="82" y="1"/>
                      <a:pt x="81" y="0"/>
                      <a:pt x="79" y="0"/>
                    </a:cubicBezTo>
                    <a:cubicBezTo>
                      <a:pt x="78" y="0"/>
                      <a:pt x="77" y="1"/>
                      <a:pt x="77" y="3"/>
                    </a:cubicBezTo>
                    <a:cubicBezTo>
                      <a:pt x="77" y="3"/>
                      <a:pt x="77" y="3"/>
                      <a:pt x="77" y="3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1" y="17"/>
                      <a:pt x="68" y="18"/>
                      <a:pt x="65" y="19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6" y="6"/>
                      <a:pt x="55" y="5"/>
                      <a:pt x="53" y="6"/>
                    </a:cubicBezTo>
                    <a:cubicBezTo>
                      <a:pt x="52" y="6"/>
                      <a:pt x="52" y="7"/>
                      <a:pt x="52" y="9"/>
                    </a:cubicBezTo>
                    <a:cubicBezTo>
                      <a:pt x="52" y="9"/>
                      <a:pt x="52" y="9"/>
                      <a:pt x="52" y="10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1" y="25"/>
                      <a:pt x="48" y="27"/>
                      <a:pt x="45" y="2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3" y="19"/>
                      <a:pt x="32" y="19"/>
                      <a:pt x="30" y="20"/>
                    </a:cubicBezTo>
                    <a:cubicBezTo>
                      <a:pt x="30" y="20"/>
                      <a:pt x="29" y="21"/>
                      <a:pt x="29" y="22"/>
                    </a:cubicBezTo>
                    <a:cubicBezTo>
                      <a:pt x="29" y="23"/>
                      <a:pt x="30" y="23"/>
                      <a:pt x="30" y="24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4" y="39"/>
                      <a:pt x="32" y="41"/>
                      <a:pt x="30" y="44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5" y="38"/>
                      <a:pt x="14" y="39"/>
                      <a:pt x="13" y="40"/>
                    </a:cubicBezTo>
                    <a:cubicBezTo>
                      <a:pt x="13" y="41"/>
                      <a:pt x="12" y="41"/>
                      <a:pt x="12" y="42"/>
                    </a:cubicBezTo>
                    <a:cubicBezTo>
                      <a:pt x="12" y="42"/>
                      <a:pt x="13" y="43"/>
                      <a:pt x="14" y="44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22" y="57"/>
                      <a:pt x="21" y="60"/>
                      <a:pt x="20" y="63"/>
                    </a:cubicBezTo>
                    <a:cubicBezTo>
                      <a:pt x="6" y="63"/>
                      <a:pt x="6" y="63"/>
                      <a:pt x="6" y="63"/>
                    </a:cubicBezTo>
                    <a:cubicBezTo>
                      <a:pt x="4" y="62"/>
                      <a:pt x="3" y="63"/>
                      <a:pt x="2" y="65"/>
                    </a:cubicBezTo>
                    <a:cubicBezTo>
                      <a:pt x="2" y="65"/>
                      <a:pt x="2" y="65"/>
                      <a:pt x="2" y="65"/>
                    </a:cubicBezTo>
                    <a:cubicBezTo>
                      <a:pt x="2" y="67"/>
                      <a:pt x="3" y="68"/>
                      <a:pt x="4" y="68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6" y="78"/>
                      <a:pt x="16" y="81"/>
                      <a:pt x="16" y="84"/>
                    </a:cubicBezTo>
                    <a:cubicBezTo>
                      <a:pt x="3" y="89"/>
                      <a:pt x="3" y="89"/>
                      <a:pt x="3" y="89"/>
                    </a:cubicBezTo>
                    <a:cubicBezTo>
                      <a:pt x="1" y="89"/>
                      <a:pt x="0" y="90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3"/>
                      <a:pt x="2" y="94"/>
                      <a:pt x="3" y="94"/>
                    </a:cubicBezTo>
                    <a:cubicBezTo>
                      <a:pt x="17" y="96"/>
                      <a:pt x="17" y="96"/>
                      <a:pt x="17" y="96"/>
                    </a:cubicBezTo>
                    <a:cubicBezTo>
                      <a:pt x="17" y="99"/>
                      <a:pt x="18" y="103"/>
                      <a:pt x="19" y="106"/>
                    </a:cubicBezTo>
                    <a:cubicBezTo>
                      <a:pt x="8" y="114"/>
                      <a:pt x="8" y="114"/>
                      <a:pt x="8" y="114"/>
                    </a:cubicBezTo>
                    <a:cubicBezTo>
                      <a:pt x="7" y="114"/>
                      <a:pt x="6" y="115"/>
                      <a:pt x="6" y="116"/>
                    </a:cubicBezTo>
                    <a:cubicBezTo>
                      <a:pt x="6" y="117"/>
                      <a:pt x="6" y="117"/>
                      <a:pt x="6" y="118"/>
                    </a:cubicBezTo>
                    <a:cubicBezTo>
                      <a:pt x="7" y="119"/>
                      <a:pt x="8" y="120"/>
                      <a:pt x="10" y="119"/>
                    </a:cubicBezTo>
                    <a:cubicBezTo>
                      <a:pt x="24" y="117"/>
                      <a:pt x="24" y="117"/>
                      <a:pt x="24" y="117"/>
                    </a:cubicBezTo>
                    <a:cubicBezTo>
                      <a:pt x="25" y="120"/>
                      <a:pt x="27" y="123"/>
                      <a:pt x="29" y="125"/>
                    </a:cubicBezTo>
                    <a:cubicBezTo>
                      <a:pt x="20" y="137"/>
                      <a:pt x="20" y="137"/>
                      <a:pt x="20" y="137"/>
                    </a:cubicBezTo>
                    <a:cubicBezTo>
                      <a:pt x="20" y="137"/>
                      <a:pt x="19" y="138"/>
                      <a:pt x="19" y="139"/>
                    </a:cubicBezTo>
                    <a:cubicBezTo>
                      <a:pt x="19" y="139"/>
                      <a:pt x="20" y="140"/>
                      <a:pt x="20" y="140"/>
                    </a:cubicBezTo>
                    <a:cubicBezTo>
                      <a:pt x="21" y="142"/>
                      <a:pt x="23" y="142"/>
                      <a:pt x="24" y="141"/>
                    </a:cubicBezTo>
                    <a:cubicBezTo>
                      <a:pt x="36" y="134"/>
                      <a:pt x="36" y="134"/>
                      <a:pt x="36" y="134"/>
                    </a:cubicBezTo>
                    <a:cubicBezTo>
                      <a:pt x="39" y="137"/>
                      <a:pt x="41" y="139"/>
                      <a:pt x="44" y="141"/>
                    </a:cubicBezTo>
                    <a:cubicBezTo>
                      <a:pt x="39" y="154"/>
                      <a:pt x="39" y="154"/>
                      <a:pt x="39" y="154"/>
                    </a:cubicBezTo>
                    <a:cubicBezTo>
                      <a:pt x="39" y="155"/>
                      <a:pt x="39" y="155"/>
                      <a:pt x="39" y="156"/>
                    </a:cubicBezTo>
                    <a:cubicBezTo>
                      <a:pt x="39" y="157"/>
                      <a:pt x="39" y="157"/>
                      <a:pt x="40" y="158"/>
                    </a:cubicBezTo>
                    <a:cubicBezTo>
                      <a:pt x="42" y="159"/>
                      <a:pt x="43" y="158"/>
                      <a:pt x="44" y="157"/>
                    </a:cubicBezTo>
                    <a:cubicBezTo>
                      <a:pt x="54" y="147"/>
                      <a:pt x="54" y="147"/>
                      <a:pt x="54" y="147"/>
                    </a:cubicBezTo>
                    <a:cubicBezTo>
                      <a:pt x="57" y="149"/>
                      <a:pt x="60" y="150"/>
                      <a:pt x="63" y="151"/>
                    </a:cubicBezTo>
                    <a:cubicBezTo>
                      <a:pt x="63" y="165"/>
                      <a:pt x="63" y="165"/>
                      <a:pt x="63" y="165"/>
                    </a:cubicBezTo>
                    <a:cubicBezTo>
                      <a:pt x="63" y="165"/>
                      <a:pt x="63" y="166"/>
                      <a:pt x="63" y="166"/>
                    </a:cubicBezTo>
                    <a:cubicBezTo>
                      <a:pt x="63" y="167"/>
                      <a:pt x="64" y="168"/>
                      <a:pt x="65" y="168"/>
                    </a:cubicBezTo>
                    <a:cubicBezTo>
                      <a:pt x="66" y="169"/>
                      <a:pt x="68" y="168"/>
                      <a:pt x="68" y="166"/>
                    </a:cubicBezTo>
                    <a:cubicBezTo>
                      <a:pt x="75" y="154"/>
                      <a:pt x="75" y="154"/>
                      <a:pt x="75" y="154"/>
                    </a:cubicBezTo>
                    <a:cubicBezTo>
                      <a:pt x="78" y="154"/>
                      <a:pt x="81" y="155"/>
                      <a:pt x="85" y="155"/>
                    </a:cubicBezTo>
                    <a:cubicBezTo>
                      <a:pt x="89" y="168"/>
                      <a:pt x="89" y="168"/>
                      <a:pt x="89" y="168"/>
                    </a:cubicBezTo>
                    <a:cubicBezTo>
                      <a:pt x="89" y="170"/>
                      <a:pt x="90" y="171"/>
                      <a:pt x="91" y="171"/>
                    </a:cubicBezTo>
                    <a:cubicBezTo>
                      <a:pt x="91" y="171"/>
                      <a:pt x="92" y="171"/>
                      <a:pt x="92" y="171"/>
                    </a:cubicBezTo>
                    <a:cubicBezTo>
                      <a:pt x="93" y="171"/>
                      <a:pt x="94" y="169"/>
                      <a:pt x="94" y="168"/>
                    </a:cubicBezTo>
                    <a:cubicBezTo>
                      <a:pt x="94" y="168"/>
                      <a:pt x="94" y="168"/>
                      <a:pt x="94" y="168"/>
                    </a:cubicBezTo>
                    <a:cubicBezTo>
                      <a:pt x="96" y="154"/>
                      <a:pt x="96" y="154"/>
                      <a:pt x="96" y="154"/>
                    </a:cubicBezTo>
                    <a:cubicBezTo>
                      <a:pt x="100" y="153"/>
                      <a:pt x="103" y="153"/>
                      <a:pt x="106" y="152"/>
                    </a:cubicBezTo>
                    <a:cubicBezTo>
                      <a:pt x="114" y="163"/>
                      <a:pt x="114" y="163"/>
                      <a:pt x="114" y="163"/>
                    </a:cubicBezTo>
                    <a:cubicBezTo>
                      <a:pt x="115" y="165"/>
                      <a:pt x="116" y="165"/>
                      <a:pt x="118" y="165"/>
                    </a:cubicBezTo>
                    <a:cubicBezTo>
                      <a:pt x="119" y="164"/>
                      <a:pt x="119" y="163"/>
                      <a:pt x="119" y="162"/>
                    </a:cubicBezTo>
                    <a:cubicBezTo>
                      <a:pt x="119" y="162"/>
                      <a:pt x="119" y="161"/>
                      <a:pt x="119" y="161"/>
                    </a:cubicBezTo>
                    <a:cubicBezTo>
                      <a:pt x="117" y="147"/>
                      <a:pt x="117" y="147"/>
                      <a:pt x="117" y="147"/>
                    </a:cubicBezTo>
                    <a:cubicBezTo>
                      <a:pt x="120" y="146"/>
                      <a:pt x="123" y="144"/>
                      <a:pt x="126" y="142"/>
                    </a:cubicBezTo>
                    <a:cubicBezTo>
                      <a:pt x="137" y="150"/>
                      <a:pt x="137" y="150"/>
                      <a:pt x="137" y="150"/>
                    </a:cubicBezTo>
                    <a:cubicBezTo>
                      <a:pt x="138" y="152"/>
                      <a:pt x="139" y="152"/>
                      <a:pt x="141" y="151"/>
                    </a:cubicBezTo>
                    <a:cubicBezTo>
                      <a:pt x="141" y="150"/>
                      <a:pt x="142" y="149"/>
                      <a:pt x="142" y="149"/>
                    </a:cubicBezTo>
                    <a:cubicBezTo>
                      <a:pt x="142" y="148"/>
                      <a:pt x="141" y="147"/>
                      <a:pt x="141" y="147"/>
                    </a:cubicBezTo>
                    <a:cubicBezTo>
                      <a:pt x="135" y="134"/>
                      <a:pt x="135" y="134"/>
                      <a:pt x="135" y="134"/>
                    </a:cubicBezTo>
                    <a:cubicBezTo>
                      <a:pt x="137" y="132"/>
                      <a:pt x="139" y="130"/>
                      <a:pt x="141" y="127"/>
                    </a:cubicBezTo>
                    <a:cubicBezTo>
                      <a:pt x="154" y="131"/>
                      <a:pt x="154" y="131"/>
                      <a:pt x="154" y="131"/>
                    </a:cubicBezTo>
                    <a:cubicBezTo>
                      <a:pt x="156" y="132"/>
                      <a:pt x="157" y="132"/>
                      <a:pt x="158" y="131"/>
                    </a:cubicBezTo>
                    <a:cubicBezTo>
                      <a:pt x="158" y="130"/>
                      <a:pt x="159" y="130"/>
                      <a:pt x="159" y="129"/>
                    </a:cubicBezTo>
                    <a:cubicBezTo>
                      <a:pt x="159" y="128"/>
                      <a:pt x="158" y="127"/>
                      <a:pt x="157" y="127"/>
                    </a:cubicBezTo>
                    <a:cubicBezTo>
                      <a:pt x="147" y="117"/>
                      <a:pt x="147" y="117"/>
                      <a:pt x="147" y="117"/>
                    </a:cubicBezTo>
                    <a:cubicBezTo>
                      <a:pt x="149" y="114"/>
                      <a:pt x="150" y="111"/>
                      <a:pt x="151" y="108"/>
                    </a:cubicBezTo>
                    <a:cubicBezTo>
                      <a:pt x="165" y="108"/>
                      <a:pt x="165" y="108"/>
                      <a:pt x="165" y="108"/>
                    </a:cubicBezTo>
                    <a:cubicBezTo>
                      <a:pt x="167" y="108"/>
                      <a:pt x="168" y="107"/>
                      <a:pt x="169" y="106"/>
                    </a:cubicBezTo>
                    <a:cubicBezTo>
                      <a:pt x="169" y="106"/>
                      <a:pt x="169" y="105"/>
                      <a:pt x="169" y="105"/>
                    </a:cubicBezTo>
                    <a:cubicBezTo>
                      <a:pt x="169" y="104"/>
                      <a:pt x="168" y="103"/>
                      <a:pt x="167" y="103"/>
                    </a:cubicBezTo>
                    <a:cubicBezTo>
                      <a:pt x="154" y="96"/>
                      <a:pt x="154" y="96"/>
                      <a:pt x="154" y="96"/>
                    </a:cubicBezTo>
                    <a:cubicBezTo>
                      <a:pt x="155" y="93"/>
                      <a:pt x="155" y="90"/>
                      <a:pt x="155" y="86"/>
                    </a:cubicBezTo>
                    <a:lnTo>
                      <a:pt x="168" y="82"/>
                    </a:lnTo>
                    <a:close/>
                    <a:moveTo>
                      <a:pt x="86" y="101"/>
                    </a:moveTo>
                    <a:cubicBezTo>
                      <a:pt x="77" y="101"/>
                      <a:pt x="70" y="94"/>
                      <a:pt x="70" y="85"/>
                    </a:cubicBezTo>
                    <a:cubicBezTo>
                      <a:pt x="70" y="77"/>
                      <a:pt x="77" y="70"/>
                      <a:pt x="86" y="70"/>
                    </a:cubicBezTo>
                    <a:cubicBezTo>
                      <a:pt x="94" y="70"/>
                      <a:pt x="101" y="77"/>
                      <a:pt x="101" y="85"/>
                    </a:cubicBezTo>
                    <a:cubicBezTo>
                      <a:pt x="101" y="94"/>
                      <a:pt x="94" y="101"/>
                      <a:pt x="86" y="1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zh-CN" sz="1300" kern="0">
                  <a:solidFill>
                    <a:srgbClr val="000000"/>
                  </a:solidFill>
                  <a:cs typeface="Arial" pitchFamily="34" charset="0"/>
                  <a:sym typeface="Arial" pitchFamily="34" charset="0"/>
                </a:endParaRPr>
              </a:p>
            </p:txBody>
          </p:sp>
          <p:sp>
            <p:nvSpPr>
              <p:cNvPr id="90" name="Freeform 20"/>
              <p:cNvSpPr>
                <a:spLocks noEditPoints="1" noChangeArrowheads="1"/>
              </p:cNvSpPr>
              <p:nvPr/>
            </p:nvSpPr>
            <p:spPr bwMode="auto">
              <a:xfrm>
                <a:off x="1441099" y="-898"/>
                <a:ext cx="447610" cy="452734"/>
              </a:xfrm>
              <a:custGeom>
                <a:avLst/>
                <a:gdLst>
                  <a:gd name="T0" fmla="*/ 121 w 121"/>
                  <a:gd name="T1" fmla="*/ 56 h 121"/>
                  <a:gd name="T2" fmla="*/ 119 w 121"/>
                  <a:gd name="T3" fmla="*/ 54 h 121"/>
                  <a:gd name="T4" fmla="*/ 108 w 121"/>
                  <a:gd name="T5" fmla="*/ 46 h 121"/>
                  <a:gd name="T6" fmla="*/ 117 w 121"/>
                  <a:gd name="T7" fmla="*/ 38 h 121"/>
                  <a:gd name="T8" fmla="*/ 115 w 121"/>
                  <a:gd name="T9" fmla="*/ 37 h 121"/>
                  <a:gd name="T10" fmla="*/ 101 w 121"/>
                  <a:gd name="T11" fmla="*/ 32 h 121"/>
                  <a:gd name="T12" fmla="*/ 108 w 121"/>
                  <a:gd name="T13" fmla="*/ 23 h 121"/>
                  <a:gd name="T14" fmla="*/ 105 w 121"/>
                  <a:gd name="T15" fmla="*/ 21 h 121"/>
                  <a:gd name="T16" fmla="*/ 90 w 121"/>
                  <a:gd name="T17" fmla="*/ 21 h 121"/>
                  <a:gd name="T18" fmla="*/ 94 w 121"/>
                  <a:gd name="T19" fmla="*/ 11 h 121"/>
                  <a:gd name="T20" fmla="*/ 90 w 121"/>
                  <a:gd name="T21" fmla="*/ 10 h 121"/>
                  <a:gd name="T22" fmla="*/ 77 w 121"/>
                  <a:gd name="T23" fmla="*/ 14 h 121"/>
                  <a:gd name="T24" fmla="*/ 77 w 121"/>
                  <a:gd name="T25" fmla="*/ 3 h 121"/>
                  <a:gd name="T26" fmla="*/ 73 w 121"/>
                  <a:gd name="T27" fmla="*/ 3 h 121"/>
                  <a:gd name="T28" fmla="*/ 61 w 121"/>
                  <a:gd name="T29" fmla="*/ 11 h 121"/>
                  <a:gd name="T30" fmla="*/ 56 w 121"/>
                  <a:gd name="T31" fmla="*/ 0 h 121"/>
                  <a:gd name="T32" fmla="*/ 55 w 121"/>
                  <a:gd name="T33" fmla="*/ 2 h 121"/>
                  <a:gd name="T34" fmla="*/ 46 w 121"/>
                  <a:gd name="T35" fmla="*/ 13 h 121"/>
                  <a:gd name="T36" fmla="*/ 38 w 121"/>
                  <a:gd name="T37" fmla="*/ 4 h 121"/>
                  <a:gd name="T38" fmla="*/ 37 w 121"/>
                  <a:gd name="T39" fmla="*/ 7 h 121"/>
                  <a:gd name="T40" fmla="*/ 32 w 121"/>
                  <a:gd name="T41" fmla="*/ 20 h 121"/>
                  <a:gd name="T42" fmla="*/ 22 w 121"/>
                  <a:gd name="T43" fmla="*/ 14 h 121"/>
                  <a:gd name="T44" fmla="*/ 21 w 121"/>
                  <a:gd name="T45" fmla="*/ 17 h 121"/>
                  <a:gd name="T46" fmla="*/ 21 w 121"/>
                  <a:gd name="T47" fmla="*/ 31 h 121"/>
                  <a:gd name="T48" fmla="*/ 9 w 121"/>
                  <a:gd name="T49" fmla="*/ 28 h 121"/>
                  <a:gd name="T50" fmla="*/ 10 w 121"/>
                  <a:gd name="T51" fmla="*/ 31 h 121"/>
                  <a:gd name="T52" fmla="*/ 14 w 121"/>
                  <a:gd name="T53" fmla="*/ 45 h 121"/>
                  <a:gd name="T54" fmla="*/ 2 w 121"/>
                  <a:gd name="T55" fmla="*/ 46 h 121"/>
                  <a:gd name="T56" fmla="*/ 3 w 121"/>
                  <a:gd name="T57" fmla="*/ 48 h 121"/>
                  <a:gd name="T58" fmla="*/ 11 w 121"/>
                  <a:gd name="T59" fmla="*/ 60 h 121"/>
                  <a:gd name="T60" fmla="*/ 0 w 121"/>
                  <a:gd name="T61" fmla="*/ 65 h 121"/>
                  <a:gd name="T62" fmla="*/ 2 w 121"/>
                  <a:gd name="T63" fmla="*/ 67 h 121"/>
                  <a:gd name="T64" fmla="*/ 14 w 121"/>
                  <a:gd name="T65" fmla="*/ 75 h 121"/>
                  <a:gd name="T66" fmla="*/ 4 w 121"/>
                  <a:gd name="T67" fmla="*/ 83 h 121"/>
                  <a:gd name="T68" fmla="*/ 7 w 121"/>
                  <a:gd name="T69" fmla="*/ 84 h 121"/>
                  <a:gd name="T70" fmla="*/ 20 w 121"/>
                  <a:gd name="T71" fmla="*/ 89 h 121"/>
                  <a:gd name="T72" fmla="*/ 14 w 121"/>
                  <a:gd name="T73" fmla="*/ 98 h 121"/>
                  <a:gd name="T74" fmla="*/ 17 w 121"/>
                  <a:gd name="T75" fmla="*/ 100 h 121"/>
                  <a:gd name="T76" fmla="*/ 31 w 121"/>
                  <a:gd name="T77" fmla="*/ 100 h 121"/>
                  <a:gd name="T78" fmla="*/ 28 w 121"/>
                  <a:gd name="T79" fmla="*/ 110 h 121"/>
                  <a:gd name="T80" fmla="*/ 31 w 121"/>
                  <a:gd name="T81" fmla="*/ 112 h 121"/>
                  <a:gd name="T82" fmla="*/ 45 w 121"/>
                  <a:gd name="T83" fmla="*/ 107 h 121"/>
                  <a:gd name="T84" fmla="*/ 45 w 121"/>
                  <a:gd name="T85" fmla="*/ 118 h 121"/>
                  <a:gd name="T86" fmla="*/ 49 w 121"/>
                  <a:gd name="T87" fmla="*/ 118 h 121"/>
                  <a:gd name="T88" fmla="*/ 60 w 121"/>
                  <a:gd name="T89" fmla="*/ 110 h 121"/>
                  <a:gd name="T90" fmla="*/ 65 w 121"/>
                  <a:gd name="T91" fmla="*/ 121 h 121"/>
                  <a:gd name="T92" fmla="*/ 67 w 121"/>
                  <a:gd name="T93" fmla="*/ 119 h 121"/>
                  <a:gd name="T94" fmla="*/ 68 w 121"/>
                  <a:gd name="T95" fmla="*/ 109 h 121"/>
                  <a:gd name="T96" fmla="*/ 81 w 121"/>
                  <a:gd name="T97" fmla="*/ 116 h 121"/>
                  <a:gd name="T98" fmla="*/ 85 w 121"/>
                  <a:gd name="T99" fmla="*/ 115 h 121"/>
                  <a:gd name="T100" fmla="*/ 83 w 121"/>
                  <a:gd name="T101" fmla="*/ 104 h 121"/>
                  <a:gd name="T102" fmla="*/ 97 w 121"/>
                  <a:gd name="T103" fmla="*/ 107 h 121"/>
                  <a:gd name="T104" fmla="*/ 101 w 121"/>
                  <a:gd name="T105" fmla="*/ 106 h 121"/>
                  <a:gd name="T106" fmla="*/ 96 w 121"/>
                  <a:gd name="T107" fmla="*/ 95 h 121"/>
                  <a:gd name="T108" fmla="*/ 110 w 121"/>
                  <a:gd name="T109" fmla="*/ 93 h 121"/>
                  <a:gd name="T110" fmla="*/ 113 w 121"/>
                  <a:gd name="T111" fmla="*/ 92 h 121"/>
                  <a:gd name="T112" fmla="*/ 105 w 121"/>
                  <a:gd name="T113" fmla="*/ 83 h 121"/>
                  <a:gd name="T114" fmla="*/ 117 w 121"/>
                  <a:gd name="T115" fmla="*/ 77 h 121"/>
                  <a:gd name="T116" fmla="*/ 120 w 121"/>
                  <a:gd name="T117" fmla="*/ 75 h 121"/>
                  <a:gd name="T118" fmla="*/ 109 w 121"/>
                  <a:gd name="T119" fmla="*/ 68 h 121"/>
                  <a:gd name="T120" fmla="*/ 120 w 121"/>
                  <a:gd name="T121" fmla="*/ 58 h 121"/>
                  <a:gd name="T122" fmla="*/ 50 w 121"/>
                  <a:gd name="T123" fmla="*/ 61 h 121"/>
                  <a:gd name="T124" fmla="*/ 72 w 121"/>
                  <a:gd name="T125" fmla="*/ 61 h 12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21"/>
                  <a:gd name="T190" fmla="*/ 0 h 121"/>
                  <a:gd name="T191" fmla="*/ 121 w 121"/>
                  <a:gd name="T192" fmla="*/ 121 h 121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21" h="121">
                    <a:moveTo>
                      <a:pt x="120" y="58"/>
                    </a:moveTo>
                    <a:cubicBezTo>
                      <a:pt x="121" y="58"/>
                      <a:pt x="121" y="57"/>
                      <a:pt x="121" y="56"/>
                    </a:cubicBezTo>
                    <a:cubicBezTo>
                      <a:pt x="121" y="56"/>
                      <a:pt x="121" y="56"/>
                      <a:pt x="121" y="56"/>
                    </a:cubicBezTo>
                    <a:cubicBezTo>
                      <a:pt x="121" y="55"/>
                      <a:pt x="120" y="54"/>
                      <a:pt x="119" y="54"/>
                    </a:cubicBezTo>
                    <a:cubicBezTo>
                      <a:pt x="110" y="53"/>
                      <a:pt x="110" y="53"/>
                      <a:pt x="110" y="53"/>
                    </a:cubicBezTo>
                    <a:cubicBezTo>
                      <a:pt x="109" y="50"/>
                      <a:pt x="109" y="48"/>
                      <a:pt x="108" y="46"/>
                    </a:cubicBezTo>
                    <a:cubicBezTo>
                      <a:pt x="116" y="40"/>
                      <a:pt x="116" y="40"/>
                      <a:pt x="116" y="40"/>
                    </a:cubicBezTo>
                    <a:cubicBezTo>
                      <a:pt x="117" y="40"/>
                      <a:pt x="117" y="39"/>
                      <a:pt x="117" y="38"/>
                    </a:cubicBezTo>
                    <a:cubicBezTo>
                      <a:pt x="117" y="38"/>
                      <a:pt x="117" y="38"/>
                      <a:pt x="117" y="38"/>
                    </a:cubicBezTo>
                    <a:cubicBezTo>
                      <a:pt x="117" y="37"/>
                      <a:pt x="116" y="36"/>
                      <a:pt x="115" y="37"/>
                    </a:cubicBezTo>
                    <a:cubicBezTo>
                      <a:pt x="105" y="38"/>
                      <a:pt x="105" y="38"/>
                      <a:pt x="105" y="38"/>
                    </a:cubicBezTo>
                    <a:cubicBezTo>
                      <a:pt x="104" y="36"/>
                      <a:pt x="102" y="34"/>
                      <a:pt x="101" y="32"/>
                    </a:cubicBezTo>
                    <a:cubicBezTo>
                      <a:pt x="107" y="24"/>
                      <a:pt x="107" y="24"/>
                      <a:pt x="107" y="24"/>
                    </a:cubicBezTo>
                    <a:cubicBezTo>
                      <a:pt x="108" y="24"/>
                      <a:pt x="108" y="23"/>
                      <a:pt x="108" y="23"/>
                    </a:cubicBezTo>
                    <a:cubicBezTo>
                      <a:pt x="108" y="22"/>
                      <a:pt x="108" y="22"/>
                      <a:pt x="107" y="21"/>
                    </a:cubicBezTo>
                    <a:cubicBezTo>
                      <a:pt x="107" y="21"/>
                      <a:pt x="105" y="20"/>
                      <a:pt x="105" y="21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4" y="24"/>
                      <a:pt x="92" y="22"/>
                      <a:pt x="90" y="21"/>
                    </a:cubicBezTo>
                    <a:cubicBezTo>
                      <a:pt x="94" y="12"/>
                      <a:pt x="94" y="12"/>
                      <a:pt x="94" y="12"/>
                    </a:cubicBezTo>
                    <a:cubicBezTo>
                      <a:pt x="94" y="11"/>
                      <a:pt x="94" y="11"/>
                      <a:pt x="94" y="11"/>
                    </a:cubicBezTo>
                    <a:cubicBezTo>
                      <a:pt x="94" y="10"/>
                      <a:pt x="94" y="9"/>
                      <a:pt x="93" y="9"/>
                    </a:cubicBezTo>
                    <a:cubicBezTo>
                      <a:pt x="92" y="8"/>
                      <a:pt x="91" y="9"/>
                      <a:pt x="90" y="10"/>
                    </a:cubicBezTo>
                    <a:cubicBezTo>
                      <a:pt x="83" y="17"/>
                      <a:pt x="83" y="17"/>
                      <a:pt x="83" y="17"/>
                    </a:cubicBezTo>
                    <a:cubicBezTo>
                      <a:pt x="81" y="15"/>
                      <a:pt x="79" y="15"/>
                      <a:pt x="77" y="14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4"/>
                      <a:pt x="77" y="4"/>
                      <a:pt x="77" y="3"/>
                    </a:cubicBezTo>
                    <a:cubicBezTo>
                      <a:pt x="77" y="2"/>
                      <a:pt x="76" y="2"/>
                      <a:pt x="75" y="1"/>
                    </a:cubicBezTo>
                    <a:cubicBezTo>
                      <a:pt x="74" y="1"/>
                      <a:pt x="73" y="2"/>
                      <a:pt x="73" y="3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66" y="11"/>
                      <a:pt x="64" y="11"/>
                      <a:pt x="61" y="11"/>
                    </a:cubicBezTo>
                    <a:cubicBezTo>
                      <a:pt x="59" y="2"/>
                      <a:pt x="59" y="2"/>
                      <a:pt x="59" y="2"/>
                    </a:cubicBezTo>
                    <a:cubicBezTo>
                      <a:pt x="58" y="1"/>
                      <a:pt x="58" y="0"/>
                      <a:pt x="56" y="0"/>
                    </a:cubicBezTo>
                    <a:cubicBezTo>
                      <a:pt x="55" y="0"/>
                      <a:pt x="55" y="1"/>
                      <a:pt x="55" y="2"/>
                    </a:cubicBezTo>
                    <a:cubicBezTo>
                      <a:pt x="55" y="2"/>
                      <a:pt x="55" y="2"/>
                      <a:pt x="55" y="2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1" y="12"/>
                      <a:pt x="48" y="13"/>
                      <a:pt x="46" y="13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4"/>
                      <a:pt x="39" y="4"/>
                      <a:pt x="38" y="4"/>
                    </a:cubicBezTo>
                    <a:cubicBezTo>
                      <a:pt x="37" y="4"/>
                      <a:pt x="37" y="5"/>
                      <a:pt x="37" y="6"/>
                    </a:cubicBezTo>
                    <a:cubicBezTo>
                      <a:pt x="37" y="6"/>
                      <a:pt x="37" y="6"/>
                      <a:pt x="37" y="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6" y="18"/>
                      <a:pt x="34" y="19"/>
                      <a:pt x="32" y="20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3"/>
                      <a:pt x="22" y="13"/>
                      <a:pt x="22" y="14"/>
                    </a:cubicBezTo>
                    <a:cubicBezTo>
                      <a:pt x="21" y="14"/>
                      <a:pt x="21" y="15"/>
                      <a:pt x="21" y="15"/>
                    </a:cubicBezTo>
                    <a:cubicBezTo>
                      <a:pt x="21" y="16"/>
                      <a:pt x="21" y="16"/>
                      <a:pt x="21" y="17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4" y="27"/>
                      <a:pt x="23" y="29"/>
                      <a:pt x="21" y="31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1" y="27"/>
                      <a:pt x="10" y="27"/>
                      <a:pt x="9" y="28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9" y="30"/>
                      <a:pt x="9" y="31"/>
                      <a:pt x="10" y="31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6" y="40"/>
                      <a:pt x="15" y="42"/>
                      <a:pt x="14" y="45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3" y="44"/>
                      <a:pt x="2" y="45"/>
                      <a:pt x="2" y="46"/>
                    </a:cubicBezTo>
                    <a:cubicBezTo>
                      <a:pt x="2" y="46"/>
                      <a:pt x="2" y="46"/>
                      <a:pt x="2" y="46"/>
                    </a:cubicBezTo>
                    <a:cubicBezTo>
                      <a:pt x="2" y="47"/>
                      <a:pt x="2" y="48"/>
                      <a:pt x="3" y="48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2" y="55"/>
                      <a:pt x="11" y="57"/>
                      <a:pt x="11" y="60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1" y="63"/>
                      <a:pt x="0" y="64"/>
                      <a:pt x="0" y="6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66"/>
                      <a:pt x="1" y="67"/>
                      <a:pt x="2" y="67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71"/>
                      <a:pt x="13" y="73"/>
                      <a:pt x="14" y="75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4" y="82"/>
                      <a:pt x="4" y="83"/>
                    </a:cubicBezTo>
                    <a:cubicBezTo>
                      <a:pt x="4" y="83"/>
                      <a:pt x="4" y="83"/>
                      <a:pt x="4" y="83"/>
                    </a:cubicBezTo>
                    <a:cubicBezTo>
                      <a:pt x="5" y="84"/>
                      <a:pt x="6" y="85"/>
                      <a:pt x="7" y="84"/>
                    </a:cubicBezTo>
                    <a:cubicBezTo>
                      <a:pt x="17" y="83"/>
                      <a:pt x="17" y="83"/>
                      <a:pt x="17" y="83"/>
                    </a:cubicBezTo>
                    <a:cubicBezTo>
                      <a:pt x="18" y="85"/>
                      <a:pt x="19" y="87"/>
                      <a:pt x="20" y="89"/>
                    </a:cubicBezTo>
                    <a:cubicBezTo>
                      <a:pt x="14" y="97"/>
                      <a:pt x="14" y="97"/>
                      <a:pt x="14" y="97"/>
                    </a:cubicBezTo>
                    <a:cubicBezTo>
                      <a:pt x="14" y="97"/>
                      <a:pt x="14" y="98"/>
                      <a:pt x="14" y="98"/>
                    </a:cubicBezTo>
                    <a:cubicBezTo>
                      <a:pt x="14" y="99"/>
                      <a:pt x="14" y="99"/>
                      <a:pt x="14" y="100"/>
                    </a:cubicBezTo>
                    <a:cubicBezTo>
                      <a:pt x="15" y="100"/>
                      <a:pt x="16" y="101"/>
                      <a:pt x="17" y="100"/>
                    </a:cubicBezTo>
                    <a:cubicBezTo>
                      <a:pt x="26" y="95"/>
                      <a:pt x="26" y="95"/>
                      <a:pt x="26" y="95"/>
                    </a:cubicBezTo>
                    <a:cubicBezTo>
                      <a:pt x="28" y="97"/>
                      <a:pt x="29" y="99"/>
                      <a:pt x="31" y="100"/>
                    </a:cubicBezTo>
                    <a:cubicBezTo>
                      <a:pt x="28" y="109"/>
                      <a:pt x="28" y="109"/>
                      <a:pt x="28" y="109"/>
                    </a:cubicBezTo>
                    <a:cubicBezTo>
                      <a:pt x="28" y="110"/>
                      <a:pt x="28" y="110"/>
                      <a:pt x="28" y="110"/>
                    </a:cubicBezTo>
                    <a:cubicBezTo>
                      <a:pt x="28" y="111"/>
                      <a:pt x="28" y="112"/>
                      <a:pt x="29" y="112"/>
                    </a:cubicBezTo>
                    <a:cubicBezTo>
                      <a:pt x="30" y="113"/>
                      <a:pt x="31" y="112"/>
                      <a:pt x="31" y="112"/>
                    </a:cubicBezTo>
                    <a:cubicBezTo>
                      <a:pt x="38" y="104"/>
                      <a:pt x="38" y="104"/>
                      <a:pt x="38" y="104"/>
                    </a:cubicBezTo>
                    <a:cubicBezTo>
                      <a:pt x="40" y="106"/>
                      <a:pt x="43" y="106"/>
                      <a:pt x="45" y="107"/>
                    </a:cubicBezTo>
                    <a:cubicBezTo>
                      <a:pt x="45" y="117"/>
                      <a:pt x="45" y="117"/>
                      <a:pt x="45" y="117"/>
                    </a:cubicBezTo>
                    <a:cubicBezTo>
                      <a:pt x="45" y="117"/>
                      <a:pt x="45" y="117"/>
                      <a:pt x="45" y="118"/>
                    </a:cubicBezTo>
                    <a:cubicBezTo>
                      <a:pt x="45" y="119"/>
                      <a:pt x="45" y="119"/>
                      <a:pt x="46" y="120"/>
                    </a:cubicBezTo>
                    <a:cubicBezTo>
                      <a:pt x="47" y="120"/>
                      <a:pt x="48" y="119"/>
                      <a:pt x="49" y="118"/>
                    </a:cubicBezTo>
                    <a:cubicBezTo>
                      <a:pt x="53" y="109"/>
                      <a:pt x="53" y="109"/>
                      <a:pt x="53" y="109"/>
                    </a:cubicBezTo>
                    <a:cubicBezTo>
                      <a:pt x="55" y="110"/>
                      <a:pt x="58" y="110"/>
                      <a:pt x="60" y="110"/>
                    </a:cubicBezTo>
                    <a:cubicBezTo>
                      <a:pt x="63" y="119"/>
                      <a:pt x="63" y="119"/>
                      <a:pt x="63" y="119"/>
                    </a:cubicBezTo>
                    <a:cubicBezTo>
                      <a:pt x="63" y="120"/>
                      <a:pt x="64" y="121"/>
                      <a:pt x="65" y="121"/>
                    </a:cubicBezTo>
                    <a:cubicBezTo>
                      <a:pt x="65" y="121"/>
                      <a:pt x="65" y="121"/>
                      <a:pt x="65" y="121"/>
                    </a:cubicBezTo>
                    <a:cubicBezTo>
                      <a:pt x="66" y="121"/>
                      <a:pt x="67" y="120"/>
                      <a:pt x="67" y="119"/>
                    </a:cubicBezTo>
                    <a:cubicBezTo>
                      <a:pt x="67" y="119"/>
                      <a:pt x="67" y="119"/>
                      <a:pt x="67" y="119"/>
                    </a:cubicBezTo>
                    <a:cubicBezTo>
                      <a:pt x="68" y="109"/>
                      <a:pt x="68" y="109"/>
                      <a:pt x="68" y="109"/>
                    </a:cubicBezTo>
                    <a:cubicBezTo>
                      <a:pt x="71" y="109"/>
                      <a:pt x="73" y="108"/>
                      <a:pt x="75" y="108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82" y="117"/>
                      <a:pt x="83" y="117"/>
                      <a:pt x="84" y="117"/>
                    </a:cubicBezTo>
                    <a:cubicBezTo>
                      <a:pt x="84" y="117"/>
                      <a:pt x="85" y="116"/>
                      <a:pt x="85" y="115"/>
                    </a:cubicBezTo>
                    <a:cubicBezTo>
                      <a:pt x="85" y="115"/>
                      <a:pt x="85" y="115"/>
                      <a:pt x="85" y="114"/>
                    </a:cubicBezTo>
                    <a:cubicBezTo>
                      <a:pt x="83" y="104"/>
                      <a:pt x="83" y="104"/>
                      <a:pt x="83" y="104"/>
                    </a:cubicBezTo>
                    <a:cubicBezTo>
                      <a:pt x="85" y="103"/>
                      <a:pt x="87" y="102"/>
                      <a:pt x="89" y="101"/>
                    </a:cubicBezTo>
                    <a:cubicBezTo>
                      <a:pt x="97" y="107"/>
                      <a:pt x="97" y="107"/>
                      <a:pt x="97" y="107"/>
                    </a:cubicBezTo>
                    <a:cubicBezTo>
                      <a:pt x="98" y="108"/>
                      <a:pt x="99" y="108"/>
                      <a:pt x="100" y="107"/>
                    </a:cubicBezTo>
                    <a:cubicBezTo>
                      <a:pt x="100" y="107"/>
                      <a:pt x="101" y="106"/>
                      <a:pt x="101" y="106"/>
                    </a:cubicBezTo>
                    <a:cubicBezTo>
                      <a:pt x="101" y="105"/>
                      <a:pt x="100" y="105"/>
                      <a:pt x="100" y="104"/>
                    </a:cubicBezTo>
                    <a:cubicBezTo>
                      <a:pt x="96" y="95"/>
                      <a:pt x="96" y="95"/>
                      <a:pt x="96" y="95"/>
                    </a:cubicBezTo>
                    <a:cubicBezTo>
                      <a:pt x="97" y="94"/>
                      <a:pt x="99" y="92"/>
                      <a:pt x="100" y="90"/>
                    </a:cubicBezTo>
                    <a:cubicBezTo>
                      <a:pt x="110" y="93"/>
                      <a:pt x="110" y="93"/>
                      <a:pt x="110" y="93"/>
                    </a:cubicBezTo>
                    <a:cubicBezTo>
                      <a:pt x="111" y="94"/>
                      <a:pt x="112" y="94"/>
                      <a:pt x="112" y="93"/>
                    </a:cubicBezTo>
                    <a:cubicBezTo>
                      <a:pt x="113" y="92"/>
                      <a:pt x="113" y="92"/>
                      <a:pt x="113" y="92"/>
                    </a:cubicBezTo>
                    <a:cubicBezTo>
                      <a:pt x="113" y="91"/>
                      <a:pt x="112" y="90"/>
                      <a:pt x="112" y="90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6" y="81"/>
                      <a:pt x="107" y="79"/>
                      <a:pt x="107" y="76"/>
                    </a:cubicBezTo>
                    <a:cubicBezTo>
                      <a:pt x="117" y="77"/>
                      <a:pt x="117" y="77"/>
                      <a:pt x="117" y="77"/>
                    </a:cubicBezTo>
                    <a:cubicBezTo>
                      <a:pt x="118" y="77"/>
                      <a:pt x="120" y="76"/>
                      <a:pt x="120" y="75"/>
                    </a:cubicBezTo>
                    <a:cubicBezTo>
                      <a:pt x="120" y="75"/>
                      <a:pt x="120" y="75"/>
                      <a:pt x="120" y="75"/>
                    </a:cubicBezTo>
                    <a:cubicBezTo>
                      <a:pt x="120" y="74"/>
                      <a:pt x="119" y="73"/>
                      <a:pt x="118" y="73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10" y="66"/>
                      <a:pt x="110" y="64"/>
                      <a:pt x="110" y="61"/>
                    </a:cubicBezTo>
                    <a:lnTo>
                      <a:pt x="120" y="58"/>
                    </a:lnTo>
                    <a:close/>
                    <a:moveTo>
                      <a:pt x="61" y="72"/>
                    </a:moveTo>
                    <a:cubicBezTo>
                      <a:pt x="55" y="72"/>
                      <a:pt x="50" y="67"/>
                      <a:pt x="50" y="61"/>
                    </a:cubicBezTo>
                    <a:cubicBezTo>
                      <a:pt x="50" y="54"/>
                      <a:pt x="55" y="49"/>
                      <a:pt x="61" y="49"/>
                    </a:cubicBezTo>
                    <a:cubicBezTo>
                      <a:pt x="67" y="49"/>
                      <a:pt x="72" y="54"/>
                      <a:pt x="72" y="61"/>
                    </a:cubicBezTo>
                    <a:cubicBezTo>
                      <a:pt x="72" y="67"/>
                      <a:pt x="67" y="72"/>
                      <a:pt x="61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zh-CN" sz="1300" kern="0">
                  <a:solidFill>
                    <a:srgbClr val="000000"/>
                  </a:solidFill>
                  <a:cs typeface="Arial" pitchFamily="34" charset="0"/>
                  <a:sym typeface="Arial" pitchFamily="34" charset="0"/>
                </a:endParaRPr>
              </a:p>
            </p:txBody>
          </p:sp>
          <p:sp>
            <p:nvSpPr>
              <p:cNvPr id="91" name="Oval 21"/>
              <p:cNvSpPr>
                <a:spLocks noChangeArrowheads="1"/>
              </p:cNvSpPr>
              <p:nvPr/>
            </p:nvSpPr>
            <p:spPr bwMode="auto">
              <a:xfrm>
                <a:off x="1715009" y="809964"/>
                <a:ext cx="173700" cy="16893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zh-CN" sz="1300" kern="0">
                  <a:solidFill>
                    <a:srgbClr val="000000"/>
                  </a:solidFill>
                  <a:cs typeface="Arial" pitchFamily="34" charset="0"/>
                  <a:sym typeface="Arial" pitchFamily="34" charset="0"/>
                </a:endParaRPr>
              </a:p>
            </p:txBody>
          </p:sp>
          <p:sp>
            <p:nvSpPr>
              <p:cNvPr id="92" name="Oval 22"/>
              <p:cNvSpPr>
                <a:spLocks noChangeArrowheads="1"/>
              </p:cNvSpPr>
              <p:nvPr/>
            </p:nvSpPr>
            <p:spPr bwMode="auto">
              <a:xfrm>
                <a:off x="993485" y="1141069"/>
                <a:ext cx="120254" cy="11487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zh-CN" sz="1300" kern="0">
                  <a:solidFill>
                    <a:srgbClr val="000000"/>
                  </a:solidFill>
                  <a:cs typeface="Arial" pitchFamily="34" charset="0"/>
                  <a:sym typeface="Arial" pitchFamily="34" charset="0"/>
                </a:endParaRPr>
              </a:p>
            </p:txBody>
          </p:sp>
          <p:sp>
            <p:nvSpPr>
              <p:cNvPr id="93" name="Freeform 23"/>
              <p:cNvSpPr>
                <a:spLocks noEditPoints="1" noChangeArrowheads="1"/>
              </p:cNvSpPr>
              <p:nvPr/>
            </p:nvSpPr>
            <p:spPr bwMode="auto">
              <a:xfrm>
                <a:off x="-1948" y="789695"/>
                <a:ext cx="2692350" cy="2655572"/>
              </a:xfrm>
              <a:custGeom>
                <a:avLst/>
                <a:gdLst>
                  <a:gd name="T0" fmla="*/ 605 w 718"/>
                  <a:gd name="T1" fmla="*/ 20 h 709"/>
                  <a:gd name="T2" fmla="*/ 602 w 718"/>
                  <a:gd name="T3" fmla="*/ 58 h 709"/>
                  <a:gd name="T4" fmla="*/ 587 w 718"/>
                  <a:gd name="T5" fmla="*/ 93 h 709"/>
                  <a:gd name="T6" fmla="*/ 563 w 718"/>
                  <a:gd name="T7" fmla="*/ 121 h 709"/>
                  <a:gd name="T8" fmla="*/ 530 w 718"/>
                  <a:gd name="T9" fmla="*/ 141 h 709"/>
                  <a:gd name="T10" fmla="*/ 493 w 718"/>
                  <a:gd name="T11" fmla="*/ 149 h 709"/>
                  <a:gd name="T12" fmla="*/ 456 w 718"/>
                  <a:gd name="T13" fmla="*/ 147 h 709"/>
                  <a:gd name="T14" fmla="*/ 420 w 718"/>
                  <a:gd name="T15" fmla="*/ 134 h 709"/>
                  <a:gd name="T16" fmla="*/ 391 w 718"/>
                  <a:gd name="T17" fmla="*/ 110 h 709"/>
                  <a:gd name="T18" fmla="*/ 371 w 718"/>
                  <a:gd name="T19" fmla="*/ 78 h 709"/>
                  <a:gd name="T20" fmla="*/ 361 w 718"/>
                  <a:gd name="T21" fmla="*/ 42 h 709"/>
                  <a:gd name="T22" fmla="*/ 363 w 718"/>
                  <a:gd name="T23" fmla="*/ 4 h 709"/>
                  <a:gd name="T24" fmla="*/ 68 w 718"/>
                  <a:gd name="T25" fmla="*/ 221 h 709"/>
                  <a:gd name="T26" fmla="*/ 162 w 718"/>
                  <a:gd name="T27" fmla="*/ 514 h 709"/>
                  <a:gd name="T28" fmla="*/ 334 w 718"/>
                  <a:gd name="T29" fmla="*/ 176 h 709"/>
                  <a:gd name="T30" fmla="*/ 311 w 718"/>
                  <a:gd name="T31" fmla="*/ 189 h 709"/>
                  <a:gd name="T32" fmla="*/ 288 w 718"/>
                  <a:gd name="T33" fmla="*/ 197 h 709"/>
                  <a:gd name="T34" fmla="*/ 258 w 718"/>
                  <a:gd name="T35" fmla="*/ 192 h 709"/>
                  <a:gd name="T36" fmla="*/ 234 w 718"/>
                  <a:gd name="T37" fmla="*/ 181 h 709"/>
                  <a:gd name="T38" fmla="*/ 214 w 718"/>
                  <a:gd name="T39" fmla="*/ 164 h 709"/>
                  <a:gd name="T40" fmla="*/ 201 w 718"/>
                  <a:gd name="T41" fmla="*/ 141 h 709"/>
                  <a:gd name="T42" fmla="*/ 195 w 718"/>
                  <a:gd name="T43" fmla="*/ 116 h 709"/>
                  <a:gd name="T44" fmla="*/ 197 w 718"/>
                  <a:gd name="T45" fmla="*/ 89 h 709"/>
                  <a:gd name="T46" fmla="*/ 207 w 718"/>
                  <a:gd name="T47" fmla="*/ 64 h 709"/>
                  <a:gd name="T48" fmla="*/ 225 w 718"/>
                  <a:gd name="T49" fmla="*/ 43 h 709"/>
                  <a:gd name="T50" fmla="*/ 249 w 718"/>
                  <a:gd name="T51" fmla="*/ 29 h 709"/>
                  <a:gd name="T52" fmla="*/ 275 w 718"/>
                  <a:gd name="T53" fmla="*/ 23 h 709"/>
                  <a:gd name="T54" fmla="*/ 305 w 718"/>
                  <a:gd name="T55" fmla="*/ 28 h 709"/>
                  <a:gd name="T56" fmla="*/ 329 w 718"/>
                  <a:gd name="T57" fmla="*/ 38 h 709"/>
                  <a:gd name="T58" fmla="*/ 349 w 718"/>
                  <a:gd name="T59" fmla="*/ 55 h 709"/>
                  <a:gd name="T60" fmla="*/ 362 w 718"/>
                  <a:gd name="T61" fmla="*/ 78 h 709"/>
                  <a:gd name="T62" fmla="*/ 368 w 718"/>
                  <a:gd name="T63" fmla="*/ 104 h 709"/>
                  <a:gd name="T64" fmla="*/ 366 w 718"/>
                  <a:gd name="T65" fmla="*/ 131 h 709"/>
                  <a:gd name="T66" fmla="*/ 356 w 718"/>
                  <a:gd name="T67" fmla="*/ 156 h 709"/>
                  <a:gd name="T68" fmla="*/ 338 w 718"/>
                  <a:gd name="T69" fmla="*/ 176 h 709"/>
                  <a:gd name="T70" fmla="*/ 451 w 718"/>
                  <a:gd name="T71" fmla="*/ 208 h 709"/>
                  <a:gd name="T72" fmla="*/ 444 w 718"/>
                  <a:gd name="T73" fmla="*/ 224 h 709"/>
                  <a:gd name="T74" fmla="*/ 433 w 718"/>
                  <a:gd name="T75" fmla="*/ 237 h 709"/>
                  <a:gd name="T76" fmla="*/ 418 w 718"/>
                  <a:gd name="T77" fmla="*/ 247 h 709"/>
                  <a:gd name="T78" fmla="*/ 401 w 718"/>
                  <a:gd name="T79" fmla="*/ 251 h 709"/>
                  <a:gd name="T80" fmla="*/ 383 w 718"/>
                  <a:gd name="T81" fmla="*/ 250 h 709"/>
                  <a:gd name="T82" fmla="*/ 367 w 718"/>
                  <a:gd name="T83" fmla="*/ 243 h 709"/>
                  <a:gd name="T84" fmla="*/ 353 w 718"/>
                  <a:gd name="T85" fmla="*/ 232 h 709"/>
                  <a:gd name="T86" fmla="*/ 343 w 718"/>
                  <a:gd name="T87" fmla="*/ 217 h 709"/>
                  <a:gd name="T88" fmla="*/ 339 w 718"/>
                  <a:gd name="T89" fmla="*/ 200 h 709"/>
                  <a:gd name="T90" fmla="*/ 340 w 718"/>
                  <a:gd name="T91" fmla="*/ 183 h 709"/>
                  <a:gd name="T92" fmla="*/ 346 w 718"/>
                  <a:gd name="T93" fmla="*/ 166 h 709"/>
                  <a:gd name="T94" fmla="*/ 357 w 718"/>
                  <a:gd name="T95" fmla="*/ 153 h 709"/>
                  <a:gd name="T96" fmla="*/ 372 w 718"/>
                  <a:gd name="T97" fmla="*/ 143 h 709"/>
                  <a:gd name="T98" fmla="*/ 389 w 718"/>
                  <a:gd name="T99" fmla="*/ 138 h 709"/>
                  <a:gd name="T100" fmla="*/ 407 w 718"/>
                  <a:gd name="T101" fmla="*/ 139 h 709"/>
                  <a:gd name="T102" fmla="*/ 423 w 718"/>
                  <a:gd name="T103" fmla="*/ 146 h 709"/>
                  <a:gd name="T104" fmla="*/ 437 w 718"/>
                  <a:gd name="T105" fmla="*/ 157 h 709"/>
                  <a:gd name="T106" fmla="*/ 446 w 718"/>
                  <a:gd name="T107" fmla="*/ 172 h 709"/>
                  <a:gd name="T108" fmla="*/ 451 w 718"/>
                  <a:gd name="T109" fmla="*/ 189 h 709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718"/>
                  <a:gd name="T166" fmla="*/ 0 h 709"/>
                  <a:gd name="T167" fmla="*/ 718 w 718"/>
                  <a:gd name="T168" fmla="*/ 709 h 709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718" h="709">
                    <a:moveTo>
                      <a:pt x="606" y="330"/>
                    </a:moveTo>
                    <a:cubicBezTo>
                      <a:pt x="718" y="140"/>
                      <a:pt x="627" y="0"/>
                      <a:pt x="627" y="0"/>
                    </a:cubicBezTo>
                    <a:cubicBezTo>
                      <a:pt x="578" y="0"/>
                      <a:pt x="578" y="0"/>
                      <a:pt x="578" y="0"/>
                    </a:cubicBezTo>
                    <a:cubicBezTo>
                      <a:pt x="579" y="4"/>
                      <a:pt x="580" y="9"/>
                      <a:pt x="581" y="13"/>
                    </a:cubicBezTo>
                    <a:cubicBezTo>
                      <a:pt x="601" y="16"/>
                      <a:pt x="601" y="16"/>
                      <a:pt x="601" y="16"/>
                    </a:cubicBezTo>
                    <a:cubicBezTo>
                      <a:pt x="603" y="16"/>
                      <a:pt x="605" y="18"/>
                      <a:pt x="605" y="20"/>
                    </a:cubicBezTo>
                    <a:cubicBezTo>
                      <a:pt x="605" y="20"/>
                      <a:pt x="605" y="20"/>
                      <a:pt x="605" y="20"/>
                    </a:cubicBezTo>
                    <a:cubicBezTo>
                      <a:pt x="605" y="23"/>
                      <a:pt x="604" y="24"/>
                      <a:pt x="601" y="24"/>
                    </a:cubicBezTo>
                    <a:cubicBezTo>
                      <a:pt x="582" y="30"/>
                      <a:pt x="582" y="30"/>
                      <a:pt x="582" y="30"/>
                    </a:cubicBezTo>
                    <a:cubicBezTo>
                      <a:pt x="582" y="35"/>
                      <a:pt x="581" y="40"/>
                      <a:pt x="581" y="45"/>
                    </a:cubicBezTo>
                    <a:cubicBezTo>
                      <a:pt x="599" y="54"/>
                      <a:pt x="599" y="54"/>
                      <a:pt x="599" y="54"/>
                    </a:cubicBezTo>
                    <a:cubicBezTo>
                      <a:pt x="601" y="55"/>
                      <a:pt x="602" y="56"/>
                      <a:pt x="602" y="58"/>
                    </a:cubicBezTo>
                    <a:cubicBezTo>
                      <a:pt x="602" y="58"/>
                      <a:pt x="602" y="59"/>
                      <a:pt x="602" y="59"/>
                    </a:cubicBezTo>
                    <a:cubicBezTo>
                      <a:pt x="601" y="61"/>
                      <a:pt x="599" y="62"/>
                      <a:pt x="597" y="62"/>
                    </a:cubicBezTo>
                    <a:cubicBezTo>
                      <a:pt x="577" y="62"/>
                      <a:pt x="577" y="62"/>
                      <a:pt x="577" y="62"/>
                    </a:cubicBezTo>
                    <a:cubicBezTo>
                      <a:pt x="575" y="66"/>
                      <a:pt x="573" y="71"/>
                      <a:pt x="571" y="75"/>
                    </a:cubicBezTo>
                    <a:cubicBezTo>
                      <a:pt x="585" y="89"/>
                      <a:pt x="585" y="89"/>
                      <a:pt x="585" y="89"/>
                    </a:cubicBezTo>
                    <a:cubicBezTo>
                      <a:pt x="587" y="90"/>
                      <a:pt x="587" y="91"/>
                      <a:pt x="587" y="93"/>
                    </a:cubicBezTo>
                    <a:cubicBezTo>
                      <a:pt x="587" y="94"/>
                      <a:pt x="587" y="94"/>
                      <a:pt x="587" y="95"/>
                    </a:cubicBezTo>
                    <a:cubicBezTo>
                      <a:pt x="585" y="97"/>
                      <a:pt x="583" y="97"/>
                      <a:pt x="581" y="96"/>
                    </a:cubicBezTo>
                    <a:cubicBezTo>
                      <a:pt x="562" y="90"/>
                      <a:pt x="562" y="90"/>
                      <a:pt x="562" y="90"/>
                    </a:cubicBezTo>
                    <a:cubicBezTo>
                      <a:pt x="559" y="94"/>
                      <a:pt x="556" y="97"/>
                      <a:pt x="552" y="101"/>
                    </a:cubicBezTo>
                    <a:cubicBezTo>
                      <a:pt x="562" y="119"/>
                      <a:pt x="562" y="119"/>
                      <a:pt x="562" y="119"/>
                    </a:cubicBezTo>
                    <a:cubicBezTo>
                      <a:pt x="562" y="120"/>
                      <a:pt x="563" y="120"/>
                      <a:pt x="563" y="121"/>
                    </a:cubicBezTo>
                    <a:cubicBezTo>
                      <a:pt x="563" y="122"/>
                      <a:pt x="562" y="124"/>
                      <a:pt x="561" y="124"/>
                    </a:cubicBezTo>
                    <a:cubicBezTo>
                      <a:pt x="559" y="126"/>
                      <a:pt x="557" y="126"/>
                      <a:pt x="555" y="124"/>
                    </a:cubicBezTo>
                    <a:cubicBezTo>
                      <a:pt x="539" y="112"/>
                      <a:pt x="539" y="112"/>
                      <a:pt x="539" y="112"/>
                    </a:cubicBezTo>
                    <a:cubicBezTo>
                      <a:pt x="535" y="114"/>
                      <a:pt x="531" y="117"/>
                      <a:pt x="527" y="119"/>
                    </a:cubicBezTo>
                    <a:cubicBezTo>
                      <a:pt x="530" y="139"/>
                      <a:pt x="530" y="139"/>
                      <a:pt x="530" y="139"/>
                    </a:cubicBezTo>
                    <a:cubicBezTo>
                      <a:pt x="530" y="140"/>
                      <a:pt x="530" y="140"/>
                      <a:pt x="530" y="141"/>
                    </a:cubicBezTo>
                    <a:cubicBezTo>
                      <a:pt x="530" y="142"/>
                      <a:pt x="529" y="144"/>
                      <a:pt x="528" y="145"/>
                    </a:cubicBezTo>
                    <a:cubicBezTo>
                      <a:pt x="526" y="145"/>
                      <a:pt x="523" y="144"/>
                      <a:pt x="522" y="142"/>
                    </a:cubicBezTo>
                    <a:cubicBezTo>
                      <a:pt x="511" y="126"/>
                      <a:pt x="511" y="126"/>
                      <a:pt x="511" y="126"/>
                    </a:cubicBezTo>
                    <a:cubicBezTo>
                      <a:pt x="506" y="127"/>
                      <a:pt x="501" y="128"/>
                      <a:pt x="497" y="129"/>
                    </a:cubicBezTo>
                    <a:cubicBezTo>
                      <a:pt x="493" y="149"/>
                      <a:pt x="493" y="149"/>
                      <a:pt x="493" y="149"/>
                    </a:cubicBezTo>
                    <a:cubicBezTo>
                      <a:pt x="493" y="149"/>
                      <a:pt x="493" y="149"/>
                      <a:pt x="493" y="149"/>
                    </a:cubicBezTo>
                    <a:cubicBezTo>
                      <a:pt x="493" y="151"/>
                      <a:pt x="492" y="153"/>
                      <a:pt x="490" y="153"/>
                    </a:cubicBezTo>
                    <a:cubicBezTo>
                      <a:pt x="490" y="153"/>
                      <a:pt x="490" y="153"/>
                      <a:pt x="489" y="153"/>
                    </a:cubicBezTo>
                    <a:cubicBezTo>
                      <a:pt x="487" y="153"/>
                      <a:pt x="486" y="152"/>
                      <a:pt x="485" y="150"/>
                    </a:cubicBezTo>
                    <a:cubicBezTo>
                      <a:pt x="479" y="130"/>
                      <a:pt x="479" y="130"/>
                      <a:pt x="479" y="130"/>
                    </a:cubicBezTo>
                    <a:cubicBezTo>
                      <a:pt x="475" y="130"/>
                      <a:pt x="470" y="130"/>
                      <a:pt x="465" y="129"/>
                    </a:cubicBezTo>
                    <a:cubicBezTo>
                      <a:pt x="456" y="147"/>
                      <a:pt x="456" y="147"/>
                      <a:pt x="456" y="147"/>
                    </a:cubicBezTo>
                    <a:cubicBezTo>
                      <a:pt x="455" y="149"/>
                      <a:pt x="453" y="151"/>
                      <a:pt x="451" y="150"/>
                    </a:cubicBezTo>
                    <a:cubicBezTo>
                      <a:pt x="449" y="150"/>
                      <a:pt x="448" y="148"/>
                      <a:pt x="448" y="146"/>
                    </a:cubicBezTo>
                    <a:cubicBezTo>
                      <a:pt x="448" y="146"/>
                      <a:pt x="448" y="146"/>
                      <a:pt x="448" y="145"/>
                    </a:cubicBezTo>
                    <a:cubicBezTo>
                      <a:pt x="448" y="125"/>
                      <a:pt x="448" y="125"/>
                      <a:pt x="448" y="125"/>
                    </a:cubicBezTo>
                    <a:cubicBezTo>
                      <a:pt x="444" y="123"/>
                      <a:pt x="439" y="121"/>
                      <a:pt x="435" y="119"/>
                    </a:cubicBezTo>
                    <a:cubicBezTo>
                      <a:pt x="420" y="134"/>
                      <a:pt x="420" y="134"/>
                      <a:pt x="420" y="134"/>
                    </a:cubicBezTo>
                    <a:cubicBezTo>
                      <a:pt x="419" y="135"/>
                      <a:pt x="417" y="136"/>
                      <a:pt x="415" y="135"/>
                    </a:cubicBezTo>
                    <a:cubicBezTo>
                      <a:pt x="414" y="134"/>
                      <a:pt x="413" y="133"/>
                      <a:pt x="413" y="131"/>
                    </a:cubicBezTo>
                    <a:cubicBezTo>
                      <a:pt x="413" y="131"/>
                      <a:pt x="413" y="130"/>
                      <a:pt x="414" y="129"/>
                    </a:cubicBezTo>
                    <a:cubicBezTo>
                      <a:pt x="420" y="110"/>
                      <a:pt x="420" y="110"/>
                      <a:pt x="420" y="110"/>
                    </a:cubicBezTo>
                    <a:cubicBezTo>
                      <a:pt x="416" y="107"/>
                      <a:pt x="413" y="104"/>
                      <a:pt x="409" y="101"/>
                    </a:cubicBezTo>
                    <a:cubicBezTo>
                      <a:pt x="391" y="110"/>
                      <a:pt x="391" y="110"/>
                      <a:pt x="391" y="110"/>
                    </a:cubicBezTo>
                    <a:cubicBezTo>
                      <a:pt x="389" y="111"/>
                      <a:pt x="387" y="111"/>
                      <a:pt x="386" y="109"/>
                    </a:cubicBezTo>
                    <a:cubicBezTo>
                      <a:pt x="385" y="109"/>
                      <a:pt x="385" y="108"/>
                      <a:pt x="385" y="107"/>
                    </a:cubicBezTo>
                    <a:cubicBezTo>
                      <a:pt x="385" y="106"/>
                      <a:pt x="385" y="104"/>
                      <a:pt x="386" y="104"/>
                    </a:cubicBezTo>
                    <a:cubicBezTo>
                      <a:pt x="398" y="87"/>
                      <a:pt x="398" y="87"/>
                      <a:pt x="398" y="87"/>
                    </a:cubicBezTo>
                    <a:cubicBezTo>
                      <a:pt x="395" y="83"/>
                      <a:pt x="393" y="79"/>
                      <a:pt x="391" y="75"/>
                    </a:cubicBezTo>
                    <a:cubicBezTo>
                      <a:pt x="371" y="78"/>
                      <a:pt x="371" y="78"/>
                      <a:pt x="371" y="78"/>
                    </a:cubicBezTo>
                    <a:cubicBezTo>
                      <a:pt x="369" y="79"/>
                      <a:pt x="366" y="78"/>
                      <a:pt x="365" y="76"/>
                    </a:cubicBezTo>
                    <a:cubicBezTo>
                      <a:pt x="365" y="75"/>
                      <a:pt x="365" y="75"/>
                      <a:pt x="365" y="74"/>
                    </a:cubicBezTo>
                    <a:cubicBezTo>
                      <a:pt x="365" y="73"/>
                      <a:pt x="366" y="71"/>
                      <a:pt x="368" y="71"/>
                    </a:cubicBezTo>
                    <a:cubicBezTo>
                      <a:pt x="384" y="59"/>
                      <a:pt x="384" y="59"/>
                      <a:pt x="384" y="59"/>
                    </a:cubicBezTo>
                    <a:cubicBezTo>
                      <a:pt x="383" y="54"/>
                      <a:pt x="382" y="50"/>
                      <a:pt x="381" y="45"/>
                    </a:cubicBezTo>
                    <a:cubicBezTo>
                      <a:pt x="361" y="42"/>
                      <a:pt x="361" y="42"/>
                      <a:pt x="361" y="42"/>
                    </a:cubicBezTo>
                    <a:cubicBezTo>
                      <a:pt x="359" y="42"/>
                      <a:pt x="357" y="40"/>
                      <a:pt x="357" y="38"/>
                    </a:cubicBezTo>
                    <a:cubicBezTo>
                      <a:pt x="357" y="38"/>
                      <a:pt x="357" y="38"/>
                      <a:pt x="357" y="38"/>
                    </a:cubicBezTo>
                    <a:cubicBezTo>
                      <a:pt x="357" y="36"/>
                      <a:pt x="358" y="34"/>
                      <a:pt x="360" y="34"/>
                    </a:cubicBezTo>
                    <a:cubicBezTo>
                      <a:pt x="380" y="28"/>
                      <a:pt x="380" y="28"/>
                      <a:pt x="380" y="28"/>
                    </a:cubicBezTo>
                    <a:cubicBezTo>
                      <a:pt x="380" y="23"/>
                      <a:pt x="380" y="18"/>
                      <a:pt x="381" y="13"/>
                    </a:cubicBezTo>
                    <a:cubicBezTo>
                      <a:pt x="363" y="4"/>
                      <a:pt x="363" y="4"/>
                      <a:pt x="363" y="4"/>
                    </a:cubicBezTo>
                    <a:cubicBezTo>
                      <a:pt x="361" y="4"/>
                      <a:pt x="360" y="2"/>
                      <a:pt x="360" y="0"/>
                    </a:cubicBezTo>
                    <a:cubicBezTo>
                      <a:pt x="360" y="0"/>
                      <a:pt x="360" y="0"/>
                      <a:pt x="360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03" y="41"/>
                      <a:pt x="83" y="85"/>
                      <a:pt x="83" y="85"/>
                    </a:cubicBezTo>
                    <a:cubicBezTo>
                      <a:pt x="71" y="115"/>
                      <a:pt x="79" y="137"/>
                      <a:pt x="79" y="137"/>
                    </a:cubicBezTo>
                    <a:cubicBezTo>
                      <a:pt x="103" y="178"/>
                      <a:pt x="84" y="200"/>
                      <a:pt x="68" y="221"/>
                    </a:cubicBezTo>
                    <a:cubicBezTo>
                      <a:pt x="53" y="242"/>
                      <a:pt x="0" y="315"/>
                      <a:pt x="51" y="317"/>
                    </a:cubicBezTo>
                    <a:cubicBezTo>
                      <a:pt x="99" y="318"/>
                      <a:pt x="84" y="334"/>
                      <a:pt x="84" y="334"/>
                    </a:cubicBezTo>
                    <a:cubicBezTo>
                      <a:pt x="63" y="380"/>
                      <a:pt x="96" y="381"/>
                      <a:pt x="96" y="381"/>
                    </a:cubicBezTo>
                    <a:cubicBezTo>
                      <a:pt x="81" y="408"/>
                      <a:pt x="103" y="409"/>
                      <a:pt x="103" y="409"/>
                    </a:cubicBezTo>
                    <a:cubicBezTo>
                      <a:pt x="135" y="409"/>
                      <a:pt x="118" y="438"/>
                      <a:pt x="118" y="438"/>
                    </a:cubicBezTo>
                    <a:cubicBezTo>
                      <a:pt x="79" y="481"/>
                      <a:pt x="113" y="524"/>
                      <a:pt x="162" y="514"/>
                    </a:cubicBezTo>
                    <a:cubicBezTo>
                      <a:pt x="259" y="494"/>
                      <a:pt x="309" y="527"/>
                      <a:pt x="286" y="597"/>
                    </a:cubicBezTo>
                    <a:cubicBezTo>
                      <a:pt x="263" y="666"/>
                      <a:pt x="232" y="709"/>
                      <a:pt x="232" y="709"/>
                    </a:cubicBezTo>
                    <a:cubicBezTo>
                      <a:pt x="659" y="709"/>
                      <a:pt x="659" y="709"/>
                      <a:pt x="659" y="709"/>
                    </a:cubicBezTo>
                    <a:cubicBezTo>
                      <a:pt x="568" y="521"/>
                      <a:pt x="568" y="521"/>
                      <a:pt x="568" y="521"/>
                    </a:cubicBezTo>
                    <a:cubicBezTo>
                      <a:pt x="540" y="458"/>
                      <a:pt x="606" y="330"/>
                      <a:pt x="606" y="330"/>
                    </a:cubicBezTo>
                    <a:close/>
                    <a:moveTo>
                      <a:pt x="334" y="176"/>
                    </a:moveTo>
                    <a:cubicBezTo>
                      <a:pt x="322" y="168"/>
                      <a:pt x="322" y="168"/>
                      <a:pt x="322" y="168"/>
                    </a:cubicBezTo>
                    <a:cubicBezTo>
                      <a:pt x="320" y="169"/>
                      <a:pt x="317" y="171"/>
                      <a:pt x="314" y="173"/>
                    </a:cubicBezTo>
                    <a:cubicBezTo>
                      <a:pt x="316" y="187"/>
                      <a:pt x="316" y="187"/>
                      <a:pt x="316" y="187"/>
                    </a:cubicBezTo>
                    <a:cubicBezTo>
                      <a:pt x="316" y="187"/>
                      <a:pt x="316" y="188"/>
                      <a:pt x="316" y="188"/>
                    </a:cubicBezTo>
                    <a:cubicBezTo>
                      <a:pt x="316" y="189"/>
                      <a:pt x="315" y="190"/>
                      <a:pt x="314" y="191"/>
                    </a:cubicBezTo>
                    <a:cubicBezTo>
                      <a:pt x="313" y="191"/>
                      <a:pt x="311" y="190"/>
                      <a:pt x="311" y="189"/>
                    </a:cubicBezTo>
                    <a:cubicBezTo>
                      <a:pt x="302" y="177"/>
                      <a:pt x="302" y="177"/>
                      <a:pt x="302" y="177"/>
                    </a:cubicBezTo>
                    <a:cubicBezTo>
                      <a:pt x="299" y="178"/>
                      <a:pt x="296" y="179"/>
                      <a:pt x="293" y="180"/>
                    </a:cubicBezTo>
                    <a:cubicBezTo>
                      <a:pt x="290" y="194"/>
                      <a:pt x="290" y="194"/>
                      <a:pt x="290" y="194"/>
                    </a:cubicBezTo>
                    <a:cubicBezTo>
                      <a:pt x="290" y="194"/>
                      <a:pt x="290" y="194"/>
                      <a:pt x="290" y="194"/>
                    </a:cubicBezTo>
                    <a:cubicBezTo>
                      <a:pt x="290" y="195"/>
                      <a:pt x="289" y="197"/>
                      <a:pt x="288" y="197"/>
                    </a:cubicBezTo>
                    <a:cubicBezTo>
                      <a:pt x="288" y="197"/>
                      <a:pt x="288" y="197"/>
                      <a:pt x="288" y="197"/>
                    </a:cubicBezTo>
                    <a:cubicBezTo>
                      <a:pt x="286" y="197"/>
                      <a:pt x="285" y="196"/>
                      <a:pt x="285" y="194"/>
                    </a:cubicBezTo>
                    <a:cubicBezTo>
                      <a:pt x="281" y="180"/>
                      <a:pt x="281" y="180"/>
                      <a:pt x="281" y="180"/>
                    </a:cubicBezTo>
                    <a:cubicBezTo>
                      <a:pt x="277" y="180"/>
                      <a:pt x="274" y="180"/>
                      <a:pt x="270" y="180"/>
                    </a:cubicBezTo>
                    <a:cubicBezTo>
                      <a:pt x="264" y="192"/>
                      <a:pt x="264" y="192"/>
                      <a:pt x="264" y="192"/>
                    </a:cubicBezTo>
                    <a:cubicBezTo>
                      <a:pt x="264" y="194"/>
                      <a:pt x="262" y="195"/>
                      <a:pt x="261" y="194"/>
                    </a:cubicBezTo>
                    <a:cubicBezTo>
                      <a:pt x="259" y="194"/>
                      <a:pt x="258" y="193"/>
                      <a:pt x="258" y="192"/>
                    </a:cubicBezTo>
                    <a:cubicBezTo>
                      <a:pt x="258" y="191"/>
                      <a:pt x="258" y="191"/>
                      <a:pt x="259" y="191"/>
                    </a:cubicBezTo>
                    <a:cubicBezTo>
                      <a:pt x="259" y="177"/>
                      <a:pt x="259" y="177"/>
                      <a:pt x="259" y="177"/>
                    </a:cubicBezTo>
                    <a:cubicBezTo>
                      <a:pt x="255" y="176"/>
                      <a:pt x="252" y="174"/>
                      <a:pt x="249" y="173"/>
                    </a:cubicBezTo>
                    <a:cubicBezTo>
                      <a:pt x="239" y="183"/>
                      <a:pt x="239" y="183"/>
                      <a:pt x="239" y="183"/>
                    </a:cubicBezTo>
                    <a:cubicBezTo>
                      <a:pt x="238" y="184"/>
                      <a:pt x="237" y="185"/>
                      <a:pt x="235" y="184"/>
                    </a:cubicBezTo>
                    <a:cubicBezTo>
                      <a:pt x="235" y="183"/>
                      <a:pt x="234" y="182"/>
                      <a:pt x="234" y="181"/>
                    </a:cubicBezTo>
                    <a:cubicBezTo>
                      <a:pt x="234" y="181"/>
                      <a:pt x="234" y="180"/>
                      <a:pt x="235" y="180"/>
                    </a:cubicBezTo>
                    <a:cubicBezTo>
                      <a:pt x="239" y="166"/>
                      <a:pt x="239" y="166"/>
                      <a:pt x="239" y="166"/>
                    </a:cubicBezTo>
                    <a:cubicBezTo>
                      <a:pt x="236" y="164"/>
                      <a:pt x="234" y="162"/>
                      <a:pt x="231" y="160"/>
                    </a:cubicBezTo>
                    <a:cubicBezTo>
                      <a:pt x="219" y="166"/>
                      <a:pt x="219" y="166"/>
                      <a:pt x="219" y="166"/>
                    </a:cubicBezTo>
                    <a:cubicBezTo>
                      <a:pt x="218" y="167"/>
                      <a:pt x="216" y="167"/>
                      <a:pt x="215" y="166"/>
                    </a:cubicBezTo>
                    <a:cubicBezTo>
                      <a:pt x="214" y="165"/>
                      <a:pt x="214" y="165"/>
                      <a:pt x="214" y="164"/>
                    </a:cubicBezTo>
                    <a:cubicBezTo>
                      <a:pt x="214" y="163"/>
                      <a:pt x="214" y="163"/>
                      <a:pt x="215" y="162"/>
                    </a:cubicBezTo>
                    <a:cubicBezTo>
                      <a:pt x="224" y="151"/>
                      <a:pt x="224" y="151"/>
                      <a:pt x="224" y="151"/>
                    </a:cubicBezTo>
                    <a:cubicBezTo>
                      <a:pt x="222" y="148"/>
                      <a:pt x="220" y="145"/>
                      <a:pt x="218" y="142"/>
                    </a:cubicBezTo>
                    <a:cubicBezTo>
                      <a:pt x="204" y="144"/>
                      <a:pt x="204" y="144"/>
                      <a:pt x="204" y="144"/>
                    </a:cubicBezTo>
                    <a:cubicBezTo>
                      <a:pt x="203" y="145"/>
                      <a:pt x="201" y="144"/>
                      <a:pt x="201" y="143"/>
                    </a:cubicBezTo>
                    <a:cubicBezTo>
                      <a:pt x="201" y="142"/>
                      <a:pt x="201" y="142"/>
                      <a:pt x="201" y="141"/>
                    </a:cubicBezTo>
                    <a:cubicBezTo>
                      <a:pt x="201" y="140"/>
                      <a:pt x="201" y="139"/>
                      <a:pt x="202" y="139"/>
                    </a:cubicBezTo>
                    <a:cubicBezTo>
                      <a:pt x="214" y="131"/>
                      <a:pt x="214" y="131"/>
                      <a:pt x="214" y="131"/>
                    </a:cubicBezTo>
                    <a:cubicBezTo>
                      <a:pt x="213" y="127"/>
                      <a:pt x="212" y="124"/>
                      <a:pt x="212" y="121"/>
                    </a:cubicBezTo>
                    <a:cubicBezTo>
                      <a:pt x="198" y="119"/>
                      <a:pt x="198" y="119"/>
                      <a:pt x="198" y="119"/>
                    </a:cubicBezTo>
                    <a:cubicBezTo>
                      <a:pt x="196" y="119"/>
                      <a:pt x="195" y="118"/>
                      <a:pt x="195" y="116"/>
                    </a:cubicBezTo>
                    <a:cubicBezTo>
                      <a:pt x="195" y="116"/>
                      <a:pt x="195" y="116"/>
                      <a:pt x="195" y="116"/>
                    </a:cubicBezTo>
                    <a:cubicBezTo>
                      <a:pt x="195" y="114"/>
                      <a:pt x="196" y="113"/>
                      <a:pt x="197" y="113"/>
                    </a:cubicBezTo>
                    <a:cubicBezTo>
                      <a:pt x="211" y="109"/>
                      <a:pt x="211" y="109"/>
                      <a:pt x="211" y="109"/>
                    </a:cubicBezTo>
                    <a:cubicBezTo>
                      <a:pt x="211" y="105"/>
                      <a:pt x="211" y="102"/>
                      <a:pt x="212" y="99"/>
                    </a:cubicBezTo>
                    <a:cubicBezTo>
                      <a:pt x="199" y="92"/>
                      <a:pt x="199" y="92"/>
                      <a:pt x="199" y="92"/>
                    </a:cubicBezTo>
                    <a:cubicBezTo>
                      <a:pt x="198" y="92"/>
                      <a:pt x="197" y="91"/>
                      <a:pt x="197" y="89"/>
                    </a:cubicBezTo>
                    <a:cubicBezTo>
                      <a:pt x="197" y="89"/>
                      <a:pt x="197" y="89"/>
                      <a:pt x="197" y="89"/>
                    </a:cubicBezTo>
                    <a:cubicBezTo>
                      <a:pt x="197" y="87"/>
                      <a:pt x="199" y="86"/>
                      <a:pt x="200" y="87"/>
                    </a:cubicBezTo>
                    <a:cubicBezTo>
                      <a:pt x="215" y="87"/>
                      <a:pt x="215" y="87"/>
                      <a:pt x="215" y="87"/>
                    </a:cubicBezTo>
                    <a:cubicBezTo>
                      <a:pt x="216" y="84"/>
                      <a:pt x="217" y="81"/>
                      <a:pt x="218" y="78"/>
                    </a:cubicBezTo>
                    <a:cubicBezTo>
                      <a:pt x="208" y="68"/>
                      <a:pt x="208" y="68"/>
                      <a:pt x="208" y="68"/>
                    </a:cubicBezTo>
                    <a:cubicBezTo>
                      <a:pt x="208" y="67"/>
                      <a:pt x="207" y="66"/>
                      <a:pt x="207" y="65"/>
                    </a:cubicBezTo>
                    <a:cubicBezTo>
                      <a:pt x="207" y="65"/>
                      <a:pt x="207" y="64"/>
                      <a:pt x="207" y="64"/>
                    </a:cubicBezTo>
                    <a:cubicBezTo>
                      <a:pt x="208" y="62"/>
                      <a:pt x="210" y="62"/>
                      <a:pt x="211" y="63"/>
                    </a:cubicBezTo>
                    <a:cubicBezTo>
                      <a:pt x="225" y="67"/>
                      <a:pt x="225" y="67"/>
                      <a:pt x="225" y="67"/>
                    </a:cubicBezTo>
                    <a:cubicBezTo>
                      <a:pt x="227" y="65"/>
                      <a:pt x="229" y="62"/>
                      <a:pt x="232" y="60"/>
                    </a:cubicBezTo>
                    <a:cubicBezTo>
                      <a:pt x="225" y="47"/>
                      <a:pt x="225" y="47"/>
                      <a:pt x="225" y="47"/>
                    </a:cubicBezTo>
                    <a:cubicBezTo>
                      <a:pt x="225" y="46"/>
                      <a:pt x="224" y="46"/>
                      <a:pt x="224" y="45"/>
                    </a:cubicBezTo>
                    <a:cubicBezTo>
                      <a:pt x="224" y="44"/>
                      <a:pt x="225" y="44"/>
                      <a:pt x="225" y="43"/>
                    </a:cubicBezTo>
                    <a:cubicBezTo>
                      <a:pt x="227" y="42"/>
                      <a:pt x="228" y="42"/>
                      <a:pt x="229" y="43"/>
                    </a:cubicBezTo>
                    <a:cubicBezTo>
                      <a:pt x="241" y="52"/>
                      <a:pt x="241" y="52"/>
                      <a:pt x="241" y="52"/>
                    </a:cubicBezTo>
                    <a:cubicBezTo>
                      <a:pt x="243" y="50"/>
                      <a:pt x="246" y="48"/>
                      <a:pt x="249" y="47"/>
                    </a:cubicBezTo>
                    <a:cubicBezTo>
                      <a:pt x="247" y="33"/>
                      <a:pt x="247" y="33"/>
                      <a:pt x="247" y="33"/>
                    </a:cubicBezTo>
                    <a:cubicBezTo>
                      <a:pt x="247" y="32"/>
                      <a:pt x="247" y="32"/>
                      <a:pt x="247" y="32"/>
                    </a:cubicBezTo>
                    <a:cubicBezTo>
                      <a:pt x="247" y="30"/>
                      <a:pt x="248" y="29"/>
                      <a:pt x="249" y="29"/>
                    </a:cubicBezTo>
                    <a:cubicBezTo>
                      <a:pt x="250" y="28"/>
                      <a:pt x="252" y="29"/>
                      <a:pt x="252" y="31"/>
                    </a:cubicBezTo>
                    <a:cubicBezTo>
                      <a:pt x="261" y="42"/>
                      <a:pt x="261" y="42"/>
                      <a:pt x="261" y="42"/>
                    </a:cubicBezTo>
                    <a:cubicBezTo>
                      <a:pt x="264" y="41"/>
                      <a:pt x="267" y="40"/>
                      <a:pt x="270" y="40"/>
                    </a:cubicBezTo>
                    <a:cubicBezTo>
                      <a:pt x="273" y="26"/>
                      <a:pt x="273" y="26"/>
                      <a:pt x="273" y="26"/>
                    </a:cubicBezTo>
                    <a:cubicBezTo>
                      <a:pt x="273" y="26"/>
                      <a:pt x="273" y="26"/>
                      <a:pt x="273" y="26"/>
                    </a:cubicBezTo>
                    <a:cubicBezTo>
                      <a:pt x="273" y="24"/>
                      <a:pt x="274" y="23"/>
                      <a:pt x="275" y="23"/>
                    </a:cubicBezTo>
                    <a:cubicBezTo>
                      <a:pt x="277" y="23"/>
                      <a:pt x="278" y="24"/>
                      <a:pt x="278" y="25"/>
                    </a:cubicBezTo>
                    <a:cubicBezTo>
                      <a:pt x="282" y="39"/>
                      <a:pt x="282" y="39"/>
                      <a:pt x="282" y="39"/>
                    </a:cubicBezTo>
                    <a:cubicBezTo>
                      <a:pt x="286" y="39"/>
                      <a:pt x="289" y="39"/>
                      <a:pt x="293" y="40"/>
                    </a:cubicBezTo>
                    <a:cubicBezTo>
                      <a:pt x="299" y="27"/>
                      <a:pt x="299" y="27"/>
                      <a:pt x="299" y="27"/>
                    </a:cubicBezTo>
                    <a:cubicBezTo>
                      <a:pt x="299" y="26"/>
                      <a:pt x="301" y="25"/>
                      <a:pt x="302" y="25"/>
                    </a:cubicBezTo>
                    <a:cubicBezTo>
                      <a:pt x="304" y="25"/>
                      <a:pt x="305" y="27"/>
                      <a:pt x="305" y="28"/>
                    </a:cubicBezTo>
                    <a:cubicBezTo>
                      <a:pt x="305" y="28"/>
                      <a:pt x="305" y="28"/>
                      <a:pt x="304" y="29"/>
                    </a:cubicBezTo>
                    <a:cubicBezTo>
                      <a:pt x="304" y="43"/>
                      <a:pt x="304" y="43"/>
                      <a:pt x="304" y="43"/>
                    </a:cubicBezTo>
                    <a:cubicBezTo>
                      <a:pt x="308" y="44"/>
                      <a:pt x="311" y="45"/>
                      <a:pt x="314" y="47"/>
                    </a:cubicBezTo>
                    <a:cubicBezTo>
                      <a:pt x="324" y="37"/>
                      <a:pt x="324" y="37"/>
                      <a:pt x="324" y="37"/>
                    </a:cubicBezTo>
                    <a:cubicBezTo>
                      <a:pt x="325" y="35"/>
                      <a:pt x="326" y="35"/>
                      <a:pt x="328" y="36"/>
                    </a:cubicBezTo>
                    <a:cubicBezTo>
                      <a:pt x="328" y="36"/>
                      <a:pt x="329" y="37"/>
                      <a:pt x="329" y="38"/>
                    </a:cubicBezTo>
                    <a:cubicBezTo>
                      <a:pt x="329" y="39"/>
                      <a:pt x="329" y="39"/>
                      <a:pt x="328" y="40"/>
                    </a:cubicBezTo>
                    <a:cubicBezTo>
                      <a:pt x="324" y="53"/>
                      <a:pt x="324" y="53"/>
                      <a:pt x="324" y="53"/>
                    </a:cubicBezTo>
                    <a:cubicBezTo>
                      <a:pt x="327" y="55"/>
                      <a:pt x="329" y="57"/>
                      <a:pt x="332" y="60"/>
                    </a:cubicBezTo>
                    <a:cubicBezTo>
                      <a:pt x="344" y="53"/>
                      <a:pt x="344" y="53"/>
                      <a:pt x="344" y="53"/>
                    </a:cubicBezTo>
                    <a:cubicBezTo>
                      <a:pt x="345" y="52"/>
                      <a:pt x="347" y="52"/>
                      <a:pt x="348" y="54"/>
                    </a:cubicBezTo>
                    <a:cubicBezTo>
                      <a:pt x="349" y="54"/>
                      <a:pt x="349" y="55"/>
                      <a:pt x="349" y="55"/>
                    </a:cubicBezTo>
                    <a:cubicBezTo>
                      <a:pt x="349" y="56"/>
                      <a:pt x="349" y="57"/>
                      <a:pt x="348" y="58"/>
                    </a:cubicBezTo>
                    <a:cubicBezTo>
                      <a:pt x="339" y="69"/>
                      <a:pt x="339" y="69"/>
                      <a:pt x="339" y="69"/>
                    </a:cubicBezTo>
                    <a:cubicBezTo>
                      <a:pt x="341" y="72"/>
                      <a:pt x="343" y="75"/>
                      <a:pt x="345" y="78"/>
                    </a:cubicBezTo>
                    <a:cubicBezTo>
                      <a:pt x="359" y="75"/>
                      <a:pt x="359" y="75"/>
                      <a:pt x="359" y="75"/>
                    </a:cubicBezTo>
                    <a:cubicBezTo>
                      <a:pt x="360" y="75"/>
                      <a:pt x="362" y="76"/>
                      <a:pt x="362" y="77"/>
                    </a:cubicBezTo>
                    <a:cubicBezTo>
                      <a:pt x="362" y="77"/>
                      <a:pt x="362" y="78"/>
                      <a:pt x="362" y="78"/>
                    </a:cubicBezTo>
                    <a:cubicBezTo>
                      <a:pt x="362" y="79"/>
                      <a:pt x="362" y="80"/>
                      <a:pt x="361" y="81"/>
                    </a:cubicBezTo>
                    <a:cubicBezTo>
                      <a:pt x="349" y="89"/>
                      <a:pt x="349" y="89"/>
                      <a:pt x="349" y="89"/>
                    </a:cubicBezTo>
                    <a:cubicBezTo>
                      <a:pt x="350" y="92"/>
                      <a:pt x="351" y="95"/>
                      <a:pt x="351" y="99"/>
                    </a:cubicBezTo>
                    <a:cubicBezTo>
                      <a:pt x="365" y="101"/>
                      <a:pt x="365" y="101"/>
                      <a:pt x="365" y="101"/>
                    </a:cubicBezTo>
                    <a:cubicBezTo>
                      <a:pt x="367" y="101"/>
                      <a:pt x="368" y="102"/>
                      <a:pt x="368" y="104"/>
                    </a:cubicBezTo>
                    <a:cubicBezTo>
                      <a:pt x="368" y="104"/>
                      <a:pt x="368" y="104"/>
                      <a:pt x="368" y="104"/>
                    </a:cubicBezTo>
                    <a:cubicBezTo>
                      <a:pt x="368" y="105"/>
                      <a:pt x="367" y="106"/>
                      <a:pt x="366" y="107"/>
                    </a:cubicBezTo>
                    <a:cubicBezTo>
                      <a:pt x="352" y="111"/>
                      <a:pt x="352" y="111"/>
                      <a:pt x="352" y="111"/>
                    </a:cubicBezTo>
                    <a:cubicBezTo>
                      <a:pt x="352" y="114"/>
                      <a:pt x="352" y="118"/>
                      <a:pt x="351" y="121"/>
                    </a:cubicBezTo>
                    <a:cubicBezTo>
                      <a:pt x="364" y="127"/>
                      <a:pt x="364" y="127"/>
                      <a:pt x="364" y="127"/>
                    </a:cubicBezTo>
                    <a:cubicBezTo>
                      <a:pt x="365" y="128"/>
                      <a:pt x="366" y="129"/>
                      <a:pt x="366" y="130"/>
                    </a:cubicBezTo>
                    <a:cubicBezTo>
                      <a:pt x="366" y="130"/>
                      <a:pt x="366" y="130"/>
                      <a:pt x="366" y="131"/>
                    </a:cubicBezTo>
                    <a:cubicBezTo>
                      <a:pt x="366" y="132"/>
                      <a:pt x="364" y="133"/>
                      <a:pt x="363" y="133"/>
                    </a:cubicBezTo>
                    <a:cubicBezTo>
                      <a:pt x="348" y="133"/>
                      <a:pt x="348" y="133"/>
                      <a:pt x="348" y="133"/>
                    </a:cubicBezTo>
                    <a:cubicBezTo>
                      <a:pt x="347" y="136"/>
                      <a:pt x="346" y="139"/>
                      <a:pt x="345" y="142"/>
                    </a:cubicBezTo>
                    <a:cubicBezTo>
                      <a:pt x="355" y="152"/>
                      <a:pt x="355" y="152"/>
                      <a:pt x="355" y="152"/>
                    </a:cubicBezTo>
                    <a:cubicBezTo>
                      <a:pt x="355" y="153"/>
                      <a:pt x="356" y="153"/>
                      <a:pt x="356" y="154"/>
                    </a:cubicBezTo>
                    <a:cubicBezTo>
                      <a:pt x="356" y="155"/>
                      <a:pt x="356" y="155"/>
                      <a:pt x="356" y="156"/>
                    </a:cubicBezTo>
                    <a:cubicBezTo>
                      <a:pt x="355" y="157"/>
                      <a:pt x="353" y="158"/>
                      <a:pt x="352" y="157"/>
                    </a:cubicBezTo>
                    <a:cubicBezTo>
                      <a:pt x="338" y="152"/>
                      <a:pt x="338" y="152"/>
                      <a:pt x="338" y="152"/>
                    </a:cubicBezTo>
                    <a:cubicBezTo>
                      <a:pt x="336" y="155"/>
                      <a:pt x="334" y="157"/>
                      <a:pt x="331" y="160"/>
                    </a:cubicBezTo>
                    <a:cubicBezTo>
                      <a:pt x="338" y="173"/>
                      <a:pt x="338" y="173"/>
                      <a:pt x="338" y="173"/>
                    </a:cubicBezTo>
                    <a:cubicBezTo>
                      <a:pt x="338" y="173"/>
                      <a:pt x="339" y="174"/>
                      <a:pt x="339" y="174"/>
                    </a:cubicBezTo>
                    <a:cubicBezTo>
                      <a:pt x="339" y="175"/>
                      <a:pt x="338" y="176"/>
                      <a:pt x="338" y="176"/>
                    </a:cubicBezTo>
                    <a:cubicBezTo>
                      <a:pt x="336" y="177"/>
                      <a:pt x="335" y="177"/>
                      <a:pt x="334" y="176"/>
                    </a:cubicBezTo>
                    <a:close/>
                    <a:moveTo>
                      <a:pt x="451" y="192"/>
                    </a:moveTo>
                    <a:cubicBezTo>
                      <a:pt x="442" y="195"/>
                      <a:pt x="442" y="195"/>
                      <a:pt x="442" y="195"/>
                    </a:cubicBezTo>
                    <a:cubicBezTo>
                      <a:pt x="442" y="197"/>
                      <a:pt x="442" y="200"/>
                      <a:pt x="441" y="202"/>
                    </a:cubicBezTo>
                    <a:cubicBezTo>
                      <a:pt x="450" y="206"/>
                      <a:pt x="450" y="206"/>
                      <a:pt x="450" y="206"/>
                    </a:cubicBezTo>
                    <a:cubicBezTo>
                      <a:pt x="451" y="206"/>
                      <a:pt x="451" y="207"/>
                      <a:pt x="451" y="208"/>
                    </a:cubicBezTo>
                    <a:cubicBezTo>
                      <a:pt x="451" y="208"/>
                      <a:pt x="451" y="208"/>
                      <a:pt x="451" y="208"/>
                    </a:cubicBezTo>
                    <a:cubicBezTo>
                      <a:pt x="451" y="209"/>
                      <a:pt x="450" y="210"/>
                      <a:pt x="449" y="210"/>
                    </a:cubicBezTo>
                    <a:cubicBezTo>
                      <a:pt x="439" y="210"/>
                      <a:pt x="439" y="210"/>
                      <a:pt x="439" y="210"/>
                    </a:cubicBezTo>
                    <a:cubicBezTo>
                      <a:pt x="439" y="212"/>
                      <a:pt x="438" y="214"/>
                      <a:pt x="437" y="216"/>
                    </a:cubicBezTo>
                    <a:cubicBezTo>
                      <a:pt x="444" y="223"/>
                      <a:pt x="444" y="223"/>
                      <a:pt x="444" y="223"/>
                    </a:cubicBezTo>
                    <a:cubicBezTo>
                      <a:pt x="444" y="223"/>
                      <a:pt x="444" y="224"/>
                      <a:pt x="444" y="224"/>
                    </a:cubicBezTo>
                    <a:cubicBezTo>
                      <a:pt x="444" y="225"/>
                      <a:pt x="444" y="225"/>
                      <a:pt x="444" y="225"/>
                    </a:cubicBezTo>
                    <a:cubicBezTo>
                      <a:pt x="444" y="226"/>
                      <a:pt x="443" y="226"/>
                      <a:pt x="442" y="226"/>
                    </a:cubicBezTo>
                    <a:cubicBezTo>
                      <a:pt x="433" y="223"/>
                      <a:pt x="433" y="223"/>
                      <a:pt x="433" y="223"/>
                    </a:cubicBezTo>
                    <a:cubicBezTo>
                      <a:pt x="431" y="224"/>
                      <a:pt x="430" y="226"/>
                      <a:pt x="428" y="228"/>
                    </a:cubicBezTo>
                    <a:cubicBezTo>
                      <a:pt x="433" y="236"/>
                      <a:pt x="433" y="236"/>
                      <a:pt x="433" y="236"/>
                    </a:cubicBezTo>
                    <a:cubicBezTo>
                      <a:pt x="433" y="237"/>
                      <a:pt x="433" y="237"/>
                      <a:pt x="433" y="237"/>
                    </a:cubicBezTo>
                    <a:cubicBezTo>
                      <a:pt x="433" y="238"/>
                      <a:pt x="433" y="239"/>
                      <a:pt x="432" y="239"/>
                    </a:cubicBezTo>
                    <a:cubicBezTo>
                      <a:pt x="431" y="240"/>
                      <a:pt x="430" y="239"/>
                      <a:pt x="430" y="239"/>
                    </a:cubicBezTo>
                    <a:cubicBezTo>
                      <a:pt x="422" y="233"/>
                      <a:pt x="422" y="233"/>
                      <a:pt x="422" y="233"/>
                    </a:cubicBezTo>
                    <a:cubicBezTo>
                      <a:pt x="420" y="234"/>
                      <a:pt x="418" y="235"/>
                      <a:pt x="416" y="236"/>
                    </a:cubicBezTo>
                    <a:cubicBezTo>
                      <a:pt x="418" y="246"/>
                      <a:pt x="418" y="246"/>
                      <a:pt x="418" y="246"/>
                    </a:cubicBezTo>
                    <a:cubicBezTo>
                      <a:pt x="418" y="246"/>
                      <a:pt x="418" y="246"/>
                      <a:pt x="418" y="247"/>
                    </a:cubicBezTo>
                    <a:cubicBezTo>
                      <a:pt x="418" y="247"/>
                      <a:pt x="417" y="248"/>
                      <a:pt x="417" y="248"/>
                    </a:cubicBezTo>
                    <a:cubicBezTo>
                      <a:pt x="416" y="249"/>
                      <a:pt x="415" y="248"/>
                      <a:pt x="414" y="247"/>
                    </a:cubicBezTo>
                    <a:cubicBezTo>
                      <a:pt x="409" y="239"/>
                      <a:pt x="409" y="239"/>
                      <a:pt x="409" y="239"/>
                    </a:cubicBezTo>
                    <a:cubicBezTo>
                      <a:pt x="407" y="240"/>
                      <a:pt x="404" y="241"/>
                      <a:pt x="402" y="241"/>
                    </a:cubicBezTo>
                    <a:cubicBezTo>
                      <a:pt x="401" y="250"/>
                      <a:pt x="401" y="250"/>
                      <a:pt x="401" y="250"/>
                    </a:cubicBezTo>
                    <a:cubicBezTo>
                      <a:pt x="401" y="250"/>
                      <a:pt x="401" y="251"/>
                      <a:pt x="401" y="251"/>
                    </a:cubicBezTo>
                    <a:cubicBezTo>
                      <a:pt x="401" y="252"/>
                      <a:pt x="400" y="252"/>
                      <a:pt x="399" y="252"/>
                    </a:cubicBezTo>
                    <a:cubicBezTo>
                      <a:pt x="399" y="252"/>
                      <a:pt x="399" y="252"/>
                      <a:pt x="399" y="252"/>
                    </a:cubicBezTo>
                    <a:cubicBezTo>
                      <a:pt x="398" y="252"/>
                      <a:pt x="397" y="252"/>
                      <a:pt x="397" y="251"/>
                    </a:cubicBezTo>
                    <a:cubicBezTo>
                      <a:pt x="394" y="242"/>
                      <a:pt x="394" y="242"/>
                      <a:pt x="394" y="242"/>
                    </a:cubicBezTo>
                    <a:cubicBezTo>
                      <a:pt x="392" y="242"/>
                      <a:pt x="390" y="241"/>
                      <a:pt x="387" y="241"/>
                    </a:cubicBezTo>
                    <a:cubicBezTo>
                      <a:pt x="383" y="250"/>
                      <a:pt x="383" y="250"/>
                      <a:pt x="383" y="250"/>
                    </a:cubicBezTo>
                    <a:cubicBezTo>
                      <a:pt x="383" y="251"/>
                      <a:pt x="382" y="251"/>
                      <a:pt x="381" y="251"/>
                    </a:cubicBezTo>
                    <a:cubicBezTo>
                      <a:pt x="380" y="251"/>
                      <a:pt x="379" y="250"/>
                      <a:pt x="379" y="249"/>
                    </a:cubicBezTo>
                    <a:cubicBezTo>
                      <a:pt x="379" y="249"/>
                      <a:pt x="379" y="249"/>
                      <a:pt x="379" y="249"/>
                    </a:cubicBezTo>
                    <a:cubicBezTo>
                      <a:pt x="380" y="239"/>
                      <a:pt x="380" y="239"/>
                      <a:pt x="380" y="239"/>
                    </a:cubicBezTo>
                    <a:cubicBezTo>
                      <a:pt x="377" y="238"/>
                      <a:pt x="375" y="237"/>
                      <a:pt x="373" y="236"/>
                    </a:cubicBezTo>
                    <a:cubicBezTo>
                      <a:pt x="367" y="243"/>
                      <a:pt x="367" y="243"/>
                      <a:pt x="367" y="243"/>
                    </a:cubicBezTo>
                    <a:cubicBezTo>
                      <a:pt x="366" y="244"/>
                      <a:pt x="365" y="244"/>
                      <a:pt x="364" y="244"/>
                    </a:cubicBezTo>
                    <a:cubicBezTo>
                      <a:pt x="364" y="243"/>
                      <a:pt x="363" y="243"/>
                      <a:pt x="363" y="242"/>
                    </a:cubicBezTo>
                    <a:cubicBezTo>
                      <a:pt x="363" y="242"/>
                      <a:pt x="363" y="242"/>
                      <a:pt x="364" y="241"/>
                    </a:cubicBezTo>
                    <a:cubicBezTo>
                      <a:pt x="367" y="232"/>
                      <a:pt x="367" y="232"/>
                      <a:pt x="367" y="232"/>
                    </a:cubicBezTo>
                    <a:cubicBezTo>
                      <a:pt x="365" y="231"/>
                      <a:pt x="363" y="229"/>
                      <a:pt x="361" y="228"/>
                    </a:cubicBezTo>
                    <a:cubicBezTo>
                      <a:pt x="353" y="232"/>
                      <a:pt x="353" y="232"/>
                      <a:pt x="353" y="232"/>
                    </a:cubicBezTo>
                    <a:cubicBezTo>
                      <a:pt x="352" y="233"/>
                      <a:pt x="351" y="233"/>
                      <a:pt x="350" y="232"/>
                    </a:cubicBezTo>
                    <a:cubicBezTo>
                      <a:pt x="350" y="232"/>
                      <a:pt x="350" y="231"/>
                      <a:pt x="350" y="231"/>
                    </a:cubicBezTo>
                    <a:cubicBezTo>
                      <a:pt x="350" y="230"/>
                      <a:pt x="350" y="230"/>
                      <a:pt x="351" y="229"/>
                    </a:cubicBezTo>
                    <a:cubicBezTo>
                      <a:pt x="356" y="222"/>
                      <a:pt x="356" y="222"/>
                      <a:pt x="356" y="222"/>
                    </a:cubicBezTo>
                    <a:cubicBezTo>
                      <a:pt x="355" y="220"/>
                      <a:pt x="354" y="218"/>
                      <a:pt x="353" y="216"/>
                    </a:cubicBezTo>
                    <a:cubicBezTo>
                      <a:pt x="343" y="217"/>
                      <a:pt x="343" y="217"/>
                      <a:pt x="343" y="217"/>
                    </a:cubicBezTo>
                    <a:cubicBezTo>
                      <a:pt x="342" y="218"/>
                      <a:pt x="341" y="217"/>
                      <a:pt x="341" y="216"/>
                    </a:cubicBezTo>
                    <a:cubicBezTo>
                      <a:pt x="341" y="216"/>
                      <a:pt x="341" y="216"/>
                      <a:pt x="341" y="216"/>
                    </a:cubicBezTo>
                    <a:cubicBezTo>
                      <a:pt x="341" y="215"/>
                      <a:pt x="341" y="214"/>
                      <a:pt x="342" y="214"/>
                    </a:cubicBezTo>
                    <a:cubicBezTo>
                      <a:pt x="350" y="208"/>
                      <a:pt x="350" y="208"/>
                      <a:pt x="350" y="208"/>
                    </a:cubicBezTo>
                    <a:cubicBezTo>
                      <a:pt x="349" y="206"/>
                      <a:pt x="349" y="204"/>
                      <a:pt x="348" y="202"/>
                    </a:cubicBezTo>
                    <a:cubicBezTo>
                      <a:pt x="339" y="200"/>
                      <a:pt x="339" y="200"/>
                      <a:pt x="339" y="200"/>
                    </a:cubicBezTo>
                    <a:cubicBezTo>
                      <a:pt x="338" y="200"/>
                      <a:pt x="337" y="200"/>
                      <a:pt x="337" y="199"/>
                    </a:cubicBezTo>
                    <a:cubicBezTo>
                      <a:pt x="337" y="199"/>
                      <a:pt x="337" y="198"/>
                      <a:pt x="337" y="198"/>
                    </a:cubicBezTo>
                    <a:cubicBezTo>
                      <a:pt x="337" y="197"/>
                      <a:pt x="338" y="197"/>
                      <a:pt x="339" y="197"/>
                    </a:cubicBezTo>
                    <a:cubicBezTo>
                      <a:pt x="348" y="194"/>
                      <a:pt x="348" y="194"/>
                      <a:pt x="348" y="194"/>
                    </a:cubicBezTo>
                    <a:cubicBezTo>
                      <a:pt x="348" y="191"/>
                      <a:pt x="348" y="189"/>
                      <a:pt x="348" y="187"/>
                    </a:cubicBezTo>
                    <a:cubicBezTo>
                      <a:pt x="340" y="183"/>
                      <a:pt x="340" y="183"/>
                      <a:pt x="340" y="183"/>
                    </a:cubicBezTo>
                    <a:cubicBezTo>
                      <a:pt x="339" y="182"/>
                      <a:pt x="338" y="182"/>
                      <a:pt x="338" y="181"/>
                    </a:cubicBezTo>
                    <a:cubicBezTo>
                      <a:pt x="338" y="181"/>
                      <a:pt x="338" y="181"/>
                      <a:pt x="338" y="180"/>
                    </a:cubicBezTo>
                    <a:cubicBezTo>
                      <a:pt x="339" y="179"/>
                      <a:pt x="340" y="179"/>
                      <a:pt x="341" y="179"/>
                    </a:cubicBezTo>
                    <a:cubicBezTo>
                      <a:pt x="350" y="179"/>
                      <a:pt x="350" y="179"/>
                      <a:pt x="350" y="179"/>
                    </a:cubicBezTo>
                    <a:cubicBezTo>
                      <a:pt x="351" y="177"/>
                      <a:pt x="352" y="175"/>
                      <a:pt x="353" y="173"/>
                    </a:cubicBezTo>
                    <a:cubicBezTo>
                      <a:pt x="346" y="166"/>
                      <a:pt x="346" y="166"/>
                      <a:pt x="346" y="166"/>
                    </a:cubicBezTo>
                    <a:cubicBezTo>
                      <a:pt x="346" y="166"/>
                      <a:pt x="345" y="165"/>
                      <a:pt x="345" y="165"/>
                    </a:cubicBezTo>
                    <a:cubicBezTo>
                      <a:pt x="345" y="164"/>
                      <a:pt x="345" y="164"/>
                      <a:pt x="345" y="164"/>
                    </a:cubicBezTo>
                    <a:cubicBezTo>
                      <a:pt x="346" y="163"/>
                      <a:pt x="347" y="163"/>
                      <a:pt x="348" y="163"/>
                    </a:cubicBezTo>
                    <a:cubicBezTo>
                      <a:pt x="357" y="166"/>
                      <a:pt x="357" y="166"/>
                      <a:pt x="357" y="166"/>
                    </a:cubicBezTo>
                    <a:cubicBezTo>
                      <a:pt x="358" y="164"/>
                      <a:pt x="360" y="163"/>
                      <a:pt x="361" y="161"/>
                    </a:cubicBezTo>
                    <a:cubicBezTo>
                      <a:pt x="357" y="153"/>
                      <a:pt x="357" y="153"/>
                      <a:pt x="357" y="153"/>
                    </a:cubicBezTo>
                    <a:cubicBezTo>
                      <a:pt x="357" y="152"/>
                      <a:pt x="357" y="152"/>
                      <a:pt x="357" y="151"/>
                    </a:cubicBezTo>
                    <a:cubicBezTo>
                      <a:pt x="357" y="151"/>
                      <a:pt x="357" y="150"/>
                      <a:pt x="357" y="150"/>
                    </a:cubicBezTo>
                    <a:cubicBezTo>
                      <a:pt x="358" y="149"/>
                      <a:pt x="359" y="149"/>
                      <a:pt x="360" y="150"/>
                    </a:cubicBezTo>
                    <a:cubicBezTo>
                      <a:pt x="368" y="156"/>
                      <a:pt x="368" y="156"/>
                      <a:pt x="368" y="156"/>
                    </a:cubicBezTo>
                    <a:cubicBezTo>
                      <a:pt x="369" y="155"/>
                      <a:pt x="371" y="153"/>
                      <a:pt x="373" y="152"/>
                    </a:cubicBezTo>
                    <a:cubicBezTo>
                      <a:pt x="372" y="143"/>
                      <a:pt x="372" y="143"/>
                      <a:pt x="372" y="143"/>
                    </a:cubicBezTo>
                    <a:cubicBezTo>
                      <a:pt x="372" y="143"/>
                      <a:pt x="372" y="143"/>
                      <a:pt x="372" y="142"/>
                    </a:cubicBezTo>
                    <a:cubicBezTo>
                      <a:pt x="372" y="142"/>
                      <a:pt x="372" y="141"/>
                      <a:pt x="373" y="141"/>
                    </a:cubicBezTo>
                    <a:cubicBezTo>
                      <a:pt x="374" y="140"/>
                      <a:pt x="375" y="141"/>
                      <a:pt x="375" y="142"/>
                    </a:cubicBezTo>
                    <a:cubicBezTo>
                      <a:pt x="381" y="149"/>
                      <a:pt x="381" y="149"/>
                      <a:pt x="381" y="149"/>
                    </a:cubicBezTo>
                    <a:cubicBezTo>
                      <a:pt x="383" y="149"/>
                      <a:pt x="385" y="148"/>
                      <a:pt x="387" y="148"/>
                    </a:cubicBezTo>
                    <a:cubicBezTo>
                      <a:pt x="389" y="138"/>
                      <a:pt x="389" y="138"/>
                      <a:pt x="389" y="138"/>
                    </a:cubicBezTo>
                    <a:cubicBezTo>
                      <a:pt x="389" y="138"/>
                      <a:pt x="389" y="138"/>
                      <a:pt x="389" y="138"/>
                    </a:cubicBezTo>
                    <a:cubicBezTo>
                      <a:pt x="389" y="137"/>
                      <a:pt x="390" y="136"/>
                      <a:pt x="391" y="136"/>
                    </a:cubicBezTo>
                    <a:cubicBezTo>
                      <a:pt x="392" y="136"/>
                      <a:pt x="393" y="137"/>
                      <a:pt x="393" y="138"/>
                    </a:cubicBezTo>
                    <a:cubicBezTo>
                      <a:pt x="395" y="147"/>
                      <a:pt x="395" y="147"/>
                      <a:pt x="395" y="147"/>
                    </a:cubicBezTo>
                    <a:cubicBezTo>
                      <a:pt x="398" y="147"/>
                      <a:pt x="400" y="147"/>
                      <a:pt x="402" y="148"/>
                    </a:cubicBezTo>
                    <a:cubicBezTo>
                      <a:pt x="407" y="139"/>
                      <a:pt x="407" y="139"/>
                      <a:pt x="407" y="139"/>
                    </a:cubicBezTo>
                    <a:cubicBezTo>
                      <a:pt x="407" y="138"/>
                      <a:pt x="408" y="138"/>
                      <a:pt x="409" y="138"/>
                    </a:cubicBezTo>
                    <a:cubicBezTo>
                      <a:pt x="410" y="138"/>
                      <a:pt x="410" y="139"/>
                      <a:pt x="410" y="140"/>
                    </a:cubicBezTo>
                    <a:cubicBezTo>
                      <a:pt x="410" y="140"/>
                      <a:pt x="410" y="140"/>
                      <a:pt x="410" y="140"/>
                    </a:cubicBezTo>
                    <a:cubicBezTo>
                      <a:pt x="410" y="150"/>
                      <a:pt x="410" y="150"/>
                      <a:pt x="410" y="150"/>
                    </a:cubicBezTo>
                    <a:cubicBezTo>
                      <a:pt x="412" y="150"/>
                      <a:pt x="414" y="151"/>
                      <a:pt x="416" y="152"/>
                    </a:cubicBezTo>
                    <a:cubicBezTo>
                      <a:pt x="423" y="146"/>
                      <a:pt x="423" y="146"/>
                      <a:pt x="423" y="146"/>
                    </a:cubicBezTo>
                    <a:cubicBezTo>
                      <a:pt x="424" y="145"/>
                      <a:pt x="425" y="145"/>
                      <a:pt x="426" y="145"/>
                    </a:cubicBezTo>
                    <a:cubicBezTo>
                      <a:pt x="426" y="145"/>
                      <a:pt x="426" y="146"/>
                      <a:pt x="426" y="147"/>
                    </a:cubicBezTo>
                    <a:cubicBezTo>
                      <a:pt x="426" y="147"/>
                      <a:pt x="426" y="147"/>
                      <a:pt x="426" y="148"/>
                    </a:cubicBezTo>
                    <a:cubicBezTo>
                      <a:pt x="423" y="157"/>
                      <a:pt x="423" y="157"/>
                      <a:pt x="423" y="157"/>
                    </a:cubicBezTo>
                    <a:cubicBezTo>
                      <a:pt x="425" y="158"/>
                      <a:pt x="427" y="159"/>
                      <a:pt x="428" y="161"/>
                    </a:cubicBezTo>
                    <a:cubicBezTo>
                      <a:pt x="437" y="157"/>
                      <a:pt x="437" y="157"/>
                      <a:pt x="437" y="157"/>
                    </a:cubicBezTo>
                    <a:cubicBezTo>
                      <a:pt x="437" y="156"/>
                      <a:pt x="439" y="156"/>
                      <a:pt x="439" y="157"/>
                    </a:cubicBezTo>
                    <a:cubicBezTo>
                      <a:pt x="440" y="157"/>
                      <a:pt x="440" y="158"/>
                      <a:pt x="440" y="158"/>
                    </a:cubicBezTo>
                    <a:cubicBezTo>
                      <a:pt x="440" y="159"/>
                      <a:pt x="440" y="159"/>
                      <a:pt x="439" y="160"/>
                    </a:cubicBezTo>
                    <a:cubicBezTo>
                      <a:pt x="433" y="167"/>
                      <a:pt x="433" y="167"/>
                      <a:pt x="433" y="167"/>
                    </a:cubicBezTo>
                    <a:cubicBezTo>
                      <a:pt x="435" y="169"/>
                      <a:pt x="436" y="171"/>
                      <a:pt x="437" y="173"/>
                    </a:cubicBezTo>
                    <a:cubicBezTo>
                      <a:pt x="446" y="172"/>
                      <a:pt x="446" y="172"/>
                      <a:pt x="446" y="172"/>
                    </a:cubicBezTo>
                    <a:cubicBezTo>
                      <a:pt x="447" y="171"/>
                      <a:pt x="448" y="172"/>
                      <a:pt x="449" y="173"/>
                    </a:cubicBezTo>
                    <a:cubicBezTo>
                      <a:pt x="449" y="173"/>
                      <a:pt x="449" y="173"/>
                      <a:pt x="449" y="173"/>
                    </a:cubicBezTo>
                    <a:cubicBezTo>
                      <a:pt x="449" y="174"/>
                      <a:pt x="448" y="175"/>
                      <a:pt x="448" y="175"/>
                    </a:cubicBezTo>
                    <a:cubicBezTo>
                      <a:pt x="440" y="180"/>
                      <a:pt x="440" y="180"/>
                      <a:pt x="440" y="180"/>
                    </a:cubicBezTo>
                    <a:cubicBezTo>
                      <a:pt x="441" y="183"/>
                      <a:pt x="441" y="185"/>
                      <a:pt x="441" y="187"/>
                    </a:cubicBezTo>
                    <a:cubicBezTo>
                      <a:pt x="451" y="189"/>
                      <a:pt x="451" y="189"/>
                      <a:pt x="451" y="189"/>
                    </a:cubicBezTo>
                    <a:cubicBezTo>
                      <a:pt x="452" y="188"/>
                      <a:pt x="453" y="189"/>
                      <a:pt x="453" y="190"/>
                    </a:cubicBezTo>
                    <a:cubicBezTo>
                      <a:pt x="453" y="190"/>
                      <a:pt x="453" y="190"/>
                      <a:pt x="453" y="190"/>
                    </a:cubicBezTo>
                    <a:cubicBezTo>
                      <a:pt x="453" y="191"/>
                      <a:pt x="452" y="192"/>
                      <a:pt x="451" y="19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zh-CN" sz="1300" kern="0">
                  <a:solidFill>
                    <a:srgbClr val="000000"/>
                  </a:solidFill>
                  <a:cs typeface="Arial" pitchFamily="34" charset="0"/>
                  <a:sym typeface="Arial" pitchFamily="34" charset="0"/>
                </a:endParaRPr>
              </a:p>
            </p:txBody>
          </p:sp>
          <p:sp>
            <p:nvSpPr>
              <p:cNvPr id="94" name="Oval 24"/>
              <p:cNvSpPr>
                <a:spLocks noChangeArrowheads="1"/>
              </p:cNvSpPr>
              <p:nvPr/>
            </p:nvSpPr>
            <p:spPr bwMode="auto">
              <a:xfrm>
                <a:off x="1441099" y="1478928"/>
                <a:ext cx="73486" cy="7432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zh-CN" sz="1300" kern="0">
                  <a:solidFill>
                    <a:srgbClr val="000000"/>
                  </a:solidFill>
                  <a:cs typeface="Arial" pitchFamily="34" charset="0"/>
                  <a:sym typeface="Arial" pitchFamily="34" charset="0"/>
                </a:endParaRPr>
              </a:p>
            </p:txBody>
          </p:sp>
          <p:sp>
            <p:nvSpPr>
              <p:cNvPr id="95" name="Freeform 25"/>
              <p:cNvSpPr>
                <a:spLocks noChangeArrowheads="1"/>
              </p:cNvSpPr>
              <p:nvPr/>
            </p:nvSpPr>
            <p:spPr bwMode="auto">
              <a:xfrm>
                <a:off x="1347568" y="431562"/>
                <a:ext cx="888541" cy="358133"/>
              </a:xfrm>
              <a:custGeom>
                <a:avLst/>
                <a:gdLst>
                  <a:gd name="T0" fmla="*/ 218 w 237"/>
                  <a:gd name="T1" fmla="*/ 95 h 95"/>
                  <a:gd name="T2" fmla="*/ 217 w 237"/>
                  <a:gd name="T3" fmla="*/ 94 h 95"/>
                  <a:gd name="T4" fmla="*/ 234 w 237"/>
                  <a:gd name="T5" fmla="*/ 82 h 95"/>
                  <a:gd name="T6" fmla="*/ 237 w 237"/>
                  <a:gd name="T7" fmla="*/ 79 h 95"/>
                  <a:gd name="T8" fmla="*/ 236 w 237"/>
                  <a:gd name="T9" fmla="*/ 77 h 95"/>
                  <a:gd name="T10" fmla="*/ 231 w 237"/>
                  <a:gd name="T11" fmla="*/ 75 h 95"/>
                  <a:gd name="T12" fmla="*/ 211 w 237"/>
                  <a:gd name="T13" fmla="*/ 78 h 95"/>
                  <a:gd name="T14" fmla="*/ 203 w 237"/>
                  <a:gd name="T15" fmla="*/ 66 h 95"/>
                  <a:gd name="T16" fmla="*/ 216 w 237"/>
                  <a:gd name="T17" fmla="*/ 49 h 95"/>
                  <a:gd name="T18" fmla="*/ 217 w 237"/>
                  <a:gd name="T19" fmla="*/ 46 h 95"/>
                  <a:gd name="T20" fmla="*/ 216 w 237"/>
                  <a:gd name="T21" fmla="*/ 44 h 95"/>
                  <a:gd name="T22" fmla="*/ 211 w 237"/>
                  <a:gd name="T23" fmla="*/ 43 h 95"/>
                  <a:gd name="T24" fmla="*/ 192 w 237"/>
                  <a:gd name="T25" fmla="*/ 53 h 95"/>
                  <a:gd name="T26" fmla="*/ 181 w 237"/>
                  <a:gd name="T27" fmla="*/ 43 h 95"/>
                  <a:gd name="T28" fmla="*/ 188 w 237"/>
                  <a:gd name="T29" fmla="*/ 24 h 95"/>
                  <a:gd name="T30" fmla="*/ 189 w 237"/>
                  <a:gd name="T31" fmla="*/ 22 h 95"/>
                  <a:gd name="T32" fmla="*/ 187 w 237"/>
                  <a:gd name="T33" fmla="*/ 18 h 95"/>
                  <a:gd name="T34" fmla="*/ 181 w 237"/>
                  <a:gd name="T35" fmla="*/ 20 h 95"/>
                  <a:gd name="T36" fmla="*/ 167 w 237"/>
                  <a:gd name="T37" fmla="*/ 34 h 95"/>
                  <a:gd name="T38" fmla="*/ 153 w 237"/>
                  <a:gd name="T39" fmla="*/ 28 h 95"/>
                  <a:gd name="T40" fmla="*/ 154 w 237"/>
                  <a:gd name="T41" fmla="*/ 8 h 95"/>
                  <a:gd name="T42" fmla="*/ 154 w 237"/>
                  <a:gd name="T43" fmla="*/ 7 h 95"/>
                  <a:gd name="T44" fmla="*/ 151 w 237"/>
                  <a:gd name="T45" fmla="*/ 3 h 95"/>
                  <a:gd name="T46" fmla="*/ 146 w 237"/>
                  <a:gd name="T47" fmla="*/ 6 h 95"/>
                  <a:gd name="T48" fmla="*/ 137 w 237"/>
                  <a:gd name="T49" fmla="*/ 24 h 95"/>
                  <a:gd name="T50" fmla="*/ 122 w 237"/>
                  <a:gd name="T51" fmla="*/ 23 h 95"/>
                  <a:gd name="T52" fmla="*/ 116 w 237"/>
                  <a:gd name="T53" fmla="*/ 4 h 95"/>
                  <a:gd name="T54" fmla="*/ 112 w 237"/>
                  <a:gd name="T55" fmla="*/ 0 h 95"/>
                  <a:gd name="T56" fmla="*/ 108 w 237"/>
                  <a:gd name="T57" fmla="*/ 4 h 95"/>
                  <a:gd name="T58" fmla="*/ 108 w 237"/>
                  <a:gd name="T59" fmla="*/ 4 h 95"/>
                  <a:gd name="T60" fmla="*/ 105 w 237"/>
                  <a:gd name="T61" fmla="*/ 24 h 95"/>
                  <a:gd name="T62" fmla="*/ 91 w 237"/>
                  <a:gd name="T63" fmla="*/ 28 h 95"/>
                  <a:gd name="T64" fmla="*/ 79 w 237"/>
                  <a:gd name="T65" fmla="*/ 11 h 95"/>
                  <a:gd name="T66" fmla="*/ 74 w 237"/>
                  <a:gd name="T67" fmla="*/ 9 h 95"/>
                  <a:gd name="T68" fmla="*/ 71 w 237"/>
                  <a:gd name="T69" fmla="*/ 12 h 95"/>
                  <a:gd name="T70" fmla="*/ 72 w 237"/>
                  <a:gd name="T71" fmla="*/ 14 h 95"/>
                  <a:gd name="T72" fmla="*/ 75 w 237"/>
                  <a:gd name="T73" fmla="*/ 34 h 95"/>
                  <a:gd name="T74" fmla="*/ 63 w 237"/>
                  <a:gd name="T75" fmla="*/ 42 h 95"/>
                  <a:gd name="T76" fmla="*/ 46 w 237"/>
                  <a:gd name="T77" fmla="*/ 29 h 95"/>
                  <a:gd name="T78" fmla="*/ 41 w 237"/>
                  <a:gd name="T79" fmla="*/ 29 h 95"/>
                  <a:gd name="T80" fmla="*/ 39 w 237"/>
                  <a:gd name="T81" fmla="*/ 32 h 95"/>
                  <a:gd name="T82" fmla="*/ 40 w 237"/>
                  <a:gd name="T83" fmla="*/ 34 h 95"/>
                  <a:gd name="T84" fmla="*/ 49 w 237"/>
                  <a:gd name="T85" fmla="*/ 53 h 95"/>
                  <a:gd name="T86" fmla="*/ 40 w 237"/>
                  <a:gd name="T87" fmla="*/ 64 h 95"/>
                  <a:gd name="T88" fmla="*/ 21 w 237"/>
                  <a:gd name="T89" fmla="*/ 57 h 95"/>
                  <a:gd name="T90" fmla="*/ 15 w 237"/>
                  <a:gd name="T91" fmla="*/ 58 h 95"/>
                  <a:gd name="T92" fmla="*/ 14 w 237"/>
                  <a:gd name="T93" fmla="*/ 60 h 95"/>
                  <a:gd name="T94" fmla="*/ 16 w 237"/>
                  <a:gd name="T95" fmla="*/ 64 h 95"/>
                  <a:gd name="T96" fmla="*/ 31 w 237"/>
                  <a:gd name="T97" fmla="*/ 78 h 95"/>
                  <a:gd name="T98" fmla="*/ 25 w 237"/>
                  <a:gd name="T99" fmla="*/ 92 h 95"/>
                  <a:gd name="T100" fmla="*/ 5 w 237"/>
                  <a:gd name="T101" fmla="*/ 91 h 95"/>
                  <a:gd name="T102" fmla="*/ 0 w 237"/>
                  <a:gd name="T103" fmla="*/ 94 h 95"/>
                  <a:gd name="T104" fmla="*/ 0 w 237"/>
                  <a:gd name="T105" fmla="*/ 95 h 95"/>
                  <a:gd name="T106" fmla="*/ 218 w 237"/>
                  <a:gd name="T107" fmla="*/ 95 h 95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37"/>
                  <a:gd name="T163" fmla="*/ 0 h 95"/>
                  <a:gd name="T164" fmla="*/ 237 w 237"/>
                  <a:gd name="T165" fmla="*/ 95 h 95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37" h="95">
                    <a:moveTo>
                      <a:pt x="218" y="95"/>
                    </a:moveTo>
                    <a:cubicBezTo>
                      <a:pt x="218" y="95"/>
                      <a:pt x="217" y="94"/>
                      <a:pt x="217" y="94"/>
                    </a:cubicBezTo>
                    <a:cubicBezTo>
                      <a:pt x="234" y="82"/>
                      <a:pt x="234" y="82"/>
                      <a:pt x="234" y="82"/>
                    </a:cubicBezTo>
                    <a:cubicBezTo>
                      <a:pt x="236" y="82"/>
                      <a:pt x="237" y="80"/>
                      <a:pt x="237" y="79"/>
                    </a:cubicBezTo>
                    <a:cubicBezTo>
                      <a:pt x="237" y="78"/>
                      <a:pt x="236" y="78"/>
                      <a:pt x="236" y="77"/>
                    </a:cubicBezTo>
                    <a:cubicBezTo>
                      <a:pt x="235" y="75"/>
                      <a:pt x="233" y="74"/>
                      <a:pt x="231" y="75"/>
                    </a:cubicBezTo>
                    <a:cubicBezTo>
                      <a:pt x="211" y="78"/>
                      <a:pt x="211" y="78"/>
                      <a:pt x="211" y="78"/>
                    </a:cubicBezTo>
                    <a:cubicBezTo>
                      <a:pt x="209" y="74"/>
                      <a:pt x="206" y="70"/>
                      <a:pt x="203" y="66"/>
                    </a:cubicBezTo>
                    <a:cubicBezTo>
                      <a:pt x="216" y="49"/>
                      <a:pt x="216" y="49"/>
                      <a:pt x="216" y="49"/>
                    </a:cubicBezTo>
                    <a:cubicBezTo>
                      <a:pt x="217" y="49"/>
                      <a:pt x="217" y="48"/>
                      <a:pt x="217" y="46"/>
                    </a:cubicBezTo>
                    <a:cubicBezTo>
                      <a:pt x="217" y="46"/>
                      <a:pt x="217" y="45"/>
                      <a:pt x="216" y="44"/>
                    </a:cubicBezTo>
                    <a:cubicBezTo>
                      <a:pt x="215" y="42"/>
                      <a:pt x="212" y="42"/>
                      <a:pt x="211" y="43"/>
                    </a:cubicBezTo>
                    <a:cubicBezTo>
                      <a:pt x="192" y="53"/>
                      <a:pt x="192" y="53"/>
                      <a:pt x="192" y="53"/>
                    </a:cubicBezTo>
                    <a:cubicBezTo>
                      <a:pt x="189" y="49"/>
                      <a:pt x="185" y="46"/>
                      <a:pt x="181" y="43"/>
                    </a:cubicBezTo>
                    <a:cubicBezTo>
                      <a:pt x="188" y="24"/>
                      <a:pt x="188" y="24"/>
                      <a:pt x="188" y="24"/>
                    </a:cubicBezTo>
                    <a:cubicBezTo>
                      <a:pt x="188" y="23"/>
                      <a:pt x="189" y="22"/>
                      <a:pt x="189" y="22"/>
                    </a:cubicBezTo>
                    <a:cubicBezTo>
                      <a:pt x="189" y="20"/>
                      <a:pt x="188" y="19"/>
                      <a:pt x="187" y="18"/>
                    </a:cubicBezTo>
                    <a:cubicBezTo>
                      <a:pt x="185" y="17"/>
                      <a:pt x="182" y="18"/>
                      <a:pt x="181" y="20"/>
                    </a:cubicBezTo>
                    <a:cubicBezTo>
                      <a:pt x="167" y="34"/>
                      <a:pt x="167" y="34"/>
                      <a:pt x="167" y="34"/>
                    </a:cubicBezTo>
                    <a:cubicBezTo>
                      <a:pt x="162" y="32"/>
                      <a:pt x="158" y="30"/>
                      <a:pt x="153" y="28"/>
                    </a:cubicBezTo>
                    <a:cubicBezTo>
                      <a:pt x="154" y="8"/>
                      <a:pt x="154" y="8"/>
                      <a:pt x="154" y="8"/>
                    </a:cubicBezTo>
                    <a:cubicBezTo>
                      <a:pt x="154" y="8"/>
                      <a:pt x="154" y="7"/>
                      <a:pt x="154" y="7"/>
                    </a:cubicBezTo>
                    <a:cubicBezTo>
                      <a:pt x="154" y="5"/>
                      <a:pt x="153" y="4"/>
                      <a:pt x="151" y="3"/>
                    </a:cubicBezTo>
                    <a:cubicBezTo>
                      <a:pt x="149" y="3"/>
                      <a:pt x="146" y="4"/>
                      <a:pt x="146" y="6"/>
                    </a:cubicBezTo>
                    <a:cubicBezTo>
                      <a:pt x="137" y="24"/>
                      <a:pt x="137" y="24"/>
                      <a:pt x="137" y="24"/>
                    </a:cubicBezTo>
                    <a:cubicBezTo>
                      <a:pt x="132" y="24"/>
                      <a:pt x="127" y="23"/>
                      <a:pt x="122" y="23"/>
                    </a:cubicBezTo>
                    <a:cubicBezTo>
                      <a:pt x="116" y="4"/>
                      <a:pt x="116" y="4"/>
                      <a:pt x="116" y="4"/>
                    </a:cubicBezTo>
                    <a:cubicBezTo>
                      <a:pt x="116" y="1"/>
                      <a:pt x="114" y="0"/>
                      <a:pt x="112" y="0"/>
                    </a:cubicBezTo>
                    <a:cubicBezTo>
                      <a:pt x="110" y="0"/>
                      <a:pt x="108" y="2"/>
                      <a:pt x="108" y="4"/>
                    </a:cubicBezTo>
                    <a:cubicBezTo>
                      <a:pt x="108" y="4"/>
                      <a:pt x="108" y="4"/>
                      <a:pt x="108" y="4"/>
                    </a:cubicBezTo>
                    <a:cubicBezTo>
                      <a:pt x="105" y="24"/>
                      <a:pt x="105" y="24"/>
                      <a:pt x="105" y="24"/>
                    </a:cubicBezTo>
                    <a:cubicBezTo>
                      <a:pt x="100" y="25"/>
                      <a:pt x="95" y="26"/>
                      <a:pt x="91" y="28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8" y="9"/>
                      <a:pt x="76" y="8"/>
                      <a:pt x="74" y="9"/>
                    </a:cubicBezTo>
                    <a:cubicBezTo>
                      <a:pt x="72" y="9"/>
                      <a:pt x="71" y="11"/>
                      <a:pt x="71" y="12"/>
                    </a:cubicBezTo>
                    <a:cubicBezTo>
                      <a:pt x="71" y="13"/>
                      <a:pt x="72" y="13"/>
                      <a:pt x="72" y="14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71" y="36"/>
                      <a:pt x="66" y="39"/>
                      <a:pt x="63" y="42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5" y="28"/>
                      <a:pt x="42" y="27"/>
                      <a:pt x="41" y="29"/>
                    </a:cubicBezTo>
                    <a:cubicBezTo>
                      <a:pt x="40" y="30"/>
                      <a:pt x="39" y="31"/>
                      <a:pt x="39" y="32"/>
                    </a:cubicBezTo>
                    <a:cubicBezTo>
                      <a:pt x="39" y="33"/>
                      <a:pt x="39" y="34"/>
                      <a:pt x="40" y="34"/>
                    </a:cubicBezTo>
                    <a:cubicBezTo>
                      <a:pt x="49" y="53"/>
                      <a:pt x="49" y="53"/>
                      <a:pt x="49" y="53"/>
                    </a:cubicBezTo>
                    <a:cubicBezTo>
                      <a:pt x="46" y="56"/>
                      <a:pt x="43" y="60"/>
                      <a:pt x="40" y="64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19" y="56"/>
                      <a:pt x="16" y="56"/>
                      <a:pt x="15" y="58"/>
                    </a:cubicBezTo>
                    <a:cubicBezTo>
                      <a:pt x="15" y="59"/>
                      <a:pt x="14" y="60"/>
                      <a:pt x="14" y="60"/>
                    </a:cubicBezTo>
                    <a:cubicBezTo>
                      <a:pt x="14" y="62"/>
                      <a:pt x="15" y="63"/>
                      <a:pt x="16" y="64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29" y="82"/>
                      <a:pt x="27" y="87"/>
                      <a:pt x="25" y="92"/>
                    </a:cubicBezTo>
                    <a:cubicBezTo>
                      <a:pt x="5" y="91"/>
                      <a:pt x="5" y="91"/>
                      <a:pt x="5" y="91"/>
                    </a:cubicBezTo>
                    <a:cubicBezTo>
                      <a:pt x="3" y="91"/>
                      <a:pt x="0" y="92"/>
                      <a:pt x="0" y="94"/>
                    </a:cubicBezTo>
                    <a:cubicBezTo>
                      <a:pt x="0" y="94"/>
                      <a:pt x="0" y="95"/>
                      <a:pt x="0" y="95"/>
                    </a:cubicBezTo>
                    <a:lnTo>
                      <a:pt x="218" y="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zh-CN" sz="1300" kern="0">
                  <a:solidFill>
                    <a:srgbClr val="000000"/>
                  </a:solidFill>
                  <a:cs typeface="Arial" pitchFamily="34" charset="0"/>
                  <a:sym typeface="Arial" pitchFamily="34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073525" y="2698750"/>
            <a:ext cx="650875" cy="2533650"/>
            <a:chOff x="4073525" y="2698750"/>
            <a:chExt cx="650875" cy="2533650"/>
          </a:xfrm>
        </p:grpSpPr>
        <p:cxnSp>
          <p:nvCxnSpPr>
            <p:cNvPr id="34858" name="Straight Connector 132"/>
            <p:cNvCxnSpPr>
              <a:cxnSpLocks noChangeShapeType="1"/>
            </p:cNvCxnSpPr>
            <p:nvPr/>
          </p:nvCxnSpPr>
          <p:spPr bwMode="auto">
            <a:xfrm>
              <a:off x="4083050" y="2703513"/>
              <a:ext cx="152400" cy="0"/>
            </a:xfrm>
            <a:prstGeom prst="line">
              <a:avLst/>
            </a:prstGeom>
            <a:noFill/>
            <a:ln w="19050">
              <a:solidFill>
                <a:srgbClr val="445469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859" name="Straight Connector 133"/>
            <p:cNvCxnSpPr>
              <a:cxnSpLocks noChangeShapeType="1"/>
            </p:cNvCxnSpPr>
            <p:nvPr/>
          </p:nvCxnSpPr>
          <p:spPr bwMode="auto">
            <a:xfrm>
              <a:off x="4235450" y="2698750"/>
              <a:ext cx="0" cy="2533650"/>
            </a:xfrm>
            <a:prstGeom prst="line">
              <a:avLst/>
            </a:prstGeom>
            <a:noFill/>
            <a:ln w="19050">
              <a:solidFill>
                <a:srgbClr val="445469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860" name="Straight Connector 136"/>
            <p:cNvCxnSpPr>
              <a:cxnSpLocks noChangeShapeType="1"/>
            </p:cNvCxnSpPr>
            <p:nvPr/>
          </p:nvCxnSpPr>
          <p:spPr bwMode="auto">
            <a:xfrm>
              <a:off x="4083050" y="5232400"/>
              <a:ext cx="152400" cy="0"/>
            </a:xfrm>
            <a:prstGeom prst="line">
              <a:avLst/>
            </a:prstGeom>
            <a:noFill/>
            <a:ln w="19050">
              <a:solidFill>
                <a:srgbClr val="445469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861" name="Straight Connector 137"/>
            <p:cNvCxnSpPr>
              <a:cxnSpLocks noChangeShapeType="1"/>
            </p:cNvCxnSpPr>
            <p:nvPr/>
          </p:nvCxnSpPr>
          <p:spPr bwMode="auto">
            <a:xfrm>
              <a:off x="4073525" y="3981450"/>
              <a:ext cx="650875" cy="0"/>
            </a:xfrm>
            <a:prstGeom prst="line">
              <a:avLst/>
            </a:prstGeom>
            <a:noFill/>
            <a:ln w="19050">
              <a:solidFill>
                <a:srgbClr val="445469"/>
              </a:solidFill>
              <a:prstDash val="sysDash"/>
              <a:round/>
              <a:headE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7454900" y="2698750"/>
            <a:ext cx="657225" cy="2533650"/>
            <a:chOff x="7454900" y="2698750"/>
            <a:chExt cx="657225" cy="2533650"/>
          </a:xfrm>
        </p:grpSpPr>
        <p:cxnSp>
          <p:nvCxnSpPr>
            <p:cNvPr id="34854" name="Straight Connector 141"/>
            <p:cNvCxnSpPr>
              <a:cxnSpLocks noChangeShapeType="1"/>
            </p:cNvCxnSpPr>
            <p:nvPr/>
          </p:nvCxnSpPr>
          <p:spPr bwMode="auto">
            <a:xfrm>
              <a:off x="7959725" y="2703513"/>
              <a:ext cx="152400" cy="0"/>
            </a:xfrm>
            <a:prstGeom prst="line">
              <a:avLst/>
            </a:prstGeom>
            <a:noFill/>
            <a:ln w="19050">
              <a:solidFill>
                <a:srgbClr val="445469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855" name="Straight Connector 142"/>
            <p:cNvCxnSpPr>
              <a:cxnSpLocks noChangeShapeType="1"/>
            </p:cNvCxnSpPr>
            <p:nvPr/>
          </p:nvCxnSpPr>
          <p:spPr bwMode="auto">
            <a:xfrm>
              <a:off x="7959725" y="2698750"/>
              <a:ext cx="0" cy="2533650"/>
            </a:xfrm>
            <a:prstGeom prst="line">
              <a:avLst/>
            </a:prstGeom>
            <a:noFill/>
            <a:ln w="19050">
              <a:solidFill>
                <a:srgbClr val="445469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856" name="Straight Connector 143"/>
            <p:cNvCxnSpPr>
              <a:cxnSpLocks noChangeShapeType="1"/>
            </p:cNvCxnSpPr>
            <p:nvPr/>
          </p:nvCxnSpPr>
          <p:spPr bwMode="auto">
            <a:xfrm>
              <a:off x="7959725" y="5232400"/>
              <a:ext cx="152400" cy="0"/>
            </a:xfrm>
            <a:prstGeom prst="line">
              <a:avLst/>
            </a:prstGeom>
            <a:noFill/>
            <a:ln w="19050">
              <a:solidFill>
                <a:srgbClr val="445469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857" name="Straight Connector 144"/>
            <p:cNvCxnSpPr>
              <a:cxnSpLocks noChangeShapeType="1"/>
            </p:cNvCxnSpPr>
            <p:nvPr/>
          </p:nvCxnSpPr>
          <p:spPr bwMode="auto">
            <a:xfrm>
              <a:off x="7454900" y="3981450"/>
              <a:ext cx="650875" cy="0"/>
            </a:xfrm>
            <a:prstGeom prst="line">
              <a:avLst/>
            </a:prstGeom>
            <a:noFill/>
            <a:ln w="19050">
              <a:solidFill>
                <a:srgbClr val="445469"/>
              </a:solidFill>
              <a:prstDash val="sysDash"/>
              <a:round/>
              <a:headEnd type="oval" w="sm" len="sm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7" name="组合 4"/>
          <p:cNvGrpSpPr>
            <a:grpSpLocks/>
          </p:cNvGrpSpPr>
          <p:nvPr/>
        </p:nvGrpSpPr>
        <p:grpSpPr bwMode="auto">
          <a:xfrm>
            <a:off x="4267200" y="3127375"/>
            <a:ext cx="3535363" cy="2133600"/>
            <a:chOff x="0" y="0"/>
            <a:chExt cx="3536515" cy="2133600"/>
          </a:xfrm>
        </p:grpSpPr>
        <p:pic>
          <p:nvPicPr>
            <p:cNvPr id="34852" name="Picture 5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" name="Rectangle 20"/>
            <p:cNvSpPr>
              <a:spLocks noChangeArrowheads="1"/>
            </p:cNvSpPr>
            <p:nvPr/>
          </p:nvSpPr>
          <p:spPr bwMode="auto">
            <a:xfrm>
              <a:off x="516106" y="255588"/>
              <a:ext cx="2450310" cy="153035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806194">
                <a:defRPr/>
              </a:pPr>
              <a:endParaRPr lang="zh-CN" altLang="zh-CN" sz="28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511175" y="2276475"/>
            <a:ext cx="3575050" cy="900113"/>
            <a:chOff x="511175" y="2276475"/>
            <a:chExt cx="3575050" cy="900113"/>
          </a:xfrm>
        </p:grpSpPr>
        <p:sp>
          <p:nvSpPr>
            <p:cNvPr id="34848" name="Oval 66"/>
            <p:cNvSpPr>
              <a:spLocks noChangeAspect="1" noChangeArrowheads="1"/>
            </p:cNvSpPr>
            <p:nvPr/>
          </p:nvSpPr>
          <p:spPr bwMode="auto">
            <a:xfrm>
              <a:off x="3186113" y="2276475"/>
              <a:ext cx="900112" cy="90011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id-ID" altLang="en-US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4849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1008063" y="2397125"/>
              <a:ext cx="1952625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1600" b="1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4850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11175" y="2682875"/>
              <a:ext cx="2474913" cy="430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140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4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4851" name="文本框 13"/>
            <p:cNvSpPr txBox="1">
              <a:spLocks noChangeArrowheads="1"/>
            </p:cNvSpPr>
            <p:nvPr/>
          </p:nvSpPr>
          <p:spPr bwMode="auto">
            <a:xfrm>
              <a:off x="3365500" y="2495550"/>
              <a:ext cx="708025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01</a:t>
              </a:r>
              <a:endParaRPr lang="zh-CN" altLang="en-US" sz="2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511175" y="3535363"/>
            <a:ext cx="3575050" cy="900112"/>
            <a:chOff x="511175" y="3535363"/>
            <a:chExt cx="3575050" cy="900112"/>
          </a:xfrm>
        </p:grpSpPr>
        <p:sp>
          <p:nvSpPr>
            <p:cNvPr id="34844" name="Oval 72"/>
            <p:cNvSpPr>
              <a:spLocks noChangeAspect="1" noChangeArrowheads="1"/>
            </p:cNvSpPr>
            <p:nvPr/>
          </p:nvSpPr>
          <p:spPr bwMode="auto">
            <a:xfrm>
              <a:off x="3186113" y="3535363"/>
              <a:ext cx="900112" cy="900112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id-ID" altLang="en-US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4845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1008063" y="3694113"/>
              <a:ext cx="1952625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1600" b="1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4846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11175" y="3979863"/>
              <a:ext cx="2474913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140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4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4847" name="文本框 13"/>
            <p:cNvSpPr txBox="1">
              <a:spLocks noChangeArrowheads="1"/>
            </p:cNvSpPr>
            <p:nvPr/>
          </p:nvSpPr>
          <p:spPr bwMode="auto">
            <a:xfrm>
              <a:off x="3365500" y="3759200"/>
              <a:ext cx="708025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02</a:t>
              </a:r>
              <a:endParaRPr lang="zh-CN" altLang="en-US" sz="2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511175" y="4794250"/>
            <a:ext cx="3575050" cy="900113"/>
            <a:chOff x="511175" y="4794250"/>
            <a:chExt cx="3575050" cy="900113"/>
          </a:xfrm>
        </p:grpSpPr>
        <p:sp>
          <p:nvSpPr>
            <p:cNvPr id="34840" name="Oval 78"/>
            <p:cNvSpPr>
              <a:spLocks noChangeAspect="1" noChangeArrowheads="1"/>
            </p:cNvSpPr>
            <p:nvPr/>
          </p:nvSpPr>
          <p:spPr bwMode="auto">
            <a:xfrm>
              <a:off x="3186113" y="4794250"/>
              <a:ext cx="900112" cy="90011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id-ID" altLang="en-US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4841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1008063" y="4972050"/>
              <a:ext cx="1952625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1600" b="1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4842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11175" y="5257800"/>
              <a:ext cx="2474913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140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4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4843" name="文本框 13"/>
            <p:cNvSpPr txBox="1">
              <a:spLocks noChangeArrowheads="1"/>
            </p:cNvSpPr>
            <p:nvPr/>
          </p:nvSpPr>
          <p:spPr bwMode="auto">
            <a:xfrm>
              <a:off x="3365500" y="5024438"/>
              <a:ext cx="70802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03</a:t>
              </a:r>
              <a:endParaRPr lang="zh-CN" altLang="en-US" sz="2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8113713" y="2276475"/>
            <a:ext cx="3811587" cy="900113"/>
            <a:chOff x="8113713" y="2276475"/>
            <a:chExt cx="3811587" cy="900113"/>
          </a:xfrm>
        </p:grpSpPr>
        <p:sp>
          <p:nvSpPr>
            <p:cNvPr id="34836" name="Oval 63"/>
            <p:cNvSpPr>
              <a:spLocks noChangeAspect="1" noChangeArrowheads="1"/>
            </p:cNvSpPr>
            <p:nvPr/>
          </p:nvSpPr>
          <p:spPr bwMode="auto">
            <a:xfrm>
              <a:off x="8113713" y="2276475"/>
              <a:ext cx="900112" cy="90011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id-ID" altLang="en-US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4837" name="TextBox 13"/>
            <p:cNvSpPr txBox="1">
              <a:spLocks noChangeArrowheads="1"/>
            </p:cNvSpPr>
            <p:nvPr/>
          </p:nvSpPr>
          <p:spPr bwMode="auto">
            <a:xfrm>
              <a:off x="9358313" y="2409825"/>
              <a:ext cx="1952625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4838" name="TextBox 13"/>
            <p:cNvSpPr txBox="1">
              <a:spLocks noChangeArrowheads="1"/>
            </p:cNvSpPr>
            <p:nvPr/>
          </p:nvSpPr>
          <p:spPr bwMode="auto">
            <a:xfrm>
              <a:off x="9358313" y="2695575"/>
              <a:ext cx="2566987" cy="430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40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4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4839" name="文本框 13"/>
            <p:cNvSpPr txBox="1">
              <a:spLocks noChangeArrowheads="1"/>
            </p:cNvSpPr>
            <p:nvPr/>
          </p:nvSpPr>
          <p:spPr bwMode="auto">
            <a:xfrm>
              <a:off x="8305800" y="2495550"/>
              <a:ext cx="708025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04</a:t>
              </a:r>
              <a:endParaRPr lang="zh-CN" altLang="en-US" sz="2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8113713" y="3535363"/>
            <a:ext cx="3811587" cy="900112"/>
            <a:chOff x="8113713" y="3535363"/>
            <a:chExt cx="3811587" cy="900112"/>
          </a:xfrm>
        </p:grpSpPr>
        <p:sp>
          <p:nvSpPr>
            <p:cNvPr id="34832" name="Oval 69"/>
            <p:cNvSpPr>
              <a:spLocks noChangeAspect="1" noChangeArrowheads="1"/>
            </p:cNvSpPr>
            <p:nvPr/>
          </p:nvSpPr>
          <p:spPr bwMode="auto">
            <a:xfrm>
              <a:off x="8113713" y="3535363"/>
              <a:ext cx="900112" cy="90011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id-ID" altLang="en-US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4833" name="TextBox 13"/>
            <p:cNvSpPr txBox="1">
              <a:spLocks noChangeArrowheads="1"/>
            </p:cNvSpPr>
            <p:nvPr/>
          </p:nvSpPr>
          <p:spPr bwMode="auto">
            <a:xfrm>
              <a:off x="9358313" y="3706813"/>
              <a:ext cx="1952625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4834" name="TextBox 13"/>
            <p:cNvSpPr txBox="1">
              <a:spLocks noChangeArrowheads="1"/>
            </p:cNvSpPr>
            <p:nvPr/>
          </p:nvSpPr>
          <p:spPr bwMode="auto">
            <a:xfrm>
              <a:off x="9358313" y="3992563"/>
              <a:ext cx="2566987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40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4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4835" name="文本框 13"/>
            <p:cNvSpPr txBox="1">
              <a:spLocks noChangeArrowheads="1"/>
            </p:cNvSpPr>
            <p:nvPr/>
          </p:nvSpPr>
          <p:spPr bwMode="auto">
            <a:xfrm>
              <a:off x="8305800" y="3759200"/>
              <a:ext cx="708025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05</a:t>
              </a:r>
              <a:endParaRPr lang="zh-CN" altLang="en-US" sz="2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8113713" y="4794250"/>
            <a:ext cx="3811587" cy="908050"/>
            <a:chOff x="8113713" y="4794250"/>
            <a:chExt cx="3811587" cy="908050"/>
          </a:xfrm>
        </p:grpSpPr>
        <p:sp>
          <p:nvSpPr>
            <p:cNvPr id="34828" name="Oval 75"/>
            <p:cNvSpPr>
              <a:spLocks noChangeAspect="1" noChangeArrowheads="1"/>
            </p:cNvSpPr>
            <p:nvPr/>
          </p:nvSpPr>
          <p:spPr bwMode="auto">
            <a:xfrm>
              <a:off x="8113713" y="4794250"/>
              <a:ext cx="900112" cy="90011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id-ID" altLang="en-US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4829" name="TextBox 13"/>
            <p:cNvSpPr txBox="1">
              <a:spLocks noChangeArrowheads="1"/>
            </p:cNvSpPr>
            <p:nvPr/>
          </p:nvSpPr>
          <p:spPr bwMode="auto">
            <a:xfrm>
              <a:off x="9358313" y="4984750"/>
              <a:ext cx="1952625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4830" name="TextBox 13"/>
            <p:cNvSpPr txBox="1">
              <a:spLocks noChangeArrowheads="1"/>
            </p:cNvSpPr>
            <p:nvPr/>
          </p:nvSpPr>
          <p:spPr bwMode="auto">
            <a:xfrm>
              <a:off x="9358313" y="5270500"/>
              <a:ext cx="2566987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40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4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4831" name="文本框 13"/>
            <p:cNvSpPr txBox="1">
              <a:spLocks noChangeArrowheads="1"/>
            </p:cNvSpPr>
            <p:nvPr/>
          </p:nvSpPr>
          <p:spPr bwMode="auto">
            <a:xfrm>
              <a:off x="8305800" y="5024438"/>
              <a:ext cx="70802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06</a:t>
              </a:r>
              <a:endParaRPr lang="zh-CN" altLang="en-US" sz="2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58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  <p:sp>
        <p:nvSpPr>
          <p:cNvPr id="38" name="Freeform 7"/>
          <p:cNvSpPr>
            <a:spLocks/>
          </p:cNvSpPr>
          <p:nvPr/>
        </p:nvSpPr>
        <p:spPr bwMode="auto">
          <a:xfrm>
            <a:off x="5338763" y="1414463"/>
            <a:ext cx="1136650" cy="4475162"/>
          </a:xfrm>
          <a:custGeom>
            <a:avLst/>
            <a:gdLst>
              <a:gd name="T0" fmla="*/ 0 w 777"/>
              <a:gd name="T1" fmla="*/ 2974 h 2974"/>
              <a:gd name="T2" fmla="*/ 507 w 777"/>
              <a:gd name="T3" fmla="*/ 2467 h 2974"/>
              <a:gd name="T4" fmla="*/ 388 w 777"/>
              <a:gd name="T5" fmla="*/ 2138 h 2974"/>
              <a:gd name="T6" fmla="*/ 277 w 777"/>
              <a:gd name="T7" fmla="*/ 1818 h 2974"/>
              <a:gd name="T8" fmla="*/ 398 w 777"/>
              <a:gd name="T9" fmla="*/ 1488 h 2974"/>
              <a:gd name="T10" fmla="*/ 507 w 777"/>
              <a:gd name="T11" fmla="*/ 1171 h 2974"/>
              <a:gd name="T12" fmla="*/ 390 w 777"/>
              <a:gd name="T13" fmla="*/ 844 h 2974"/>
              <a:gd name="T14" fmla="*/ 267 w 777"/>
              <a:gd name="T15" fmla="*/ 511 h 2974"/>
              <a:gd name="T16" fmla="*/ 777 w 777"/>
              <a:gd name="T17" fmla="*/ 0 h 2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77" h="2974">
                <a:moveTo>
                  <a:pt x="0" y="2974"/>
                </a:moveTo>
                <a:cubicBezTo>
                  <a:pt x="280" y="2974"/>
                  <a:pt x="507" y="2747"/>
                  <a:pt x="507" y="2467"/>
                </a:cubicBezTo>
                <a:cubicBezTo>
                  <a:pt x="507" y="2342"/>
                  <a:pt x="459" y="2227"/>
                  <a:pt x="388" y="2138"/>
                </a:cubicBezTo>
                <a:cubicBezTo>
                  <a:pt x="317" y="2049"/>
                  <a:pt x="277" y="1939"/>
                  <a:pt x="277" y="1818"/>
                </a:cubicBezTo>
                <a:cubicBezTo>
                  <a:pt x="277" y="1692"/>
                  <a:pt x="326" y="1577"/>
                  <a:pt x="398" y="1488"/>
                </a:cubicBezTo>
                <a:cubicBezTo>
                  <a:pt x="469" y="1400"/>
                  <a:pt x="507" y="1290"/>
                  <a:pt x="507" y="1171"/>
                </a:cubicBezTo>
                <a:cubicBezTo>
                  <a:pt x="507" y="1047"/>
                  <a:pt x="465" y="933"/>
                  <a:pt x="390" y="844"/>
                </a:cubicBezTo>
                <a:cubicBezTo>
                  <a:pt x="315" y="754"/>
                  <a:pt x="267" y="638"/>
                  <a:pt x="267" y="511"/>
                </a:cubicBezTo>
                <a:cubicBezTo>
                  <a:pt x="267" y="229"/>
                  <a:pt x="496" y="0"/>
                  <a:pt x="777" y="0"/>
                </a:cubicBezTo>
              </a:path>
            </a:pathLst>
          </a:custGeom>
          <a:noFill/>
          <a:ln w="12700" cap="flat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9652" tIns="44826" rIns="89652" bIns="44826"/>
          <a:lstStyle/>
          <a:p>
            <a:pPr defTabSz="790585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600" kern="0">
              <a:solidFill>
                <a:sysClr val="windowText" lastClr="000000"/>
              </a:solidFill>
            </a:endParaRPr>
          </a:p>
        </p:txBody>
      </p:sp>
      <p:sp>
        <p:nvSpPr>
          <p:cNvPr id="39" name="Oval 8"/>
          <p:cNvSpPr>
            <a:spLocks noChangeArrowheads="1"/>
          </p:cNvSpPr>
          <p:nvPr/>
        </p:nvSpPr>
        <p:spPr bwMode="auto">
          <a:xfrm>
            <a:off x="5945188" y="1630363"/>
            <a:ext cx="1074737" cy="1108075"/>
          </a:xfrm>
          <a:prstGeom prst="ellipse">
            <a:avLst/>
          </a:prstGeom>
          <a:solidFill>
            <a:srgbClr val="0070C0"/>
          </a:solidFill>
          <a:ln w="38100" cap="flat" cmpd="sng" algn="ctr">
            <a:noFill/>
            <a:prstDash val="solid"/>
          </a:ln>
          <a:effectLst/>
        </p:spPr>
        <p:txBody>
          <a:bodyPr lIns="0" tIns="44826" rIns="0" bIns="44826" anchor="ctr"/>
          <a:lstStyle/>
          <a:p>
            <a:pPr algn="ctr" defTabSz="790585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endParaRPr lang="en-US" altLang="zh-CN" sz="16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790585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0" name="Oval 9"/>
          <p:cNvSpPr>
            <a:spLocks noChangeArrowheads="1"/>
          </p:cNvSpPr>
          <p:nvPr/>
        </p:nvSpPr>
        <p:spPr bwMode="auto">
          <a:xfrm>
            <a:off x="4803775" y="2622550"/>
            <a:ext cx="1074738" cy="1106488"/>
          </a:xfrm>
          <a:prstGeom prst="ellipse">
            <a:avLst/>
          </a:prstGeom>
          <a:solidFill>
            <a:srgbClr val="0070C0"/>
          </a:solidFill>
          <a:ln w="38100" cap="flat" cmpd="sng" algn="ctr">
            <a:noFill/>
            <a:prstDash val="solid"/>
          </a:ln>
          <a:effectLst/>
        </p:spPr>
        <p:txBody>
          <a:bodyPr lIns="0" tIns="44826" rIns="0" bIns="44826" anchor="ctr"/>
          <a:lstStyle/>
          <a:p>
            <a:pPr algn="ctr" defTabSz="790585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endParaRPr lang="en-US" altLang="zh-CN" sz="16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790585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1" name="Oval 10"/>
          <p:cNvSpPr>
            <a:spLocks noChangeArrowheads="1"/>
          </p:cNvSpPr>
          <p:nvPr/>
        </p:nvSpPr>
        <p:spPr bwMode="auto">
          <a:xfrm>
            <a:off x="5953125" y="3597275"/>
            <a:ext cx="1074738" cy="1106488"/>
          </a:xfrm>
          <a:prstGeom prst="ellipse">
            <a:avLst/>
          </a:prstGeom>
          <a:solidFill>
            <a:srgbClr val="C00000"/>
          </a:solidFill>
          <a:ln w="38100" cap="flat" cmpd="sng" algn="ctr">
            <a:noFill/>
            <a:prstDash val="solid"/>
          </a:ln>
          <a:effectLst/>
        </p:spPr>
        <p:txBody>
          <a:bodyPr lIns="0" tIns="44826" rIns="0" bIns="44826" anchor="ctr"/>
          <a:lstStyle/>
          <a:p>
            <a:pPr algn="ctr" defTabSz="790585">
              <a:defRPr/>
            </a:pPr>
            <a:r>
              <a:rPr lang="zh-CN" altLang="en-US" sz="16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endParaRPr lang="en-US" altLang="zh-CN" sz="16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790585">
              <a:defRPr/>
            </a:pPr>
            <a:r>
              <a:rPr lang="zh-CN" altLang="en-US" sz="16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2" name="Oval 11"/>
          <p:cNvSpPr>
            <a:spLocks noChangeArrowheads="1"/>
          </p:cNvSpPr>
          <p:nvPr/>
        </p:nvSpPr>
        <p:spPr bwMode="auto">
          <a:xfrm>
            <a:off x="4806950" y="4575175"/>
            <a:ext cx="1076325" cy="1104900"/>
          </a:xfrm>
          <a:prstGeom prst="ellipse">
            <a:avLst/>
          </a:prstGeom>
          <a:solidFill>
            <a:srgbClr val="0070C0"/>
          </a:solidFill>
          <a:ln w="38100" cap="flat" cmpd="sng" algn="ctr">
            <a:noFill/>
            <a:prstDash val="solid"/>
          </a:ln>
          <a:effectLst/>
        </p:spPr>
        <p:txBody>
          <a:bodyPr lIns="0" tIns="44826" rIns="0" bIns="44826" anchor="ctr"/>
          <a:lstStyle/>
          <a:p>
            <a:pPr algn="ctr" defTabSz="790585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endParaRPr lang="en-US" altLang="zh-CN" sz="16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790585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3" name="Oval 12"/>
          <p:cNvSpPr>
            <a:spLocks noChangeArrowheads="1"/>
          </p:cNvSpPr>
          <p:nvPr/>
        </p:nvSpPr>
        <p:spPr bwMode="auto">
          <a:xfrm>
            <a:off x="5670550" y="1887538"/>
            <a:ext cx="158750" cy="165100"/>
          </a:xfrm>
          <a:prstGeom prst="ellipse">
            <a:avLst/>
          </a:prstGeom>
          <a:solidFill>
            <a:srgbClr val="FFFFFF"/>
          </a:solidFill>
          <a:ln w="12700" cap="flat">
            <a:solidFill>
              <a:sysClr val="window" lastClr="FFFFFF">
                <a:lumMod val="65000"/>
              </a:sysClr>
            </a:solidFill>
            <a:prstDash val="solid"/>
            <a:miter lim="800000"/>
            <a:headEnd/>
            <a:tailEnd/>
          </a:ln>
        </p:spPr>
        <p:txBody>
          <a:bodyPr lIns="89652" tIns="44826" rIns="89652" bIns="44826"/>
          <a:lstStyle/>
          <a:p>
            <a:pPr defTabSz="790585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600" kern="0">
              <a:solidFill>
                <a:sysClr val="windowText" lastClr="000000"/>
              </a:solidFill>
            </a:endParaRPr>
          </a:p>
        </p:txBody>
      </p:sp>
      <p:sp>
        <p:nvSpPr>
          <p:cNvPr id="44" name="Oval 13"/>
          <p:cNvSpPr>
            <a:spLocks noChangeArrowheads="1"/>
          </p:cNvSpPr>
          <p:nvPr/>
        </p:nvSpPr>
        <p:spPr bwMode="auto">
          <a:xfrm>
            <a:off x="6027738" y="3108325"/>
            <a:ext cx="158750" cy="163513"/>
          </a:xfrm>
          <a:prstGeom prst="ellipse">
            <a:avLst/>
          </a:prstGeom>
          <a:solidFill>
            <a:srgbClr val="FFFFFF"/>
          </a:solidFill>
          <a:ln w="12700" cap="flat">
            <a:solidFill>
              <a:sysClr val="window" lastClr="FFFFFF">
                <a:lumMod val="65000"/>
              </a:sysClr>
            </a:solidFill>
            <a:prstDash val="solid"/>
            <a:miter lim="800000"/>
            <a:headEnd/>
            <a:tailEnd/>
          </a:ln>
        </p:spPr>
        <p:txBody>
          <a:bodyPr lIns="89652" tIns="44826" rIns="89652" bIns="44826"/>
          <a:lstStyle/>
          <a:p>
            <a:pPr defTabSz="790585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600" kern="0">
              <a:solidFill>
                <a:sysClr val="windowText" lastClr="000000"/>
              </a:solidFill>
            </a:endParaRPr>
          </a:p>
        </p:txBody>
      </p:sp>
      <p:sp>
        <p:nvSpPr>
          <p:cNvPr id="45" name="Oval 14"/>
          <p:cNvSpPr>
            <a:spLocks noChangeArrowheads="1"/>
          </p:cNvSpPr>
          <p:nvPr/>
        </p:nvSpPr>
        <p:spPr bwMode="auto">
          <a:xfrm>
            <a:off x="5662613" y="4029075"/>
            <a:ext cx="158750" cy="163513"/>
          </a:xfrm>
          <a:prstGeom prst="ellipse">
            <a:avLst/>
          </a:prstGeom>
          <a:solidFill>
            <a:srgbClr val="FFFFFF"/>
          </a:solidFill>
          <a:ln w="12700" cap="flat">
            <a:solidFill>
              <a:sysClr val="window" lastClr="FFFFFF">
                <a:lumMod val="65000"/>
              </a:sysClr>
            </a:solidFill>
            <a:prstDash val="solid"/>
            <a:miter lim="800000"/>
            <a:headEnd/>
            <a:tailEnd/>
          </a:ln>
        </p:spPr>
        <p:txBody>
          <a:bodyPr lIns="89652" tIns="44826" rIns="89652" bIns="44826"/>
          <a:lstStyle/>
          <a:p>
            <a:pPr defTabSz="790585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600" kern="0">
              <a:solidFill>
                <a:sysClr val="windowText" lastClr="000000"/>
              </a:solidFill>
            </a:endParaRPr>
          </a:p>
        </p:txBody>
      </p:sp>
      <p:sp>
        <p:nvSpPr>
          <p:cNvPr id="46" name="Oval 15"/>
          <p:cNvSpPr>
            <a:spLocks noChangeArrowheads="1"/>
          </p:cNvSpPr>
          <p:nvPr/>
        </p:nvSpPr>
        <p:spPr bwMode="auto">
          <a:xfrm>
            <a:off x="5983288" y="5318125"/>
            <a:ext cx="160337" cy="163513"/>
          </a:xfrm>
          <a:prstGeom prst="ellipse">
            <a:avLst/>
          </a:prstGeom>
          <a:solidFill>
            <a:srgbClr val="FFFFFF"/>
          </a:solidFill>
          <a:ln w="12700" cap="flat">
            <a:solidFill>
              <a:sysClr val="window" lastClr="FFFFFF">
                <a:lumMod val="65000"/>
              </a:sysClr>
            </a:solidFill>
            <a:prstDash val="solid"/>
            <a:miter lim="800000"/>
            <a:headEnd/>
            <a:tailEnd/>
          </a:ln>
        </p:spPr>
        <p:txBody>
          <a:bodyPr lIns="89652" tIns="44826" rIns="89652" bIns="44826"/>
          <a:lstStyle/>
          <a:p>
            <a:pPr defTabSz="790585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600" kern="0">
              <a:solidFill>
                <a:sysClr val="windowText" lastClr="000000"/>
              </a:solidFill>
            </a:endParaRPr>
          </a:p>
        </p:txBody>
      </p:sp>
      <p:sp>
        <p:nvSpPr>
          <p:cNvPr id="52" name="Line 16"/>
          <p:cNvSpPr>
            <a:spLocks noChangeShapeType="1"/>
          </p:cNvSpPr>
          <p:nvPr/>
        </p:nvSpPr>
        <p:spPr bwMode="auto">
          <a:xfrm flipH="1">
            <a:off x="4672013" y="1970088"/>
            <a:ext cx="998537" cy="0"/>
          </a:xfrm>
          <a:prstGeom prst="line">
            <a:avLst/>
          </a:prstGeom>
          <a:noFill/>
          <a:ln w="12700" cap="flat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9652" tIns="44826" rIns="89652" bIns="44826"/>
          <a:lstStyle/>
          <a:p>
            <a:pPr defTabSz="790585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600" kern="0">
              <a:solidFill>
                <a:sysClr val="windowText" lastClr="000000"/>
              </a:solidFill>
            </a:endParaRPr>
          </a:p>
        </p:txBody>
      </p:sp>
      <p:sp>
        <p:nvSpPr>
          <p:cNvPr id="53" name="Line 17"/>
          <p:cNvSpPr>
            <a:spLocks noChangeShapeType="1"/>
          </p:cNvSpPr>
          <p:nvPr/>
        </p:nvSpPr>
        <p:spPr bwMode="auto">
          <a:xfrm flipH="1">
            <a:off x="6186488" y="3189288"/>
            <a:ext cx="998537" cy="0"/>
          </a:xfrm>
          <a:prstGeom prst="line">
            <a:avLst/>
          </a:prstGeom>
          <a:noFill/>
          <a:ln w="12700" cap="flat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  <a:headEnd type="oval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9652" tIns="44826" rIns="89652" bIns="44826"/>
          <a:lstStyle/>
          <a:p>
            <a:pPr defTabSz="790585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600" kern="0">
              <a:solidFill>
                <a:sysClr val="windowText" lastClr="000000"/>
              </a:solidFill>
            </a:endParaRPr>
          </a:p>
        </p:txBody>
      </p:sp>
      <p:sp>
        <p:nvSpPr>
          <p:cNvPr id="59" name="Line 18"/>
          <p:cNvSpPr>
            <a:spLocks noChangeShapeType="1"/>
          </p:cNvSpPr>
          <p:nvPr/>
        </p:nvSpPr>
        <p:spPr bwMode="auto">
          <a:xfrm flipH="1">
            <a:off x="4248150" y="4110038"/>
            <a:ext cx="1414463" cy="0"/>
          </a:xfrm>
          <a:prstGeom prst="line">
            <a:avLst/>
          </a:prstGeom>
          <a:noFill/>
          <a:ln w="12700" cap="flat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9652" tIns="44826" rIns="89652" bIns="44826"/>
          <a:lstStyle/>
          <a:p>
            <a:pPr defTabSz="790585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600" kern="0">
              <a:solidFill>
                <a:sysClr val="windowText" lastClr="000000"/>
              </a:solidFill>
            </a:endParaRPr>
          </a:p>
        </p:txBody>
      </p:sp>
      <p:sp>
        <p:nvSpPr>
          <p:cNvPr id="60" name="Line 19"/>
          <p:cNvSpPr>
            <a:spLocks noChangeShapeType="1"/>
          </p:cNvSpPr>
          <p:nvPr/>
        </p:nvSpPr>
        <p:spPr bwMode="auto">
          <a:xfrm flipH="1">
            <a:off x="6140450" y="5400675"/>
            <a:ext cx="996950" cy="0"/>
          </a:xfrm>
          <a:prstGeom prst="line">
            <a:avLst/>
          </a:prstGeom>
          <a:noFill/>
          <a:ln w="12700" cap="flat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  <a:headEnd type="oval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9652" tIns="44826" rIns="89652" bIns="44826"/>
          <a:lstStyle/>
          <a:p>
            <a:pPr defTabSz="790585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600" kern="0">
              <a:solidFill>
                <a:sysClr val="windowText" lastClr="0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112963" y="1825625"/>
            <a:ext cx="2393950" cy="971550"/>
          </a:xfrm>
          <a:prstGeom prst="rect">
            <a:avLst/>
          </a:prstGeom>
          <a:noFill/>
        </p:spPr>
        <p:txBody>
          <a:bodyPr lIns="89652" tIns="44826" rIns="89652" bIns="44826">
            <a:spAutoFit/>
          </a:bodyPr>
          <a:lstStyle/>
          <a:p>
            <a:pPr algn="r" defTabSz="790585">
              <a:lnSpc>
                <a:spcPct val="130000"/>
              </a:lnSpc>
              <a:defRPr/>
            </a:pPr>
            <a:r>
              <a:rPr lang="zh-CN" altLang="en-US" sz="11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529013" y="1487488"/>
            <a:ext cx="977900" cy="323850"/>
          </a:xfrm>
          <a:prstGeom prst="rect">
            <a:avLst/>
          </a:prstGeom>
          <a:noFill/>
        </p:spPr>
        <p:txBody>
          <a:bodyPr lIns="89652" tIns="0" rIns="89652" bIns="0">
            <a:spAutoFit/>
          </a:bodyPr>
          <a:lstStyle/>
          <a:p>
            <a:pPr algn="r" defTabSz="79058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400" kern="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7366000" y="3041650"/>
            <a:ext cx="2393950" cy="969963"/>
          </a:xfrm>
          <a:prstGeom prst="rect">
            <a:avLst/>
          </a:prstGeom>
          <a:noFill/>
        </p:spPr>
        <p:txBody>
          <a:bodyPr lIns="89652" tIns="44826" rIns="89652" bIns="44826">
            <a:spAutoFit/>
          </a:bodyPr>
          <a:lstStyle/>
          <a:p>
            <a:pPr defTabSz="790585">
              <a:lnSpc>
                <a:spcPct val="130000"/>
              </a:lnSpc>
              <a:defRPr/>
            </a:pPr>
            <a:r>
              <a:rPr lang="zh-CN" altLang="en-US" sz="11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366000" y="2703513"/>
            <a:ext cx="977900" cy="322262"/>
          </a:xfrm>
          <a:prstGeom prst="rect">
            <a:avLst/>
          </a:prstGeom>
          <a:noFill/>
        </p:spPr>
        <p:txBody>
          <a:bodyPr lIns="89652" tIns="0" rIns="89652" bIns="0">
            <a:spAutoFit/>
          </a:bodyPr>
          <a:lstStyle/>
          <a:p>
            <a:pPr defTabSz="79058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400" kern="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704975" y="4005263"/>
            <a:ext cx="2393950" cy="969962"/>
          </a:xfrm>
          <a:prstGeom prst="rect">
            <a:avLst/>
          </a:prstGeom>
          <a:noFill/>
        </p:spPr>
        <p:txBody>
          <a:bodyPr lIns="89652" tIns="44826" rIns="89652" bIns="44826">
            <a:spAutoFit/>
          </a:bodyPr>
          <a:lstStyle/>
          <a:p>
            <a:pPr algn="r" defTabSz="790585">
              <a:lnSpc>
                <a:spcPct val="130000"/>
              </a:lnSpc>
              <a:defRPr/>
            </a:pPr>
            <a:r>
              <a:rPr lang="zh-CN" altLang="en-US" sz="11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121025" y="3667125"/>
            <a:ext cx="977900" cy="322263"/>
          </a:xfrm>
          <a:prstGeom prst="rect">
            <a:avLst/>
          </a:prstGeom>
          <a:noFill/>
        </p:spPr>
        <p:txBody>
          <a:bodyPr lIns="89652" tIns="0" rIns="89652" bIns="0">
            <a:spAutoFit/>
          </a:bodyPr>
          <a:lstStyle/>
          <a:p>
            <a:pPr algn="r" defTabSz="79058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400" kern="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243763" y="5249863"/>
            <a:ext cx="2393950" cy="969962"/>
          </a:xfrm>
          <a:prstGeom prst="rect">
            <a:avLst/>
          </a:prstGeom>
          <a:noFill/>
        </p:spPr>
        <p:txBody>
          <a:bodyPr lIns="89652" tIns="44826" rIns="89652" bIns="44826">
            <a:spAutoFit/>
          </a:bodyPr>
          <a:lstStyle/>
          <a:p>
            <a:pPr defTabSz="790585">
              <a:lnSpc>
                <a:spcPct val="130000"/>
              </a:lnSpc>
              <a:defRPr/>
            </a:pPr>
            <a:r>
              <a:rPr lang="zh-CN" altLang="en-US" sz="11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243763" y="4911725"/>
            <a:ext cx="977900" cy="322263"/>
          </a:xfrm>
          <a:prstGeom prst="rect">
            <a:avLst/>
          </a:prstGeom>
          <a:noFill/>
        </p:spPr>
        <p:txBody>
          <a:bodyPr lIns="89652" tIns="0" rIns="89652" bIns="0">
            <a:spAutoFit/>
          </a:bodyPr>
          <a:lstStyle/>
          <a:p>
            <a:pPr defTabSz="79058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400" kern="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9" presetClass="entr" presetSubtype="0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reeform 5"/>
          <p:cNvSpPr>
            <a:spLocks noChangeArrowheads="1"/>
          </p:cNvSpPr>
          <p:nvPr/>
        </p:nvSpPr>
        <p:spPr bwMode="auto">
          <a:xfrm>
            <a:off x="4743450" y="1622425"/>
            <a:ext cx="5214938" cy="539750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43" name="Oval 14"/>
          <p:cNvSpPr>
            <a:spLocks noChangeArrowheads="1"/>
          </p:cNvSpPr>
          <p:nvPr/>
        </p:nvSpPr>
        <p:spPr bwMode="auto">
          <a:xfrm>
            <a:off x="1081088" y="2325688"/>
            <a:ext cx="2473325" cy="2417762"/>
          </a:xfrm>
          <a:prstGeom prst="ellipse">
            <a:avLst/>
          </a:prstGeom>
          <a:solidFill>
            <a:srgbClr val="0070C0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18" rIns="0" bIns="45718" anchor="ctr"/>
          <a:lstStyle/>
          <a:p>
            <a:pPr algn="ctr">
              <a:defRPr/>
            </a:pPr>
            <a:endParaRPr lang="zh-CN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黑体" pitchFamily="49" charset="-122"/>
            </a:endParaRPr>
          </a:p>
        </p:txBody>
      </p:sp>
      <p:sp>
        <p:nvSpPr>
          <p:cNvPr id="36868" name="Freeform 15"/>
          <p:cNvSpPr>
            <a:spLocks noEditPoints="1" noChangeArrowheads="1"/>
          </p:cNvSpPr>
          <p:nvPr/>
        </p:nvSpPr>
        <p:spPr bwMode="auto">
          <a:xfrm>
            <a:off x="1779588" y="2619375"/>
            <a:ext cx="1195387" cy="1068388"/>
          </a:xfrm>
          <a:custGeom>
            <a:avLst/>
            <a:gdLst>
              <a:gd name="T0" fmla="*/ 2147483647 w 1910"/>
              <a:gd name="T1" fmla="*/ 2147483647 h 1774"/>
              <a:gd name="T2" fmla="*/ 2147483647 w 1910"/>
              <a:gd name="T3" fmla="*/ 2147483647 h 1774"/>
              <a:gd name="T4" fmla="*/ 2147483647 w 1910"/>
              <a:gd name="T5" fmla="*/ 2147483647 h 1774"/>
              <a:gd name="T6" fmla="*/ 2147483647 w 1910"/>
              <a:gd name="T7" fmla="*/ 2147483647 h 1774"/>
              <a:gd name="T8" fmla="*/ 2147483647 w 1910"/>
              <a:gd name="T9" fmla="*/ 873387918 h 1774"/>
              <a:gd name="T10" fmla="*/ 2147483647 w 1910"/>
              <a:gd name="T11" fmla="*/ 2147483647 h 1774"/>
              <a:gd name="T12" fmla="*/ 2147483647 w 1910"/>
              <a:gd name="T13" fmla="*/ 2147483647 h 1774"/>
              <a:gd name="T14" fmla="*/ 2147483647 w 1910"/>
              <a:gd name="T15" fmla="*/ 2147483647 h 1774"/>
              <a:gd name="T16" fmla="*/ 2147483647 w 1910"/>
              <a:gd name="T17" fmla="*/ 2147483647 h 1774"/>
              <a:gd name="T18" fmla="*/ 2147483647 w 1910"/>
              <a:gd name="T19" fmla="*/ 2147483647 h 1774"/>
              <a:gd name="T20" fmla="*/ 2147483647 w 1910"/>
              <a:gd name="T21" fmla="*/ 2147483647 h 1774"/>
              <a:gd name="T22" fmla="*/ 2147483647 w 1910"/>
              <a:gd name="T23" fmla="*/ 2147483647 h 1774"/>
              <a:gd name="T24" fmla="*/ 2147483647 w 1910"/>
              <a:gd name="T25" fmla="*/ 2147483647 h 1774"/>
              <a:gd name="T26" fmla="*/ 2147483647 w 1910"/>
              <a:gd name="T27" fmla="*/ 2147483647 h 1774"/>
              <a:gd name="T28" fmla="*/ 2147483647 w 1910"/>
              <a:gd name="T29" fmla="*/ 2147483647 h 1774"/>
              <a:gd name="T30" fmla="*/ 2147483647 w 1910"/>
              <a:gd name="T31" fmla="*/ 2147483647 h 1774"/>
              <a:gd name="T32" fmla="*/ 2147483647 w 1910"/>
              <a:gd name="T33" fmla="*/ 2147483647 h 1774"/>
              <a:gd name="T34" fmla="*/ 2147483647 w 1910"/>
              <a:gd name="T35" fmla="*/ 2147483647 h 1774"/>
              <a:gd name="T36" fmla="*/ 2147483647 w 1910"/>
              <a:gd name="T37" fmla="*/ 2147483647 h 1774"/>
              <a:gd name="T38" fmla="*/ 2147483647 w 1910"/>
              <a:gd name="T39" fmla="*/ 2147483647 h 1774"/>
              <a:gd name="T40" fmla="*/ 2147483647 w 1910"/>
              <a:gd name="T41" fmla="*/ 2147483647 h 1774"/>
              <a:gd name="T42" fmla="*/ 2147483647 w 1910"/>
              <a:gd name="T43" fmla="*/ 2147483647 h 1774"/>
              <a:gd name="T44" fmla="*/ 2147483647 w 1910"/>
              <a:gd name="T45" fmla="*/ 2147483647 h 1774"/>
              <a:gd name="T46" fmla="*/ 2147483647 w 1910"/>
              <a:gd name="T47" fmla="*/ 2147483647 h 1774"/>
              <a:gd name="T48" fmla="*/ 2147483647 w 1910"/>
              <a:gd name="T49" fmla="*/ 2147483647 h 1774"/>
              <a:gd name="T50" fmla="*/ 2147483647 w 1910"/>
              <a:gd name="T51" fmla="*/ 2147483647 h 1774"/>
              <a:gd name="T52" fmla="*/ 2147483647 w 1910"/>
              <a:gd name="T53" fmla="*/ 2147483647 h 1774"/>
              <a:gd name="T54" fmla="*/ 2147483647 w 1910"/>
              <a:gd name="T55" fmla="*/ 2147483647 h 1774"/>
              <a:gd name="T56" fmla="*/ 2147483647 w 1910"/>
              <a:gd name="T57" fmla="*/ 2147483647 h 1774"/>
              <a:gd name="T58" fmla="*/ 2147483647 w 1910"/>
              <a:gd name="T59" fmla="*/ 2147483647 h 1774"/>
              <a:gd name="T60" fmla="*/ 2147483647 w 1910"/>
              <a:gd name="T61" fmla="*/ 2147483647 h 1774"/>
              <a:gd name="T62" fmla="*/ 2147483647 w 1910"/>
              <a:gd name="T63" fmla="*/ 2147483647 h 1774"/>
              <a:gd name="T64" fmla="*/ 0 w 1910"/>
              <a:gd name="T65" fmla="*/ 2147483647 h 1774"/>
              <a:gd name="T66" fmla="*/ 2147483647 w 1910"/>
              <a:gd name="T67" fmla="*/ 2147483647 h 1774"/>
              <a:gd name="T68" fmla="*/ 2147483647 w 1910"/>
              <a:gd name="T69" fmla="*/ 2147483647 h 1774"/>
              <a:gd name="T70" fmla="*/ 2147483647 w 1910"/>
              <a:gd name="T71" fmla="*/ 2147483647 h 1774"/>
              <a:gd name="T72" fmla="*/ 2147483647 w 1910"/>
              <a:gd name="T73" fmla="*/ 2147483647 h 1774"/>
              <a:gd name="T74" fmla="*/ 2147483647 w 1910"/>
              <a:gd name="T75" fmla="*/ 2147483647 h 1774"/>
              <a:gd name="T76" fmla="*/ 2147483647 w 1910"/>
              <a:gd name="T77" fmla="*/ 2147483647 h 177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910"/>
              <a:gd name="T118" fmla="*/ 0 h 1774"/>
              <a:gd name="T119" fmla="*/ 1910 w 1910"/>
              <a:gd name="T120" fmla="*/ 1774 h 177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910" h="1774">
                <a:moveTo>
                  <a:pt x="848" y="1550"/>
                </a:moveTo>
                <a:lnTo>
                  <a:pt x="1051" y="1550"/>
                </a:lnTo>
                <a:lnTo>
                  <a:pt x="1122" y="1668"/>
                </a:lnTo>
                <a:lnTo>
                  <a:pt x="788" y="1668"/>
                </a:lnTo>
                <a:lnTo>
                  <a:pt x="848" y="1550"/>
                </a:lnTo>
                <a:close/>
                <a:moveTo>
                  <a:pt x="535" y="59"/>
                </a:moveTo>
                <a:lnTo>
                  <a:pt x="584" y="90"/>
                </a:lnTo>
                <a:cubicBezTo>
                  <a:pt x="587" y="92"/>
                  <a:pt x="589" y="93"/>
                  <a:pt x="591" y="95"/>
                </a:cubicBezTo>
                <a:lnTo>
                  <a:pt x="1031" y="39"/>
                </a:lnTo>
                <a:cubicBezTo>
                  <a:pt x="1020" y="15"/>
                  <a:pt x="994" y="0"/>
                  <a:pt x="963" y="4"/>
                </a:cubicBezTo>
                <a:lnTo>
                  <a:pt x="535" y="59"/>
                </a:lnTo>
                <a:close/>
                <a:moveTo>
                  <a:pt x="477" y="72"/>
                </a:moveTo>
                <a:lnTo>
                  <a:pt x="560" y="125"/>
                </a:lnTo>
                <a:cubicBezTo>
                  <a:pt x="572" y="133"/>
                  <a:pt x="582" y="155"/>
                  <a:pt x="582" y="175"/>
                </a:cubicBezTo>
                <a:lnTo>
                  <a:pt x="582" y="937"/>
                </a:lnTo>
                <a:cubicBezTo>
                  <a:pt x="582" y="957"/>
                  <a:pt x="572" y="966"/>
                  <a:pt x="560" y="959"/>
                </a:cubicBezTo>
                <a:lnTo>
                  <a:pt x="477" y="906"/>
                </a:lnTo>
                <a:cubicBezTo>
                  <a:pt x="464" y="898"/>
                  <a:pt x="454" y="875"/>
                  <a:pt x="454" y="856"/>
                </a:cubicBezTo>
                <a:lnTo>
                  <a:pt x="454" y="93"/>
                </a:lnTo>
                <a:cubicBezTo>
                  <a:pt x="454" y="74"/>
                  <a:pt x="464" y="64"/>
                  <a:pt x="477" y="72"/>
                </a:cubicBezTo>
                <a:close/>
                <a:moveTo>
                  <a:pt x="820" y="308"/>
                </a:moveTo>
                <a:lnTo>
                  <a:pt x="869" y="340"/>
                </a:lnTo>
                <a:cubicBezTo>
                  <a:pt x="872" y="341"/>
                  <a:pt x="874" y="343"/>
                  <a:pt x="877" y="345"/>
                </a:cubicBezTo>
                <a:lnTo>
                  <a:pt x="1316" y="289"/>
                </a:lnTo>
                <a:cubicBezTo>
                  <a:pt x="1305" y="264"/>
                  <a:pt x="1279" y="250"/>
                  <a:pt x="1249" y="253"/>
                </a:cubicBezTo>
                <a:lnTo>
                  <a:pt x="820" y="308"/>
                </a:lnTo>
                <a:close/>
                <a:moveTo>
                  <a:pt x="762" y="322"/>
                </a:moveTo>
                <a:lnTo>
                  <a:pt x="845" y="375"/>
                </a:lnTo>
                <a:cubicBezTo>
                  <a:pt x="857" y="382"/>
                  <a:pt x="867" y="405"/>
                  <a:pt x="867" y="424"/>
                </a:cubicBezTo>
                <a:lnTo>
                  <a:pt x="867" y="1187"/>
                </a:lnTo>
                <a:cubicBezTo>
                  <a:pt x="867" y="1206"/>
                  <a:pt x="857" y="1216"/>
                  <a:pt x="845" y="1208"/>
                </a:cubicBezTo>
                <a:lnTo>
                  <a:pt x="762" y="1155"/>
                </a:lnTo>
                <a:cubicBezTo>
                  <a:pt x="750" y="1147"/>
                  <a:pt x="740" y="1125"/>
                  <a:pt x="740" y="1105"/>
                </a:cubicBezTo>
                <a:lnTo>
                  <a:pt x="740" y="343"/>
                </a:lnTo>
                <a:cubicBezTo>
                  <a:pt x="740" y="323"/>
                  <a:pt x="750" y="314"/>
                  <a:pt x="762" y="322"/>
                </a:cubicBezTo>
                <a:close/>
                <a:moveTo>
                  <a:pt x="908" y="408"/>
                </a:moveTo>
                <a:lnTo>
                  <a:pt x="1368" y="349"/>
                </a:lnTo>
                <a:cubicBezTo>
                  <a:pt x="1407" y="344"/>
                  <a:pt x="1440" y="370"/>
                  <a:pt x="1440" y="408"/>
                </a:cubicBezTo>
                <a:lnTo>
                  <a:pt x="1440" y="1064"/>
                </a:lnTo>
                <a:cubicBezTo>
                  <a:pt x="1440" y="1102"/>
                  <a:pt x="1407" y="1137"/>
                  <a:pt x="1368" y="1142"/>
                </a:cubicBezTo>
                <a:lnTo>
                  <a:pt x="908" y="1201"/>
                </a:lnTo>
                <a:lnTo>
                  <a:pt x="908" y="408"/>
                </a:lnTo>
                <a:close/>
                <a:moveTo>
                  <a:pt x="996" y="515"/>
                </a:moveTo>
                <a:lnTo>
                  <a:pt x="1356" y="469"/>
                </a:lnTo>
                <a:lnTo>
                  <a:pt x="1356" y="631"/>
                </a:lnTo>
                <a:lnTo>
                  <a:pt x="996" y="677"/>
                </a:lnTo>
                <a:lnTo>
                  <a:pt x="996" y="515"/>
                </a:lnTo>
                <a:close/>
                <a:moveTo>
                  <a:pt x="622" y="158"/>
                </a:moveTo>
                <a:lnTo>
                  <a:pt x="1082" y="99"/>
                </a:lnTo>
                <a:cubicBezTo>
                  <a:pt x="1122" y="94"/>
                  <a:pt x="1155" y="121"/>
                  <a:pt x="1155" y="158"/>
                </a:cubicBezTo>
                <a:lnTo>
                  <a:pt x="1155" y="177"/>
                </a:lnTo>
                <a:lnTo>
                  <a:pt x="719" y="233"/>
                </a:lnTo>
                <a:cubicBezTo>
                  <a:pt x="688" y="242"/>
                  <a:pt x="676" y="262"/>
                  <a:pt x="677" y="303"/>
                </a:cubicBezTo>
                <a:lnTo>
                  <a:pt x="677" y="944"/>
                </a:lnTo>
                <a:lnTo>
                  <a:pt x="622" y="951"/>
                </a:lnTo>
                <a:lnTo>
                  <a:pt x="622" y="158"/>
                </a:lnTo>
                <a:close/>
                <a:moveTo>
                  <a:pt x="286" y="530"/>
                </a:moveTo>
                <a:lnTo>
                  <a:pt x="378" y="530"/>
                </a:lnTo>
                <a:lnTo>
                  <a:pt x="378" y="381"/>
                </a:lnTo>
                <a:lnTo>
                  <a:pt x="293" y="381"/>
                </a:lnTo>
                <a:cubicBezTo>
                  <a:pt x="215" y="381"/>
                  <a:pt x="152" y="445"/>
                  <a:pt x="152" y="523"/>
                </a:cubicBezTo>
                <a:lnTo>
                  <a:pt x="152" y="1314"/>
                </a:lnTo>
                <a:cubicBezTo>
                  <a:pt x="152" y="1378"/>
                  <a:pt x="195" y="1433"/>
                  <a:pt x="254" y="1450"/>
                </a:cubicBezTo>
                <a:lnTo>
                  <a:pt x="0" y="1651"/>
                </a:lnTo>
                <a:lnTo>
                  <a:pt x="0" y="1774"/>
                </a:lnTo>
                <a:lnTo>
                  <a:pt x="1910" y="1774"/>
                </a:lnTo>
                <a:lnTo>
                  <a:pt x="1910" y="1651"/>
                </a:lnTo>
                <a:lnTo>
                  <a:pt x="1638" y="1452"/>
                </a:lnTo>
                <a:cubicBezTo>
                  <a:pt x="1701" y="1438"/>
                  <a:pt x="1748" y="1381"/>
                  <a:pt x="1748" y="1314"/>
                </a:cubicBezTo>
                <a:lnTo>
                  <a:pt x="1748" y="523"/>
                </a:lnTo>
                <a:cubicBezTo>
                  <a:pt x="1748" y="445"/>
                  <a:pt x="1685" y="381"/>
                  <a:pt x="1607" y="381"/>
                </a:cubicBezTo>
                <a:lnTo>
                  <a:pt x="1523" y="381"/>
                </a:lnTo>
                <a:lnTo>
                  <a:pt x="1523" y="530"/>
                </a:lnTo>
                <a:lnTo>
                  <a:pt x="1614" y="530"/>
                </a:lnTo>
                <a:lnTo>
                  <a:pt x="1614" y="1336"/>
                </a:lnTo>
                <a:lnTo>
                  <a:pt x="286" y="1336"/>
                </a:lnTo>
                <a:lnTo>
                  <a:pt x="286" y="5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14" tIns="54407" rIns="108814" bIns="54407"/>
          <a:lstStyle/>
          <a:p>
            <a:endParaRPr lang="zh-CN" altLang="en-US"/>
          </a:p>
        </p:txBody>
      </p:sp>
      <p:sp>
        <p:nvSpPr>
          <p:cNvPr id="36869" name="TextBox 37"/>
          <p:cNvSpPr>
            <a:spLocks noChangeArrowheads="1"/>
          </p:cNvSpPr>
          <p:nvPr/>
        </p:nvSpPr>
        <p:spPr bwMode="auto">
          <a:xfrm>
            <a:off x="1758950" y="3765550"/>
            <a:ext cx="11176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14" tIns="54407" rIns="108814" bIns="54407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/>
            <a:r>
              <a:rPr lang="zh-CN" altLang="en-US" sz="2800" b="1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黑体" pitchFamily="49" charset="-122"/>
              </a:rPr>
              <a:t>目录</a:t>
            </a:r>
          </a:p>
        </p:txBody>
      </p:sp>
      <p:sp>
        <p:nvSpPr>
          <p:cNvPr id="36870" name="TextBox 38"/>
          <p:cNvSpPr>
            <a:spLocks noChangeArrowheads="1"/>
          </p:cNvSpPr>
          <p:nvPr/>
        </p:nvSpPr>
        <p:spPr bwMode="auto">
          <a:xfrm>
            <a:off x="1831975" y="4257675"/>
            <a:ext cx="1081088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14" tIns="54407" rIns="108814" bIns="54407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120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黑体" pitchFamily="49" charset="-122"/>
              </a:rPr>
              <a:t>CONTENTS</a:t>
            </a:r>
            <a:endParaRPr lang="zh-CN" altLang="en-US" sz="1200">
              <a:solidFill>
                <a:srgbClr val="F8F8F8"/>
              </a:solidFill>
              <a:latin typeface="微软雅黑" pitchFamily="34" charset="-122"/>
              <a:ea typeface="微软雅黑" pitchFamily="34" charset="-122"/>
              <a:sym typeface="黑体" pitchFamily="49" charset="-122"/>
            </a:endParaRPr>
          </a:p>
        </p:txBody>
      </p:sp>
      <p:sp>
        <p:nvSpPr>
          <p:cNvPr id="36871" name="Freeform 5"/>
          <p:cNvSpPr>
            <a:spLocks noChangeArrowheads="1"/>
          </p:cNvSpPr>
          <p:nvPr/>
        </p:nvSpPr>
        <p:spPr bwMode="auto">
          <a:xfrm>
            <a:off x="5568950" y="2439988"/>
            <a:ext cx="5214938" cy="541337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36872" name="Freeform 5"/>
          <p:cNvSpPr>
            <a:spLocks noChangeArrowheads="1"/>
          </p:cNvSpPr>
          <p:nvPr/>
        </p:nvSpPr>
        <p:spPr bwMode="auto">
          <a:xfrm>
            <a:off x="4743450" y="3195638"/>
            <a:ext cx="5214938" cy="539750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36873" name="Freeform 5"/>
          <p:cNvSpPr>
            <a:spLocks noChangeArrowheads="1"/>
          </p:cNvSpPr>
          <p:nvPr/>
        </p:nvSpPr>
        <p:spPr bwMode="auto">
          <a:xfrm>
            <a:off x="5568950" y="3949700"/>
            <a:ext cx="5214938" cy="541338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9525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36874" name="Freeform 5"/>
          <p:cNvSpPr>
            <a:spLocks noChangeArrowheads="1"/>
          </p:cNvSpPr>
          <p:nvPr/>
        </p:nvSpPr>
        <p:spPr bwMode="auto">
          <a:xfrm>
            <a:off x="4743450" y="4703763"/>
            <a:ext cx="5214938" cy="541337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36875" name="TextBox 4"/>
          <p:cNvSpPr>
            <a:spLocks noChangeArrowheads="1"/>
          </p:cNvSpPr>
          <p:nvPr/>
        </p:nvSpPr>
        <p:spPr bwMode="auto">
          <a:xfrm>
            <a:off x="5351463" y="1738313"/>
            <a:ext cx="53975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36876" name="Freeform 6"/>
          <p:cNvSpPr>
            <a:spLocks noChangeArrowheads="1"/>
          </p:cNvSpPr>
          <p:nvPr/>
        </p:nvSpPr>
        <p:spPr bwMode="auto">
          <a:xfrm>
            <a:off x="4381500" y="1670050"/>
            <a:ext cx="482600" cy="444500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36877" name="TextBox 7"/>
          <p:cNvSpPr>
            <a:spLocks noChangeArrowheads="1"/>
          </p:cNvSpPr>
          <p:nvPr/>
        </p:nvSpPr>
        <p:spPr bwMode="auto">
          <a:xfrm>
            <a:off x="4538663" y="174625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6878" name="TextBox 8"/>
          <p:cNvSpPr>
            <a:spLocks noChangeArrowheads="1"/>
          </p:cNvSpPr>
          <p:nvPr/>
        </p:nvSpPr>
        <p:spPr bwMode="auto">
          <a:xfrm>
            <a:off x="6176963" y="2565400"/>
            <a:ext cx="5500687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36879" name="Freeform 6"/>
          <p:cNvSpPr>
            <a:spLocks noChangeArrowheads="1"/>
          </p:cNvSpPr>
          <p:nvPr/>
        </p:nvSpPr>
        <p:spPr bwMode="auto">
          <a:xfrm>
            <a:off x="5207000" y="2486025"/>
            <a:ext cx="482600" cy="446088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36880" name="TextBox 11"/>
          <p:cNvSpPr>
            <a:spLocks noChangeArrowheads="1"/>
          </p:cNvSpPr>
          <p:nvPr/>
        </p:nvSpPr>
        <p:spPr bwMode="auto">
          <a:xfrm>
            <a:off x="5364163" y="2557463"/>
            <a:ext cx="16192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6881" name="TextBox 12"/>
          <p:cNvSpPr>
            <a:spLocks noChangeArrowheads="1"/>
          </p:cNvSpPr>
          <p:nvPr/>
        </p:nvSpPr>
        <p:spPr bwMode="auto">
          <a:xfrm>
            <a:off x="5435600" y="3303588"/>
            <a:ext cx="534828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36882" name="Freeform 6"/>
          <p:cNvSpPr>
            <a:spLocks noChangeArrowheads="1"/>
          </p:cNvSpPr>
          <p:nvPr/>
        </p:nvSpPr>
        <p:spPr bwMode="auto">
          <a:xfrm>
            <a:off x="4381500" y="3240088"/>
            <a:ext cx="482600" cy="446087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36883" name="TextBox 15"/>
          <p:cNvSpPr>
            <a:spLocks noChangeArrowheads="1"/>
          </p:cNvSpPr>
          <p:nvPr/>
        </p:nvSpPr>
        <p:spPr bwMode="auto">
          <a:xfrm>
            <a:off x="4538663" y="334010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6884" name="TextBox 16"/>
          <p:cNvSpPr>
            <a:spLocks noChangeArrowheads="1"/>
          </p:cNvSpPr>
          <p:nvPr/>
        </p:nvSpPr>
        <p:spPr bwMode="auto">
          <a:xfrm>
            <a:off x="6261100" y="4052888"/>
            <a:ext cx="5578475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36885" name="Freeform 6"/>
          <p:cNvSpPr>
            <a:spLocks noChangeArrowheads="1"/>
          </p:cNvSpPr>
          <p:nvPr/>
        </p:nvSpPr>
        <p:spPr bwMode="auto">
          <a:xfrm>
            <a:off x="5207000" y="3997325"/>
            <a:ext cx="482600" cy="446088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36886" name="TextBox 19"/>
          <p:cNvSpPr>
            <a:spLocks noChangeArrowheads="1"/>
          </p:cNvSpPr>
          <p:nvPr/>
        </p:nvSpPr>
        <p:spPr bwMode="auto">
          <a:xfrm>
            <a:off x="5364163" y="408940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6887" name="TextBox 20"/>
          <p:cNvSpPr>
            <a:spLocks noChangeArrowheads="1"/>
          </p:cNvSpPr>
          <p:nvPr/>
        </p:nvSpPr>
        <p:spPr bwMode="auto">
          <a:xfrm>
            <a:off x="5435600" y="4795838"/>
            <a:ext cx="5540375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36888" name="Freeform 6"/>
          <p:cNvSpPr>
            <a:spLocks noChangeArrowheads="1"/>
          </p:cNvSpPr>
          <p:nvPr/>
        </p:nvSpPr>
        <p:spPr bwMode="auto">
          <a:xfrm>
            <a:off x="4381500" y="4751388"/>
            <a:ext cx="482600" cy="446087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36889" name="TextBox 23"/>
          <p:cNvSpPr>
            <a:spLocks noChangeArrowheads="1"/>
          </p:cNvSpPr>
          <p:nvPr/>
        </p:nvSpPr>
        <p:spPr bwMode="auto">
          <a:xfrm>
            <a:off x="4538663" y="483235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6" name="Freeform 5"/>
          <p:cNvSpPr>
            <a:spLocks noChangeArrowheads="1"/>
          </p:cNvSpPr>
          <p:nvPr/>
        </p:nvSpPr>
        <p:spPr bwMode="auto">
          <a:xfrm>
            <a:off x="5545138" y="3951288"/>
            <a:ext cx="5214937" cy="541337"/>
          </a:xfrm>
          <a:custGeom>
            <a:avLst/>
            <a:gdLst>
              <a:gd name="T0" fmla="*/ 12255 w 12769"/>
              <a:gd name="T1" fmla="*/ 31 h 1159"/>
              <a:gd name="T2" fmla="*/ 12727 w 12769"/>
              <a:gd name="T3" fmla="*/ 503 h 1159"/>
              <a:gd name="T4" fmla="*/ 12727 w 12769"/>
              <a:gd name="T5" fmla="*/ 656 h 1159"/>
              <a:gd name="T6" fmla="*/ 12255 w 12769"/>
              <a:gd name="T7" fmla="*/ 1128 h 1159"/>
              <a:gd name="T8" fmla="*/ 12180 w 12769"/>
              <a:gd name="T9" fmla="*/ 1159 h 1159"/>
              <a:gd name="T10" fmla="*/ 591 w 12769"/>
              <a:gd name="T11" fmla="*/ 1159 h 1159"/>
              <a:gd name="T12" fmla="*/ 514 w 12769"/>
              <a:gd name="T13" fmla="*/ 1128 h 1159"/>
              <a:gd name="T14" fmla="*/ 42 w 12769"/>
              <a:gd name="T15" fmla="*/ 656 h 1159"/>
              <a:gd name="T16" fmla="*/ 42 w 12769"/>
              <a:gd name="T17" fmla="*/ 503 h 1159"/>
              <a:gd name="T18" fmla="*/ 514 w 12769"/>
              <a:gd name="T19" fmla="*/ 31 h 1159"/>
              <a:gd name="T20" fmla="*/ 591 w 12769"/>
              <a:gd name="T21" fmla="*/ 0 h 1159"/>
              <a:gd name="T22" fmla="*/ 12178 w 12769"/>
              <a:gd name="T23" fmla="*/ 0 h 1159"/>
              <a:gd name="T24" fmla="*/ 12255 w 12769"/>
              <a:gd name="T25" fmla="*/ 31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rgbClr val="C00000"/>
          </a:solidFill>
          <a:ln w="12700">
            <a:solidFill>
              <a:srgbClr val="0070C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18" rIns="0" bIns="45718" anchor="ctr"/>
          <a:lstStyle/>
          <a:p>
            <a:pPr algn="ctr">
              <a:defRPr/>
            </a:pPr>
            <a:endParaRPr lang="zh-CN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67" name="TextBox 4"/>
          <p:cNvSpPr>
            <a:spLocks noChangeArrowheads="1"/>
          </p:cNvSpPr>
          <p:nvPr/>
        </p:nvSpPr>
        <p:spPr bwMode="auto">
          <a:xfrm>
            <a:off x="6153150" y="4052888"/>
            <a:ext cx="5397500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5664200" y="2565400"/>
            <a:ext cx="2700338" cy="733425"/>
            <a:chOff x="5664200" y="2565400"/>
            <a:chExt cx="2700338" cy="733425"/>
          </a:xfrm>
        </p:grpSpPr>
        <p:sp>
          <p:nvSpPr>
            <p:cNvPr id="37903" name="Rectangle 120"/>
            <p:cNvSpPr>
              <a:spLocks noChangeArrowheads="1"/>
            </p:cNvSpPr>
            <p:nvPr/>
          </p:nvSpPr>
          <p:spPr bwMode="auto">
            <a:xfrm>
              <a:off x="5664200" y="2565400"/>
              <a:ext cx="746125" cy="73342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AU" altLang="en-US" sz="2400" b="1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1</a:t>
              </a:r>
            </a:p>
          </p:txBody>
        </p:sp>
        <p:sp>
          <p:nvSpPr>
            <p:cNvPr id="37904" name="TextBox 13"/>
            <p:cNvSpPr txBox="1">
              <a:spLocks noChangeArrowheads="1"/>
            </p:cNvSpPr>
            <p:nvPr/>
          </p:nvSpPr>
          <p:spPr bwMode="auto">
            <a:xfrm>
              <a:off x="6608763" y="2601913"/>
              <a:ext cx="1755775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40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4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8643938" y="2565400"/>
            <a:ext cx="2738437" cy="733425"/>
            <a:chOff x="8643938" y="2565400"/>
            <a:chExt cx="2738437" cy="733425"/>
          </a:xfrm>
        </p:grpSpPr>
        <p:sp>
          <p:nvSpPr>
            <p:cNvPr id="22543" name="Rectangle 127"/>
            <p:cNvSpPr>
              <a:spLocks noChangeArrowheads="1"/>
            </p:cNvSpPr>
            <p:nvPr/>
          </p:nvSpPr>
          <p:spPr bwMode="auto">
            <a:xfrm>
              <a:off x="8643938" y="2565400"/>
              <a:ext cx="746125" cy="73342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AU" altLang="en-US" sz="2400" b="1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2</a:t>
              </a:r>
              <a:endParaRPr lang="id-ID" altLang="en-US" sz="2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7902" name="TextBox 13"/>
            <p:cNvSpPr txBox="1">
              <a:spLocks noChangeArrowheads="1"/>
            </p:cNvSpPr>
            <p:nvPr/>
          </p:nvSpPr>
          <p:spPr bwMode="auto">
            <a:xfrm>
              <a:off x="9626600" y="2601913"/>
              <a:ext cx="1755775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40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4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8643938" y="4057650"/>
            <a:ext cx="2738437" cy="731838"/>
            <a:chOff x="8643938" y="4057650"/>
            <a:chExt cx="2738437" cy="731838"/>
          </a:xfrm>
        </p:grpSpPr>
        <p:sp>
          <p:nvSpPr>
            <p:cNvPr id="37899" name="Rectangle 139"/>
            <p:cNvSpPr>
              <a:spLocks noChangeArrowheads="1"/>
            </p:cNvSpPr>
            <p:nvPr/>
          </p:nvSpPr>
          <p:spPr bwMode="auto">
            <a:xfrm>
              <a:off x="8643938" y="4057650"/>
              <a:ext cx="746125" cy="73183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AU" altLang="en-US" sz="2400" b="1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4</a:t>
              </a:r>
              <a:endParaRPr lang="en-US" altLang="zh-CN" sz="2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7900" name="TextBox 13"/>
            <p:cNvSpPr txBox="1">
              <a:spLocks noChangeArrowheads="1"/>
            </p:cNvSpPr>
            <p:nvPr/>
          </p:nvSpPr>
          <p:spPr bwMode="auto">
            <a:xfrm>
              <a:off x="9626600" y="4100513"/>
              <a:ext cx="1755775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40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4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5664200" y="4057650"/>
            <a:ext cx="2700338" cy="731838"/>
            <a:chOff x="5664200" y="4057650"/>
            <a:chExt cx="2700338" cy="731838"/>
          </a:xfrm>
        </p:grpSpPr>
        <p:sp>
          <p:nvSpPr>
            <p:cNvPr id="22544" name="Rectangle 136"/>
            <p:cNvSpPr>
              <a:spLocks noChangeArrowheads="1"/>
            </p:cNvSpPr>
            <p:nvPr/>
          </p:nvSpPr>
          <p:spPr bwMode="auto">
            <a:xfrm>
              <a:off x="5664200" y="4057650"/>
              <a:ext cx="746125" cy="73183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AU" altLang="en-US" sz="2400" b="1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3</a:t>
              </a:r>
              <a:endParaRPr lang="en-US" sz="2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7898" name="TextBox 13"/>
            <p:cNvSpPr txBox="1">
              <a:spLocks noChangeArrowheads="1"/>
            </p:cNvSpPr>
            <p:nvPr/>
          </p:nvSpPr>
          <p:spPr bwMode="auto">
            <a:xfrm>
              <a:off x="6608763" y="4100513"/>
              <a:ext cx="1755775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40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4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pic>
        <p:nvPicPr>
          <p:cNvPr id="22" name="Picture 2" descr="D:\360data\重要数据\桌面\ttg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0275" y="2206625"/>
            <a:ext cx="4052888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F:\出售\PPT\______________图片素材\59f5225d4dd36b09f8ade3e55c75581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0613" y="2362200"/>
            <a:ext cx="3738562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602" name="Straight Line buttom"/>
          <p:cNvCxnSpPr>
            <a:cxnSpLocks noChangeShapeType="1"/>
          </p:cNvCxnSpPr>
          <p:nvPr/>
        </p:nvCxnSpPr>
        <p:spPr bwMode="auto">
          <a:xfrm>
            <a:off x="865188" y="3136900"/>
            <a:ext cx="10363200" cy="0"/>
          </a:xfrm>
          <a:prstGeom prst="line">
            <a:avLst/>
          </a:prstGeom>
          <a:noFill/>
          <a:ln w="19050">
            <a:solidFill>
              <a:srgbClr val="8497B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03" name="Oval 4"/>
          <p:cNvSpPr>
            <a:spLocks noChangeArrowheads="1"/>
          </p:cNvSpPr>
          <p:nvPr/>
        </p:nvSpPr>
        <p:spPr bwMode="auto">
          <a:xfrm>
            <a:off x="2147888" y="2579688"/>
            <a:ext cx="1114425" cy="111442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1</a:t>
            </a:r>
          </a:p>
        </p:txBody>
      </p:sp>
      <p:sp>
        <p:nvSpPr>
          <p:cNvPr id="25604" name="Oval 8"/>
          <p:cNvSpPr>
            <a:spLocks noChangeArrowheads="1"/>
          </p:cNvSpPr>
          <p:nvPr/>
        </p:nvSpPr>
        <p:spPr bwMode="auto">
          <a:xfrm>
            <a:off x="3467100" y="2406650"/>
            <a:ext cx="1458913" cy="1460500"/>
          </a:xfrm>
          <a:prstGeom prst="ellipse">
            <a:avLst/>
          </a:prstGeom>
          <a:solidFill>
            <a:srgbClr val="C00000"/>
          </a:solidFill>
          <a:ln>
            <a:noFill/>
          </a:ln>
          <a:extLst/>
        </p:spPr>
        <p:txBody>
          <a:bodyPr anchor="ctr"/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2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</a:t>
            </a:r>
          </a:p>
        </p:txBody>
      </p:sp>
      <p:sp>
        <p:nvSpPr>
          <p:cNvPr id="25605" name="Oval 12"/>
          <p:cNvSpPr>
            <a:spLocks noChangeArrowheads="1"/>
          </p:cNvSpPr>
          <p:nvPr/>
        </p:nvSpPr>
        <p:spPr bwMode="auto">
          <a:xfrm>
            <a:off x="5132388" y="2243138"/>
            <a:ext cx="1789112" cy="178752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60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3</a:t>
            </a:r>
          </a:p>
        </p:txBody>
      </p:sp>
      <p:sp>
        <p:nvSpPr>
          <p:cNvPr id="25606" name="Oval 16"/>
          <p:cNvSpPr>
            <a:spLocks noChangeArrowheads="1"/>
          </p:cNvSpPr>
          <p:nvPr/>
        </p:nvSpPr>
        <p:spPr bwMode="auto">
          <a:xfrm>
            <a:off x="7126288" y="2406650"/>
            <a:ext cx="1460500" cy="1460500"/>
          </a:xfrm>
          <a:prstGeom prst="ellipse">
            <a:avLst/>
          </a:prstGeom>
          <a:solidFill>
            <a:srgbClr val="C00000"/>
          </a:solidFill>
          <a:ln>
            <a:noFill/>
          </a:ln>
          <a:extLst/>
        </p:spPr>
        <p:txBody>
          <a:bodyPr anchor="ctr"/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2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4</a:t>
            </a:r>
          </a:p>
        </p:txBody>
      </p:sp>
      <p:sp>
        <p:nvSpPr>
          <p:cNvPr id="25607" name="Oval 19"/>
          <p:cNvSpPr>
            <a:spLocks noChangeArrowheads="1"/>
          </p:cNvSpPr>
          <p:nvPr/>
        </p:nvSpPr>
        <p:spPr bwMode="auto">
          <a:xfrm>
            <a:off x="8791575" y="2579688"/>
            <a:ext cx="1114425" cy="111442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5</a:t>
            </a:r>
          </a:p>
        </p:txBody>
      </p:sp>
      <p:sp>
        <p:nvSpPr>
          <p:cNvPr id="25608" name="矩形 10"/>
          <p:cNvSpPr>
            <a:spLocks noChangeArrowheads="1"/>
          </p:cNvSpPr>
          <p:nvPr/>
        </p:nvSpPr>
        <p:spPr bwMode="auto">
          <a:xfrm>
            <a:off x="1176338" y="5240338"/>
            <a:ext cx="9529762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09" name="TextBox 13"/>
          <p:cNvSpPr txBox="1">
            <a:spLocks noChangeArrowheads="1"/>
          </p:cNvSpPr>
          <p:nvPr/>
        </p:nvSpPr>
        <p:spPr bwMode="auto">
          <a:xfrm>
            <a:off x="2406650" y="3849688"/>
            <a:ext cx="8556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0" name="TextBox 13"/>
          <p:cNvSpPr txBox="1">
            <a:spLocks noChangeArrowheads="1"/>
          </p:cNvSpPr>
          <p:nvPr/>
        </p:nvSpPr>
        <p:spPr bwMode="auto">
          <a:xfrm>
            <a:off x="3867150" y="4105275"/>
            <a:ext cx="85566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1" name="TextBox 13"/>
          <p:cNvSpPr txBox="1">
            <a:spLocks noChangeArrowheads="1"/>
          </p:cNvSpPr>
          <p:nvPr/>
        </p:nvSpPr>
        <p:spPr bwMode="auto">
          <a:xfrm>
            <a:off x="5721350" y="4306888"/>
            <a:ext cx="8556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2" name="TextBox 13"/>
          <p:cNvSpPr txBox="1">
            <a:spLocks noChangeArrowheads="1"/>
          </p:cNvSpPr>
          <p:nvPr/>
        </p:nvSpPr>
        <p:spPr bwMode="auto">
          <a:xfrm>
            <a:off x="7550150" y="4029075"/>
            <a:ext cx="85566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3" name="TextBox 13"/>
          <p:cNvSpPr txBox="1">
            <a:spLocks noChangeArrowheads="1"/>
          </p:cNvSpPr>
          <p:nvPr/>
        </p:nvSpPr>
        <p:spPr bwMode="auto">
          <a:xfrm>
            <a:off x="9034463" y="3849688"/>
            <a:ext cx="854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3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/>
      <p:bldP spid="25604" grpId="0" animBg="1"/>
      <p:bldP spid="25605" grpId="0" animBg="1"/>
      <p:bldP spid="25606" grpId="0" animBg="1"/>
      <p:bldP spid="25607" grpId="0" animBg="1"/>
      <p:bldP spid="25608" grpId="0"/>
      <p:bldP spid="25609" grpId="0"/>
      <p:bldP spid="25610" grpId="0"/>
      <p:bldP spid="25611" grpId="0"/>
      <p:bldP spid="25612" grpId="0"/>
      <p:bldP spid="256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矩形 17"/>
          <p:cNvSpPr>
            <a:spLocks noChangeArrowheads="1"/>
          </p:cNvSpPr>
          <p:nvPr/>
        </p:nvSpPr>
        <p:spPr bwMode="auto">
          <a:xfrm>
            <a:off x="1262063" y="4365625"/>
            <a:ext cx="2206625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39" name="矩形 19"/>
          <p:cNvSpPr>
            <a:spLocks noChangeArrowheads="1"/>
          </p:cNvSpPr>
          <p:nvPr/>
        </p:nvSpPr>
        <p:spPr bwMode="auto">
          <a:xfrm>
            <a:off x="3940175" y="4365625"/>
            <a:ext cx="2206625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40" name="矩形 21"/>
          <p:cNvSpPr>
            <a:spLocks noChangeArrowheads="1"/>
          </p:cNvSpPr>
          <p:nvPr/>
        </p:nvSpPr>
        <p:spPr bwMode="auto">
          <a:xfrm>
            <a:off x="6399213" y="4365625"/>
            <a:ext cx="2206625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41" name="矩形 23"/>
          <p:cNvSpPr>
            <a:spLocks noChangeArrowheads="1"/>
          </p:cNvSpPr>
          <p:nvPr/>
        </p:nvSpPr>
        <p:spPr bwMode="auto">
          <a:xfrm>
            <a:off x="8975725" y="4365625"/>
            <a:ext cx="2206625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438275" y="2205038"/>
            <a:ext cx="2116138" cy="1627187"/>
            <a:chOff x="1438275" y="2205038"/>
            <a:chExt cx="2116138" cy="1627187"/>
          </a:xfrm>
        </p:grpSpPr>
        <p:pic>
          <p:nvPicPr>
            <p:cNvPr id="39953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1450" y="2205038"/>
              <a:ext cx="2112963" cy="1222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9954" name="矩形 45"/>
            <p:cNvSpPr>
              <a:spLocks noChangeArrowheads="1"/>
            </p:cNvSpPr>
            <p:nvPr/>
          </p:nvSpPr>
          <p:spPr bwMode="auto">
            <a:xfrm>
              <a:off x="1438275" y="3427413"/>
              <a:ext cx="2116138" cy="40481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</a:rPr>
                <a:t>项目一</a:t>
              </a: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6356350" y="2205038"/>
            <a:ext cx="2120900" cy="1627187"/>
            <a:chOff x="6356350" y="2205038"/>
            <a:chExt cx="2120900" cy="1627187"/>
          </a:xfrm>
        </p:grpSpPr>
        <p:pic>
          <p:nvPicPr>
            <p:cNvPr id="39951" name="Picture 3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6350" y="2205038"/>
              <a:ext cx="2120900" cy="1222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9952" name="矩形 50"/>
            <p:cNvSpPr>
              <a:spLocks noChangeArrowheads="1"/>
            </p:cNvSpPr>
            <p:nvPr/>
          </p:nvSpPr>
          <p:spPr bwMode="auto">
            <a:xfrm>
              <a:off x="6359525" y="3427413"/>
              <a:ext cx="2117725" cy="40481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37477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37477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</a:rPr>
                <a:t>项目二</a:t>
              </a: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906838" y="2214563"/>
            <a:ext cx="2116137" cy="1617662"/>
            <a:chOff x="3906838" y="2214563"/>
            <a:chExt cx="2116137" cy="1617662"/>
          </a:xfrm>
        </p:grpSpPr>
        <p:pic>
          <p:nvPicPr>
            <p:cNvPr id="39949" name="Picture 4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1600" y="2214563"/>
              <a:ext cx="2111375" cy="1212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2" name="矩形 51"/>
            <p:cNvSpPr>
              <a:spLocks noChangeArrowheads="1"/>
            </p:cNvSpPr>
            <p:nvPr/>
          </p:nvSpPr>
          <p:spPr bwMode="auto">
            <a:xfrm>
              <a:off x="3906838" y="3427413"/>
              <a:ext cx="2116137" cy="40481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/>
          </p:spPr>
          <p:txBody>
            <a:bodyPr anchor="ctr"/>
            <a:lstStyle/>
            <a:p>
              <a:pPr algn="ctr" defTabSz="1374775" eaLnBrk="1" hangingPunct="1">
                <a:defRPr/>
              </a:pPr>
              <a:r>
                <a:rPr lang="zh-CN" altLang="en-US" dirty="0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</a:rPr>
                <a:t>项目三</a:t>
              </a: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8829675" y="2214563"/>
            <a:ext cx="2116138" cy="1617662"/>
            <a:chOff x="8829675" y="2214563"/>
            <a:chExt cx="2116138" cy="1617662"/>
          </a:xfrm>
        </p:grpSpPr>
        <p:pic>
          <p:nvPicPr>
            <p:cNvPr id="39947" name="Picture 5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32850" y="2214563"/>
              <a:ext cx="2112963" cy="1212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3" name="矩形 52"/>
            <p:cNvSpPr>
              <a:spLocks noChangeArrowheads="1"/>
            </p:cNvSpPr>
            <p:nvPr/>
          </p:nvSpPr>
          <p:spPr bwMode="auto">
            <a:xfrm>
              <a:off x="8829675" y="3427413"/>
              <a:ext cx="2116138" cy="40481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/>
          </p:spPr>
          <p:txBody>
            <a:bodyPr anchor="ctr"/>
            <a:lstStyle/>
            <a:p>
              <a:pPr algn="ctr" defTabSz="1374775" eaLnBrk="1" hangingPunct="1">
                <a:defRPr/>
              </a:pPr>
              <a:r>
                <a:rPr lang="zh-CN" altLang="en-US" dirty="0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</a:rPr>
                <a:t>项目四</a:t>
              </a:r>
            </a:p>
          </p:txBody>
        </p:sp>
      </p:grpSp>
      <p:sp>
        <p:nvSpPr>
          <p:cNvPr id="57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/>
      <p:bldP spid="39940" grpId="0"/>
      <p:bldP spid="3994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962" name="Straight Connector 15"/>
          <p:cNvCxnSpPr>
            <a:cxnSpLocks noChangeAspect="1" noChangeShapeType="1"/>
          </p:cNvCxnSpPr>
          <p:nvPr/>
        </p:nvCxnSpPr>
        <p:spPr bwMode="auto">
          <a:xfrm>
            <a:off x="974725" y="3976688"/>
            <a:ext cx="9928225" cy="0"/>
          </a:xfrm>
          <a:prstGeom prst="line">
            <a:avLst/>
          </a:prstGeom>
          <a:noFill/>
          <a:ln w="28575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30" name="Oval 20"/>
          <p:cNvSpPr>
            <a:spLocks noChangeArrowheads="1"/>
          </p:cNvSpPr>
          <p:nvPr/>
        </p:nvSpPr>
        <p:spPr bwMode="auto">
          <a:xfrm flipV="1">
            <a:off x="3741738" y="4537075"/>
            <a:ext cx="1123950" cy="112395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31" name="Isosceles Triangle 21"/>
          <p:cNvSpPr>
            <a:spLocks noChangeArrowheads="1"/>
          </p:cNvSpPr>
          <p:nvPr/>
        </p:nvSpPr>
        <p:spPr bwMode="auto">
          <a:xfrm>
            <a:off x="4181475" y="4384675"/>
            <a:ext cx="242888" cy="230188"/>
          </a:xfrm>
          <a:prstGeom prst="triangle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6632" name="Straight Connector 22"/>
          <p:cNvCxnSpPr>
            <a:cxnSpLocks noChangeShapeType="1"/>
          </p:cNvCxnSpPr>
          <p:nvPr/>
        </p:nvCxnSpPr>
        <p:spPr bwMode="auto">
          <a:xfrm flipV="1">
            <a:off x="4303713" y="3970338"/>
            <a:ext cx="0" cy="469900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66" name="Freeform 16"/>
          <p:cNvSpPr>
            <a:spLocks noEditPoints="1"/>
          </p:cNvSpPr>
          <p:nvPr/>
        </p:nvSpPr>
        <p:spPr bwMode="auto">
          <a:xfrm>
            <a:off x="4084638" y="4881563"/>
            <a:ext cx="436562" cy="436562"/>
          </a:xfrm>
          <a:custGeom>
            <a:avLst/>
            <a:gdLst>
              <a:gd name="T0" fmla="*/ 2147483647 w 371"/>
              <a:gd name="T1" fmla="*/ 1642746229 h 370"/>
              <a:gd name="T2" fmla="*/ 2147483647 w 371"/>
              <a:gd name="T3" fmla="*/ 2147483647 h 370"/>
              <a:gd name="T4" fmla="*/ 2147483647 w 371"/>
              <a:gd name="T5" fmla="*/ 2147483647 h 370"/>
              <a:gd name="T6" fmla="*/ 2147483647 w 371"/>
              <a:gd name="T7" fmla="*/ 2147483647 h 370"/>
              <a:gd name="T8" fmla="*/ 2147483647 w 371"/>
              <a:gd name="T9" fmla="*/ 1642746229 h 370"/>
              <a:gd name="T10" fmla="*/ 2147483647 w 371"/>
              <a:gd name="T11" fmla="*/ 2147483647 h 370"/>
              <a:gd name="T12" fmla="*/ 2147483647 w 371"/>
              <a:gd name="T13" fmla="*/ 2147483647 h 370"/>
              <a:gd name="T14" fmla="*/ 2147483647 w 371"/>
              <a:gd name="T15" fmla="*/ 2147483647 h 370"/>
              <a:gd name="T16" fmla="*/ 2147483647 w 371"/>
              <a:gd name="T17" fmla="*/ 2147483647 h 370"/>
              <a:gd name="T18" fmla="*/ 2147483647 w 371"/>
              <a:gd name="T19" fmla="*/ 2147483647 h 370"/>
              <a:gd name="T20" fmla="*/ 2147483647 w 371"/>
              <a:gd name="T21" fmla="*/ 2147483647 h 370"/>
              <a:gd name="T22" fmla="*/ 2147483647 w 371"/>
              <a:gd name="T23" fmla="*/ 2147483647 h 370"/>
              <a:gd name="T24" fmla="*/ 2147483647 w 371"/>
              <a:gd name="T25" fmla="*/ 2147483647 h 370"/>
              <a:gd name="T26" fmla="*/ 2147483647 w 371"/>
              <a:gd name="T27" fmla="*/ 2147483647 h 370"/>
              <a:gd name="T28" fmla="*/ 2147483647 w 371"/>
              <a:gd name="T29" fmla="*/ 2147483647 h 370"/>
              <a:gd name="T30" fmla="*/ 2147483647 w 371"/>
              <a:gd name="T31" fmla="*/ 2147483647 h 370"/>
              <a:gd name="T32" fmla="*/ 2147483647 w 371"/>
              <a:gd name="T33" fmla="*/ 2147483647 h 370"/>
              <a:gd name="T34" fmla="*/ 2147483647 w 371"/>
              <a:gd name="T35" fmla="*/ 2147483647 h 370"/>
              <a:gd name="T36" fmla="*/ 2147483647 w 371"/>
              <a:gd name="T37" fmla="*/ 2147483647 h 370"/>
              <a:gd name="T38" fmla="*/ 2147483647 w 371"/>
              <a:gd name="T39" fmla="*/ 2147483647 h 370"/>
              <a:gd name="T40" fmla="*/ 2147483647 w 371"/>
              <a:gd name="T41" fmla="*/ 2147483647 h 370"/>
              <a:gd name="T42" fmla="*/ 2147483647 w 371"/>
              <a:gd name="T43" fmla="*/ 2147483647 h 370"/>
              <a:gd name="T44" fmla="*/ 2147483647 w 371"/>
              <a:gd name="T45" fmla="*/ 2147483647 h 370"/>
              <a:gd name="T46" fmla="*/ 2147483647 w 371"/>
              <a:gd name="T47" fmla="*/ 2147483647 h 370"/>
              <a:gd name="T48" fmla="*/ 2147483647 w 371"/>
              <a:gd name="T49" fmla="*/ 2147483647 h 370"/>
              <a:gd name="T50" fmla="*/ 2147483647 w 371"/>
              <a:gd name="T51" fmla="*/ 2147483647 h 370"/>
              <a:gd name="T52" fmla="*/ 2147483647 w 371"/>
              <a:gd name="T53" fmla="*/ 2147483647 h 370"/>
              <a:gd name="T54" fmla="*/ 2147483647 w 371"/>
              <a:gd name="T55" fmla="*/ 2147483647 h 370"/>
              <a:gd name="T56" fmla="*/ 2147483647 w 371"/>
              <a:gd name="T57" fmla="*/ 2147483647 h 370"/>
              <a:gd name="T58" fmla="*/ 2147483647 w 371"/>
              <a:gd name="T59" fmla="*/ 2147483647 h 370"/>
              <a:gd name="T60" fmla="*/ 2147483647 w 371"/>
              <a:gd name="T61" fmla="*/ 2147483647 h 370"/>
              <a:gd name="T62" fmla="*/ 2147483647 w 371"/>
              <a:gd name="T63" fmla="*/ 2147483647 h 370"/>
              <a:gd name="T64" fmla="*/ 2147483647 w 371"/>
              <a:gd name="T65" fmla="*/ 2147483647 h 370"/>
              <a:gd name="T66" fmla="*/ 2147483647 w 371"/>
              <a:gd name="T67" fmla="*/ 2147483647 h 370"/>
              <a:gd name="T68" fmla="*/ 2147483647 w 371"/>
              <a:gd name="T69" fmla="*/ 2147483647 h 370"/>
              <a:gd name="T70" fmla="*/ 2147483647 w 371"/>
              <a:gd name="T71" fmla="*/ 2147483647 h 370"/>
              <a:gd name="T72" fmla="*/ 2147483647 w 371"/>
              <a:gd name="T73" fmla="*/ 2147483647 h 370"/>
              <a:gd name="T74" fmla="*/ 2147483647 w 371"/>
              <a:gd name="T75" fmla="*/ 2147483647 h 37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71" h="370">
                <a:moveTo>
                  <a:pt x="183" y="1"/>
                </a:moveTo>
                <a:cubicBezTo>
                  <a:pt x="82" y="2"/>
                  <a:pt x="0" y="86"/>
                  <a:pt x="2" y="187"/>
                </a:cubicBezTo>
                <a:cubicBezTo>
                  <a:pt x="3" y="289"/>
                  <a:pt x="87" y="370"/>
                  <a:pt x="188" y="369"/>
                </a:cubicBezTo>
                <a:cubicBezTo>
                  <a:pt x="290" y="368"/>
                  <a:pt x="371" y="284"/>
                  <a:pt x="370" y="182"/>
                </a:cubicBezTo>
                <a:cubicBezTo>
                  <a:pt x="368" y="81"/>
                  <a:pt x="285" y="0"/>
                  <a:pt x="183" y="1"/>
                </a:cubicBezTo>
                <a:close/>
                <a:moveTo>
                  <a:pt x="184" y="25"/>
                </a:moveTo>
                <a:cubicBezTo>
                  <a:pt x="211" y="25"/>
                  <a:pt x="237" y="31"/>
                  <a:pt x="260" y="43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20" y="77"/>
                  <a:pt x="203" y="73"/>
                  <a:pt x="186" y="73"/>
                </a:cubicBezTo>
                <a:cubicBezTo>
                  <a:pt x="168" y="73"/>
                  <a:pt x="151" y="77"/>
                  <a:pt x="137" y="84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33" y="32"/>
                  <a:pt x="158" y="25"/>
                  <a:pt x="184" y="25"/>
                </a:cubicBezTo>
                <a:close/>
                <a:moveTo>
                  <a:pt x="85" y="234"/>
                </a:moveTo>
                <a:cubicBezTo>
                  <a:pt x="44" y="259"/>
                  <a:pt x="44" y="259"/>
                  <a:pt x="44" y="259"/>
                </a:cubicBezTo>
                <a:cubicBezTo>
                  <a:pt x="33" y="237"/>
                  <a:pt x="26" y="213"/>
                  <a:pt x="26" y="187"/>
                </a:cubicBezTo>
                <a:cubicBezTo>
                  <a:pt x="25" y="160"/>
                  <a:pt x="32" y="134"/>
                  <a:pt x="44" y="111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78" y="151"/>
                  <a:pt x="74" y="167"/>
                  <a:pt x="74" y="185"/>
                </a:cubicBezTo>
                <a:cubicBezTo>
                  <a:pt x="74" y="203"/>
                  <a:pt x="78" y="219"/>
                  <a:pt x="85" y="234"/>
                </a:cubicBezTo>
                <a:close/>
                <a:moveTo>
                  <a:pt x="188" y="345"/>
                </a:moveTo>
                <a:cubicBezTo>
                  <a:pt x="161" y="345"/>
                  <a:pt x="135" y="339"/>
                  <a:pt x="112" y="327"/>
                </a:cubicBezTo>
                <a:cubicBezTo>
                  <a:pt x="137" y="286"/>
                  <a:pt x="137" y="286"/>
                  <a:pt x="137" y="286"/>
                </a:cubicBezTo>
                <a:cubicBezTo>
                  <a:pt x="151" y="293"/>
                  <a:pt x="168" y="297"/>
                  <a:pt x="186" y="297"/>
                </a:cubicBezTo>
                <a:cubicBezTo>
                  <a:pt x="203" y="297"/>
                  <a:pt x="220" y="293"/>
                  <a:pt x="235" y="286"/>
                </a:cubicBezTo>
                <a:cubicBezTo>
                  <a:pt x="260" y="327"/>
                  <a:pt x="260" y="327"/>
                  <a:pt x="260" y="327"/>
                </a:cubicBezTo>
                <a:cubicBezTo>
                  <a:pt x="238" y="338"/>
                  <a:pt x="214" y="345"/>
                  <a:pt x="188" y="345"/>
                </a:cubicBezTo>
                <a:close/>
                <a:moveTo>
                  <a:pt x="186" y="273"/>
                </a:moveTo>
                <a:cubicBezTo>
                  <a:pt x="137" y="273"/>
                  <a:pt x="98" y="233"/>
                  <a:pt x="98" y="185"/>
                </a:cubicBezTo>
                <a:cubicBezTo>
                  <a:pt x="98" y="136"/>
                  <a:pt x="137" y="97"/>
                  <a:pt x="186" y="97"/>
                </a:cubicBezTo>
                <a:cubicBezTo>
                  <a:pt x="234" y="97"/>
                  <a:pt x="274" y="136"/>
                  <a:pt x="274" y="185"/>
                </a:cubicBezTo>
                <a:cubicBezTo>
                  <a:pt x="274" y="233"/>
                  <a:pt x="234" y="273"/>
                  <a:pt x="186" y="273"/>
                </a:cubicBezTo>
                <a:close/>
                <a:moveTo>
                  <a:pt x="286" y="234"/>
                </a:moveTo>
                <a:cubicBezTo>
                  <a:pt x="294" y="219"/>
                  <a:pt x="298" y="203"/>
                  <a:pt x="298" y="185"/>
                </a:cubicBezTo>
                <a:cubicBezTo>
                  <a:pt x="298" y="167"/>
                  <a:pt x="294" y="151"/>
                  <a:pt x="286" y="136"/>
                </a:cubicBezTo>
                <a:cubicBezTo>
                  <a:pt x="328" y="111"/>
                  <a:pt x="328" y="111"/>
                  <a:pt x="328" y="111"/>
                </a:cubicBezTo>
                <a:cubicBezTo>
                  <a:pt x="339" y="133"/>
                  <a:pt x="345" y="157"/>
                  <a:pt x="346" y="183"/>
                </a:cubicBezTo>
                <a:cubicBezTo>
                  <a:pt x="346" y="210"/>
                  <a:pt x="340" y="236"/>
                  <a:pt x="328" y="259"/>
                </a:cubicBezTo>
                <a:lnTo>
                  <a:pt x="286" y="2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67" name="Oval 27"/>
          <p:cNvSpPr>
            <a:spLocks noChangeArrowheads="1"/>
          </p:cNvSpPr>
          <p:nvPr/>
        </p:nvSpPr>
        <p:spPr bwMode="auto">
          <a:xfrm flipV="1">
            <a:off x="7150100" y="4537075"/>
            <a:ext cx="1123950" cy="1123950"/>
          </a:xfrm>
          <a:prstGeom prst="ellipse">
            <a:avLst/>
          </a:prstGeom>
          <a:solidFill>
            <a:srgbClr val="C00000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68" name="Isosceles Triangle 29"/>
          <p:cNvSpPr>
            <a:spLocks noChangeArrowheads="1"/>
          </p:cNvSpPr>
          <p:nvPr/>
        </p:nvSpPr>
        <p:spPr bwMode="auto">
          <a:xfrm>
            <a:off x="7591425" y="4384675"/>
            <a:ext cx="242888" cy="230188"/>
          </a:xfrm>
          <a:prstGeom prst="triangle">
            <a:avLst>
              <a:gd name="adj" fmla="val 50000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0969" name="Straight Connector 30"/>
          <p:cNvCxnSpPr>
            <a:cxnSpLocks noChangeShapeType="1"/>
          </p:cNvCxnSpPr>
          <p:nvPr/>
        </p:nvCxnSpPr>
        <p:spPr bwMode="auto">
          <a:xfrm flipV="1">
            <a:off x="7712075" y="3970338"/>
            <a:ext cx="0" cy="469900"/>
          </a:xfrm>
          <a:prstGeom prst="line">
            <a:avLst/>
          </a:prstGeom>
          <a:noFill/>
          <a:ln w="6350">
            <a:solidFill>
              <a:srgbClr val="00B0F0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70" name="Freeform 26"/>
          <p:cNvSpPr>
            <a:spLocks noEditPoints="1"/>
          </p:cNvSpPr>
          <p:nvPr/>
        </p:nvSpPr>
        <p:spPr bwMode="auto">
          <a:xfrm>
            <a:off x="7551738" y="4910138"/>
            <a:ext cx="320675" cy="401637"/>
          </a:xfrm>
          <a:custGeom>
            <a:avLst/>
            <a:gdLst>
              <a:gd name="T0" fmla="*/ 2147483647 w 321"/>
              <a:gd name="T1" fmla="*/ 2147483647 h 402"/>
              <a:gd name="T2" fmla="*/ 2147483647 w 321"/>
              <a:gd name="T3" fmla="*/ 2147483647 h 402"/>
              <a:gd name="T4" fmla="*/ 2147483647 w 321"/>
              <a:gd name="T5" fmla="*/ 2147483647 h 402"/>
              <a:gd name="T6" fmla="*/ 2147483647 w 321"/>
              <a:gd name="T7" fmla="*/ 2147483647 h 402"/>
              <a:gd name="T8" fmla="*/ 2147483647 w 321"/>
              <a:gd name="T9" fmla="*/ 2147483647 h 402"/>
              <a:gd name="T10" fmla="*/ 996978575 w 321"/>
              <a:gd name="T11" fmla="*/ 2147483647 h 402"/>
              <a:gd name="T12" fmla="*/ 2147483647 w 321"/>
              <a:gd name="T13" fmla="*/ 2147483647 h 402"/>
              <a:gd name="T14" fmla="*/ 2147483647 w 321"/>
              <a:gd name="T15" fmla="*/ 2147483647 h 402"/>
              <a:gd name="T16" fmla="*/ 2147483647 w 321"/>
              <a:gd name="T17" fmla="*/ 2147483647 h 402"/>
              <a:gd name="T18" fmla="*/ 2147483647 w 321"/>
              <a:gd name="T19" fmla="*/ 2147483647 h 402"/>
              <a:gd name="T20" fmla="*/ 2147483647 w 321"/>
              <a:gd name="T21" fmla="*/ 2147483647 h 402"/>
              <a:gd name="T22" fmla="*/ 2147483647 w 321"/>
              <a:gd name="T23" fmla="*/ 2147483647 h 402"/>
              <a:gd name="T24" fmla="*/ 2147483647 w 321"/>
              <a:gd name="T25" fmla="*/ 2147483647 h 402"/>
              <a:gd name="T26" fmla="*/ 2147483647 w 321"/>
              <a:gd name="T27" fmla="*/ 2147483647 h 402"/>
              <a:gd name="T28" fmla="*/ 2147483647 w 321"/>
              <a:gd name="T29" fmla="*/ 2147483647 h 402"/>
              <a:gd name="T30" fmla="*/ 2147483647 w 321"/>
              <a:gd name="T31" fmla="*/ 2147483647 h 402"/>
              <a:gd name="T32" fmla="*/ 2147483647 w 321"/>
              <a:gd name="T33" fmla="*/ 2147483647 h 402"/>
              <a:gd name="T34" fmla="*/ 2147483647 w 321"/>
              <a:gd name="T35" fmla="*/ 2147483647 h 402"/>
              <a:gd name="T36" fmla="*/ 2147483647 w 321"/>
              <a:gd name="T37" fmla="*/ 2147483647 h 402"/>
              <a:gd name="T38" fmla="*/ 2147483647 w 321"/>
              <a:gd name="T39" fmla="*/ 2147483647 h 402"/>
              <a:gd name="T40" fmla="*/ 2147483647 w 321"/>
              <a:gd name="T41" fmla="*/ 2147483647 h 40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21" h="402">
                <a:moveTo>
                  <a:pt x="311" y="99"/>
                </a:moveTo>
                <a:cubicBezTo>
                  <a:pt x="301" y="40"/>
                  <a:pt x="246" y="0"/>
                  <a:pt x="189" y="11"/>
                </a:cubicBezTo>
                <a:cubicBezTo>
                  <a:pt x="132" y="21"/>
                  <a:pt x="84" y="67"/>
                  <a:pt x="94" y="126"/>
                </a:cubicBezTo>
                <a:cubicBezTo>
                  <a:pt x="96" y="139"/>
                  <a:pt x="102" y="159"/>
                  <a:pt x="109" y="174"/>
                </a:cubicBezTo>
                <a:cubicBezTo>
                  <a:pt x="6" y="328"/>
                  <a:pt x="6" y="328"/>
                  <a:pt x="6" y="328"/>
                </a:cubicBezTo>
                <a:cubicBezTo>
                  <a:pt x="2" y="334"/>
                  <a:pt x="0" y="344"/>
                  <a:pt x="1" y="351"/>
                </a:cubicBezTo>
                <a:cubicBezTo>
                  <a:pt x="8" y="390"/>
                  <a:pt x="8" y="390"/>
                  <a:pt x="8" y="390"/>
                </a:cubicBezTo>
                <a:cubicBezTo>
                  <a:pt x="9" y="397"/>
                  <a:pt x="15" y="402"/>
                  <a:pt x="22" y="401"/>
                </a:cubicBezTo>
                <a:cubicBezTo>
                  <a:pt x="52" y="395"/>
                  <a:pt x="52" y="395"/>
                  <a:pt x="52" y="395"/>
                </a:cubicBezTo>
                <a:cubicBezTo>
                  <a:pt x="59" y="394"/>
                  <a:pt x="67" y="388"/>
                  <a:pt x="71" y="382"/>
                </a:cubicBezTo>
                <a:cubicBezTo>
                  <a:pt x="111" y="316"/>
                  <a:pt x="111" y="316"/>
                  <a:pt x="111" y="316"/>
                </a:cubicBezTo>
                <a:cubicBezTo>
                  <a:pt x="112" y="316"/>
                  <a:pt x="112" y="316"/>
                  <a:pt x="112" y="316"/>
                </a:cubicBezTo>
                <a:cubicBezTo>
                  <a:pt x="140" y="311"/>
                  <a:pt x="140" y="311"/>
                  <a:pt x="140" y="311"/>
                </a:cubicBezTo>
                <a:cubicBezTo>
                  <a:pt x="187" y="233"/>
                  <a:pt x="187" y="233"/>
                  <a:pt x="187" y="233"/>
                </a:cubicBezTo>
                <a:cubicBezTo>
                  <a:pt x="203" y="236"/>
                  <a:pt x="226" y="235"/>
                  <a:pt x="239" y="232"/>
                </a:cubicBezTo>
                <a:cubicBezTo>
                  <a:pt x="296" y="222"/>
                  <a:pt x="321" y="159"/>
                  <a:pt x="311" y="99"/>
                </a:cubicBezTo>
                <a:close/>
                <a:moveTo>
                  <a:pt x="260" y="130"/>
                </a:moveTo>
                <a:cubicBezTo>
                  <a:pt x="244" y="153"/>
                  <a:pt x="228" y="137"/>
                  <a:pt x="206" y="120"/>
                </a:cubicBezTo>
                <a:cubicBezTo>
                  <a:pt x="184" y="104"/>
                  <a:pt x="163" y="94"/>
                  <a:pt x="179" y="71"/>
                </a:cubicBezTo>
                <a:cubicBezTo>
                  <a:pt x="195" y="47"/>
                  <a:pt x="226" y="42"/>
                  <a:pt x="248" y="58"/>
                </a:cubicBezTo>
                <a:cubicBezTo>
                  <a:pt x="270" y="74"/>
                  <a:pt x="276" y="107"/>
                  <a:pt x="260" y="1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71" name="Oval 35"/>
          <p:cNvSpPr>
            <a:spLocks noChangeArrowheads="1"/>
          </p:cNvSpPr>
          <p:nvPr/>
        </p:nvSpPr>
        <p:spPr bwMode="auto">
          <a:xfrm>
            <a:off x="1987550" y="2282825"/>
            <a:ext cx="1123950" cy="1123950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72" name="Isosceles Triangle 36"/>
          <p:cNvSpPr>
            <a:spLocks noChangeArrowheads="1"/>
          </p:cNvSpPr>
          <p:nvPr/>
        </p:nvSpPr>
        <p:spPr bwMode="auto">
          <a:xfrm flipV="1">
            <a:off x="2414588" y="3328988"/>
            <a:ext cx="242887" cy="230187"/>
          </a:xfrm>
          <a:prstGeom prst="triangle">
            <a:avLst>
              <a:gd name="adj" fmla="val 5000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0973" name="Straight Connector 37"/>
          <p:cNvCxnSpPr>
            <a:cxnSpLocks noChangeShapeType="1"/>
          </p:cNvCxnSpPr>
          <p:nvPr/>
        </p:nvCxnSpPr>
        <p:spPr bwMode="auto">
          <a:xfrm>
            <a:off x="2535238" y="3503613"/>
            <a:ext cx="0" cy="469900"/>
          </a:xfrm>
          <a:prstGeom prst="line">
            <a:avLst/>
          </a:prstGeom>
          <a:noFill/>
          <a:ln w="6350">
            <a:solidFill>
              <a:srgbClr val="0070C0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74" name="Freeform 6"/>
          <p:cNvSpPr>
            <a:spLocks noEditPoints="1"/>
          </p:cNvSpPr>
          <p:nvPr/>
        </p:nvSpPr>
        <p:spPr bwMode="auto">
          <a:xfrm>
            <a:off x="2354263" y="2633663"/>
            <a:ext cx="384175" cy="422275"/>
          </a:xfrm>
          <a:custGeom>
            <a:avLst/>
            <a:gdLst>
              <a:gd name="T0" fmla="*/ 2147483647 w 376"/>
              <a:gd name="T1" fmla="*/ 2147483647 h 376"/>
              <a:gd name="T2" fmla="*/ 2147483647 w 376"/>
              <a:gd name="T3" fmla="*/ 2147483647 h 376"/>
              <a:gd name="T4" fmla="*/ 2147483647 w 376"/>
              <a:gd name="T5" fmla="*/ 2147483647 h 376"/>
              <a:gd name="T6" fmla="*/ 2147483647 w 376"/>
              <a:gd name="T7" fmla="*/ 2147483647 h 376"/>
              <a:gd name="T8" fmla="*/ 2147483647 w 376"/>
              <a:gd name="T9" fmla="*/ 2147483647 h 376"/>
              <a:gd name="T10" fmla="*/ 2147483647 w 376"/>
              <a:gd name="T11" fmla="*/ 2147483647 h 376"/>
              <a:gd name="T12" fmla="*/ 2147483647 w 376"/>
              <a:gd name="T13" fmla="*/ 2147483647 h 376"/>
              <a:gd name="T14" fmla="*/ 2147483647 w 376"/>
              <a:gd name="T15" fmla="*/ 0 h 376"/>
              <a:gd name="T16" fmla="*/ 2147483647 w 376"/>
              <a:gd name="T17" fmla="*/ 2147483647 h 376"/>
              <a:gd name="T18" fmla="*/ 2147483647 w 376"/>
              <a:gd name="T19" fmla="*/ 2147483647 h 376"/>
              <a:gd name="T20" fmla="*/ 2147483647 w 376"/>
              <a:gd name="T21" fmla="*/ 2147483647 h 376"/>
              <a:gd name="T22" fmla="*/ 2147483647 w 376"/>
              <a:gd name="T23" fmla="*/ 2147483647 h 376"/>
              <a:gd name="T24" fmla="*/ 2147483647 w 376"/>
              <a:gd name="T25" fmla="*/ 2147483647 h 376"/>
              <a:gd name="T26" fmla="*/ 2147483647 w 376"/>
              <a:gd name="T27" fmla="*/ 2147483647 h 376"/>
              <a:gd name="T28" fmla="*/ 2147483647 w 376"/>
              <a:gd name="T29" fmla="*/ 2147483647 h 376"/>
              <a:gd name="T30" fmla="*/ 0 w 376"/>
              <a:gd name="T31" fmla="*/ 2147483647 h 376"/>
              <a:gd name="T32" fmla="*/ 2147483647 w 376"/>
              <a:gd name="T33" fmla="*/ 2147483647 h 376"/>
              <a:gd name="T34" fmla="*/ 2147483647 w 376"/>
              <a:gd name="T35" fmla="*/ 2147483647 h 376"/>
              <a:gd name="T36" fmla="*/ 2147483647 w 376"/>
              <a:gd name="T37" fmla="*/ 2147483647 h 376"/>
              <a:gd name="T38" fmla="*/ 2147483647 w 376"/>
              <a:gd name="T39" fmla="*/ 2147483647 h 376"/>
              <a:gd name="T40" fmla="*/ 2147483647 w 376"/>
              <a:gd name="T41" fmla="*/ 2147483647 h 376"/>
              <a:gd name="T42" fmla="*/ 2147483647 w 376"/>
              <a:gd name="T43" fmla="*/ 2147483647 h 376"/>
              <a:gd name="T44" fmla="*/ 2147483647 w 376"/>
              <a:gd name="T45" fmla="*/ 2147483647 h 376"/>
              <a:gd name="T46" fmla="*/ 2147483647 w 376"/>
              <a:gd name="T47" fmla="*/ 2147483647 h 376"/>
              <a:gd name="T48" fmla="*/ 2147483647 w 376"/>
              <a:gd name="T49" fmla="*/ 2147483647 h 376"/>
              <a:gd name="T50" fmla="*/ 2147483647 w 376"/>
              <a:gd name="T51" fmla="*/ 2147483647 h 376"/>
              <a:gd name="T52" fmla="*/ 2147483647 w 376"/>
              <a:gd name="T53" fmla="*/ 2147483647 h 376"/>
              <a:gd name="T54" fmla="*/ 2147483647 w 376"/>
              <a:gd name="T55" fmla="*/ 2147483647 h 376"/>
              <a:gd name="T56" fmla="*/ 2147483647 w 376"/>
              <a:gd name="T57" fmla="*/ 2147483647 h 376"/>
              <a:gd name="T58" fmla="*/ 2147483647 w 376"/>
              <a:gd name="T59" fmla="*/ 2147483647 h 376"/>
              <a:gd name="T60" fmla="*/ 2147483647 w 376"/>
              <a:gd name="T61" fmla="*/ 2147483647 h 376"/>
              <a:gd name="T62" fmla="*/ 2147483647 w 376"/>
              <a:gd name="T63" fmla="*/ 2147483647 h 376"/>
              <a:gd name="T64" fmla="*/ 2147483647 w 376"/>
              <a:gd name="T65" fmla="*/ 2147483647 h 376"/>
              <a:gd name="T66" fmla="*/ 2147483647 w 376"/>
              <a:gd name="T67" fmla="*/ 2147483647 h 376"/>
              <a:gd name="T68" fmla="*/ 2147483647 w 376"/>
              <a:gd name="T69" fmla="*/ 2147483647 h 376"/>
              <a:gd name="T70" fmla="*/ 2147483647 w 376"/>
              <a:gd name="T71" fmla="*/ 2147483647 h 376"/>
              <a:gd name="T72" fmla="*/ 2147483647 w 376"/>
              <a:gd name="T73" fmla="*/ 2147483647 h 376"/>
              <a:gd name="T74" fmla="*/ 2147483647 w 376"/>
              <a:gd name="T75" fmla="*/ 2147483647 h 376"/>
              <a:gd name="T76" fmla="*/ 2147483647 w 376"/>
              <a:gd name="T77" fmla="*/ 2147483647 h 376"/>
              <a:gd name="T78" fmla="*/ 2147483647 w 376"/>
              <a:gd name="T79" fmla="*/ 2147483647 h 376"/>
              <a:gd name="T80" fmla="*/ 2147483647 w 376"/>
              <a:gd name="T81" fmla="*/ 2147483647 h 376"/>
              <a:gd name="T82" fmla="*/ 2147483647 w 376"/>
              <a:gd name="T83" fmla="*/ 2147483647 h 376"/>
              <a:gd name="T84" fmla="*/ 2147483647 w 376"/>
              <a:gd name="T85" fmla="*/ 2147483647 h 376"/>
              <a:gd name="T86" fmla="*/ 2147483647 w 376"/>
              <a:gd name="T87" fmla="*/ 2147483647 h 376"/>
              <a:gd name="T88" fmla="*/ 2147483647 w 376"/>
              <a:gd name="T89" fmla="*/ 2147483647 h 376"/>
              <a:gd name="T90" fmla="*/ 2147483647 w 376"/>
              <a:gd name="T91" fmla="*/ 2147483647 h 376"/>
              <a:gd name="T92" fmla="*/ 2147483647 w 376"/>
              <a:gd name="T93" fmla="*/ 2147483647 h 376"/>
              <a:gd name="T94" fmla="*/ 2147483647 w 376"/>
              <a:gd name="T95" fmla="*/ 2147483647 h 376"/>
              <a:gd name="T96" fmla="*/ 2147483647 w 376"/>
              <a:gd name="T97" fmla="*/ 2147483647 h 376"/>
              <a:gd name="T98" fmla="*/ 2147483647 w 376"/>
              <a:gd name="T99" fmla="*/ 2147483647 h 376"/>
              <a:gd name="T100" fmla="*/ 2147483647 w 376"/>
              <a:gd name="T101" fmla="*/ 2147483647 h 376"/>
              <a:gd name="T102" fmla="*/ 2147483647 w 376"/>
              <a:gd name="T103" fmla="*/ 2147483647 h 376"/>
              <a:gd name="T104" fmla="*/ 2147483647 w 376"/>
              <a:gd name="T105" fmla="*/ 2147483647 h 376"/>
              <a:gd name="T106" fmla="*/ 2147483647 w 376"/>
              <a:gd name="T107" fmla="*/ 2147483647 h 376"/>
              <a:gd name="T108" fmla="*/ 2147483647 w 376"/>
              <a:gd name="T109" fmla="*/ 2147483647 h 376"/>
              <a:gd name="T110" fmla="*/ 2147483647 w 376"/>
              <a:gd name="T111" fmla="*/ 2147483647 h 376"/>
              <a:gd name="T112" fmla="*/ 2147483647 w 376"/>
              <a:gd name="T113" fmla="*/ 2147483647 h 37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75" name="Oval 43"/>
          <p:cNvSpPr>
            <a:spLocks noChangeArrowheads="1"/>
          </p:cNvSpPr>
          <p:nvPr/>
        </p:nvSpPr>
        <p:spPr bwMode="auto">
          <a:xfrm>
            <a:off x="5472113" y="2282825"/>
            <a:ext cx="1123950" cy="1123950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76" name="Isosceles Triangle 44"/>
          <p:cNvSpPr>
            <a:spLocks noChangeArrowheads="1"/>
          </p:cNvSpPr>
          <p:nvPr/>
        </p:nvSpPr>
        <p:spPr bwMode="auto">
          <a:xfrm flipV="1">
            <a:off x="5911850" y="3328988"/>
            <a:ext cx="244475" cy="230187"/>
          </a:xfrm>
          <a:prstGeom prst="triangle">
            <a:avLst>
              <a:gd name="adj" fmla="val 5000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0977" name="Straight Connector 45"/>
          <p:cNvCxnSpPr>
            <a:cxnSpLocks noChangeShapeType="1"/>
          </p:cNvCxnSpPr>
          <p:nvPr/>
        </p:nvCxnSpPr>
        <p:spPr bwMode="auto">
          <a:xfrm>
            <a:off x="6034088" y="3503613"/>
            <a:ext cx="0" cy="469900"/>
          </a:xfrm>
          <a:prstGeom prst="line">
            <a:avLst/>
          </a:prstGeom>
          <a:noFill/>
          <a:ln w="6350">
            <a:solidFill>
              <a:srgbClr val="0070C0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78" name="Freeform 11"/>
          <p:cNvSpPr>
            <a:spLocks/>
          </p:cNvSpPr>
          <p:nvPr/>
        </p:nvSpPr>
        <p:spPr bwMode="auto">
          <a:xfrm>
            <a:off x="5803900" y="2690813"/>
            <a:ext cx="473075" cy="307975"/>
          </a:xfrm>
          <a:custGeom>
            <a:avLst/>
            <a:gdLst>
              <a:gd name="T0" fmla="*/ 2147483647 w 400"/>
              <a:gd name="T1" fmla="*/ 2147483647 h 260"/>
              <a:gd name="T2" fmla="*/ 2147483647 w 400"/>
              <a:gd name="T3" fmla="*/ 2147483647 h 260"/>
              <a:gd name="T4" fmla="*/ 2147483647 w 400"/>
              <a:gd name="T5" fmla="*/ 0 h 260"/>
              <a:gd name="T6" fmla="*/ 2147483647 w 400"/>
              <a:gd name="T7" fmla="*/ 2147483647 h 260"/>
              <a:gd name="T8" fmla="*/ 2147483647 w 400"/>
              <a:gd name="T9" fmla="*/ 2147483647 h 260"/>
              <a:gd name="T10" fmla="*/ 2147483647 w 400"/>
              <a:gd name="T11" fmla="*/ 2147483647 h 260"/>
              <a:gd name="T12" fmla="*/ 0 w 400"/>
              <a:gd name="T13" fmla="*/ 2147483647 h 260"/>
              <a:gd name="T14" fmla="*/ 2147483647 w 400"/>
              <a:gd name="T15" fmla="*/ 2147483647 h 260"/>
              <a:gd name="T16" fmla="*/ 2147483647 w 400"/>
              <a:gd name="T17" fmla="*/ 2147483647 h 260"/>
              <a:gd name="T18" fmla="*/ 2147483647 w 400"/>
              <a:gd name="T19" fmla="*/ 2147483647 h 260"/>
              <a:gd name="T20" fmla="*/ 2147483647 w 400"/>
              <a:gd name="T21" fmla="*/ 2147483647 h 260"/>
              <a:gd name="T22" fmla="*/ 2147483647 w 400"/>
              <a:gd name="T23" fmla="*/ 2147483647 h 260"/>
              <a:gd name="T24" fmla="*/ 2147483647 w 400"/>
              <a:gd name="T25" fmla="*/ 2147483647 h 260"/>
              <a:gd name="T26" fmla="*/ 2147483647 w 400"/>
              <a:gd name="T27" fmla="*/ 2147483647 h 260"/>
              <a:gd name="T28" fmla="*/ 2147483647 w 400"/>
              <a:gd name="T29" fmla="*/ 2147483647 h 260"/>
              <a:gd name="T30" fmla="*/ 2147483647 w 400"/>
              <a:gd name="T31" fmla="*/ 2147483647 h 260"/>
              <a:gd name="T32" fmla="*/ 2147483647 w 400"/>
              <a:gd name="T33" fmla="*/ 2147483647 h 260"/>
              <a:gd name="T34" fmla="*/ 2147483647 w 400"/>
              <a:gd name="T35" fmla="*/ 2147483647 h 26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00" h="260">
                <a:moveTo>
                  <a:pt x="304" y="73"/>
                </a:moveTo>
                <a:cubicBezTo>
                  <a:pt x="298" y="73"/>
                  <a:pt x="293" y="73"/>
                  <a:pt x="288" y="74"/>
                </a:cubicBezTo>
                <a:cubicBezTo>
                  <a:pt x="275" y="31"/>
                  <a:pt x="234" y="0"/>
                  <a:pt x="186" y="0"/>
                </a:cubicBezTo>
                <a:cubicBezTo>
                  <a:pt x="127" y="0"/>
                  <a:pt x="80" y="46"/>
                  <a:pt x="80" y="104"/>
                </a:cubicBezTo>
                <a:cubicBezTo>
                  <a:pt x="80" y="109"/>
                  <a:pt x="80" y="114"/>
                  <a:pt x="81" y="119"/>
                </a:cubicBezTo>
                <a:cubicBezTo>
                  <a:pt x="78" y="119"/>
                  <a:pt x="75" y="118"/>
                  <a:pt x="72" y="118"/>
                </a:cubicBezTo>
                <a:cubicBezTo>
                  <a:pt x="32" y="118"/>
                  <a:pt x="0" y="150"/>
                  <a:pt x="0" y="189"/>
                </a:cubicBezTo>
                <a:cubicBezTo>
                  <a:pt x="0" y="228"/>
                  <a:pt x="32" y="260"/>
                  <a:pt x="72" y="260"/>
                </a:cubicBezTo>
                <a:cubicBezTo>
                  <a:pt x="172" y="260"/>
                  <a:pt x="172" y="260"/>
                  <a:pt x="172" y="260"/>
                </a:cubicBezTo>
                <a:cubicBezTo>
                  <a:pt x="172" y="184"/>
                  <a:pt x="172" y="184"/>
                  <a:pt x="172" y="184"/>
                </a:cubicBezTo>
                <a:cubicBezTo>
                  <a:pt x="130" y="184"/>
                  <a:pt x="130" y="184"/>
                  <a:pt x="130" y="184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270" y="184"/>
                  <a:pt x="270" y="184"/>
                  <a:pt x="270" y="184"/>
                </a:cubicBezTo>
                <a:cubicBezTo>
                  <a:pt x="228" y="184"/>
                  <a:pt x="228" y="184"/>
                  <a:pt x="228" y="184"/>
                </a:cubicBezTo>
                <a:cubicBezTo>
                  <a:pt x="228" y="260"/>
                  <a:pt x="228" y="260"/>
                  <a:pt x="228" y="260"/>
                </a:cubicBezTo>
                <a:cubicBezTo>
                  <a:pt x="304" y="260"/>
                  <a:pt x="304" y="260"/>
                  <a:pt x="304" y="260"/>
                </a:cubicBezTo>
                <a:cubicBezTo>
                  <a:pt x="357" y="260"/>
                  <a:pt x="400" y="218"/>
                  <a:pt x="400" y="166"/>
                </a:cubicBezTo>
                <a:cubicBezTo>
                  <a:pt x="400" y="115"/>
                  <a:pt x="357" y="73"/>
                  <a:pt x="304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79" name="Oval 50"/>
          <p:cNvSpPr>
            <a:spLocks noChangeArrowheads="1"/>
          </p:cNvSpPr>
          <p:nvPr/>
        </p:nvSpPr>
        <p:spPr bwMode="auto">
          <a:xfrm>
            <a:off x="8818563" y="2282825"/>
            <a:ext cx="1123950" cy="1123950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80" name="Isosceles Triangle 51"/>
          <p:cNvSpPr>
            <a:spLocks noChangeArrowheads="1"/>
          </p:cNvSpPr>
          <p:nvPr/>
        </p:nvSpPr>
        <p:spPr bwMode="auto">
          <a:xfrm flipV="1">
            <a:off x="9258300" y="3328988"/>
            <a:ext cx="244475" cy="230187"/>
          </a:xfrm>
          <a:prstGeom prst="triangle">
            <a:avLst>
              <a:gd name="adj" fmla="val 5000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0981" name="Straight Connector 52"/>
          <p:cNvCxnSpPr>
            <a:cxnSpLocks noChangeShapeType="1"/>
          </p:cNvCxnSpPr>
          <p:nvPr/>
        </p:nvCxnSpPr>
        <p:spPr bwMode="auto">
          <a:xfrm>
            <a:off x="9380538" y="3503613"/>
            <a:ext cx="0" cy="469900"/>
          </a:xfrm>
          <a:prstGeom prst="line">
            <a:avLst/>
          </a:prstGeom>
          <a:noFill/>
          <a:ln w="6350">
            <a:solidFill>
              <a:srgbClr val="0070C0"/>
            </a:solidFill>
            <a:round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82" name="Freeform 21"/>
          <p:cNvSpPr>
            <a:spLocks noEditPoints="1"/>
          </p:cNvSpPr>
          <p:nvPr/>
        </p:nvSpPr>
        <p:spPr bwMode="auto">
          <a:xfrm>
            <a:off x="9167813" y="2662238"/>
            <a:ext cx="434975" cy="387350"/>
          </a:xfrm>
          <a:custGeom>
            <a:avLst/>
            <a:gdLst>
              <a:gd name="T0" fmla="*/ 2147483647 w 401"/>
              <a:gd name="T1" fmla="*/ 2147483647 h 357"/>
              <a:gd name="T2" fmla="*/ 2147483647 w 401"/>
              <a:gd name="T3" fmla="*/ 2147483647 h 357"/>
              <a:gd name="T4" fmla="*/ 2147483647 w 401"/>
              <a:gd name="T5" fmla="*/ 2147483647 h 357"/>
              <a:gd name="T6" fmla="*/ 2147483647 w 401"/>
              <a:gd name="T7" fmla="*/ 2147483647 h 357"/>
              <a:gd name="T8" fmla="*/ 2147483647 w 401"/>
              <a:gd name="T9" fmla="*/ 2147483647 h 357"/>
              <a:gd name="T10" fmla="*/ 2147483647 w 401"/>
              <a:gd name="T11" fmla="*/ 2147483647 h 357"/>
              <a:gd name="T12" fmla="*/ 2147483647 w 401"/>
              <a:gd name="T13" fmla="*/ 1277321888 h 357"/>
              <a:gd name="T14" fmla="*/ 2147483647 w 401"/>
              <a:gd name="T15" fmla="*/ 1277321888 h 357"/>
              <a:gd name="T16" fmla="*/ 2147483647 w 401"/>
              <a:gd name="T17" fmla="*/ 2147483647 h 357"/>
              <a:gd name="T18" fmla="*/ 2147483647 w 401"/>
              <a:gd name="T19" fmla="*/ 2147483647 h 357"/>
              <a:gd name="T20" fmla="*/ 2147483647 w 401"/>
              <a:gd name="T21" fmla="*/ 2147483647 h 357"/>
              <a:gd name="T22" fmla="*/ 2147483647 w 401"/>
              <a:gd name="T23" fmla="*/ 2147483647 h 357"/>
              <a:gd name="T24" fmla="*/ 2147483647 w 401"/>
              <a:gd name="T25" fmla="*/ 2147483647 h 357"/>
              <a:gd name="T26" fmla="*/ 2147483647 w 401"/>
              <a:gd name="T27" fmla="*/ 2147483647 h 357"/>
              <a:gd name="T28" fmla="*/ 2147483647 w 401"/>
              <a:gd name="T29" fmla="*/ 2147483647 h 357"/>
              <a:gd name="T30" fmla="*/ 2147483647 w 401"/>
              <a:gd name="T31" fmla="*/ 2147483647 h 357"/>
              <a:gd name="T32" fmla="*/ 2147483647 w 401"/>
              <a:gd name="T33" fmla="*/ 2147483647 h 357"/>
              <a:gd name="T34" fmla="*/ 2147483647 w 401"/>
              <a:gd name="T35" fmla="*/ 2147483647 h 357"/>
              <a:gd name="T36" fmla="*/ 2147483647 w 401"/>
              <a:gd name="T37" fmla="*/ 2147483647 h 357"/>
              <a:gd name="T38" fmla="*/ 2147483647 w 401"/>
              <a:gd name="T39" fmla="*/ 2147483647 h 357"/>
              <a:gd name="T40" fmla="*/ 2147483647 w 401"/>
              <a:gd name="T41" fmla="*/ 2147483647 h 357"/>
              <a:gd name="T42" fmla="*/ 2147483647 w 401"/>
              <a:gd name="T43" fmla="*/ 2147483647 h 357"/>
              <a:gd name="T44" fmla="*/ 2147483647 w 401"/>
              <a:gd name="T45" fmla="*/ 2147483647 h 357"/>
              <a:gd name="T46" fmla="*/ 2147483647 w 401"/>
              <a:gd name="T47" fmla="*/ 2147483647 h 357"/>
              <a:gd name="T48" fmla="*/ 2147483647 w 401"/>
              <a:gd name="T49" fmla="*/ 2147483647 h 357"/>
              <a:gd name="T50" fmla="*/ 2147483647 w 401"/>
              <a:gd name="T51" fmla="*/ 2147483647 h 357"/>
              <a:gd name="T52" fmla="*/ 2147483647 w 401"/>
              <a:gd name="T53" fmla="*/ 2147483647 h 357"/>
              <a:gd name="T54" fmla="*/ 2147483647 w 401"/>
              <a:gd name="T55" fmla="*/ 2147483647 h 357"/>
              <a:gd name="T56" fmla="*/ 2147483647 w 401"/>
              <a:gd name="T57" fmla="*/ 2147483647 h 357"/>
              <a:gd name="T58" fmla="*/ 2147483647 w 401"/>
              <a:gd name="T59" fmla="*/ 2147483647 h 357"/>
              <a:gd name="T60" fmla="*/ 2147483647 w 401"/>
              <a:gd name="T61" fmla="*/ 2147483647 h 357"/>
              <a:gd name="T62" fmla="*/ 2147483647 w 401"/>
              <a:gd name="T63" fmla="*/ 2147483647 h 357"/>
              <a:gd name="T64" fmla="*/ 2147483647 w 401"/>
              <a:gd name="T65" fmla="*/ 2147483647 h 357"/>
              <a:gd name="T66" fmla="*/ 2147483647 w 401"/>
              <a:gd name="T67" fmla="*/ 2147483647 h 357"/>
              <a:gd name="T68" fmla="*/ 2147483647 w 401"/>
              <a:gd name="T69" fmla="*/ 2147483647 h 357"/>
              <a:gd name="T70" fmla="*/ 2147483647 w 401"/>
              <a:gd name="T71" fmla="*/ 2147483647 h 357"/>
              <a:gd name="T72" fmla="*/ 2147483647 w 401"/>
              <a:gd name="T73" fmla="*/ 2147483647 h 357"/>
              <a:gd name="T74" fmla="*/ 2147483647 w 401"/>
              <a:gd name="T75" fmla="*/ 2147483647 h 357"/>
              <a:gd name="T76" fmla="*/ 2147483647 w 401"/>
              <a:gd name="T77" fmla="*/ 2147483647 h 357"/>
              <a:gd name="T78" fmla="*/ 2147483647 w 401"/>
              <a:gd name="T79" fmla="*/ 2147483647 h 357"/>
              <a:gd name="T80" fmla="*/ 2147483647 w 401"/>
              <a:gd name="T81" fmla="*/ 2147483647 h 357"/>
              <a:gd name="T82" fmla="*/ 2147483647 w 401"/>
              <a:gd name="T83" fmla="*/ 2147483647 h 357"/>
              <a:gd name="T84" fmla="*/ 2147483647 w 401"/>
              <a:gd name="T85" fmla="*/ 2147483647 h 357"/>
              <a:gd name="T86" fmla="*/ 2147483647 w 401"/>
              <a:gd name="T87" fmla="*/ 2147483647 h 357"/>
              <a:gd name="T88" fmla="*/ 2147483647 w 401"/>
              <a:gd name="T89" fmla="*/ 2147483647 h 357"/>
              <a:gd name="T90" fmla="*/ 2147483647 w 401"/>
              <a:gd name="T91" fmla="*/ 2147483647 h 357"/>
              <a:gd name="T92" fmla="*/ 2147483647 w 401"/>
              <a:gd name="T93" fmla="*/ 2147483647 h 357"/>
              <a:gd name="T94" fmla="*/ 2147483647 w 401"/>
              <a:gd name="T95" fmla="*/ 2147483647 h 357"/>
              <a:gd name="T96" fmla="*/ 2147483647 w 401"/>
              <a:gd name="T97" fmla="*/ 2147483647 h 35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83" name="TextBox 13"/>
          <p:cNvSpPr txBox="1">
            <a:spLocks noChangeArrowheads="1"/>
          </p:cNvSpPr>
          <p:nvPr/>
        </p:nvSpPr>
        <p:spPr bwMode="auto">
          <a:xfrm>
            <a:off x="3173413" y="3071813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84" name="TextBox 13"/>
          <p:cNvSpPr txBox="1">
            <a:spLocks noChangeArrowheads="1"/>
          </p:cNvSpPr>
          <p:nvPr/>
        </p:nvSpPr>
        <p:spPr bwMode="auto">
          <a:xfrm>
            <a:off x="3176588" y="335756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85" name="TextBox 13"/>
          <p:cNvSpPr txBox="1">
            <a:spLocks noChangeArrowheads="1"/>
          </p:cNvSpPr>
          <p:nvPr/>
        </p:nvSpPr>
        <p:spPr bwMode="auto">
          <a:xfrm>
            <a:off x="1465263" y="418306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86" name="TextBox 13"/>
          <p:cNvSpPr txBox="1">
            <a:spLocks noChangeArrowheads="1"/>
          </p:cNvSpPr>
          <p:nvPr/>
        </p:nvSpPr>
        <p:spPr bwMode="auto">
          <a:xfrm>
            <a:off x="1470025" y="446881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87" name="TextBox 13"/>
          <p:cNvSpPr txBox="1">
            <a:spLocks noChangeArrowheads="1"/>
          </p:cNvSpPr>
          <p:nvPr/>
        </p:nvSpPr>
        <p:spPr bwMode="auto">
          <a:xfrm>
            <a:off x="4956175" y="418306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88" name="TextBox 13"/>
          <p:cNvSpPr txBox="1">
            <a:spLocks noChangeArrowheads="1"/>
          </p:cNvSpPr>
          <p:nvPr/>
        </p:nvSpPr>
        <p:spPr bwMode="auto">
          <a:xfrm>
            <a:off x="4960938" y="446881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89" name="TextBox 13"/>
          <p:cNvSpPr txBox="1">
            <a:spLocks noChangeArrowheads="1"/>
          </p:cNvSpPr>
          <p:nvPr/>
        </p:nvSpPr>
        <p:spPr bwMode="auto">
          <a:xfrm>
            <a:off x="8270875" y="418306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90" name="TextBox 13"/>
          <p:cNvSpPr txBox="1">
            <a:spLocks noChangeArrowheads="1"/>
          </p:cNvSpPr>
          <p:nvPr/>
        </p:nvSpPr>
        <p:spPr bwMode="auto">
          <a:xfrm>
            <a:off x="8274050" y="4468813"/>
            <a:ext cx="23352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91" name="TextBox 13"/>
          <p:cNvSpPr txBox="1">
            <a:spLocks noChangeArrowheads="1"/>
          </p:cNvSpPr>
          <p:nvPr/>
        </p:nvSpPr>
        <p:spPr bwMode="auto">
          <a:xfrm>
            <a:off x="6537325" y="30718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92" name="TextBox 13"/>
          <p:cNvSpPr txBox="1">
            <a:spLocks noChangeArrowheads="1"/>
          </p:cNvSpPr>
          <p:nvPr/>
        </p:nvSpPr>
        <p:spPr bwMode="auto">
          <a:xfrm>
            <a:off x="6542088" y="335756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0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0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0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0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0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0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0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0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0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09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09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09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09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09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0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0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0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0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0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0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0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0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0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0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0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0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0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0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0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0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animBg="1"/>
      <p:bldP spid="26631" grpId="0" animBg="1"/>
      <p:bldP spid="40966" grpId="0" animBg="1"/>
      <p:bldP spid="40967" grpId="0" animBg="1"/>
      <p:bldP spid="40968" grpId="0" animBg="1"/>
      <p:bldP spid="40970" grpId="0" animBg="1"/>
      <p:bldP spid="40971" grpId="0" animBg="1"/>
      <p:bldP spid="40972" grpId="0" animBg="1"/>
      <p:bldP spid="40974" grpId="0" animBg="1"/>
      <p:bldP spid="40975" grpId="0" animBg="1"/>
      <p:bldP spid="40976" grpId="0" animBg="1"/>
      <p:bldP spid="40978" grpId="0" animBg="1"/>
      <p:bldP spid="40979" grpId="0" animBg="1"/>
      <p:bldP spid="40980" grpId="0" animBg="1"/>
      <p:bldP spid="40982" grpId="0" animBg="1"/>
      <p:bldP spid="40983" grpId="0"/>
      <p:bldP spid="40984" grpId="0"/>
      <p:bldP spid="40985" grpId="0"/>
      <p:bldP spid="40986" grpId="0"/>
      <p:bldP spid="40987" grpId="0"/>
      <p:bldP spid="40988" grpId="0"/>
      <p:bldP spid="40989" grpId="0"/>
      <p:bldP spid="40990" grpId="0"/>
      <p:bldP spid="40991" grpId="0"/>
      <p:bldP spid="4099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reeform 5"/>
          <p:cNvSpPr>
            <a:spLocks noChangeArrowheads="1"/>
          </p:cNvSpPr>
          <p:nvPr/>
        </p:nvSpPr>
        <p:spPr bwMode="auto">
          <a:xfrm>
            <a:off x="4743450" y="1622425"/>
            <a:ext cx="5214938" cy="539750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43" name="Oval 14"/>
          <p:cNvSpPr>
            <a:spLocks noChangeArrowheads="1"/>
          </p:cNvSpPr>
          <p:nvPr/>
        </p:nvSpPr>
        <p:spPr bwMode="auto">
          <a:xfrm>
            <a:off x="1081088" y="2325688"/>
            <a:ext cx="2473325" cy="2417762"/>
          </a:xfrm>
          <a:prstGeom prst="ellipse">
            <a:avLst/>
          </a:prstGeom>
          <a:solidFill>
            <a:srgbClr val="0070C0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18" rIns="0" bIns="45718" anchor="ctr"/>
          <a:lstStyle/>
          <a:p>
            <a:pPr algn="ctr">
              <a:defRPr/>
            </a:pPr>
            <a:endParaRPr lang="zh-CN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黑体" pitchFamily="49" charset="-122"/>
            </a:endParaRPr>
          </a:p>
        </p:txBody>
      </p:sp>
      <p:sp>
        <p:nvSpPr>
          <p:cNvPr id="41988" name="Freeform 15"/>
          <p:cNvSpPr>
            <a:spLocks noEditPoints="1" noChangeArrowheads="1"/>
          </p:cNvSpPr>
          <p:nvPr/>
        </p:nvSpPr>
        <p:spPr bwMode="auto">
          <a:xfrm>
            <a:off x="1779588" y="2619375"/>
            <a:ext cx="1195387" cy="1068388"/>
          </a:xfrm>
          <a:custGeom>
            <a:avLst/>
            <a:gdLst>
              <a:gd name="T0" fmla="*/ 2147483647 w 1910"/>
              <a:gd name="T1" fmla="*/ 2147483647 h 1774"/>
              <a:gd name="T2" fmla="*/ 2147483647 w 1910"/>
              <a:gd name="T3" fmla="*/ 2147483647 h 1774"/>
              <a:gd name="T4" fmla="*/ 2147483647 w 1910"/>
              <a:gd name="T5" fmla="*/ 2147483647 h 1774"/>
              <a:gd name="T6" fmla="*/ 2147483647 w 1910"/>
              <a:gd name="T7" fmla="*/ 2147483647 h 1774"/>
              <a:gd name="T8" fmla="*/ 2147483647 w 1910"/>
              <a:gd name="T9" fmla="*/ 873387918 h 1774"/>
              <a:gd name="T10" fmla="*/ 2147483647 w 1910"/>
              <a:gd name="T11" fmla="*/ 2147483647 h 1774"/>
              <a:gd name="T12" fmla="*/ 2147483647 w 1910"/>
              <a:gd name="T13" fmla="*/ 2147483647 h 1774"/>
              <a:gd name="T14" fmla="*/ 2147483647 w 1910"/>
              <a:gd name="T15" fmla="*/ 2147483647 h 1774"/>
              <a:gd name="T16" fmla="*/ 2147483647 w 1910"/>
              <a:gd name="T17" fmla="*/ 2147483647 h 1774"/>
              <a:gd name="T18" fmla="*/ 2147483647 w 1910"/>
              <a:gd name="T19" fmla="*/ 2147483647 h 1774"/>
              <a:gd name="T20" fmla="*/ 2147483647 w 1910"/>
              <a:gd name="T21" fmla="*/ 2147483647 h 1774"/>
              <a:gd name="T22" fmla="*/ 2147483647 w 1910"/>
              <a:gd name="T23" fmla="*/ 2147483647 h 1774"/>
              <a:gd name="T24" fmla="*/ 2147483647 w 1910"/>
              <a:gd name="T25" fmla="*/ 2147483647 h 1774"/>
              <a:gd name="T26" fmla="*/ 2147483647 w 1910"/>
              <a:gd name="T27" fmla="*/ 2147483647 h 1774"/>
              <a:gd name="T28" fmla="*/ 2147483647 w 1910"/>
              <a:gd name="T29" fmla="*/ 2147483647 h 1774"/>
              <a:gd name="T30" fmla="*/ 2147483647 w 1910"/>
              <a:gd name="T31" fmla="*/ 2147483647 h 1774"/>
              <a:gd name="T32" fmla="*/ 2147483647 w 1910"/>
              <a:gd name="T33" fmla="*/ 2147483647 h 1774"/>
              <a:gd name="T34" fmla="*/ 2147483647 w 1910"/>
              <a:gd name="T35" fmla="*/ 2147483647 h 1774"/>
              <a:gd name="T36" fmla="*/ 2147483647 w 1910"/>
              <a:gd name="T37" fmla="*/ 2147483647 h 1774"/>
              <a:gd name="T38" fmla="*/ 2147483647 w 1910"/>
              <a:gd name="T39" fmla="*/ 2147483647 h 1774"/>
              <a:gd name="T40" fmla="*/ 2147483647 w 1910"/>
              <a:gd name="T41" fmla="*/ 2147483647 h 1774"/>
              <a:gd name="T42" fmla="*/ 2147483647 w 1910"/>
              <a:gd name="T43" fmla="*/ 2147483647 h 1774"/>
              <a:gd name="T44" fmla="*/ 2147483647 w 1910"/>
              <a:gd name="T45" fmla="*/ 2147483647 h 1774"/>
              <a:gd name="T46" fmla="*/ 2147483647 w 1910"/>
              <a:gd name="T47" fmla="*/ 2147483647 h 1774"/>
              <a:gd name="T48" fmla="*/ 2147483647 w 1910"/>
              <a:gd name="T49" fmla="*/ 2147483647 h 1774"/>
              <a:gd name="T50" fmla="*/ 2147483647 w 1910"/>
              <a:gd name="T51" fmla="*/ 2147483647 h 1774"/>
              <a:gd name="T52" fmla="*/ 2147483647 w 1910"/>
              <a:gd name="T53" fmla="*/ 2147483647 h 1774"/>
              <a:gd name="T54" fmla="*/ 2147483647 w 1910"/>
              <a:gd name="T55" fmla="*/ 2147483647 h 1774"/>
              <a:gd name="T56" fmla="*/ 2147483647 w 1910"/>
              <a:gd name="T57" fmla="*/ 2147483647 h 1774"/>
              <a:gd name="T58" fmla="*/ 2147483647 w 1910"/>
              <a:gd name="T59" fmla="*/ 2147483647 h 1774"/>
              <a:gd name="T60" fmla="*/ 2147483647 w 1910"/>
              <a:gd name="T61" fmla="*/ 2147483647 h 1774"/>
              <a:gd name="T62" fmla="*/ 2147483647 w 1910"/>
              <a:gd name="T63" fmla="*/ 2147483647 h 1774"/>
              <a:gd name="T64" fmla="*/ 0 w 1910"/>
              <a:gd name="T65" fmla="*/ 2147483647 h 1774"/>
              <a:gd name="T66" fmla="*/ 2147483647 w 1910"/>
              <a:gd name="T67" fmla="*/ 2147483647 h 1774"/>
              <a:gd name="T68" fmla="*/ 2147483647 w 1910"/>
              <a:gd name="T69" fmla="*/ 2147483647 h 1774"/>
              <a:gd name="T70" fmla="*/ 2147483647 w 1910"/>
              <a:gd name="T71" fmla="*/ 2147483647 h 1774"/>
              <a:gd name="T72" fmla="*/ 2147483647 w 1910"/>
              <a:gd name="T73" fmla="*/ 2147483647 h 1774"/>
              <a:gd name="T74" fmla="*/ 2147483647 w 1910"/>
              <a:gd name="T75" fmla="*/ 2147483647 h 1774"/>
              <a:gd name="T76" fmla="*/ 2147483647 w 1910"/>
              <a:gd name="T77" fmla="*/ 2147483647 h 177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910"/>
              <a:gd name="T118" fmla="*/ 0 h 1774"/>
              <a:gd name="T119" fmla="*/ 1910 w 1910"/>
              <a:gd name="T120" fmla="*/ 1774 h 177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910" h="1774">
                <a:moveTo>
                  <a:pt x="848" y="1550"/>
                </a:moveTo>
                <a:lnTo>
                  <a:pt x="1051" y="1550"/>
                </a:lnTo>
                <a:lnTo>
                  <a:pt x="1122" y="1668"/>
                </a:lnTo>
                <a:lnTo>
                  <a:pt x="788" y="1668"/>
                </a:lnTo>
                <a:lnTo>
                  <a:pt x="848" y="1550"/>
                </a:lnTo>
                <a:close/>
                <a:moveTo>
                  <a:pt x="535" y="59"/>
                </a:moveTo>
                <a:lnTo>
                  <a:pt x="584" y="90"/>
                </a:lnTo>
                <a:cubicBezTo>
                  <a:pt x="587" y="92"/>
                  <a:pt x="589" y="93"/>
                  <a:pt x="591" y="95"/>
                </a:cubicBezTo>
                <a:lnTo>
                  <a:pt x="1031" y="39"/>
                </a:lnTo>
                <a:cubicBezTo>
                  <a:pt x="1020" y="15"/>
                  <a:pt x="994" y="0"/>
                  <a:pt x="963" y="4"/>
                </a:cubicBezTo>
                <a:lnTo>
                  <a:pt x="535" y="59"/>
                </a:lnTo>
                <a:close/>
                <a:moveTo>
                  <a:pt x="477" y="72"/>
                </a:moveTo>
                <a:lnTo>
                  <a:pt x="560" y="125"/>
                </a:lnTo>
                <a:cubicBezTo>
                  <a:pt x="572" y="133"/>
                  <a:pt x="582" y="155"/>
                  <a:pt x="582" y="175"/>
                </a:cubicBezTo>
                <a:lnTo>
                  <a:pt x="582" y="937"/>
                </a:lnTo>
                <a:cubicBezTo>
                  <a:pt x="582" y="957"/>
                  <a:pt x="572" y="966"/>
                  <a:pt x="560" y="959"/>
                </a:cubicBezTo>
                <a:lnTo>
                  <a:pt x="477" y="906"/>
                </a:lnTo>
                <a:cubicBezTo>
                  <a:pt x="464" y="898"/>
                  <a:pt x="454" y="875"/>
                  <a:pt x="454" y="856"/>
                </a:cubicBezTo>
                <a:lnTo>
                  <a:pt x="454" y="93"/>
                </a:lnTo>
                <a:cubicBezTo>
                  <a:pt x="454" y="74"/>
                  <a:pt x="464" y="64"/>
                  <a:pt x="477" y="72"/>
                </a:cubicBezTo>
                <a:close/>
                <a:moveTo>
                  <a:pt x="820" y="308"/>
                </a:moveTo>
                <a:lnTo>
                  <a:pt x="869" y="340"/>
                </a:lnTo>
                <a:cubicBezTo>
                  <a:pt x="872" y="341"/>
                  <a:pt x="874" y="343"/>
                  <a:pt x="877" y="345"/>
                </a:cubicBezTo>
                <a:lnTo>
                  <a:pt x="1316" y="289"/>
                </a:lnTo>
                <a:cubicBezTo>
                  <a:pt x="1305" y="264"/>
                  <a:pt x="1279" y="250"/>
                  <a:pt x="1249" y="253"/>
                </a:cubicBezTo>
                <a:lnTo>
                  <a:pt x="820" y="308"/>
                </a:lnTo>
                <a:close/>
                <a:moveTo>
                  <a:pt x="762" y="322"/>
                </a:moveTo>
                <a:lnTo>
                  <a:pt x="845" y="375"/>
                </a:lnTo>
                <a:cubicBezTo>
                  <a:pt x="857" y="382"/>
                  <a:pt x="867" y="405"/>
                  <a:pt x="867" y="424"/>
                </a:cubicBezTo>
                <a:lnTo>
                  <a:pt x="867" y="1187"/>
                </a:lnTo>
                <a:cubicBezTo>
                  <a:pt x="867" y="1206"/>
                  <a:pt x="857" y="1216"/>
                  <a:pt x="845" y="1208"/>
                </a:cubicBezTo>
                <a:lnTo>
                  <a:pt x="762" y="1155"/>
                </a:lnTo>
                <a:cubicBezTo>
                  <a:pt x="750" y="1147"/>
                  <a:pt x="740" y="1125"/>
                  <a:pt x="740" y="1105"/>
                </a:cubicBezTo>
                <a:lnTo>
                  <a:pt x="740" y="343"/>
                </a:lnTo>
                <a:cubicBezTo>
                  <a:pt x="740" y="323"/>
                  <a:pt x="750" y="314"/>
                  <a:pt x="762" y="322"/>
                </a:cubicBezTo>
                <a:close/>
                <a:moveTo>
                  <a:pt x="908" y="408"/>
                </a:moveTo>
                <a:lnTo>
                  <a:pt x="1368" y="349"/>
                </a:lnTo>
                <a:cubicBezTo>
                  <a:pt x="1407" y="344"/>
                  <a:pt x="1440" y="370"/>
                  <a:pt x="1440" y="408"/>
                </a:cubicBezTo>
                <a:lnTo>
                  <a:pt x="1440" y="1064"/>
                </a:lnTo>
                <a:cubicBezTo>
                  <a:pt x="1440" y="1102"/>
                  <a:pt x="1407" y="1137"/>
                  <a:pt x="1368" y="1142"/>
                </a:cubicBezTo>
                <a:lnTo>
                  <a:pt x="908" y="1201"/>
                </a:lnTo>
                <a:lnTo>
                  <a:pt x="908" y="408"/>
                </a:lnTo>
                <a:close/>
                <a:moveTo>
                  <a:pt x="996" y="515"/>
                </a:moveTo>
                <a:lnTo>
                  <a:pt x="1356" y="469"/>
                </a:lnTo>
                <a:lnTo>
                  <a:pt x="1356" y="631"/>
                </a:lnTo>
                <a:lnTo>
                  <a:pt x="996" y="677"/>
                </a:lnTo>
                <a:lnTo>
                  <a:pt x="996" y="515"/>
                </a:lnTo>
                <a:close/>
                <a:moveTo>
                  <a:pt x="622" y="158"/>
                </a:moveTo>
                <a:lnTo>
                  <a:pt x="1082" y="99"/>
                </a:lnTo>
                <a:cubicBezTo>
                  <a:pt x="1122" y="94"/>
                  <a:pt x="1155" y="121"/>
                  <a:pt x="1155" y="158"/>
                </a:cubicBezTo>
                <a:lnTo>
                  <a:pt x="1155" y="177"/>
                </a:lnTo>
                <a:lnTo>
                  <a:pt x="719" y="233"/>
                </a:lnTo>
                <a:cubicBezTo>
                  <a:pt x="688" y="242"/>
                  <a:pt x="676" y="262"/>
                  <a:pt x="677" y="303"/>
                </a:cubicBezTo>
                <a:lnTo>
                  <a:pt x="677" y="944"/>
                </a:lnTo>
                <a:lnTo>
                  <a:pt x="622" y="951"/>
                </a:lnTo>
                <a:lnTo>
                  <a:pt x="622" y="158"/>
                </a:lnTo>
                <a:close/>
                <a:moveTo>
                  <a:pt x="286" y="530"/>
                </a:moveTo>
                <a:lnTo>
                  <a:pt x="378" y="530"/>
                </a:lnTo>
                <a:lnTo>
                  <a:pt x="378" y="381"/>
                </a:lnTo>
                <a:lnTo>
                  <a:pt x="293" y="381"/>
                </a:lnTo>
                <a:cubicBezTo>
                  <a:pt x="215" y="381"/>
                  <a:pt x="152" y="445"/>
                  <a:pt x="152" y="523"/>
                </a:cubicBezTo>
                <a:lnTo>
                  <a:pt x="152" y="1314"/>
                </a:lnTo>
                <a:cubicBezTo>
                  <a:pt x="152" y="1378"/>
                  <a:pt x="195" y="1433"/>
                  <a:pt x="254" y="1450"/>
                </a:cubicBezTo>
                <a:lnTo>
                  <a:pt x="0" y="1651"/>
                </a:lnTo>
                <a:lnTo>
                  <a:pt x="0" y="1774"/>
                </a:lnTo>
                <a:lnTo>
                  <a:pt x="1910" y="1774"/>
                </a:lnTo>
                <a:lnTo>
                  <a:pt x="1910" y="1651"/>
                </a:lnTo>
                <a:lnTo>
                  <a:pt x="1638" y="1452"/>
                </a:lnTo>
                <a:cubicBezTo>
                  <a:pt x="1701" y="1438"/>
                  <a:pt x="1748" y="1381"/>
                  <a:pt x="1748" y="1314"/>
                </a:cubicBezTo>
                <a:lnTo>
                  <a:pt x="1748" y="523"/>
                </a:lnTo>
                <a:cubicBezTo>
                  <a:pt x="1748" y="445"/>
                  <a:pt x="1685" y="381"/>
                  <a:pt x="1607" y="381"/>
                </a:cubicBezTo>
                <a:lnTo>
                  <a:pt x="1523" y="381"/>
                </a:lnTo>
                <a:lnTo>
                  <a:pt x="1523" y="530"/>
                </a:lnTo>
                <a:lnTo>
                  <a:pt x="1614" y="530"/>
                </a:lnTo>
                <a:lnTo>
                  <a:pt x="1614" y="1336"/>
                </a:lnTo>
                <a:lnTo>
                  <a:pt x="286" y="1336"/>
                </a:lnTo>
                <a:lnTo>
                  <a:pt x="286" y="5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14" tIns="54407" rIns="108814" bIns="54407"/>
          <a:lstStyle/>
          <a:p>
            <a:endParaRPr lang="zh-CN" altLang="en-US"/>
          </a:p>
        </p:txBody>
      </p:sp>
      <p:sp>
        <p:nvSpPr>
          <p:cNvPr id="41989" name="TextBox 37"/>
          <p:cNvSpPr>
            <a:spLocks noChangeArrowheads="1"/>
          </p:cNvSpPr>
          <p:nvPr/>
        </p:nvSpPr>
        <p:spPr bwMode="auto">
          <a:xfrm>
            <a:off x="1758950" y="3765550"/>
            <a:ext cx="11176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14" tIns="54407" rIns="108814" bIns="54407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/>
            <a:r>
              <a:rPr lang="zh-CN" altLang="en-US" sz="2800" b="1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黑体" pitchFamily="49" charset="-122"/>
              </a:rPr>
              <a:t>目录</a:t>
            </a:r>
          </a:p>
        </p:txBody>
      </p:sp>
      <p:sp>
        <p:nvSpPr>
          <p:cNvPr id="41990" name="TextBox 38"/>
          <p:cNvSpPr>
            <a:spLocks noChangeArrowheads="1"/>
          </p:cNvSpPr>
          <p:nvPr/>
        </p:nvSpPr>
        <p:spPr bwMode="auto">
          <a:xfrm>
            <a:off x="1831975" y="4257675"/>
            <a:ext cx="1081088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14" tIns="54407" rIns="108814" bIns="54407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120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黑体" pitchFamily="49" charset="-122"/>
              </a:rPr>
              <a:t>CONTENTS</a:t>
            </a:r>
            <a:endParaRPr lang="zh-CN" altLang="en-US" sz="1200">
              <a:solidFill>
                <a:srgbClr val="F8F8F8"/>
              </a:solidFill>
              <a:latin typeface="微软雅黑" pitchFamily="34" charset="-122"/>
              <a:ea typeface="微软雅黑" pitchFamily="34" charset="-122"/>
              <a:sym typeface="黑体" pitchFamily="49" charset="-122"/>
            </a:endParaRPr>
          </a:p>
        </p:txBody>
      </p:sp>
      <p:sp>
        <p:nvSpPr>
          <p:cNvPr id="41991" name="Freeform 5"/>
          <p:cNvSpPr>
            <a:spLocks noChangeArrowheads="1"/>
          </p:cNvSpPr>
          <p:nvPr/>
        </p:nvSpPr>
        <p:spPr bwMode="auto">
          <a:xfrm>
            <a:off x="5568950" y="2439988"/>
            <a:ext cx="5214938" cy="541337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41992" name="Freeform 5"/>
          <p:cNvSpPr>
            <a:spLocks noChangeArrowheads="1"/>
          </p:cNvSpPr>
          <p:nvPr/>
        </p:nvSpPr>
        <p:spPr bwMode="auto">
          <a:xfrm>
            <a:off x="4743450" y="3195638"/>
            <a:ext cx="5214938" cy="539750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41993" name="Freeform 5"/>
          <p:cNvSpPr>
            <a:spLocks noChangeArrowheads="1"/>
          </p:cNvSpPr>
          <p:nvPr/>
        </p:nvSpPr>
        <p:spPr bwMode="auto">
          <a:xfrm>
            <a:off x="5568950" y="3949700"/>
            <a:ext cx="5214938" cy="541338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9525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41994" name="Freeform 5"/>
          <p:cNvSpPr>
            <a:spLocks noChangeArrowheads="1"/>
          </p:cNvSpPr>
          <p:nvPr/>
        </p:nvSpPr>
        <p:spPr bwMode="auto">
          <a:xfrm>
            <a:off x="4743450" y="4703763"/>
            <a:ext cx="5214938" cy="541337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41995" name="TextBox 4"/>
          <p:cNvSpPr>
            <a:spLocks noChangeArrowheads="1"/>
          </p:cNvSpPr>
          <p:nvPr/>
        </p:nvSpPr>
        <p:spPr bwMode="auto">
          <a:xfrm>
            <a:off x="5351463" y="1738313"/>
            <a:ext cx="53975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41996" name="Freeform 6"/>
          <p:cNvSpPr>
            <a:spLocks noChangeArrowheads="1"/>
          </p:cNvSpPr>
          <p:nvPr/>
        </p:nvSpPr>
        <p:spPr bwMode="auto">
          <a:xfrm>
            <a:off x="4381500" y="1670050"/>
            <a:ext cx="482600" cy="444500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41997" name="TextBox 7"/>
          <p:cNvSpPr>
            <a:spLocks noChangeArrowheads="1"/>
          </p:cNvSpPr>
          <p:nvPr/>
        </p:nvSpPr>
        <p:spPr bwMode="auto">
          <a:xfrm>
            <a:off x="4538663" y="174625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1998" name="TextBox 8"/>
          <p:cNvSpPr>
            <a:spLocks noChangeArrowheads="1"/>
          </p:cNvSpPr>
          <p:nvPr/>
        </p:nvSpPr>
        <p:spPr bwMode="auto">
          <a:xfrm>
            <a:off x="6176963" y="2565400"/>
            <a:ext cx="5500687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41999" name="Freeform 6"/>
          <p:cNvSpPr>
            <a:spLocks noChangeArrowheads="1"/>
          </p:cNvSpPr>
          <p:nvPr/>
        </p:nvSpPr>
        <p:spPr bwMode="auto">
          <a:xfrm>
            <a:off x="5207000" y="2486025"/>
            <a:ext cx="482600" cy="446088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42000" name="TextBox 11"/>
          <p:cNvSpPr>
            <a:spLocks noChangeArrowheads="1"/>
          </p:cNvSpPr>
          <p:nvPr/>
        </p:nvSpPr>
        <p:spPr bwMode="auto">
          <a:xfrm>
            <a:off x="5364163" y="2557463"/>
            <a:ext cx="16192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2001" name="TextBox 12"/>
          <p:cNvSpPr>
            <a:spLocks noChangeArrowheads="1"/>
          </p:cNvSpPr>
          <p:nvPr/>
        </p:nvSpPr>
        <p:spPr bwMode="auto">
          <a:xfrm>
            <a:off x="5435600" y="3303588"/>
            <a:ext cx="534828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42002" name="Freeform 6"/>
          <p:cNvSpPr>
            <a:spLocks noChangeArrowheads="1"/>
          </p:cNvSpPr>
          <p:nvPr/>
        </p:nvSpPr>
        <p:spPr bwMode="auto">
          <a:xfrm>
            <a:off x="4381500" y="3240088"/>
            <a:ext cx="482600" cy="446087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42003" name="TextBox 15"/>
          <p:cNvSpPr>
            <a:spLocks noChangeArrowheads="1"/>
          </p:cNvSpPr>
          <p:nvPr/>
        </p:nvSpPr>
        <p:spPr bwMode="auto">
          <a:xfrm>
            <a:off x="4538663" y="334010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2004" name="TextBox 16"/>
          <p:cNvSpPr>
            <a:spLocks noChangeArrowheads="1"/>
          </p:cNvSpPr>
          <p:nvPr/>
        </p:nvSpPr>
        <p:spPr bwMode="auto">
          <a:xfrm>
            <a:off x="6261100" y="4052888"/>
            <a:ext cx="5578475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42005" name="Freeform 6"/>
          <p:cNvSpPr>
            <a:spLocks noChangeArrowheads="1"/>
          </p:cNvSpPr>
          <p:nvPr/>
        </p:nvSpPr>
        <p:spPr bwMode="auto">
          <a:xfrm>
            <a:off x="5207000" y="3997325"/>
            <a:ext cx="482600" cy="446088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42006" name="TextBox 19"/>
          <p:cNvSpPr>
            <a:spLocks noChangeArrowheads="1"/>
          </p:cNvSpPr>
          <p:nvPr/>
        </p:nvSpPr>
        <p:spPr bwMode="auto">
          <a:xfrm>
            <a:off x="5364163" y="408940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2007" name="TextBox 20"/>
          <p:cNvSpPr>
            <a:spLocks noChangeArrowheads="1"/>
          </p:cNvSpPr>
          <p:nvPr/>
        </p:nvSpPr>
        <p:spPr bwMode="auto">
          <a:xfrm>
            <a:off x="5435600" y="4795838"/>
            <a:ext cx="5540375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42008" name="Freeform 6"/>
          <p:cNvSpPr>
            <a:spLocks noChangeArrowheads="1"/>
          </p:cNvSpPr>
          <p:nvPr/>
        </p:nvSpPr>
        <p:spPr bwMode="auto">
          <a:xfrm>
            <a:off x="4381500" y="4751388"/>
            <a:ext cx="482600" cy="446087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42009" name="TextBox 23"/>
          <p:cNvSpPr>
            <a:spLocks noChangeArrowheads="1"/>
          </p:cNvSpPr>
          <p:nvPr/>
        </p:nvSpPr>
        <p:spPr bwMode="auto">
          <a:xfrm>
            <a:off x="4538663" y="483235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6" name="Freeform 5"/>
          <p:cNvSpPr>
            <a:spLocks noChangeArrowheads="1"/>
          </p:cNvSpPr>
          <p:nvPr/>
        </p:nvSpPr>
        <p:spPr bwMode="auto">
          <a:xfrm>
            <a:off x="4770438" y="4686300"/>
            <a:ext cx="5214937" cy="541338"/>
          </a:xfrm>
          <a:custGeom>
            <a:avLst/>
            <a:gdLst>
              <a:gd name="T0" fmla="*/ 12255 w 12769"/>
              <a:gd name="T1" fmla="*/ 31 h 1159"/>
              <a:gd name="T2" fmla="*/ 12727 w 12769"/>
              <a:gd name="T3" fmla="*/ 503 h 1159"/>
              <a:gd name="T4" fmla="*/ 12727 w 12769"/>
              <a:gd name="T5" fmla="*/ 656 h 1159"/>
              <a:gd name="T6" fmla="*/ 12255 w 12769"/>
              <a:gd name="T7" fmla="*/ 1128 h 1159"/>
              <a:gd name="T8" fmla="*/ 12180 w 12769"/>
              <a:gd name="T9" fmla="*/ 1159 h 1159"/>
              <a:gd name="T10" fmla="*/ 591 w 12769"/>
              <a:gd name="T11" fmla="*/ 1159 h 1159"/>
              <a:gd name="T12" fmla="*/ 514 w 12769"/>
              <a:gd name="T13" fmla="*/ 1128 h 1159"/>
              <a:gd name="T14" fmla="*/ 42 w 12769"/>
              <a:gd name="T15" fmla="*/ 656 h 1159"/>
              <a:gd name="T16" fmla="*/ 42 w 12769"/>
              <a:gd name="T17" fmla="*/ 503 h 1159"/>
              <a:gd name="T18" fmla="*/ 514 w 12769"/>
              <a:gd name="T19" fmla="*/ 31 h 1159"/>
              <a:gd name="T20" fmla="*/ 591 w 12769"/>
              <a:gd name="T21" fmla="*/ 0 h 1159"/>
              <a:gd name="T22" fmla="*/ 12178 w 12769"/>
              <a:gd name="T23" fmla="*/ 0 h 1159"/>
              <a:gd name="T24" fmla="*/ 12255 w 12769"/>
              <a:gd name="T25" fmla="*/ 31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rgbClr val="C00000"/>
          </a:solidFill>
          <a:ln w="12700">
            <a:solidFill>
              <a:srgbClr val="0070C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18" rIns="0" bIns="45718" anchor="ctr"/>
          <a:lstStyle/>
          <a:p>
            <a:pPr algn="ctr">
              <a:defRPr/>
            </a:pPr>
            <a:endParaRPr lang="zh-CN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67" name="TextBox 4"/>
          <p:cNvSpPr>
            <a:spLocks noChangeArrowheads="1"/>
          </p:cNvSpPr>
          <p:nvPr/>
        </p:nvSpPr>
        <p:spPr bwMode="auto">
          <a:xfrm>
            <a:off x="5378450" y="4787900"/>
            <a:ext cx="5397500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  <p:sp>
        <p:nvSpPr>
          <p:cNvPr id="48" name="椭圆 3"/>
          <p:cNvSpPr>
            <a:spLocks noChangeArrowheads="1"/>
          </p:cNvSpPr>
          <p:nvPr/>
        </p:nvSpPr>
        <p:spPr bwMode="auto">
          <a:xfrm>
            <a:off x="1757363" y="2728913"/>
            <a:ext cx="2206625" cy="1987550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49" name="椭圆 4"/>
          <p:cNvSpPr>
            <a:spLocks noChangeArrowheads="1"/>
          </p:cNvSpPr>
          <p:nvPr/>
        </p:nvSpPr>
        <p:spPr bwMode="auto">
          <a:xfrm>
            <a:off x="1255713" y="2276475"/>
            <a:ext cx="3209925" cy="2890838"/>
          </a:xfrm>
          <a:prstGeom prst="ellipse">
            <a:avLst/>
          </a:prstGeom>
          <a:noFill/>
          <a:ln w="3175" cap="flat" cmpd="sng">
            <a:solidFill>
              <a:srgbClr val="268CD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17226" tIns="58613" rIns="117226" bIns="58613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kern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0" name="等腰三角形 5"/>
          <p:cNvSpPr>
            <a:spLocks noChangeArrowheads="1"/>
          </p:cNvSpPr>
          <p:nvPr/>
        </p:nvSpPr>
        <p:spPr bwMode="auto">
          <a:xfrm rot="5400000">
            <a:off x="4087813" y="3625850"/>
            <a:ext cx="134938" cy="192087"/>
          </a:xfrm>
          <a:prstGeom prst="triangle">
            <a:avLst>
              <a:gd name="adj" fmla="val 50000"/>
            </a:avLst>
          </a:prstGeom>
          <a:solidFill>
            <a:srgbClr val="268CD4"/>
          </a:solidFill>
          <a:ln>
            <a:noFill/>
          </a:ln>
        </p:spPr>
        <p:txBody>
          <a:bodyPr lIns="117226" tIns="58613" rIns="117226" bIns="58613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kern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" name="等腰三角形 7"/>
          <p:cNvSpPr>
            <a:spLocks noChangeArrowheads="1"/>
          </p:cNvSpPr>
          <p:nvPr/>
        </p:nvSpPr>
        <p:spPr bwMode="auto">
          <a:xfrm rot="2700000">
            <a:off x="3766344" y="2774156"/>
            <a:ext cx="134938" cy="193675"/>
          </a:xfrm>
          <a:prstGeom prst="triangle">
            <a:avLst>
              <a:gd name="adj" fmla="val 50000"/>
            </a:avLst>
          </a:prstGeom>
          <a:solidFill>
            <a:srgbClr val="268CD4"/>
          </a:solidFill>
          <a:ln>
            <a:noFill/>
          </a:ln>
        </p:spPr>
        <p:txBody>
          <a:bodyPr lIns="117226" tIns="58613" rIns="117226" bIns="58613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kern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2" name="等腰三角形 9"/>
          <p:cNvSpPr>
            <a:spLocks noChangeArrowheads="1"/>
          </p:cNvSpPr>
          <p:nvPr/>
        </p:nvSpPr>
        <p:spPr bwMode="auto">
          <a:xfrm rot="18900000" flipV="1">
            <a:off x="3758407" y="4507706"/>
            <a:ext cx="150812" cy="174625"/>
          </a:xfrm>
          <a:prstGeom prst="triangle">
            <a:avLst>
              <a:gd name="adj" fmla="val 50000"/>
            </a:avLst>
          </a:prstGeom>
          <a:solidFill>
            <a:srgbClr val="268CD4"/>
          </a:solidFill>
          <a:ln>
            <a:noFill/>
          </a:ln>
        </p:spPr>
        <p:txBody>
          <a:bodyPr lIns="117226" tIns="58613" rIns="117226" bIns="58613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kern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3" name="直接连接符 13"/>
          <p:cNvSpPr>
            <a:spLocks noChangeShapeType="1"/>
          </p:cNvSpPr>
          <p:nvPr/>
        </p:nvSpPr>
        <p:spPr bwMode="auto">
          <a:xfrm>
            <a:off x="4465638" y="3722688"/>
            <a:ext cx="939800" cy="0"/>
          </a:xfrm>
          <a:prstGeom prst="line">
            <a:avLst/>
          </a:prstGeom>
          <a:noFill/>
          <a:ln w="6350" cap="flat" cmpd="sng">
            <a:solidFill>
              <a:srgbClr val="268CD4"/>
            </a:solidFill>
            <a:miter lim="800000"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7226" tIns="58613" rIns="117226" bIns="58613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grpSp>
        <p:nvGrpSpPr>
          <p:cNvPr id="54" name="组合 25"/>
          <p:cNvGrpSpPr>
            <a:grpSpLocks/>
          </p:cNvGrpSpPr>
          <p:nvPr/>
        </p:nvGrpSpPr>
        <p:grpSpPr bwMode="auto">
          <a:xfrm>
            <a:off x="4025900" y="2276475"/>
            <a:ext cx="1379538" cy="450850"/>
            <a:chOff x="0" y="0"/>
            <a:chExt cx="1033496" cy="374062"/>
          </a:xfrm>
        </p:grpSpPr>
        <p:sp>
          <p:nvSpPr>
            <p:cNvPr id="55" name="直接连接符 11"/>
            <p:cNvSpPr>
              <a:spLocks noChangeShapeType="1"/>
            </p:cNvSpPr>
            <p:nvPr/>
          </p:nvSpPr>
          <p:spPr bwMode="auto">
            <a:xfrm flipV="1">
              <a:off x="0" y="0"/>
              <a:ext cx="374628" cy="374062"/>
            </a:xfrm>
            <a:prstGeom prst="line">
              <a:avLst/>
            </a:prstGeom>
            <a:noFill/>
            <a:ln w="6350" cap="flat" cmpd="sng">
              <a:solidFill>
                <a:srgbClr val="268CD4"/>
              </a:solidFill>
              <a:miter lim="800000"/>
              <a:headEnd type="oval" w="sm" len="sm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直接连接符 19"/>
            <p:cNvSpPr>
              <a:spLocks noChangeShapeType="1"/>
            </p:cNvSpPr>
            <p:nvPr/>
          </p:nvSpPr>
          <p:spPr bwMode="auto">
            <a:xfrm>
              <a:off x="374628" y="0"/>
              <a:ext cx="658868" cy="0"/>
            </a:xfrm>
            <a:prstGeom prst="line">
              <a:avLst/>
            </a:prstGeom>
            <a:noFill/>
            <a:ln w="6350" cap="flat" cmpd="sng">
              <a:solidFill>
                <a:srgbClr val="268CD4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57" name="矩形 22"/>
          <p:cNvSpPr>
            <a:spLocks noChangeArrowheads="1"/>
          </p:cNvSpPr>
          <p:nvPr/>
        </p:nvSpPr>
        <p:spPr bwMode="auto">
          <a:xfrm>
            <a:off x="5500688" y="1657350"/>
            <a:ext cx="5375275" cy="1238250"/>
          </a:xfrm>
          <a:prstGeom prst="rect">
            <a:avLst/>
          </a:prstGeom>
          <a:solidFill>
            <a:srgbClr val="FFFFFF">
              <a:alpha val="85881"/>
            </a:srgbClr>
          </a:solidFill>
          <a:ln w="12700">
            <a:solidFill>
              <a:srgbClr val="ADBACA"/>
            </a:solidFill>
            <a:miter lim="800000"/>
            <a:headEnd/>
            <a:tailEnd/>
          </a:ln>
        </p:spPr>
        <p:txBody>
          <a:bodyPr anchor="ctr"/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zh-CN" sz="3100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58" name="矩形 23"/>
          <p:cNvSpPr>
            <a:spLocks noChangeArrowheads="1"/>
          </p:cNvSpPr>
          <p:nvPr/>
        </p:nvSpPr>
        <p:spPr bwMode="auto">
          <a:xfrm>
            <a:off x="5500688" y="3105150"/>
            <a:ext cx="5375275" cy="1241425"/>
          </a:xfrm>
          <a:prstGeom prst="rect">
            <a:avLst/>
          </a:prstGeom>
          <a:solidFill>
            <a:srgbClr val="FFFFFF">
              <a:alpha val="85881"/>
            </a:srgbClr>
          </a:solidFill>
          <a:ln w="12700">
            <a:solidFill>
              <a:srgbClr val="ADBACA"/>
            </a:solidFill>
            <a:miter lim="800000"/>
            <a:headEnd/>
            <a:tailEnd/>
          </a:ln>
        </p:spPr>
        <p:txBody>
          <a:bodyPr anchor="ctr"/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zh-CN" sz="3100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59" name="矩形 24"/>
          <p:cNvSpPr>
            <a:spLocks noChangeArrowheads="1"/>
          </p:cNvSpPr>
          <p:nvPr/>
        </p:nvSpPr>
        <p:spPr bwMode="auto">
          <a:xfrm>
            <a:off x="5500688" y="4556125"/>
            <a:ext cx="5375275" cy="1239838"/>
          </a:xfrm>
          <a:prstGeom prst="rect">
            <a:avLst/>
          </a:prstGeom>
          <a:solidFill>
            <a:srgbClr val="FFFFFF">
              <a:alpha val="85881"/>
            </a:srgbClr>
          </a:solidFill>
          <a:ln w="12700">
            <a:solidFill>
              <a:srgbClr val="ADBACA"/>
            </a:solidFill>
            <a:miter lim="800000"/>
            <a:headEnd/>
            <a:tailEnd/>
          </a:ln>
        </p:spPr>
        <p:txBody>
          <a:bodyPr anchor="ctr"/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zh-CN" sz="3100">
              <a:solidFill>
                <a:srgbClr val="000000"/>
              </a:solidFill>
              <a:sym typeface="宋体" pitchFamily="2" charset="-122"/>
            </a:endParaRPr>
          </a:p>
        </p:txBody>
      </p:sp>
      <p:grpSp>
        <p:nvGrpSpPr>
          <p:cNvPr id="85" name="组合 26"/>
          <p:cNvGrpSpPr>
            <a:grpSpLocks/>
          </p:cNvGrpSpPr>
          <p:nvPr/>
        </p:nvGrpSpPr>
        <p:grpSpPr bwMode="auto">
          <a:xfrm flipV="1">
            <a:off x="4025900" y="4725988"/>
            <a:ext cx="1379538" cy="449262"/>
            <a:chOff x="0" y="0"/>
            <a:chExt cx="1033496" cy="374062"/>
          </a:xfrm>
        </p:grpSpPr>
        <p:sp>
          <p:nvSpPr>
            <p:cNvPr id="86" name="直接连接符 27"/>
            <p:cNvSpPr>
              <a:spLocks noChangeShapeType="1"/>
            </p:cNvSpPr>
            <p:nvPr/>
          </p:nvSpPr>
          <p:spPr bwMode="auto">
            <a:xfrm flipV="1">
              <a:off x="0" y="0"/>
              <a:ext cx="374628" cy="374062"/>
            </a:xfrm>
            <a:prstGeom prst="line">
              <a:avLst/>
            </a:prstGeom>
            <a:noFill/>
            <a:ln w="6350" cap="flat" cmpd="sng">
              <a:solidFill>
                <a:srgbClr val="268CD4"/>
              </a:solidFill>
              <a:miter lim="800000"/>
              <a:headEnd type="oval" w="sm" len="sm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7" name="直接连接符 28"/>
            <p:cNvSpPr>
              <a:spLocks noChangeShapeType="1"/>
            </p:cNvSpPr>
            <p:nvPr/>
          </p:nvSpPr>
          <p:spPr bwMode="auto">
            <a:xfrm>
              <a:off x="374628" y="0"/>
              <a:ext cx="658868" cy="0"/>
            </a:xfrm>
            <a:prstGeom prst="line">
              <a:avLst/>
            </a:prstGeom>
            <a:noFill/>
            <a:ln w="6350" cap="flat" cmpd="sng">
              <a:solidFill>
                <a:srgbClr val="268CD4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88" name="TextBox 29"/>
          <p:cNvSpPr>
            <a:spLocks noChangeArrowheads="1"/>
          </p:cNvSpPr>
          <p:nvPr/>
        </p:nvSpPr>
        <p:spPr bwMode="auto">
          <a:xfrm>
            <a:off x="2063750" y="3295650"/>
            <a:ext cx="1519238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endParaRPr lang="en-US" altLang="zh-CN" sz="28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89" name="TextBox 30"/>
          <p:cNvSpPr>
            <a:spLocks noChangeArrowheads="1"/>
          </p:cNvSpPr>
          <p:nvPr/>
        </p:nvSpPr>
        <p:spPr bwMode="auto">
          <a:xfrm>
            <a:off x="5883275" y="1978025"/>
            <a:ext cx="460692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300" b="1" kern="0" dirty="0">
                <a:solidFill>
                  <a:srgbClr val="268CD4"/>
                </a:solidFill>
                <a:latin typeface="微软雅黑" pitchFamily="34" charset="-122"/>
                <a:ea typeface="微软雅黑" pitchFamily="34" charset="-122"/>
              </a:rPr>
              <a:t>建议一：</a:t>
            </a: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点击输入建议栏的具体文字，简明扼要的说明此项内容，此为概念图解，建议条目请根据您的具体内容酌情增减，图表相应作出调整。</a:t>
            </a:r>
            <a:endParaRPr lang="en-US" sz="1200" dirty="0">
              <a:solidFill>
                <a:srgbClr val="44546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0" name="TextBox 31"/>
          <p:cNvSpPr>
            <a:spLocks noChangeArrowheads="1"/>
          </p:cNvSpPr>
          <p:nvPr/>
        </p:nvSpPr>
        <p:spPr bwMode="auto">
          <a:xfrm>
            <a:off x="5883275" y="3425825"/>
            <a:ext cx="46069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300" b="1" kern="0" dirty="0">
                <a:solidFill>
                  <a:srgbClr val="268CD4"/>
                </a:solidFill>
                <a:latin typeface="微软雅黑" pitchFamily="34" charset="-122"/>
                <a:ea typeface="微软雅黑" pitchFamily="34" charset="-122"/>
              </a:rPr>
              <a:t>建议二：</a:t>
            </a: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点击输入建议栏的具体文字，简明扼要的说明此项内容，此为概念图解，建议条目请根据您的具体内容酌情增减，图表相应作出调整。</a:t>
            </a:r>
            <a:endParaRPr lang="en-US" sz="1200" dirty="0">
              <a:solidFill>
                <a:srgbClr val="44546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1" name="TextBox 32"/>
          <p:cNvSpPr>
            <a:spLocks noChangeArrowheads="1"/>
          </p:cNvSpPr>
          <p:nvPr/>
        </p:nvSpPr>
        <p:spPr bwMode="auto">
          <a:xfrm>
            <a:off x="5883275" y="4876800"/>
            <a:ext cx="460692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300" b="1" kern="0" dirty="0">
                <a:solidFill>
                  <a:srgbClr val="268CD4"/>
                </a:solidFill>
                <a:latin typeface="微软雅黑" pitchFamily="34" charset="-122"/>
                <a:ea typeface="微软雅黑" pitchFamily="34" charset="-122"/>
              </a:rPr>
              <a:t>建议三：</a:t>
            </a: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点击输入建议栏的具体文字，简明扼要的说明此项内容，此为概念图解，建议条目请根据您的具体内容酌情增减，图表相应作出调整。</a:t>
            </a:r>
            <a:endParaRPr lang="en-US" sz="1200" dirty="0">
              <a:solidFill>
                <a:srgbClr val="445469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bldLvl="0" animBg="1" autoUpdateAnimBg="0"/>
      <p:bldP spid="49" grpId="0" bldLvl="0" animBg="1" autoUpdateAnimBg="0"/>
      <p:bldP spid="50" grpId="0" bldLvl="0" animBg="1" autoUpdateAnimBg="0"/>
      <p:bldP spid="51" grpId="0" bldLvl="0" animBg="1" autoUpdateAnimBg="0"/>
      <p:bldP spid="52" grpId="0" bldLvl="0" animBg="1" autoUpdateAnimBg="0"/>
      <p:bldP spid="57" grpId="0" bldLvl="0" animBg="1" autoUpdateAnimBg="0"/>
      <p:bldP spid="58" grpId="0" bldLvl="0" animBg="1" autoUpdateAnimBg="0"/>
      <p:bldP spid="59" grpId="0" bldLvl="0" animBg="1" autoUpdateAnimBg="0"/>
      <p:bldP spid="88" grpId="0" bldLvl="0" autoUpdateAnimBg="0"/>
      <p:bldP spid="89" grpId="0" bldLvl="0" autoUpdateAnimBg="0"/>
      <p:bldP spid="90" grpId="0" bldLvl="0" autoUpdateAnimBg="0"/>
      <p:bldP spid="91" grpId="0" bldLvl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 5"/>
          <p:cNvSpPr>
            <a:spLocks noChangeArrowheads="1"/>
          </p:cNvSpPr>
          <p:nvPr/>
        </p:nvSpPr>
        <p:spPr bwMode="auto">
          <a:xfrm>
            <a:off x="4743450" y="1622425"/>
            <a:ext cx="5214938" cy="539750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43" name="Oval 14"/>
          <p:cNvSpPr>
            <a:spLocks noChangeArrowheads="1"/>
          </p:cNvSpPr>
          <p:nvPr/>
        </p:nvSpPr>
        <p:spPr bwMode="auto">
          <a:xfrm>
            <a:off x="1081088" y="2325688"/>
            <a:ext cx="2473325" cy="2417762"/>
          </a:xfrm>
          <a:prstGeom prst="ellipse">
            <a:avLst/>
          </a:prstGeom>
          <a:solidFill>
            <a:srgbClr val="0070C0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18" rIns="0" bIns="45718" anchor="ctr"/>
          <a:lstStyle/>
          <a:p>
            <a:pPr algn="ctr">
              <a:defRPr/>
            </a:pPr>
            <a:endParaRPr lang="zh-CN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黑体" pitchFamily="49" charset="-122"/>
            </a:endParaRPr>
          </a:p>
        </p:txBody>
      </p:sp>
      <p:sp>
        <p:nvSpPr>
          <p:cNvPr id="44" name="Freeform 15"/>
          <p:cNvSpPr>
            <a:spLocks noEditPoints="1" noChangeArrowheads="1"/>
          </p:cNvSpPr>
          <p:nvPr/>
        </p:nvSpPr>
        <p:spPr bwMode="auto">
          <a:xfrm>
            <a:off x="1779588" y="2619375"/>
            <a:ext cx="1195387" cy="1068388"/>
          </a:xfrm>
          <a:custGeom>
            <a:avLst/>
            <a:gdLst>
              <a:gd name="T0" fmla="*/ 2147483647 w 1910"/>
              <a:gd name="T1" fmla="*/ 2147483647 h 1774"/>
              <a:gd name="T2" fmla="*/ 2147483647 w 1910"/>
              <a:gd name="T3" fmla="*/ 2147483647 h 1774"/>
              <a:gd name="T4" fmla="*/ 2147483647 w 1910"/>
              <a:gd name="T5" fmla="*/ 2147483647 h 1774"/>
              <a:gd name="T6" fmla="*/ 2147483647 w 1910"/>
              <a:gd name="T7" fmla="*/ 2147483647 h 1774"/>
              <a:gd name="T8" fmla="*/ 2147483647 w 1910"/>
              <a:gd name="T9" fmla="*/ 873387918 h 1774"/>
              <a:gd name="T10" fmla="*/ 2147483647 w 1910"/>
              <a:gd name="T11" fmla="*/ 2147483647 h 1774"/>
              <a:gd name="T12" fmla="*/ 2147483647 w 1910"/>
              <a:gd name="T13" fmla="*/ 2147483647 h 1774"/>
              <a:gd name="T14" fmla="*/ 2147483647 w 1910"/>
              <a:gd name="T15" fmla="*/ 2147483647 h 1774"/>
              <a:gd name="T16" fmla="*/ 2147483647 w 1910"/>
              <a:gd name="T17" fmla="*/ 2147483647 h 1774"/>
              <a:gd name="T18" fmla="*/ 2147483647 w 1910"/>
              <a:gd name="T19" fmla="*/ 2147483647 h 1774"/>
              <a:gd name="T20" fmla="*/ 2147483647 w 1910"/>
              <a:gd name="T21" fmla="*/ 2147483647 h 1774"/>
              <a:gd name="T22" fmla="*/ 2147483647 w 1910"/>
              <a:gd name="T23" fmla="*/ 2147483647 h 1774"/>
              <a:gd name="T24" fmla="*/ 2147483647 w 1910"/>
              <a:gd name="T25" fmla="*/ 2147483647 h 1774"/>
              <a:gd name="T26" fmla="*/ 2147483647 w 1910"/>
              <a:gd name="T27" fmla="*/ 2147483647 h 1774"/>
              <a:gd name="T28" fmla="*/ 2147483647 w 1910"/>
              <a:gd name="T29" fmla="*/ 2147483647 h 1774"/>
              <a:gd name="T30" fmla="*/ 2147483647 w 1910"/>
              <a:gd name="T31" fmla="*/ 2147483647 h 1774"/>
              <a:gd name="T32" fmla="*/ 2147483647 w 1910"/>
              <a:gd name="T33" fmla="*/ 2147483647 h 1774"/>
              <a:gd name="T34" fmla="*/ 2147483647 w 1910"/>
              <a:gd name="T35" fmla="*/ 2147483647 h 1774"/>
              <a:gd name="T36" fmla="*/ 2147483647 w 1910"/>
              <a:gd name="T37" fmla="*/ 2147483647 h 1774"/>
              <a:gd name="T38" fmla="*/ 2147483647 w 1910"/>
              <a:gd name="T39" fmla="*/ 2147483647 h 1774"/>
              <a:gd name="T40" fmla="*/ 2147483647 w 1910"/>
              <a:gd name="T41" fmla="*/ 2147483647 h 1774"/>
              <a:gd name="T42" fmla="*/ 2147483647 w 1910"/>
              <a:gd name="T43" fmla="*/ 2147483647 h 1774"/>
              <a:gd name="T44" fmla="*/ 2147483647 w 1910"/>
              <a:gd name="T45" fmla="*/ 2147483647 h 1774"/>
              <a:gd name="T46" fmla="*/ 2147483647 w 1910"/>
              <a:gd name="T47" fmla="*/ 2147483647 h 1774"/>
              <a:gd name="T48" fmla="*/ 2147483647 w 1910"/>
              <a:gd name="T49" fmla="*/ 2147483647 h 1774"/>
              <a:gd name="T50" fmla="*/ 2147483647 w 1910"/>
              <a:gd name="T51" fmla="*/ 2147483647 h 1774"/>
              <a:gd name="T52" fmla="*/ 2147483647 w 1910"/>
              <a:gd name="T53" fmla="*/ 2147483647 h 1774"/>
              <a:gd name="T54" fmla="*/ 2147483647 w 1910"/>
              <a:gd name="T55" fmla="*/ 2147483647 h 1774"/>
              <a:gd name="T56" fmla="*/ 2147483647 w 1910"/>
              <a:gd name="T57" fmla="*/ 2147483647 h 1774"/>
              <a:gd name="T58" fmla="*/ 2147483647 w 1910"/>
              <a:gd name="T59" fmla="*/ 2147483647 h 1774"/>
              <a:gd name="T60" fmla="*/ 2147483647 w 1910"/>
              <a:gd name="T61" fmla="*/ 2147483647 h 1774"/>
              <a:gd name="T62" fmla="*/ 2147483647 w 1910"/>
              <a:gd name="T63" fmla="*/ 2147483647 h 1774"/>
              <a:gd name="T64" fmla="*/ 0 w 1910"/>
              <a:gd name="T65" fmla="*/ 2147483647 h 1774"/>
              <a:gd name="T66" fmla="*/ 2147483647 w 1910"/>
              <a:gd name="T67" fmla="*/ 2147483647 h 1774"/>
              <a:gd name="T68" fmla="*/ 2147483647 w 1910"/>
              <a:gd name="T69" fmla="*/ 2147483647 h 1774"/>
              <a:gd name="T70" fmla="*/ 2147483647 w 1910"/>
              <a:gd name="T71" fmla="*/ 2147483647 h 1774"/>
              <a:gd name="T72" fmla="*/ 2147483647 w 1910"/>
              <a:gd name="T73" fmla="*/ 2147483647 h 1774"/>
              <a:gd name="T74" fmla="*/ 2147483647 w 1910"/>
              <a:gd name="T75" fmla="*/ 2147483647 h 1774"/>
              <a:gd name="T76" fmla="*/ 2147483647 w 1910"/>
              <a:gd name="T77" fmla="*/ 2147483647 h 177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910"/>
              <a:gd name="T118" fmla="*/ 0 h 1774"/>
              <a:gd name="T119" fmla="*/ 1910 w 1910"/>
              <a:gd name="T120" fmla="*/ 1774 h 177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910" h="1774">
                <a:moveTo>
                  <a:pt x="848" y="1550"/>
                </a:moveTo>
                <a:lnTo>
                  <a:pt x="1051" y="1550"/>
                </a:lnTo>
                <a:lnTo>
                  <a:pt x="1122" y="1668"/>
                </a:lnTo>
                <a:lnTo>
                  <a:pt x="788" y="1668"/>
                </a:lnTo>
                <a:lnTo>
                  <a:pt x="848" y="1550"/>
                </a:lnTo>
                <a:close/>
                <a:moveTo>
                  <a:pt x="535" y="59"/>
                </a:moveTo>
                <a:lnTo>
                  <a:pt x="584" y="90"/>
                </a:lnTo>
                <a:cubicBezTo>
                  <a:pt x="587" y="92"/>
                  <a:pt x="589" y="93"/>
                  <a:pt x="591" y="95"/>
                </a:cubicBezTo>
                <a:lnTo>
                  <a:pt x="1031" y="39"/>
                </a:lnTo>
                <a:cubicBezTo>
                  <a:pt x="1020" y="15"/>
                  <a:pt x="994" y="0"/>
                  <a:pt x="963" y="4"/>
                </a:cubicBezTo>
                <a:lnTo>
                  <a:pt x="535" y="59"/>
                </a:lnTo>
                <a:close/>
                <a:moveTo>
                  <a:pt x="477" y="72"/>
                </a:moveTo>
                <a:lnTo>
                  <a:pt x="560" y="125"/>
                </a:lnTo>
                <a:cubicBezTo>
                  <a:pt x="572" y="133"/>
                  <a:pt x="582" y="155"/>
                  <a:pt x="582" y="175"/>
                </a:cubicBezTo>
                <a:lnTo>
                  <a:pt x="582" y="937"/>
                </a:lnTo>
                <a:cubicBezTo>
                  <a:pt x="582" y="957"/>
                  <a:pt x="572" y="966"/>
                  <a:pt x="560" y="959"/>
                </a:cubicBezTo>
                <a:lnTo>
                  <a:pt x="477" y="906"/>
                </a:lnTo>
                <a:cubicBezTo>
                  <a:pt x="464" y="898"/>
                  <a:pt x="454" y="875"/>
                  <a:pt x="454" y="856"/>
                </a:cubicBezTo>
                <a:lnTo>
                  <a:pt x="454" y="93"/>
                </a:lnTo>
                <a:cubicBezTo>
                  <a:pt x="454" y="74"/>
                  <a:pt x="464" y="64"/>
                  <a:pt x="477" y="72"/>
                </a:cubicBezTo>
                <a:close/>
                <a:moveTo>
                  <a:pt x="820" y="308"/>
                </a:moveTo>
                <a:lnTo>
                  <a:pt x="869" y="340"/>
                </a:lnTo>
                <a:cubicBezTo>
                  <a:pt x="872" y="341"/>
                  <a:pt x="874" y="343"/>
                  <a:pt x="877" y="345"/>
                </a:cubicBezTo>
                <a:lnTo>
                  <a:pt x="1316" y="289"/>
                </a:lnTo>
                <a:cubicBezTo>
                  <a:pt x="1305" y="264"/>
                  <a:pt x="1279" y="250"/>
                  <a:pt x="1249" y="253"/>
                </a:cubicBezTo>
                <a:lnTo>
                  <a:pt x="820" y="308"/>
                </a:lnTo>
                <a:close/>
                <a:moveTo>
                  <a:pt x="762" y="322"/>
                </a:moveTo>
                <a:lnTo>
                  <a:pt x="845" y="375"/>
                </a:lnTo>
                <a:cubicBezTo>
                  <a:pt x="857" y="382"/>
                  <a:pt x="867" y="405"/>
                  <a:pt x="867" y="424"/>
                </a:cubicBezTo>
                <a:lnTo>
                  <a:pt x="867" y="1187"/>
                </a:lnTo>
                <a:cubicBezTo>
                  <a:pt x="867" y="1206"/>
                  <a:pt x="857" y="1216"/>
                  <a:pt x="845" y="1208"/>
                </a:cubicBezTo>
                <a:lnTo>
                  <a:pt x="762" y="1155"/>
                </a:lnTo>
                <a:cubicBezTo>
                  <a:pt x="750" y="1147"/>
                  <a:pt x="740" y="1125"/>
                  <a:pt x="740" y="1105"/>
                </a:cubicBezTo>
                <a:lnTo>
                  <a:pt x="740" y="343"/>
                </a:lnTo>
                <a:cubicBezTo>
                  <a:pt x="740" y="323"/>
                  <a:pt x="750" y="314"/>
                  <a:pt x="762" y="322"/>
                </a:cubicBezTo>
                <a:close/>
                <a:moveTo>
                  <a:pt x="908" y="408"/>
                </a:moveTo>
                <a:lnTo>
                  <a:pt x="1368" y="349"/>
                </a:lnTo>
                <a:cubicBezTo>
                  <a:pt x="1407" y="344"/>
                  <a:pt x="1440" y="370"/>
                  <a:pt x="1440" y="408"/>
                </a:cubicBezTo>
                <a:lnTo>
                  <a:pt x="1440" y="1064"/>
                </a:lnTo>
                <a:cubicBezTo>
                  <a:pt x="1440" y="1102"/>
                  <a:pt x="1407" y="1137"/>
                  <a:pt x="1368" y="1142"/>
                </a:cubicBezTo>
                <a:lnTo>
                  <a:pt x="908" y="1201"/>
                </a:lnTo>
                <a:lnTo>
                  <a:pt x="908" y="408"/>
                </a:lnTo>
                <a:close/>
                <a:moveTo>
                  <a:pt x="996" y="515"/>
                </a:moveTo>
                <a:lnTo>
                  <a:pt x="1356" y="469"/>
                </a:lnTo>
                <a:lnTo>
                  <a:pt x="1356" y="631"/>
                </a:lnTo>
                <a:lnTo>
                  <a:pt x="996" y="677"/>
                </a:lnTo>
                <a:lnTo>
                  <a:pt x="996" y="515"/>
                </a:lnTo>
                <a:close/>
                <a:moveTo>
                  <a:pt x="622" y="158"/>
                </a:moveTo>
                <a:lnTo>
                  <a:pt x="1082" y="99"/>
                </a:lnTo>
                <a:cubicBezTo>
                  <a:pt x="1122" y="94"/>
                  <a:pt x="1155" y="121"/>
                  <a:pt x="1155" y="158"/>
                </a:cubicBezTo>
                <a:lnTo>
                  <a:pt x="1155" y="177"/>
                </a:lnTo>
                <a:lnTo>
                  <a:pt x="719" y="233"/>
                </a:lnTo>
                <a:cubicBezTo>
                  <a:pt x="688" y="242"/>
                  <a:pt x="676" y="262"/>
                  <a:pt x="677" y="303"/>
                </a:cubicBezTo>
                <a:lnTo>
                  <a:pt x="677" y="944"/>
                </a:lnTo>
                <a:lnTo>
                  <a:pt x="622" y="951"/>
                </a:lnTo>
                <a:lnTo>
                  <a:pt x="622" y="158"/>
                </a:lnTo>
                <a:close/>
                <a:moveTo>
                  <a:pt x="286" y="530"/>
                </a:moveTo>
                <a:lnTo>
                  <a:pt x="378" y="530"/>
                </a:lnTo>
                <a:lnTo>
                  <a:pt x="378" y="381"/>
                </a:lnTo>
                <a:lnTo>
                  <a:pt x="293" y="381"/>
                </a:lnTo>
                <a:cubicBezTo>
                  <a:pt x="215" y="381"/>
                  <a:pt x="152" y="445"/>
                  <a:pt x="152" y="523"/>
                </a:cubicBezTo>
                <a:lnTo>
                  <a:pt x="152" y="1314"/>
                </a:lnTo>
                <a:cubicBezTo>
                  <a:pt x="152" y="1378"/>
                  <a:pt x="195" y="1433"/>
                  <a:pt x="254" y="1450"/>
                </a:cubicBezTo>
                <a:lnTo>
                  <a:pt x="0" y="1651"/>
                </a:lnTo>
                <a:lnTo>
                  <a:pt x="0" y="1774"/>
                </a:lnTo>
                <a:lnTo>
                  <a:pt x="1910" y="1774"/>
                </a:lnTo>
                <a:lnTo>
                  <a:pt x="1910" y="1651"/>
                </a:lnTo>
                <a:lnTo>
                  <a:pt x="1638" y="1452"/>
                </a:lnTo>
                <a:cubicBezTo>
                  <a:pt x="1701" y="1438"/>
                  <a:pt x="1748" y="1381"/>
                  <a:pt x="1748" y="1314"/>
                </a:cubicBezTo>
                <a:lnTo>
                  <a:pt x="1748" y="523"/>
                </a:lnTo>
                <a:cubicBezTo>
                  <a:pt x="1748" y="445"/>
                  <a:pt x="1685" y="381"/>
                  <a:pt x="1607" y="381"/>
                </a:cubicBezTo>
                <a:lnTo>
                  <a:pt x="1523" y="381"/>
                </a:lnTo>
                <a:lnTo>
                  <a:pt x="1523" y="530"/>
                </a:lnTo>
                <a:lnTo>
                  <a:pt x="1614" y="530"/>
                </a:lnTo>
                <a:lnTo>
                  <a:pt x="1614" y="1336"/>
                </a:lnTo>
                <a:lnTo>
                  <a:pt x="286" y="1336"/>
                </a:lnTo>
                <a:lnTo>
                  <a:pt x="286" y="5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14" tIns="54407" rIns="108814" bIns="54407"/>
          <a:lstStyle/>
          <a:p>
            <a:endParaRPr lang="zh-CN" altLang="en-US"/>
          </a:p>
        </p:txBody>
      </p:sp>
      <p:sp>
        <p:nvSpPr>
          <p:cNvPr id="45" name="TextBox 37"/>
          <p:cNvSpPr>
            <a:spLocks noChangeArrowheads="1"/>
          </p:cNvSpPr>
          <p:nvPr/>
        </p:nvSpPr>
        <p:spPr bwMode="auto">
          <a:xfrm>
            <a:off x="1758950" y="3765550"/>
            <a:ext cx="11176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14" tIns="54407" rIns="108814" bIns="54407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/>
            <a:r>
              <a:rPr lang="zh-CN" altLang="en-US" sz="2800" b="1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黑体" pitchFamily="49" charset="-122"/>
              </a:rPr>
              <a:t>目录</a:t>
            </a:r>
          </a:p>
        </p:txBody>
      </p:sp>
      <p:sp>
        <p:nvSpPr>
          <p:cNvPr id="46" name="TextBox 38"/>
          <p:cNvSpPr>
            <a:spLocks noChangeArrowheads="1"/>
          </p:cNvSpPr>
          <p:nvPr/>
        </p:nvSpPr>
        <p:spPr bwMode="auto">
          <a:xfrm>
            <a:off x="1831975" y="4257675"/>
            <a:ext cx="1081088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14" tIns="54407" rIns="108814" bIns="54407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120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黑体" pitchFamily="49" charset="-122"/>
              </a:rPr>
              <a:t>CONTENTS</a:t>
            </a:r>
            <a:endParaRPr lang="zh-CN" altLang="en-US" sz="1200">
              <a:solidFill>
                <a:srgbClr val="F8F8F8"/>
              </a:solidFill>
              <a:latin typeface="微软雅黑" pitchFamily="34" charset="-122"/>
              <a:ea typeface="微软雅黑" pitchFamily="34" charset="-122"/>
              <a:sym typeface="黑体" pitchFamily="49" charset="-122"/>
            </a:endParaRPr>
          </a:p>
        </p:txBody>
      </p:sp>
      <p:sp>
        <p:nvSpPr>
          <p:cNvPr id="47" name="Freeform 5"/>
          <p:cNvSpPr>
            <a:spLocks noChangeArrowheads="1"/>
          </p:cNvSpPr>
          <p:nvPr/>
        </p:nvSpPr>
        <p:spPr bwMode="auto">
          <a:xfrm>
            <a:off x="5568950" y="2439988"/>
            <a:ext cx="5214938" cy="541337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48" name="Freeform 5"/>
          <p:cNvSpPr>
            <a:spLocks noChangeArrowheads="1"/>
          </p:cNvSpPr>
          <p:nvPr/>
        </p:nvSpPr>
        <p:spPr bwMode="auto">
          <a:xfrm>
            <a:off x="4743450" y="3195638"/>
            <a:ext cx="5214938" cy="539750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49" name="Freeform 5"/>
          <p:cNvSpPr>
            <a:spLocks noChangeArrowheads="1"/>
          </p:cNvSpPr>
          <p:nvPr/>
        </p:nvSpPr>
        <p:spPr bwMode="auto">
          <a:xfrm>
            <a:off x="5568950" y="3949700"/>
            <a:ext cx="5214938" cy="541338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9525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50" name="Freeform 5"/>
          <p:cNvSpPr>
            <a:spLocks noChangeArrowheads="1"/>
          </p:cNvSpPr>
          <p:nvPr/>
        </p:nvSpPr>
        <p:spPr bwMode="auto">
          <a:xfrm>
            <a:off x="4743450" y="4703763"/>
            <a:ext cx="5214938" cy="541337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51" name="TextBox 4"/>
          <p:cNvSpPr>
            <a:spLocks noChangeArrowheads="1"/>
          </p:cNvSpPr>
          <p:nvPr/>
        </p:nvSpPr>
        <p:spPr bwMode="auto">
          <a:xfrm>
            <a:off x="5351463" y="1738313"/>
            <a:ext cx="53975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52" name="Freeform 6"/>
          <p:cNvSpPr>
            <a:spLocks noChangeArrowheads="1"/>
          </p:cNvSpPr>
          <p:nvPr/>
        </p:nvSpPr>
        <p:spPr bwMode="auto">
          <a:xfrm>
            <a:off x="4381500" y="1670050"/>
            <a:ext cx="482600" cy="444500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53" name="TextBox 7"/>
          <p:cNvSpPr>
            <a:spLocks noChangeArrowheads="1"/>
          </p:cNvSpPr>
          <p:nvPr/>
        </p:nvSpPr>
        <p:spPr bwMode="auto">
          <a:xfrm>
            <a:off x="4538663" y="174625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4" name="TextBox 8"/>
          <p:cNvSpPr>
            <a:spLocks noChangeArrowheads="1"/>
          </p:cNvSpPr>
          <p:nvPr/>
        </p:nvSpPr>
        <p:spPr bwMode="auto">
          <a:xfrm>
            <a:off x="6176963" y="2519363"/>
            <a:ext cx="5500687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55" name="Freeform 6"/>
          <p:cNvSpPr>
            <a:spLocks noChangeArrowheads="1"/>
          </p:cNvSpPr>
          <p:nvPr/>
        </p:nvSpPr>
        <p:spPr bwMode="auto">
          <a:xfrm>
            <a:off x="5207000" y="2486025"/>
            <a:ext cx="482600" cy="446088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56" name="TextBox 11"/>
          <p:cNvSpPr>
            <a:spLocks noChangeArrowheads="1"/>
          </p:cNvSpPr>
          <p:nvPr/>
        </p:nvSpPr>
        <p:spPr bwMode="auto">
          <a:xfrm>
            <a:off x="5364163" y="2557463"/>
            <a:ext cx="16192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7" name="TextBox 12"/>
          <p:cNvSpPr>
            <a:spLocks noChangeArrowheads="1"/>
          </p:cNvSpPr>
          <p:nvPr/>
        </p:nvSpPr>
        <p:spPr bwMode="auto">
          <a:xfrm>
            <a:off x="5435600" y="3303588"/>
            <a:ext cx="534828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58" name="Freeform 6"/>
          <p:cNvSpPr>
            <a:spLocks noChangeArrowheads="1"/>
          </p:cNvSpPr>
          <p:nvPr/>
        </p:nvSpPr>
        <p:spPr bwMode="auto">
          <a:xfrm>
            <a:off x="4381500" y="3240088"/>
            <a:ext cx="482600" cy="446087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59" name="TextBox 15"/>
          <p:cNvSpPr>
            <a:spLocks noChangeArrowheads="1"/>
          </p:cNvSpPr>
          <p:nvPr/>
        </p:nvSpPr>
        <p:spPr bwMode="auto">
          <a:xfrm>
            <a:off x="4538663" y="334010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0" name="TextBox 16"/>
          <p:cNvSpPr>
            <a:spLocks noChangeArrowheads="1"/>
          </p:cNvSpPr>
          <p:nvPr/>
        </p:nvSpPr>
        <p:spPr bwMode="auto">
          <a:xfrm>
            <a:off x="6261100" y="4052888"/>
            <a:ext cx="5578475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61" name="Freeform 6"/>
          <p:cNvSpPr>
            <a:spLocks noChangeArrowheads="1"/>
          </p:cNvSpPr>
          <p:nvPr/>
        </p:nvSpPr>
        <p:spPr bwMode="auto">
          <a:xfrm>
            <a:off x="5207000" y="3997325"/>
            <a:ext cx="482600" cy="446088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62" name="TextBox 19"/>
          <p:cNvSpPr>
            <a:spLocks noChangeArrowheads="1"/>
          </p:cNvSpPr>
          <p:nvPr/>
        </p:nvSpPr>
        <p:spPr bwMode="auto">
          <a:xfrm>
            <a:off x="5364163" y="408940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3" name="TextBox 20"/>
          <p:cNvSpPr>
            <a:spLocks noChangeArrowheads="1"/>
          </p:cNvSpPr>
          <p:nvPr/>
        </p:nvSpPr>
        <p:spPr bwMode="auto">
          <a:xfrm>
            <a:off x="5435600" y="4795838"/>
            <a:ext cx="5540375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64" name="Freeform 6"/>
          <p:cNvSpPr>
            <a:spLocks noChangeArrowheads="1"/>
          </p:cNvSpPr>
          <p:nvPr/>
        </p:nvSpPr>
        <p:spPr bwMode="auto">
          <a:xfrm>
            <a:off x="4381500" y="4751388"/>
            <a:ext cx="482600" cy="446087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65" name="TextBox 23"/>
          <p:cNvSpPr>
            <a:spLocks noChangeArrowheads="1"/>
          </p:cNvSpPr>
          <p:nvPr/>
        </p:nvSpPr>
        <p:spPr bwMode="auto">
          <a:xfrm>
            <a:off x="4538663" y="483235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6" name="Freeform 5"/>
          <p:cNvSpPr>
            <a:spLocks noChangeArrowheads="1"/>
          </p:cNvSpPr>
          <p:nvPr/>
        </p:nvSpPr>
        <p:spPr bwMode="auto">
          <a:xfrm>
            <a:off x="4743450" y="1628775"/>
            <a:ext cx="5214938" cy="541338"/>
          </a:xfrm>
          <a:custGeom>
            <a:avLst/>
            <a:gdLst>
              <a:gd name="T0" fmla="*/ 12255 w 12769"/>
              <a:gd name="T1" fmla="*/ 31 h 1159"/>
              <a:gd name="T2" fmla="*/ 12727 w 12769"/>
              <a:gd name="T3" fmla="*/ 503 h 1159"/>
              <a:gd name="T4" fmla="*/ 12727 w 12769"/>
              <a:gd name="T5" fmla="*/ 656 h 1159"/>
              <a:gd name="T6" fmla="*/ 12255 w 12769"/>
              <a:gd name="T7" fmla="*/ 1128 h 1159"/>
              <a:gd name="T8" fmla="*/ 12180 w 12769"/>
              <a:gd name="T9" fmla="*/ 1159 h 1159"/>
              <a:gd name="T10" fmla="*/ 591 w 12769"/>
              <a:gd name="T11" fmla="*/ 1159 h 1159"/>
              <a:gd name="T12" fmla="*/ 514 w 12769"/>
              <a:gd name="T13" fmla="*/ 1128 h 1159"/>
              <a:gd name="T14" fmla="*/ 42 w 12769"/>
              <a:gd name="T15" fmla="*/ 656 h 1159"/>
              <a:gd name="T16" fmla="*/ 42 w 12769"/>
              <a:gd name="T17" fmla="*/ 503 h 1159"/>
              <a:gd name="T18" fmla="*/ 514 w 12769"/>
              <a:gd name="T19" fmla="*/ 31 h 1159"/>
              <a:gd name="T20" fmla="*/ 591 w 12769"/>
              <a:gd name="T21" fmla="*/ 0 h 1159"/>
              <a:gd name="T22" fmla="*/ 12178 w 12769"/>
              <a:gd name="T23" fmla="*/ 0 h 1159"/>
              <a:gd name="T24" fmla="*/ 12255 w 12769"/>
              <a:gd name="T25" fmla="*/ 31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rgbClr val="C00000"/>
          </a:solidFill>
          <a:ln w="12700">
            <a:solidFill>
              <a:srgbClr val="0070C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18" rIns="0" bIns="45718" anchor="ctr"/>
          <a:lstStyle/>
          <a:p>
            <a:pPr algn="ctr">
              <a:defRPr/>
            </a:pPr>
            <a:endParaRPr lang="zh-CN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67" name="TextBox 4"/>
          <p:cNvSpPr>
            <a:spLocks noChangeArrowheads="1"/>
          </p:cNvSpPr>
          <p:nvPr/>
        </p:nvSpPr>
        <p:spPr bwMode="auto">
          <a:xfrm>
            <a:off x="5351463" y="1730375"/>
            <a:ext cx="5397500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0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bldLvl="0" animBg="1" autoUpdateAnimBg="0"/>
      <p:bldP spid="44" grpId="0" animBg="1"/>
      <p:bldP spid="45" grpId="0" bldLvl="0" autoUpdateAnimBg="0"/>
      <p:bldP spid="46" grpId="0" bldLvl="0" autoUpdateAnimBg="0"/>
      <p:bldP spid="47" grpId="0" animBg="1"/>
      <p:bldP spid="48" grpId="0" animBg="1"/>
      <p:bldP spid="49" grpId="0" animBg="1"/>
      <p:bldP spid="50" grpId="0" animBg="1"/>
      <p:bldP spid="51" grpId="0" bldLvl="0" autoUpdateAnimBg="0"/>
      <p:bldP spid="52" grpId="0" animBg="1"/>
      <p:bldP spid="53" grpId="0" bldLvl="0" autoUpdateAnimBg="0"/>
      <p:bldP spid="54" grpId="0" bldLvl="0" autoUpdateAnimBg="0"/>
      <p:bldP spid="55" grpId="0" animBg="1"/>
      <p:bldP spid="56" grpId="0" bldLvl="0" autoUpdateAnimBg="0"/>
      <p:bldP spid="57" grpId="0" bldLvl="0" autoUpdateAnimBg="0"/>
      <p:bldP spid="58" grpId="0" animBg="1"/>
      <p:bldP spid="59" grpId="0" bldLvl="0" autoUpdateAnimBg="0"/>
      <p:bldP spid="60" grpId="0" bldLvl="0" autoUpdateAnimBg="0"/>
      <p:bldP spid="61" grpId="0" animBg="1"/>
      <p:bldP spid="62" grpId="0" bldLvl="0" autoUpdateAnimBg="0"/>
      <p:bldP spid="63" grpId="0" bldLvl="0" autoUpdateAnimBg="0"/>
      <p:bldP spid="64" grpId="0" animBg="1"/>
      <p:bldP spid="65" grpId="0" bldLvl="0" autoUpdateAnimBg="0"/>
      <p:bldP spid="6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  <p:cxnSp>
        <p:nvCxnSpPr>
          <p:cNvPr id="61" name="MH_Other_1"/>
          <p:cNvCxnSpPr>
            <a:cxnSpLocks noChangeShapeType="1"/>
          </p:cNvCxnSpPr>
          <p:nvPr>
            <p:custDataLst>
              <p:tags r:id="rId1"/>
            </p:custDataLst>
          </p:nvPr>
        </p:nvCxnSpPr>
        <p:spPr bwMode="auto">
          <a:xfrm>
            <a:off x="1162050" y="2562225"/>
            <a:ext cx="652463" cy="0"/>
          </a:xfrm>
          <a:prstGeom prst="line">
            <a:avLst/>
          </a:prstGeom>
          <a:noFill/>
          <a:ln w="25400" algn="ctr">
            <a:solidFill>
              <a:srgbClr val="7F7F7F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2" name="MH_SubTitle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25650" y="1966913"/>
            <a:ext cx="1190625" cy="1190625"/>
          </a:xfrm>
          <a:prstGeom prst="ellipse">
            <a:avLst/>
          </a:prstGeom>
          <a:solidFill>
            <a:srgbClr val="0070C0"/>
          </a:solidFill>
          <a:ln w="12700">
            <a:solidFill>
              <a:srgbClr val="0070C0"/>
            </a:solidFill>
          </a:ln>
          <a:effectLst/>
        </p:spPr>
        <p:txBody>
          <a:bodyPr lIns="91393" tIns="45697" rIns="91393" bIns="45697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5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en-US" altLang="zh-CN" sz="25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MH_Other_2"/>
          <p:cNvSpPr>
            <a:spLocks/>
          </p:cNvSpPr>
          <p:nvPr>
            <p:custDataLst>
              <p:tags r:id="rId3"/>
            </p:custDataLst>
          </p:nvPr>
        </p:nvSpPr>
        <p:spPr bwMode="auto">
          <a:xfrm flipH="1">
            <a:off x="2620963" y="1755775"/>
            <a:ext cx="819150" cy="806450"/>
          </a:xfrm>
          <a:custGeom>
            <a:avLst/>
            <a:gdLst>
              <a:gd name="T0" fmla="*/ 0 w 722402"/>
              <a:gd name="T1" fmla="*/ 706355 h 711200"/>
              <a:gd name="T2" fmla="*/ 210799 w 722402"/>
              <a:gd name="T3" fmla="*/ 202969 h 711200"/>
              <a:gd name="T4" fmla="*/ 717354 w 722402"/>
              <a:gd name="T5" fmla="*/ 89 h 711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2402" h="711200">
                <a:moveTo>
                  <a:pt x="0" y="711200"/>
                </a:moveTo>
                <a:cubicBezTo>
                  <a:pt x="0" y="520636"/>
                  <a:pt x="76476" y="338044"/>
                  <a:pt x="212282" y="204361"/>
                </a:cubicBezTo>
                <a:cubicBezTo>
                  <a:pt x="348088" y="70678"/>
                  <a:pt x="531862" y="-2913"/>
                  <a:pt x="722402" y="89"/>
                </a:cubicBezTo>
              </a:path>
            </a:pathLst>
          </a:custGeom>
          <a:noFill/>
          <a:ln w="2540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9" tIns="45709" rIns="91419" bIns="4570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400" kern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MH_Other_3"/>
          <p:cNvSpPr>
            <a:spLocks/>
          </p:cNvSpPr>
          <p:nvPr>
            <p:custDataLst>
              <p:tags r:id="rId4"/>
            </p:custDataLst>
          </p:nvPr>
        </p:nvSpPr>
        <p:spPr bwMode="auto">
          <a:xfrm flipV="1">
            <a:off x="1801813" y="2562225"/>
            <a:ext cx="819150" cy="806450"/>
          </a:xfrm>
          <a:custGeom>
            <a:avLst/>
            <a:gdLst>
              <a:gd name="T0" fmla="*/ 0 w 722402"/>
              <a:gd name="T1" fmla="*/ 706357 h 711200"/>
              <a:gd name="T2" fmla="*/ 210799 w 722402"/>
              <a:gd name="T3" fmla="*/ 202969 h 711200"/>
              <a:gd name="T4" fmla="*/ 717354 w 722402"/>
              <a:gd name="T5" fmla="*/ 89 h 711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2402" h="711200">
                <a:moveTo>
                  <a:pt x="0" y="711200"/>
                </a:moveTo>
                <a:cubicBezTo>
                  <a:pt x="0" y="520636"/>
                  <a:pt x="76476" y="338044"/>
                  <a:pt x="212282" y="204361"/>
                </a:cubicBezTo>
                <a:cubicBezTo>
                  <a:pt x="348088" y="70678"/>
                  <a:pt x="531862" y="-2913"/>
                  <a:pt x="722402" y="89"/>
                </a:cubicBezTo>
              </a:path>
            </a:pathLst>
          </a:custGeom>
          <a:noFill/>
          <a:ln w="2540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9" tIns="45709" rIns="91419" bIns="4570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400" kern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MH_SubTitle_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462463" y="1966913"/>
            <a:ext cx="1187450" cy="1190625"/>
          </a:xfrm>
          <a:prstGeom prst="ellipse">
            <a:avLst/>
          </a:prstGeom>
          <a:solidFill>
            <a:srgbClr val="0070C0"/>
          </a:solidFill>
          <a:ln w="12700">
            <a:solidFill>
              <a:srgbClr val="0070C0"/>
            </a:solidFill>
          </a:ln>
          <a:effectLst/>
        </p:spPr>
        <p:txBody>
          <a:bodyPr lIns="91393" tIns="45697" rIns="91393" bIns="45697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5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en-US" altLang="zh-CN" sz="25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MH_Other_4"/>
          <p:cNvSpPr>
            <a:spLocks/>
          </p:cNvSpPr>
          <p:nvPr>
            <p:custDataLst>
              <p:tags r:id="rId6"/>
            </p:custDataLst>
          </p:nvPr>
        </p:nvSpPr>
        <p:spPr bwMode="auto">
          <a:xfrm flipH="1">
            <a:off x="5057775" y="1755775"/>
            <a:ext cx="817563" cy="806450"/>
          </a:xfrm>
          <a:custGeom>
            <a:avLst/>
            <a:gdLst>
              <a:gd name="T0" fmla="*/ 0 w 722402"/>
              <a:gd name="T1" fmla="*/ 706355 h 711200"/>
              <a:gd name="T2" fmla="*/ 210799 w 722402"/>
              <a:gd name="T3" fmla="*/ 202969 h 711200"/>
              <a:gd name="T4" fmla="*/ 717354 w 722402"/>
              <a:gd name="T5" fmla="*/ 89 h 711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2402" h="711200">
                <a:moveTo>
                  <a:pt x="0" y="711200"/>
                </a:moveTo>
                <a:cubicBezTo>
                  <a:pt x="0" y="520636"/>
                  <a:pt x="76476" y="338044"/>
                  <a:pt x="212282" y="204361"/>
                </a:cubicBezTo>
                <a:cubicBezTo>
                  <a:pt x="348088" y="70678"/>
                  <a:pt x="531862" y="-2913"/>
                  <a:pt x="722402" y="89"/>
                </a:cubicBezTo>
              </a:path>
            </a:pathLst>
          </a:custGeom>
          <a:noFill/>
          <a:ln w="2540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9" tIns="45709" rIns="91419" bIns="4570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400" kern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MH_Other_5"/>
          <p:cNvSpPr>
            <a:spLocks/>
          </p:cNvSpPr>
          <p:nvPr>
            <p:custDataLst>
              <p:tags r:id="rId7"/>
            </p:custDataLst>
          </p:nvPr>
        </p:nvSpPr>
        <p:spPr bwMode="auto">
          <a:xfrm flipV="1">
            <a:off x="4238625" y="2562225"/>
            <a:ext cx="819150" cy="806450"/>
          </a:xfrm>
          <a:custGeom>
            <a:avLst/>
            <a:gdLst>
              <a:gd name="T0" fmla="*/ 0 w 722402"/>
              <a:gd name="T1" fmla="*/ 706357 h 711200"/>
              <a:gd name="T2" fmla="*/ 210799 w 722402"/>
              <a:gd name="T3" fmla="*/ 202969 h 711200"/>
              <a:gd name="T4" fmla="*/ 717354 w 722402"/>
              <a:gd name="T5" fmla="*/ 89 h 711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2402" h="711200">
                <a:moveTo>
                  <a:pt x="0" y="711200"/>
                </a:moveTo>
                <a:cubicBezTo>
                  <a:pt x="0" y="520636"/>
                  <a:pt x="76476" y="338044"/>
                  <a:pt x="212282" y="204361"/>
                </a:cubicBezTo>
                <a:cubicBezTo>
                  <a:pt x="348088" y="70678"/>
                  <a:pt x="531862" y="-2913"/>
                  <a:pt x="722402" y="89"/>
                </a:cubicBezTo>
              </a:path>
            </a:pathLst>
          </a:custGeom>
          <a:noFill/>
          <a:ln w="2540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9" tIns="45709" rIns="91419" bIns="4570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400" kern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MH_SubTitle_3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896100" y="1966913"/>
            <a:ext cx="1189038" cy="1190625"/>
          </a:xfrm>
          <a:prstGeom prst="ellipse">
            <a:avLst/>
          </a:prstGeom>
          <a:solidFill>
            <a:srgbClr val="C00000"/>
          </a:solidFill>
          <a:ln w="12700">
            <a:noFill/>
            <a:round/>
            <a:headEnd/>
            <a:tailEnd/>
          </a:ln>
          <a:effectLst/>
        </p:spPr>
        <p:txBody>
          <a:bodyPr wrap="none" lIns="96198" tIns="48100" rIns="96198" bIns="481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5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en-US" altLang="zh-CN" sz="25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MH_Other_6"/>
          <p:cNvSpPr>
            <a:spLocks/>
          </p:cNvSpPr>
          <p:nvPr>
            <p:custDataLst>
              <p:tags r:id="rId9"/>
            </p:custDataLst>
          </p:nvPr>
        </p:nvSpPr>
        <p:spPr bwMode="auto">
          <a:xfrm flipH="1">
            <a:off x="7489825" y="1755775"/>
            <a:ext cx="817563" cy="806450"/>
          </a:xfrm>
          <a:custGeom>
            <a:avLst/>
            <a:gdLst>
              <a:gd name="T0" fmla="*/ 0 w 722402"/>
              <a:gd name="T1" fmla="*/ 706355 h 711200"/>
              <a:gd name="T2" fmla="*/ 210799 w 722402"/>
              <a:gd name="T3" fmla="*/ 202969 h 711200"/>
              <a:gd name="T4" fmla="*/ 717354 w 722402"/>
              <a:gd name="T5" fmla="*/ 89 h 711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2402" h="711200">
                <a:moveTo>
                  <a:pt x="0" y="711200"/>
                </a:moveTo>
                <a:cubicBezTo>
                  <a:pt x="0" y="520636"/>
                  <a:pt x="76476" y="338044"/>
                  <a:pt x="212282" y="204361"/>
                </a:cubicBezTo>
                <a:cubicBezTo>
                  <a:pt x="348088" y="70678"/>
                  <a:pt x="531862" y="-2913"/>
                  <a:pt x="722402" y="89"/>
                </a:cubicBezTo>
              </a:path>
            </a:pathLst>
          </a:custGeom>
          <a:noFill/>
          <a:ln w="2540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9" tIns="45709" rIns="91419" bIns="4570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400" kern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MH_Other_7"/>
          <p:cNvSpPr>
            <a:spLocks/>
          </p:cNvSpPr>
          <p:nvPr>
            <p:custDataLst>
              <p:tags r:id="rId10"/>
            </p:custDataLst>
          </p:nvPr>
        </p:nvSpPr>
        <p:spPr bwMode="auto">
          <a:xfrm flipV="1">
            <a:off x="6670675" y="2562225"/>
            <a:ext cx="819150" cy="806450"/>
          </a:xfrm>
          <a:custGeom>
            <a:avLst/>
            <a:gdLst>
              <a:gd name="T0" fmla="*/ 0 w 722402"/>
              <a:gd name="T1" fmla="*/ 706357 h 711200"/>
              <a:gd name="T2" fmla="*/ 210799 w 722402"/>
              <a:gd name="T3" fmla="*/ 202969 h 711200"/>
              <a:gd name="T4" fmla="*/ 717354 w 722402"/>
              <a:gd name="T5" fmla="*/ 89 h 711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2402" h="711200">
                <a:moveTo>
                  <a:pt x="0" y="711200"/>
                </a:moveTo>
                <a:cubicBezTo>
                  <a:pt x="0" y="520636"/>
                  <a:pt x="76476" y="338044"/>
                  <a:pt x="212282" y="204361"/>
                </a:cubicBezTo>
                <a:cubicBezTo>
                  <a:pt x="348088" y="70678"/>
                  <a:pt x="531862" y="-2913"/>
                  <a:pt x="722402" y="89"/>
                </a:cubicBezTo>
              </a:path>
            </a:pathLst>
          </a:custGeom>
          <a:noFill/>
          <a:ln w="2540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9" tIns="45709" rIns="91419" bIns="4570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400" kern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1" name="MH_Other_8"/>
          <p:cNvCxnSpPr>
            <a:cxnSpLocks noChangeShapeType="1"/>
          </p:cNvCxnSpPr>
          <p:nvPr>
            <p:custDataLst>
              <p:tags r:id="rId11"/>
            </p:custDataLst>
          </p:nvPr>
        </p:nvCxnSpPr>
        <p:spPr bwMode="auto">
          <a:xfrm>
            <a:off x="8294688" y="2562225"/>
            <a:ext cx="827087" cy="0"/>
          </a:xfrm>
          <a:prstGeom prst="line">
            <a:avLst/>
          </a:prstGeom>
          <a:noFill/>
          <a:ln w="25400" algn="ctr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2" name="MH_SubTitle_4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9337675" y="1966913"/>
            <a:ext cx="1187450" cy="1190625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91393" tIns="45697" rIns="91393" bIns="45697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5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en-US" altLang="zh-CN" sz="25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MH_Other_9"/>
          <p:cNvSpPr>
            <a:spLocks/>
          </p:cNvSpPr>
          <p:nvPr>
            <p:custDataLst>
              <p:tags r:id="rId13"/>
            </p:custDataLst>
          </p:nvPr>
        </p:nvSpPr>
        <p:spPr bwMode="auto">
          <a:xfrm flipH="1">
            <a:off x="9931400" y="1755775"/>
            <a:ext cx="817563" cy="806450"/>
          </a:xfrm>
          <a:custGeom>
            <a:avLst/>
            <a:gdLst>
              <a:gd name="T0" fmla="*/ 0 w 722402"/>
              <a:gd name="T1" fmla="*/ 706355 h 711200"/>
              <a:gd name="T2" fmla="*/ 210799 w 722402"/>
              <a:gd name="T3" fmla="*/ 202969 h 711200"/>
              <a:gd name="T4" fmla="*/ 717354 w 722402"/>
              <a:gd name="T5" fmla="*/ 89 h 711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2402" h="711200">
                <a:moveTo>
                  <a:pt x="0" y="711200"/>
                </a:moveTo>
                <a:cubicBezTo>
                  <a:pt x="0" y="520636"/>
                  <a:pt x="76476" y="338044"/>
                  <a:pt x="212282" y="204361"/>
                </a:cubicBezTo>
                <a:cubicBezTo>
                  <a:pt x="348088" y="70678"/>
                  <a:pt x="531862" y="-2913"/>
                  <a:pt x="722402" y="89"/>
                </a:cubicBezTo>
              </a:path>
            </a:pathLst>
          </a:custGeom>
          <a:noFill/>
          <a:ln w="2540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9" tIns="45709" rIns="91419" bIns="4570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400" kern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MH_Other_10"/>
          <p:cNvSpPr>
            <a:spLocks/>
          </p:cNvSpPr>
          <p:nvPr>
            <p:custDataLst>
              <p:tags r:id="rId14"/>
            </p:custDataLst>
          </p:nvPr>
        </p:nvSpPr>
        <p:spPr bwMode="auto">
          <a:xfrm flipV="1">
            <a:off x="9112250" y="2562225"/>
            <a:ext cx="819150" cy="806450"/>
          </a:xfrm>
          <a:custGeom>
            <a:avLst/>
            <a:gdLst>
              <a:gd name="T0" fmla="*/ 0 w 722402"/>
              <a:gd name="T1" fmla="*/ 706357 h 711200"/>
              <a:gd name="T2" fmla="*/ 210799 w 722402"/>
              <a:gd name="T3" fmla="*/ 202969 h 711200"/>
              <a:gd name="T4" fmla="*/ 717354 w 722402"/>
              <a:gd name="T5" fmla="*/ 89 h 711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2402" h="711200">
                <a:moveTo>
                  <a:pt x="0" y="711200"/>
                </a:moveTo>
                <a:cubicBezTo>
                  <a:pt x="0" y="520636"/>
                  <a:pt x="76476" y="338044"/>
                  <a:pt x="212282" y="204361"/>
                </a:cubicBezTo>
                <a:cubicBezTo>
                  <a:pt x="348088" y="70678"/>
                  <a:pt x="531862" y="-2913"/>
                  <a:pt x="722402" y="89"/>
                </a:cubicBezTo>
              </a:path>
            </a:pathLst>
          </a:custGeom>
          <a:noFill/>
          <a:ln w="2540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9" tIns="45709" rIns="91419" bIns="4570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2400" kern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5" name="MH_Other_11"/>
          <p:cNvCxnSpPr>
            <a:cxnSpLocks noChangeShapeType="1"/>
          </p:cNvCxnSpPr>
          <p:nvPr>
            <p:custDataLst>
              <p:tags r:id="rId15"/>
            </p:custDataLst>
          </p:nvPr>
        </p:nvCxnSpPr>
        <p:spPr bwMode="auto">
          <a:xfrm>
            <a:off x="10736263" y="2562225"/>
            <a:ext cx="652462" cy="0"/>
          </a:xfrm>
          <a:prstGeom prst="line">
            <a:avLst/>
          </a:prstGeom>
          <a:noFill/>
          <a:ln w="25400" algn="ctr">
            <a:solidFill>
              <a:srgbClr val="7F7F7F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" name="MH_Other_12"/>
          <p:cNvCxnSpPr>
            <a:cxnSpLocks noChangeShapeType="1"/>
          </p:cNvCxnSpPr>
          <p:nvPr>
            <p:custDataLst>
              <p:tags r:id="rId16"/>
            </p:custDataLst>
          </p:nvPr>
        </p:nvCxnSpPr>
        <p:spPr bwMode="auto">
          <a:xfrm>
            <a:off x="3425825" y="2562225"/>
            <a:ext cx="827088" cy="0"/>
          </a:xfrm>
          <a:prstGeom prst="line">
            <a:avLst/>
          </a:prstGeom>
          <a:noFill/>
          <a:ln w="25400" algn="ctr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7" name="MH_Other_13"/>
          <p:cNvCxnSpPr>
            <a:cxnSpLocks noChangeShapeType="1"/>
          </p:cNvCxnSpPr>
          <p:nvPr>
            <p:custDataLst>
              <p:tags r:id="rId17"/>
            </p:custDataLst>
          </p:nvPr>
        </p:nvCxnSpPr>
        <p:spPr bwMode="auto">
          <a:xfrm>
            <a:off x="5861050" y="2562225"/>
            <a:ext cx="825500" cy="0"/>
          </a:xfrm>
          <a:prstGeom prst="line">
            <a:avLst/>
          </a:prstGeom>
          <a:noFill/>
          <a:ln w="25400" algn="ctr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78" name="组合 77"/>
          <p:cNvGrpSpPr>
            <a:grpSpLocks/>
          </p:cNvGrpSpPr>
          <p:nvPr/>
        </p:nvGrpSpPr>
        <p:grpSpPr bwMode="auto">
          <a:xfrm>
            <a:off x="1555750" y="3762375"/>
            <a:ext cx="9634538" cy="1817688"/>
            <a:chOff x="1394883" y="3746500"/>
            <a:chExt cx="9635901" cy="1816100"/>
          </a:xfrm>
        </p:grpSpPr>
        <p:sp>
          <p:nvSpPr>
            <p:cNvPr id="79" name="TextBox 78"/>
            <p:cNvSpPr txBox="1"/>
            <p:nvPr/>
          </p:nvSpPr>
          <p:spPr>
            <a:xfrm>
              <a:off x="1596525" y="3746500"/>
              <a:ext cx="1724269" cy="3997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 kern="0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</a:p>
          </p:txBody>
        </p:sp>
        <p:sp>
          <p:nvSpPr>
            <p:cNvPr id="80" name="Rectangle 5"/>
            <p:cNvSpPr>
              <a:spLocks/>
            </p:cNvSpPr>
            <p:nvPr/>
          </p:nvSpPr>
          <p:spPr bwMode="auto">
            <a:xfrm>
              <a:off x="1394883" y="4247712"/>
              <a:ext cx="2127551" cy="1314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eaLnBrk="1" hangingPunct="1">
                <a:lnSpc>
                  <a:spcPct val="150000"/>
                </a:lnSpc>
                <a:buFontTx/>
                <a:buNone/>
                <a:defRPr/>
              </a:pPr>
              <a:r>
                <a:rPr lang="zh-CN" altLang="en-US" sz="1400" kern="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latin typeface="微软雅黑" pitchFamily="34" charset="-122"/>
                  <a:ea typeface="微软雅黑" pitchFamily="34" charset="-122"/>
                  <a:sym typeface="Gill Sans" charset="0"/>
                </a:rPr>
                <a:t>此处添加详细文本描述，建议与标题相关并符合整体语言风格，语言描述尽量简洁生动。</a:t>
              </a:r>
              <a:endParaRPr lang="en-US" sz="1400" kern="0" dirty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133708" y="3746500"/>
              <a:ext cx="1724269" cy="3997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 kern="0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</a:p>
          </p:txBody>
        </p:sp>
        <p:sp>
          <p:nvSpPr>
            <p:cNvPr id="82" name="Rectangle 5"/>
            <p:cNvSpPr>
              <a:spLocks/>
            </p:cNvSpPr>
            <p:nvPr/>
          </p:nvSpPr>
          <p:spPr bwMode="auto">
            <a:xfrm>
              <a:off x="3932067" y="4247712"/>
              <a:ext cx="2127551" cy="1314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eaLnBrk="1" hangingPunct="1">
                <a:lnSpc>
                  <a:spcPct val="150000"/>
                </a:lnSpc>
                <a:buFontTx/>
                <a:buNone/>
                <a:defRPr/>
              </a:pPr>
              <a:r>
                <a:rPr lang="zh-CN" altLang="en-US" sz="1400" kern="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latin typeface="微软雅黑" pitchFamily="34" charset="-122"/>
                  <a:ea typeface="微软雅黑" pitchFamily="34" charset="-122"/>
                  <a:sym typeface="Gill Sans" charset="0"/>
                </a:rPr>
                <a:t>此处添加详细文本描述，建议与标题相关并符合整体语言风格，语言描述尽量简洁生动。</a:t>
              </a:r>
              <a:endParaRPr lang="en-US" sz="1400" kern="0" dirty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6569278" y="3746500"/>
              <a:ext cx="1722681" cy="3997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 kern="0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</a:p>
          </p:txBody>
        </p:sp>
        <p:sp>
          <p:nvSpPr>
            <p:cNvPr id="84" name="Rectangle 5"/>
            <p:cNvSpPr>
              <a:spLocks/>
            </p:cNvSpPr>
            <p:nvPr/>
          </p:nvSpPr>
          <p:spPr bwMode="auto">
            <a:xfrm>
              <a:off x="6366049" y="4247712"/>
              <a:ext cx="2129138" cy="1314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eaLnBrk="1" hangingPunct="1">
                <a:lnSpc>
                  <a:spcPct val="150000"/>
                </a:lnSpc>
                <a:buFontTx/>
                <a:buNone/>
                <a:defRPr/>
              </a:pPr>
              <a:r>
                <a:rPr lang="zh-CN" altLang="en-US" sz="1400" kern="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latin typeface="微软雅黑" pitchFamily="34" charset="-122"/>
                  <a:ea typeface="微软雅黑" pitchFamily="34" charset="-122"/>
                  <a:sym typeface="Gill Sans" charset="0"/>
                </a:rPr>
                <a:t>此处添加详细文本描述，建议与标题相关并符合整体语言风格，语言描述尽量简洁生动。</a:t>
              </a:r>
              <a:endParaRPr lang="en-US" sz="1400" kern="0" dirty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9104874" y="3746500"/>
              <a:ext cx="1724269" cy="39970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000" kern="0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</a:p>
          </p:txBody>
        </p:sp>
        <p:sp>
          <p:nvSpPr>
            <p:cNvPr id="86" name="Rectangle 5"/>
            <p:cNvSpPr>
              <a:spLocks/>
            </p:cNvSpPr>
            <p:nvPr/>
          </p:nvSpPr>
          <p:spPr bwMode="auto">
            <a:xfrm>
              <a:off x="8903233" y="4247712"/>
              <a:ext cx="2127551" cy="1314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eaLnBrk="1" hangingPunct="1">
                <a:lnSpc>
                  <a:spcPct val="150000"/>
                </a:lnSpc>
                <a:buFontTx/>
                <a:buNone/>
                <a:defRPr/>
              </a:pPr>
              <a:r>
                <a:rPr lang="zh-CN" altLang="en-US" sz="1400" kern="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latin typeface="微软雅黑" pitchFamily="34" charset="-122"/>
                  <a:ea typeface="微软雅黑" pitchFamily="34" charset="-122"/>
                  <a:sym typeface="Gill Sans" charset="0"/>
                </a:rPr>
                <a:t>此处添加详细文本描述，建议与标题相关并符合整体语言风格，语言描述尽量简洁生动。</a:t>
              </a:r>
              <a:endParaRPr lang="en-US" sz="1400" kern="0" dirty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微软雅黑" pitchFamily="34" charset="-122"/>
                <a:ea typeface="微软雅黑" pitchFamily="34" charset="-122"/>
                <a:cs typeface="Lato Light" charset="0"/>
                <a:sym typeface="Lato Light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5" grpId="0" animBg="1"/>
      <p:bldP spid="68" grpId="0" animBg="1"/>
      <p:bldP spid="7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  <p:sp>
        <p:nvSpPr>
          <p:cNvPr id="60" name="Freeform 12"/>
          <p:cNvSpPr>
            <a:spLocks/>
          </p:cNvSpPr>
          <p:nvPr/>
        </p:nvSpPr>
        <p:spPr bwMode="auto">
          <a:xfrm>
            <a:off x="1633538" y="1651000"/>
            <a:ext cx="534987" cy="1098550"/>
          </a:xfrm>
          <a:custGeom>
            <a:avLst/>
            <a:gdLst>
              <a:gd name="T0" fmla="*/ 776 w 776"/>
              <a:gd name="T1" fmla="*/ 1553 h 1553"/>
              <a:gd name="T2" fmla="*/ 0 w 776"/>
              <a:gd name="T3" fmla="*/ 777 h 1553"/>
              <a:gd name="T4" fmla="*/ 776 w 776"/>
              <a:gd name="T5" fmla="*/ 0 h 1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76" h="1553">
                <a:moveTo>
                  <a:pt x="776" y="1553"/>
                </a:moveTo>
                <a:cubicBezTo>
                  <a:pt x="348" y="1553"/>
                  <a:pt x="0" y="1205"/>
                  <a:pt x="0" y="777"/>
                </a:cubicBezTo>
                <a:cubicBezTo>
                  <a:pt x="0" y="348"/>
                  <a:pt x="348" y="0"/>
                  <a:pt x="776" y="0"/>
                </a:cubicBezTo>
              </a:path>
            </a:pathLst>
          </a:custGeom>
          <a:noFill/>
          <a:ln w="1270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19536" tIns="59769" rIns="119536" bIns="5976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61" name="Oval 13"/>
          <p:cNvSpPr>
            <a:spLocks noChangeArrowheads="1"/>
          </p:cNvSpPr>
          <p:nvPr/>
        </p:nvSpPr>
        <p:spPr bwMode="auto">
          <a:xfrm>
            <a:off x="1733550" y="1747838"/>
            <a:ext cx="869950" cy="900112"/>
          </a:xfrm>
          <a:prstGeom prst="ellipse">
            <a:avLst/>
          </a:prstGeom>
          <a:solidFill>
            <a:srgbClr val="0070C0"/>
          </a:solidFill>
          <a:ln w="12700">
            <a:noFill/>
            <a:round/>
            <a:headEnd/>
            <a:tailEnd/>
          </a:ln>
        </p:spPr>
        <p:txBody>
          <a:bodyPr lIns="119536" tIns="59769" rIns="119536" bIns="5976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62" name="Line 14"/>
          <p:cNvSpPr>
            <a:spLocks noChangeShapeType="1"/>
          </p:cNvSpPr>
          <p:nvPr/>
        </p:nvSpPr>
        <p:spPr bwMode="auto">
          <a:xfrm>
            <a:off x="2168525" y="1651000"/>
            <a:ext cx="7820025" cy="0"/>
          </a:xfrm>
          <a:prstGeom prst="line">
            <a:avLst/>
          </a:prstGeom>
          <a:noFill/>
          <a:ln w="1270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9536" tIns="59769" rIns="119536" bIns="5976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63" name="Line 15"/>
          <p:cNvSpPr>
            <a:spLocks noChangeShapeType="1"/>
          </p:cNvSpPr>
          <p:nvPr/>
        </p:nvSpPr>
        <p:spPr bwMode="auto">
          <a:xfrm>
            <a:off x="2168525" y="2749550"/>
            <a:ext cx="7820025" cy="0"/>
          </a:xfrm>
          <a:prstGeom prst="line">
            <a:avLst/>
          </a:prstGeom>
          <a:noFill/>
          <a:ln w="1270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9536" tIns="59769" rIns="119536" bIns="5976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64" name="Freeform 16"/>
          <p:cNvSpPr>
            <a:spLocks/>
          </p:cNvSpPr>
          <p:nvPr/>
        </p:nvSpPr>
        <p:spPr bwMode="auto">
          <a:xfrm>
            <a:off x="9988550" y="2749550"/>
            <a:ext cx="534988" cy="1106488"/>
          </a:xfrm>
          <a:custGeom>
            <a:avLst/>
            <a:gdLst>
              <a:gd name="T0" fmla="*/ 0 w 776"/>
              <a:gd name="T1" fmla="*/ 0 h 1553"/>
              <a:gd name="T2" fmla="*/ 776 w 776"/>
              <a:gd name="T3" fmla="*/ 776 h 1553"/>
              <a:gd name="T4" fmla="*/ 0 w 776"/>
              <a:gd name="T5" fmla="*/ 1553 h 1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76" h="1553">
                <a:moveTo>
                  <a:pt x="0" y="0"/>
                </a:moveTo>
                <a:cubicBezTo>
                  <a:pt x="428" y="0"/>
                  <a:pt x="776" y="348"/>
                  <a:pt x="776" y="776"/>
                </a:cubicBezTo>
                <a:cubicBezTo>
                  <a:pt x="776" y="1205"/>
                  <a:pt x="428" y="1553"/>
                  <a:pt x="0" y="1553"/>
                </a:cubicBezTo>
              </a:path>
            </a:pathLst>
          </a:custGeom>
          <a:noFill/>
          <a:ln w="12700" cap="flat">
            <a:solidFill>
              <a:srgbClr val="0070C0">
                <a:lumMod val="75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19536" tIns="59769" rIns="119536" bIns="5976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65" name="Oval 17"/>
          <p:cNvSpPr>
            <a:spLocks noChangeArrowheads="1"/>
          </p:cNvSpPr>
          <p:nvPr/>
        </p:nvSpPr>
        <p:spPr bwMode="auto">
          <a:xfrm>
            <a:off x="9555163" y="2852738"/>
            <a:ext cx="874712" cy="900112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noFill/>
            <a:round/>
            <a:headEnd/>
            <a:tailEnd/>
          </a:ln>
        </p:spPr>
        <p:txBody>
          <a:bodyPr lIns="119536" tIns="59769" rIns="119536" bIns="5976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66" name="Line 18"/>
          <p:cNvSpPr>
            <a:spLocks noChangeShapeType="1"/>
          </p:cNvSpPr>
          <p:nvPr/>
        </p:nvSpPr>
        <p:spPr bwMode="auto">
          <a:xfrm flipH="1">
            <a:off x="2168525" y="3856038"/>
            <a:ext cx="7820025" cy="0"/>
          </a:xfrm>
          <a:prstGeom prst="line">
            <a:avLst/>
          </a:prstGeom>
          <a:noFill/>
          <a:ln w="1270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9536" tIns="59769" rIns="119536" bIns="5976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67" name="Freeform 19"/>
          <p:cNvSpPr>
            <a:spLocks/>
          </p:cNvSpPr>
          <p:nvPr/>
        </p:nvSpPr>
        <p:spPr bwMode="auto">
          <a:xfrm>
            <a:off x="1633538" y="3856038"/>
            <a:ext cx="534987" cy="1098550"/>
          </a:xfrm>
          <a:custGeom>
            <a:avLst/>
            <a:gdLst>
              <a:gd name="T0" fmla="*/ 776 w 776"/>
              <a:gd name="T1" fmla="*/ 1553 h 1553"/>
              <a:gd name="T2" fmla="*/ 0 w 776"/>
              <a:gd name="T3" fmla="*/ 776 h 1553"/>
              <a:gd name="T4" fmla="*/ 776 w 776"/>
              <a:gd name="T5" fmla="*/ 0 h 1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76" h="1553">
                <a:moveTo>
                  <a:pt x="776" y="1553"/>
                </a:moveTo>
                <a:cubicBezTo>
                  <a:pt x="348" y="1553"/>
                  <a:pt x="0" y="1205"/>
                  <a:pt x="0" y="776"/>
                </a:cubicBezTo>
                <a:cubicBezTo>
                  <a:pt x="0" y="348"/>
                  <a:pt x="348" y="0"/>
                  <a:pt x="776" y="0"/>
                </a:cubicBezTo>
              </a:path>
            </a:pathLst>
          </a:custGeom>
          <a:noFill/>
          <a:ln w="1270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19536" tIns="59769" rIns="119536" bIns="5976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68" name="Oval 20"/>
          <p:cNvSpPr>
            <a:spLocks noChangeArrowheads="1"/>
          </p:cNvSpPr>
          <p:nvPr/>
        </p:nvSpPr>
        <p:spPr bwMode="auto">
          <a:xfrm>
            <a:off x="1733550" y="3952875"/>
            <a:ext cx="869950" cy="900113"/>
          </a:xfrm>
          <a:prstGeom prst="ellipse">
            <a:avLst/>
          </a:prstGeom>
          <a:solidFill>
            <a:srgbClr val="C00000"/>
          </a:solidFill>
          <a:ln w="12700">
            <a:noFill/>
            <a:round/>
            <a:headEnd/>
            <a:tailEnd/>
          </a:ln>
        </p:spPr>
        <p:txBody>
          <a:bodyPr lIns="119536" tIns="59769" rIns="119536" bIns="5976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69" name="Line 21"/>
          <p:cNvSpPr>
            <a:spLocks noChangeShapeType="1"/>
          </p:cNvSpPr>
          <p:nvPr/>
        </p:nvSpPr>
        <p:spPr bwMode="auto">
          <a:xfrm>
            <a:off x="2168525" y="4954588"/>
            <a:ext cx="7820025" cy="0"/>
          </a:xfrm>
          <a:prstGeom prst="line">
            <a:avLst/>
          </a:prstGeom>
          <a:noFill/>
          <a:ln w="1270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9536" tIns="59769" rIns="119536" bIns="5976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70" name="Freeform 22"/>
          <p:cNvSpPr>
            <a:spLocks/>
          </p:cNvSpPr>
          <p:nvPr/>
        </p:nvSpPr>
        <p:spPr bwMode="auto">
          <a:xfrm>
            <a:off x="9988550" y="4954588"/>
            <a:ext cx="534988" cy="1106487"/>
          </a:xfrm>
          <a:custGeom>
            <a:avLst/>
            <a:gdLst>
              <a:gd name="T0" fmla="*/ 0 w 776"/>
              <a:gd name="T1" fmla="*/ 0 h 1553"/>
              <a:gd name="T2" fmla="*/ 776 w 776"/>
              <a:gd name="T3" fmla="*/ 776 h 1553"/>
              <a:gd name="T4" fmla="*/ 0 w 776"/>
              <a:gd name="T5" fmla="*/ 1553 h 1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76" h="1553">
                <a:moveTo>
                  <a:pt x="0" y="0"/>
                </a:moveTo>
                <a:cubicBezTo>
                  <a:pt x="428" y="0"/>
                  <a:pt x="776" y="347"/>
                  <a:pt x="776" y="776"/>
                </a:cubicBezTo>
                <a:cubicBezTo>
                  <a:pt x="776" y="1205"/>
                  <a:pt x="428" y="1553"/>
                  <a:pt x="0" y="1553"/>
                </a:cubicBezTo>
              </a:path>
            </a:pathLst>
          </a:custGeom>
          <a:noFill/>
          <a:ln w="1270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19536" tIns="59769" rIns="119536" bIns="5976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71" name="Oval 23"/>
          <p:cNvSpPr>
            <a:spLocks noChangeArrowheads="1"/>
          </p:cNvSpPr>
          <p:nvPr/>
        </p:nvSpPr>
        <p:spPr bwMode="auto">
          <a:xfrm>
            <a:off x="9555163" y="5057775"/>
            <a:ext cx="874712" cy="900113"/>
          </a:xfrm>
          <a:prstGeom prst="ellipse">
            <a:avLst/>
          </a:prstGeom>
          <a:solidFill>
            <a:srgbClr val="0070C0"/>
          </a:solidFill>
          <a:ln w="12700">
            <a:noFill/>
            <a:round/>
            <a:headEnd/>
            <a:tailEnd/>
          </a:ln>
        </p:spPr>
        <p:txBody>
          <a:bodyPr lIns="119536" tIns="59769" rIns="119536" bIns="5976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72" name="Line 24"/>
          <p:cNvSpPr>
            <a:spLocks noChangeShapeType="1"/>
          </p:cNvSpPr>
          <p:nvPr/>
        </p:nvSpPr>
        <p:spPr bwMode="auto">
          <a:xfrm flipH="1">
            <a:off x="2168525" y="6054725"/>
            <a:ext cx="7820025" cy="0"/>
          </a:xfrm>
          <a:prstGeom prst="line">
            <a:avLst/>
          </a:prstGeom>
          <a:noFill/>
          <a:ln w="1270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9536" tIns="59769" rIns="119536" bIns="5976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1949450" y="1879600"/>
            <a:ext cx="438150" cy="65563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4100" kern="0" dirty="0">
                <a:solidFill>
                  <a:sysClr val="window" lastClr="FFFFFF"/>
                </a:solidFill>
                <a:latin typeface="Adobe Gothic Std B" pitchFamily="34" charset="-128"/>
                <a:ea typeface="Adobe Gothic Std B" pitchFamily="34" charset="-128"/>
              </a:rPr>
              <a:t>A</a:t>
            </a:r>
            <a:endParaRPr lang="zh-CN" altLang="en-US" sz="4100" kern="0" dirty="0">
              <a:solidFill>
                <a:sysClr val="window" lastClr="FFFFFF"/>
              </a:solidFill>
              <a:latin typeface="Adobe Gothic Std B" pitchFamily="34" charset="-128"/>
            </a:endParaRPr>
          </a:p>
        </p:txBody>
      </p:sp>
      <p:sp>
        <p:nvSpPr>
          <p:cNvPr id="74" name="TextBox 73"/>
          <p:cNvSpPr txBox="1">
            <a:spLocks noChangeArrowheads="1"/>
          </p:cNvSpPr>
          <p:nvPr/>
        </p:nvSpPr>
        <p:spPr bwMode="auto">
          <a:xfrm>
            <a:off x="2747963" y="2087563"/>
            <a:ext cx="4938712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9536" tIns="59769" rIns="119536" bIns="59769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>
              <a:lnSpc>
                <a:spcPts val="1700"/>
              </a:lnSpc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点击输入简要文字内容，文字内容需概括精炼，不用多余的文字修饰，言简意赅的说明该项内容。</a:t>
            </a:r>
            <a:endParaRPr lang="en-US" altLang="zh-CN" sz="12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9791700" y="2995613"/>
            <a:ext cx="439738" cy="655637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4100" kern="0" dirty="0">
                <a:solidFill>
                  <a:sysClr val="window" lastClr="FFFFFF"/>
                </a:solidFill>
                <a:latin typeface="Adobe Gothic Std B" pitchFamily="34" charset="-128"/>
              </a:rPr>
              <a:t>B</a:t>
            </a:r>
            <a:endParaRPr lang="zh-CN" altLang="en-US" sz="4100" kern="0" dirty="0">
              <a:solidFill>
                <a:sysClr val="window" lastClr="FFFFFF"/>
              </a:solidFill>
              <a:latin typeface="Adobe Gothic Std B" pitchFamily="34" charset="-128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1919288" y="4114800"/>
            <a:ext cx="439737" cy="65563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4100" kern="0" dirty="0">
                <a:solidFill>
                  <a:sysClr val="window" lastClr="FFFFFF"/>
                </a:solidFill>
                <a:latin typeface="Adobe Gothic Std B" pitchFamily="34" charset="-128"/>
                <a:ea typeface="Adobe Gothic Std B" pitchFamily="34" charset="-128"/>
              </a:rPr>
              <a:t>C</a:t>
            </a:r>
            <a:endParaRPr lang="zh-CN" altLang="en-US" sz="4100" kern="0" dirty="0">
              <a:solidFill>
                <a:sysClr val="window" lastClr="FFFFFF"/>
              </a:solidFill>
              <a:latin typeface="Adobe Gothic Std B" pitchFamily="34" charset="-128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9791700" y="5238750"/>
            <a:ext cx="439738" cy="65563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4100" kern="0" dirty="0">
                <a:solidFill>
                  <a:sysClr val="window" lastClr="FFFFFF"/>
                </a:solidFill>
                <a:latin typeface="Adobe Gothic Std B" pitchFamily="34" charset="-128"/>
              </a:rPr>
              <a:t>D </a:t>
            </a:r>
            <a:endParaRPr lang="zh-CN" altLang="en-US" sz="4100" kern="0" dirty="0">
              <a:solidFill>
                <a:sysClr val="window" lastClr="FFFFFF"/>
              </a:solidFill>
              <a:latin typeface="Adobe Gothic Std B" pitchFamily="34" charset="-128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503488" y="1719263"/>
            <a:ext cx="2087562" cy="396875"/>
          </a:xfrm>
          <a:prstGeom prst="rect">
            <a:avLst/>
          </a:prstGeom>
          <a:noFill/>
        </p:spPr>
        <p:txBody>
          <a:bodyPr wrap="none" lIns="119536" tIns="59769" rIns="119536" bIns="59769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kern="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点击输入标题文本</a:t>
            </a:r>
          </a:p>
        </p:txBody>
      </p:sp>
      <p:sp>
        <p:nvSpPr>
          <p:cNvPr id="79" name="TextBox 78"/>
          <p:cNvSpPr txBox="1">
            <a:spLocks noChangeArrowheads="1"/>
          </p:cNvSpPr>
          <p:nvPr/>
        </p:nvSpPr>
        <p:spPr bwMode="auto">
          <a:xfrm>
            <a:off x="4424363" y="3186113"/>
            <a:ext cx="4938712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9536" tIns="59769" rIns="119536" bIns="59769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>
              <a:lnSpc>
                <a:spcPts val="1700"/>
              </a:lnSpc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点击输入简要文字内容，文字内容需概括精炼，不用多余的文字修饰，言简意赅的说明该项内容。</a:t>
            </a:r>
            <a:endParaRPr lang="en-US" altLang="zh-CN" sz="12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181475" y="2817813"/>
            <a:ext cx="2087563" cy="396875"/>
          </a:xfrm>
          <a:prstGeom prst="rect">
            <a:avLst/>
          </a:prstGeom>
          <a:noFill/>
        </p:spPr>
        <p:txBody>
          <a:bodyPr wrap="none" lIns="119536" tIns="59769" rIns="119536" bIns="59769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kern="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点击输入标题文本</a:t>
            </a:r>
          </a:p>
        </p:txBody>
      </p:sp>
      <p:sp>
        <p:nvSpPr>
          <p:cNvPr id="81" name="TextBox 80"/>
          <p:cNvSpPr txBox="1">
            <a:spLocks noChangeArrowheads="1"/>
          </p:cNvSpPr>
          <p:nvPr/>
        </p:nvSpPr>
        <p:spPr bwMode="auto">
          <a:xfrm>
            <a:off x="2747963" y="4292600"/>
            <a:ext cx="4938712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9536" tIns="59769" rIns="119536" bIns="59769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>
              <a:lnSpc>
                <a:spcPts val="1700"/>
              </a:lnSpc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点击输入简要文字内容，文字内容需概括精炼，不用多余的文字修饰，言简意赅的说明该项内容。</a:t>
            </a:r>
            <a:endParaRPr lang="en-US" altLang="zh-CN" sz="12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503488" y="3924300"/>
            <a:ext cx="2087562" cy="396875"/>
          </a:xfrm>
          <a:prstGeom prst="rect">
            <a:avLst/>
          </a:prstGeom>
          <a:noFill/>
        </p:spPr>
        <p:txBody>
          <a:bodyPr wrap="none" lIns="119536" tIns="59769" rIns="119536" bIns="59769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kern="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点击输入标题文本</a:t>
            </a:r>
          </a:p>
        </p:txBody>
      </p:sp>
      <p:sp>
        <p:nvSpPr>
          <p:cNvPr id="83" name="TextBox 82"/>
          <p:cNvSpPr txBox="1">
            <a:spLocks noChangeArrowheads="1"/>
          </p:cNvSpPr>
          <p:nvPr/>
        </p:nvSpPr>
        <p:spPr bwMode="auto">
          <a:xfrm>
            <a:off x="4424363" y="5391150"/>
            <a:ext cx="4938712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9536" tIns="59769" rIns="119536" bIns="59769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>
              <a:lnSpc>
                <a:spcPts val="1700"/>
              </a:lnSpc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点击输入简要文字内容，文字内容需概括精炼，不用多余的文字修饰，言简意赅的说明该项内容。</a:t>
            </a:r>
            <a:endParaRPr lang="en-US" altLang="zh-CN" sz="12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181475" y="5022850"/>
            <a:ext cx="2087563" cy="396875"/>
          </a:xfrm>
          <a:prstGeom prst="rect">
            <a:avLst/>
          </a:prstGeom>
          <a:noFill/>
        </p:spPr>
        <p:txBody>
          <a:bodyPr wrap="none" lIns="119536" tIns="59769" rIns="119536" bIns="59769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kern="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点击输入标题文本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5" grpId="0" animBg="1"/>
      <p:bldP spid="68" grpId="0" animBg="1"/>
      <p:bldP spid="71" grpId="0" animBg="1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  <p:pic>
        <p:nvPicPr>
          <p:cNvPr id="28" name="Picture 2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7000" y="3502025"/>
            <a:ext cx="195262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7550" y="1557338"/>
            <a:ext cx="1949450" cy="194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1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8100" y="3505200"/>
            <a:ext cx="1949450" cy="194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0238" y="1557338"/>
            <a:ext cx="1947862" cy="194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0788" y="3505200"/>
            <a:ext cx="1949450" cy="1949450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Freeform 12"/>
          <p:cNvSpPr>
            <a:spLocks/>
          </p:cNvSpPr>
          <p:nvPr/>
        </p:nvSpPr>
        <p:spPr bwMode="auto">
          <a:xfrm>
            <a:off x="5118100" y="1557338"/>
            <a:ext cx="1949450" cy="2146300"/>
          </a:xfrm>
          <a:custGeom>
            <a:avLst/>
            <a:gdLst>
              <a:gd name="T0" fmla="*/ 0 w 1396"/>
              <a:gd name="T1" fmla="*/ 0 h 1538"/>
              <a:gd name="T2" fmla="*/ 2147483647 w 1396"/>
              <a:gd name="T3" fmla="*/ 0 h 1538"/>
              <a:gd name="T4" fmla="*/ 2147483647 w 1396"/>
              <a:gd name="T5" fmla="*/ 2147483647 h 1538"/>
              <a:gd name="T6" fmla="*/ 1528347853 w 1396"/>
              <a:gd name="T7" fmla="*/ 2147483647 h 1538"/>
              <a:gd name="T8" fmla="*/ 1362647396 w 1396"/>
              <a:gd name="T9" fmla="*/ 2147483647 h 1538"/>
              <a:gd name="T10" fmla="*/ 1193048039 w 1396"/>
              <a:gd name="T11" fmla="*/ 2147483647 h 1538"/>
              <a:gd name="T12" fmla="*/ 0 w 1396"/>
              <a:gd name="T13" fmla="*/ 2147483647 h 1538"/>
              <a:gd name="T14" fmla="*/ 0 w 1396"/>
              <a:gd name="T15" fmla="*/ 0 h 153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96" h="1538">
                <a:moveTo>
                  <a:pt x="0" y="0"/>
                </a:moveTo>
                <a:lnTo>
                  <a:pt x="1396" y="0"/>
                </a:lnTo>
                <a:lnTo>
                  <a:pt x="1396" y="1396"/>
                </a:lnTo>
                <a:lnTo>
                  <a:pt x="784" y="1396"/>
                </a:lnTo>
                <a:lnTo>
                  <a:pt x="699" y="1538"/>
                </a:lnTo>
                <a:lnTo>
                  <a:pt x="612" y="1396"/>
                </a:lnTo>
                <a:lnTo>
                  <a:pt x="0" y="1396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34" name="Freeform 13"/>
          <p:cNvSpPr>
            <a:spLocks/>
          </p:cNvSpPr>
          <p:nvPr/>
        </p:nvSpPr>
        <p:spPr bwMode="auto">
          <a:xfrm>
            <a:off x="9017000" y="1557338"/>
            <a:ext cx="1952625" cy="2146300"/>
          </a:xfrm>
          <a:custGeom>
            <a:avLst/>
            <a:gdLst>
              <a:gd name="T0" fmla="*/ 0 w 1399"/>
              <a:gd name="T1" fmla="*/ 0 h 1538"/>
              <a:gd name="T2" fmla="*/ 2147483647 w 1399"/>
              <a:gd name="T3" fmla="*/ 0 h 1538"/>
              <a:gd name="T4" fmla="*/ 2147483647 w 1399"/>
              <a:gd name="T5" fmla="*/ 2147483647 h 1538"/>
              <a:gd name="T6" fmla="*/ 1533399623 w 1399"/>
              <a:gd name="T7" fmla="*/ 2147483647 h 1538"/>
              <a:gd name="T8" fmla="*/ 1363888324 w 1399"/>
              <a:gd name="T9" fmla="*/ 2147483647 h 1538"/>
              <a:gd name="T10" fmla="*/ 1192428588 w 1399"/>
              <a:gd name="T11" fmla="*/ 2147483647 h 1538"/>
              <a:gd name="T12" fmla="*/ 0 w 1399"/>
              <a:gd name="T13" fmla="*/ 2147483647 h 1538"/>
              <a:gd name="T14" fmla="*/ 0 w 1399"/>
              <a:gd name="T15" fmla="*/ 0 h 153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99" h="1538">
                <a:moveTo>
                  <a:pt x="0" y="0"/>
                </a:moveTo>
                <a:lnTo>
                  <a:pt x="1399" y="0"/>
                </a:lnTo>
                <a:lnTo>
                  <a:pt x="1399" y="1396"/>
                </a:lnTo>
                <a:lnTo>
                  <a:pt x="787" y="1396"/>
                </a:lnTo>
                <a:lnTo>
                  <a:pt x="700" y="1538"/>
                </a:lnTo>
                <a:lnTo>
                  <a:pt x="612" y="1396"/>
                </a:lnTo>
                <a:lnTo>
                  <a:pt x="0" y="1396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5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35" name="Freeform 14"/>
          <p:cNvSpPr>
            <a:spLocks/>
          </p:cNvSpPr>
          <p:nvPr/>
        </p:nvSpPr>
        <p:spPr bwMode="auto">
          <a:xfrm>
            <a:off x="3170238" y="3308350"/>
            <a:ext cx="1947862" cy="2146300"/>
          </a:xfrm>
          <a:custGeom>
            <a:avLst/>
            <a:gdLst>
              <a:gd name="T0" fmla="*/ 0 w 1396"/>
              <a:gd name="T1" fmla="*/ 2147483647 h 1537"/>
              <a:gd name="T2" fmla="*/ 2147483647 w 1396"/>
              <a:gd name="T3" fmla="*/ 2147483647 h 1537"/>
              <a:gd name="T4" fmla="*/ 2147483647 w 1396"/>
              <a:gd name="T5" fmla="*/ 274861853 h 1537"/>
              <a:gd name="T6" fmla="*/ 1527102878 w 1396"/>
              <a:gd name="T7" fmla="*/ 274861853 h 1537"/>
              <a:gd name="T8" fmla="*/ 1361537399 w 1396"/>
              <a:gd name="T9" fmla="*/ 0 h 1537"/>
              <a:gd name="T10" fmla="*/ 1192076196 w 1396"/>
              <a:gd name="T11" fmla="*/ 274861853 h 1537"/>
              <a:gd name="T12" fmla="*/ 0 w 1396"/>
              <a:gd name="T13" fmla="*/ 274861853 h 1537"/>
              <a:gd name="T14" fmla="*/ 0 w 1396"/>
              <a:gd name="T15" fmla="*/ 2147483647 h 153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96" h="1537">
                <a:moveTo>
                  <a:pt x="0" y="1537"/>
                </a:moveTo>
                <a:lnTo>
                  <a:pt x="1396" y="1537"/>
                </a:lnTo>
                <a:lnTo>
                  <a:pt x="1396" y="141"/>
                </a:lnTo>
                <a:lnTo>
                  <a:pt x="784" y="141"/>
                </a:lnTo>
                <a:lnTo>
                  <a:pt x="699" y="0"/>
                </a:lnTo>
                <a:lnTo>
                  <a:pt x="612" y="141"/>
                </a:lnTo>
                <a:lnTo>
                  <a:pt x="0" y="141"/>
                </a:lnTo>
                <a:lnTo>
                  <a:pt x="0" y="153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5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37" name="Freeform 15"/>
          <p:cNvSpPr>
            <a:spLocks/>
          </p:cNvSpPr>
          <p:nvPr/>
        </p:nvSpPr>
        <p:spPr bwMode="auto">
          <a:xfrm>
            <a:off x="7067550" y="3308350"/>
            <a:ext cx="1949450" cy="2146300"/>
          </a:xfrm>
          <a:custGeom>
            <a:avLst/>
            <a:gdLst>
              <a:gd name="T0" fmla="*/ 0 w 1396"/>
              <a:gd name="T1" fmla="*/ 2147483647 h 1537"/>
              <a:gd name="T2" fmla="*/ 2147483647 w 1396"/>
              <a:gd name="T3" fmla="*/ 2147483647 h 1537"/>
              <a:gd name="T4" fmla="*/ 2147483647 w 1396"/>
              <a:gd name="T5" fmla="*/ 274861853 h 1537"/>
              <a:gd name="T6" fmla="*/ 1534196203 w 1396"/>
              <a:gd name="T7" fmla="*/ 274861853 h 1537"/>
              <a:gd name="T8" fmla="*/ 1364596846 w 1396"/>
              <a:gd name="T9" fmla="*/ 0 h 1537"/>
              <a:gd name="T10" fmla="*/ 1193048039 w 1396"/>
              <a:gd name="T11" fmla="*/ 274861853 h 1537"/>
              <a:gd name="T12" fmla="*/ 0 w 1396"/>
              <a:gd name="T13" fmla="*/ 274861853 h 1537"/>
              <a:gd name="T14" fmla="*/ 0 w 1396"/>
              <a:gd name="T15" fmla="*/ 2147483647 h 153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96" h="1537">
                <a:moveTo>
                  <a:pt x="0" y="1537"/>
                </a:moveTo>
                <a:lnTo>
                  <a:pt x="1396" y="1537"/>
                </a:lnTo>
                <a:lnTo>
                  <a:pt x="1396" y="141"/>
                </a:lnTo>
                <a:lnTo>
                  <a:pt x="787" y="141"/>
                </a:lnTo>
                <a:lnTo>
                  <a:pt x="700" y="0"/>
                </a:lnTo>
                <a:lnTo>
                  <a:pt x="612" y="141"/>
                </a:lnTo>
                <a:lnTo>
                  <a:pt x="0" y="141"/>
                </a:lnTo>
                <a:lnTo>
                  <a:pt x="0" y="153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5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38" name="Freeform 6"/>
          <p:cNvSpPr>
            <a:spLocks/>
          </p:cNvSpPr>
          <p:nvPr/>
        </p:nvSpPr>
        <p:spPr bwMode="auto">
          <a:xfrm>
            <a:off x="1220788" y="1557338"/>
            <a:ext cx="1949450" cy="2146300"/>
          </a:xfrm>
          <a:custGeom>
            <a:avLst/>
            <a:gdLst>
              <a:gd name="T0" fmla="*/ 0 w 1396"/>
              <a:gd name="T1" fmla="*/ 0 h 1538"/>
              <a:gd name="T2" fmla="*/ 2147483647 w 1396"/>
              <a:gd name="T3" fmla="*/ 0 h 1538"/>
              <a:gd name="T4" fmla="*/ 2147483647 w 1396"/>
              <a:gd name="T5" fmla="*/ 2147483647 h 1538"/>
              <a:gd name="T6" fmla="*/ 1528347853 w 1396"/>
              <a:gd name="T7" fmla="*/ 2147483647 h 1538"/>
              <a:gd name="T8" fmla="*/ 1358748496 w 1396"/>
              <a:gd name="T9" fmla="*/ 2147483647 h 1538"/>
              <a:gd name="T10" fmla="*/ 1193048039 w 1396"/>
              <a:gd name="T11" fmla="*/ 2147483647 h 1538"/>
              <a:gd name="T12" fmla="*/ 0 w 1396"/>
              <a:gd name="T13" fmla="*/ 2147483647 h 1538"/>
              <a:gd name="T14" fmla="*/ 0 w 1396"/>
              <a:gd name="T15" fmla="*/ 0 h 153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96" h="1538">
                <a:moveTo>
                  <a:pt x="0" y="0"/>
                </a:moveTo>
                <a:lnTo>
                  <a:pt x="1396" y="0"/>
                </a:lnTo>
                <a:lnTo>
                  <a:pt x="1396" y="1396"/>
                </a:lnTo>
                <a:lnTo>
                  <a:pt x="784" y="1396"/>
                </a:lnTo>
                <a:lnTo>
                  <a:pt x="697" y="1538"/>
                </a:lnTo>
                <a:lnTo>
                  <a:pt x="612" y="1396"/>
                </a:lnTo>
                <a:lnTo>
                  <a:pt x="0" y="1396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5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1536700" y="1935163"/>
            <a:ext cx="13176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0" rIns="91426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华文黑体" charset="-122"/>
              </a:rPr>
              <a:t>点击添加标题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1360488" y="2249488"/>
            <a:ext cx="1670050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3" rIns="91426" bIns="45713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5434013" y="1935163"/>
            <a:ext cx="13176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0" rIns="91426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华文黑体" charset="-122"/>
              </a:rPr>
              <a:t>点击添加标题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5257800" y="2249488"/>
            <a:ext cx="1670050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3" rIns="91426" bIns="45713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9332913" y="1935163"/>
            <a:ext cx="1319212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0" rIns="91426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华文黑体" charset="-122"/>
              </a:rPr>
              <a:t>点击添加标题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9156700" y="2249488"/>
            <a:ext cx="1671638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3" rIns="91426" bIns="45713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3484563" y="3913188"/>
            <a:ext cx="1319212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0" rIns="91426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华文黑体" charset="-122"/>
              </a:rPr>
              <a:t>点击添加标题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3308350" y="4227513"/>
            <a:ext cx="167163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3" rIns="91426" bIns="45713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7381875" y="3913188"/>
            <a:ext cx="1319213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0" rIns="91426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华文黑体" charset="-122"/>
              </a:rPr>
              <a:t>点击添加标题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7207250" y="4227513"/>
            <a:ext cx="167005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6" tIns="45713" rIns="91426" bIns="45713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3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3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1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3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1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3" presetClass="entr" presetSubtype="52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3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1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3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1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3" presetClass="entr" presetSubtype="52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6" presetClass="emph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3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1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7" grpId="0" animBg="1"/>
      <p:bldP spid="37" grpId="1" animBg="1"/>
      <p:bldP spid="38" grpId="0" animBg="1"/>
      <p:bldP spid="38" grpId="1" animBg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1055" y="3379788"/>
            <a:ext cx="5681735" cy="3521075"/>
          </a:xfrm>
          <a:prstGeom prst="rect">
            <a:avLst/>
          </a:prstGeom>
        </p:spPr>
      </p:pic>
      <p:sp>
        <p:nvSpPr>
          <p:cNvPr id="23" name="TextBox 37"/>
          <p:cNvSpPr>
            <a:spLocks noChangeArrowheads="1"/>
          </p:cNvSpPr>
          <p:nvPr/>
        </p:nvSpPr>
        <p:spPr bwMode="auto">
          <a:xfrm>
            <a:off x="3182938" y="2057400"/>
            <a:ext cx="5846762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21" tIns="45712" rIns="91421" bIns="45712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80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谢谢欣赏</a:t>
            </a:r>
            <a:endParaRPr lang="zh-CN" altLang="en-US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框 29"/>
          <p:cNvSpPr>
            <a:spLocks noChangeArrowheads="1"/>
          </p:cNvSpPr>
          <p:nvPr/>
        </p:nvSpPr>
        <p:spPr bwMode="auto">
          <a:xfrm>
            <a:off x="5016500" y="1454150"/>
            <a:ext cx="21748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6" tIns="45713" rIns="91426" bIns="45713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6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Calibri" pitchFamily="34" charset="0"/>
                <a:sym typeface="Calibri" pitchFamily="34" charset="0"/>
              </a:rPr>
              <a:t>THE END</a:t>
            </a:r>
            <a:endParaRPr lang="zh-CN" altLang="en-US" sz="36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Calibri" pitchFamily="34" charset="0"/>
              <a:sym typeface="宋体" pitchFamily="2" charset="-122"/>
            </a:endParaRPr>
          </a:p>
        </p:txBody>
      </p:sp>
      <p:sp>
        <p:nvSpPr>
          <p:cNvPr id="25" name="TextBox 38"/>
          <p:cNvSpPr>
            <a:spLocks noChangeArrowheads="1"/>
          </p:cNvSpPr>
          <p:nvPr/>
        </p:nvSpPr>
        <p:spPr bwMode="auto">
          <a:xfrm>
            <a:off x="2978150" y="3336925"/>
            <a:ext cx="6234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22" tIns="45712" rIns="91422" bIns="45712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某某有限公司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201X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工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作总结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/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年终汇报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方正兰亭黑_GBK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utoUpdateAnimBg="0"/>
      <p:bldP spid="24" grpId="0" bldLvl="0" autoUpdateAnimBg="0"/>
      <p:bldP spid="25" grpId="0" bldLvl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349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  <p:sp>
        <p:nvSpPr>
          <p:cNvPr id="102" name="Freeform 5"/>
          <p:cNvSpPr>
            <a:spLocks noChangeArrowheads="1"/>
          </p:cNvSpPr>
          <p:nvPr/>
        </p:nvSpPr>
        <p:spPr bwMode="auto">
          <a:xfrm>
            <a:off x="2219325" y="2879725"/>
            <a:ext cx="2239963" cy="1817688"/>
          </a:xfrm>
          <a:custGeom>
            <a:avLst/>
            <a:gdLst>
              <a:gd name="T0" fmla="*/ 1437016380 w 2740"/>
              <a:gd name="T1" fmla="*/ 1278501992 h 2446"/>
              <a:gd name="T2" fmla="*/ 1372882315 w 2740"/>
              <a:gd name="T3" fmla="*/ 1330967483 h 2446"/>
              <a:gd name="T4" fmla="*/ 1281356119 w 2740"/>
              <a:gd name="T5" fmla="*/ 1350296952 h 2446"/>
              <a:gd name="T6" fmla="*/ 545144046 w 2740"/>
              <a:gd name="T7" fmla="*/ 1350296952 h 2446"/>
              <a:gd name="T8" fmla="*/ 457627711 w 2740"/>
              <a:gd name="T9" fmla="*/ 1330967483 h 2446"/>
              <a:gd name="T10" fmla="*/ 393492829 w 2740"/>
              <a:gd name="T11" fmla="*/ 1277949849 h 2446"/>
              <a:gd name="T12" fmla="*/ 24050172 w 2740"/>
              <a:gd name="T13" fmla="*/ 748876309 h 2446"/>
              <a:gd name="T14" fmla="*/ 0 w 2740"/>
              <a:gd name="T15" fmla="*/ 675424919 h 2446"/>
              <a:gd name="T16" fmla="*/ 24050172 w 2740"/>
              <a:gd name="T17" fmla="*/ 601420643 h 2446"/>
              <a:gd name="T18" fmla="*/ 392156208 w 2740"/>
              <a:gd name="T19" fmla="*/ 74556419 h 2446"/>
              <a:gd name="T20" fmla="*/ 457627711 w 2740"/>
              <a:gd name="T21" fmla="*/ 20433756 h 2446"/>
              <a:gd name="T22" fmla="*/ 541135821 w 2740"/>
              <a:gd name="T23" fmla="*/ 552143 h 2446"/>
              <a:gd name="T24" fmla="*/ 1280020316 w 2740"/>
              <a:gd name="T25" fmla="*/ 552143 h 2446"/>
              <a:gd name="T26" fmla="*/ 1372882315 w 2740"/>
              <a:gd name="T27" fmla="*/ 20433756 h 2446"/>
              <a:gd name="T28" fmla="*/ 1437016380 w 2740"/>
              <a:gd name="T29" fmla="*/ 72899247 h 2446"/>
              <a:gd name="T30" fmla="*/ 1805122416 w 2740"/>
              <a:gd name="T31" fmla="*/ 599763470 h 2446"/>
              <a:gd name="T32" fmla="*/ 1830509209 w 2740"/>
              <a:gd name="T33" fmla="*/ 675424919 h 2446"/>
              <a:gd name="T34" fmla="*/ 1804454515 w 2740"/>
              <a:gd name="T35" fmla="*/ 751637768 h 2446"/>
              <a:gd name="T36" fmla="*/ 1437016380 w 2740"/>
              <a:gd name="T37" fmla="*/ 1278501992 h 244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740"/>
              <a:gd name="T58" fmla="*/ 0 h 2446"/>
              <a:gd name="T59" fmla="*/ 2740 w 2740"/>
              <a:gd name="T60" fmla="*/ 2446 h 244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3" name="TextBox 4"/>
          <p:cNvSpPr>
            <a:spLocks noChangeArrowheads="1"/>
          </p:cNvSpPr>
          <p:nvPr/>
        </p:nvSpPr>
        <p:spPr bwMode="auto">
          <a:xfrm>
            <a:off x="2733675" y="3271838"/>
            <a:ext cx="12112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6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104" name="圆角矩形 7"/>
          <p:cNvSpPr>
            <a:spLocks noChangeArrowheads="1"/>
          </p:cNvSpPr>
          <p:nvPr/>
        </p:nvSpPr>
        <p:spPr bwMode="auto">
          <a:xfrm>
            <a:off x="5422900" y="2195513"/>
            <a:ext cx="5491163" cy="541337"/>
          </a:xfrm>
          <a:prstGeom prst="roundRect">
            <a:avLst>
              <a:gd name="adj" fmla="val 50000"/>
            </a:avLst>
          </a:prstGeom>
          <a:solidFill>
            <a:schemeClr val="bg1">
              <a:alpha val="73000"/>
            </a:schemeClr>
          </a:solidFill>
          <a:ln w="254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  <a:extLst/>
        </p:spPr>
        <p:txBody>
          <a:bodyPr anchor="ctr"/>
          <a:lstStyle/>
          <a:p>
            <a:pPr algn="ctr" defTabSz="806226">
              <a:defRPr/>
            </a:pPr>
            <a:endParaRPr lang="zh-CN" altLang="zh-CN" sz="1600" kern="0">
              <a:solidFill>
                <a:sysClr val="window" lastClr="FFFFFF"/>
              </a:solidFill>
              <a:latin typeface="Agency FB"/>
              <a:ea typeface="造字工房悦黑（非商用）常规体"/>
              <a:sym typeface="宋体" pitchFamily="2" charset="-122"/>
            </a:endParaRPr>
          </a:p>
        </p:txBody>
      </p:sp>
      <p:sp>
        <p:nvSpPr>
          <p:cNvPr id="105" name="Freeform 5"/>
          <p:cNvSpPr>
            <a:spLocks noChangeArrowheads="1"/>
          </p:cNvSpPr>
          <p:nvPr/>
        </p:nvSpPr>
        <p:spPr bwMode="auto">
          <a:xfrm>
            <a:off x="4562475" y="2438400"/>
            <a:ext cx="728663" cy="2698750"/>
          </a:xfrm>
          <a:custGeom>
            <a:avLst/>
            <a:gdLst>
              <a:gd name="T0" fmla="*/ 84431975 w 3544"/>
              <a:gd name="T1" fmla="*/ 314152809 h 14563"/>
              <a:gd name="T2" fmla="*/ 84431975 w 3544"/>
              <a:gd name="T3" fmla="*/ 422509762 h 14563"/>
              <a:gd name="T4" fmla="*/ 99383959 w 3544"/>
              <a:gd name="T5" fmla="*/ 467898723 h 14563"/>
              <a:gd name="T6" fmla="*/ 149688229 w 3544"/>
              <a:gd name="T7" fmla="*/ 484516337 h 14563"/>
              <a:gd name="T8" fmla="*/ 149688229 w 3544"/>
              <a:gd name="T9" fmla="*/ 500000746 h 14563"/>
              <a:gd name="T10" fmla="*/ 81644386 w 3544"/>
              <a:gd name="T11" fmla="*/ 481220315 h 14563"/>
              <a:gd name="T12" fmla="*/ 59934382 w 3544"/>
              <a:gd name="T13" fmla="*/ 413720247 h 14563"/>
              <a:gd name="T14" fmla="*/ 59934382 w 3544"/>
              <a:gd name="T15" fmla="*/ 318581850 h 14563"/>
              <a:gd name="T16" fmla="*/ 48994979 w 3544"/>
              <a:gd name="T17" fmla="*/ 275424459 h 14563"/>
              <a:gd name="T18" fmla="*/ 0 w 3544"/>
              <a:gd name="T19" fmla="*/ 256643842 h 14563"/>
              <a:gd name="T20" fmla="*/ 0 w 3544"/>
              <a:gd name="T21" fmla="*/ 243356904 h 14563"/>
              <a:gd name="T22" fmla="*/ 47601185 w 3544"/>
              <a:gd name="T23" fmla="*/ 225606271 h 14563"/>
              <a:gd name="T24" fmla="*/ 59934382 w 3544"/>
              <a:gd name="T25" fmla="*/ 181418896 h 14563"/>
              <a:gd name="T26" fmla="*/ 59934382 w 3544"/>
              <a:gd name="T27" fmla="*/ 86280500 h 14563"/>
              <a:gd name="T28" fmla="*/ 81644386 w 3544"/>
              <a:gd name="T29" fmla="*/ 18780431 h 14563"/>
              <a:gd name="T30" fmla="*/ 149688229 w 3544"/>
              <a:gd name="T31" fmla="*/ 0 h 14563"/>
              <a:gd name="T32" fmla="*/ 149688229 w 3544"/>
              <a:gd name="T33" fmla="*/ 15484409 h 14563"/>
              <a:gd name="T34" fmla="*/ 99383959 w 3544"/>
              <a:gd name="T35" fmla="*/ 30969004 h 14563"/>
              <a:gd name="T36" fmla="*/ 84431975 w 3544"/>
              <a:gd name="T37" fmla="*/ 77387949 h 14563"/>
              <a:gd name="T38" fmla="*/ 84431975 w 3544"/>
              <a:gd name="T39" fmla="*/ 185847937 h 14563"/>
              <a:gd name="T40" fmla="*/ 24497592 w 3544"/>
              <a:gd name="T41" fmla="*/ 249777161 h 14563"/>
              <a:gd name="T42" fmla="*/ 24497592 w 3544"/>
              <a:gd name="T43" fmla="*/ 250772861 h 14563"/>
              <a:gd name="T44" fmla="*/ 84431975 w 3544"/>
              <a:gd name="T45" fmla="*/ 314152809 h 14563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544"/>
              <a:gd name="T70" fmla="*/ 0 h 14563"/>
              <a:gd name="T71" fmla="*/ 3544 w 3544"/>
              <a:gd name="T72" fmla="*/ 14563 h 14563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6" tIns="58613" rIns="117226" bIns="58613"/>
          <a:lstStyle/>
          <a:p>
            <a:endParaRPr lang="zh-CN" altLang="en-US"/>
          </a:p>
        </p:txBody>
      </p:sp>
      <p:sp>
        <p:nvSpPr>
          <p:cNvPr id="106" name="圆角矩形 17"/>
          <p:cNvSpPr>
            <a:spLocks noChangeArrowheads="1"/>
          </p:cNvSpPr>
          <p:nvPr/>
        </p:nvSpPr>
        <p:spPr bwMode="auto">
          <a:xfrm>
            <a:off x="5422900" y="3074988"/>
            <a:ext cx="5491163" cy="542925"/>
          </a:xfrm>
          <a:prstGeom prst="roundRect">
            <a:avLst>
              <a:gd name="adj" fmla="val 50000"/>
            </a:avLst>
          </a:prstGeom>
          <a:solidFill>
            <a:schemeClr val="bg1">
              <a:alpha val="73000"/>
            </a:schemeClr>
          </a:solidFill>
          <a:ln w="254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  <a:extLst/>
        </p:spPr>
        <p:txBody>
          <a:bodyPr anchor="ctr"/>
          <a:lstStyle/>
          <a:p>
            <a:pPr algn="ctr" defTabSz="806226">
              <a:defRPr/>
            </a:pPr>
            <a:endParaRPr lang="zh-CN" altLang="zh-CN" sz="1600" kern="0" dirty="0">
              <a:solidFill>
                <a:sysClr val="window" lastClr="FFFFFF"/>
              </a:solidFill>
              <a:latin typeface="Agency FB"/>
              <a:ea typeface="造字工房悦黑（非商用）常规体"/>
              <a:sym typeface="宋体" pitchFamily="2" charset="-122"/>
            </a:endParaRPr>
          </a:p>
        </p:txBody>
      </p:sp>
      <p:sp>
        <p:nvSpPr>
          <p:cNvPr id="107" name="圆角矩形 18"/>
          <p:cNvSpPr>
            <a:spLocks noChangeArrowheads="1"/>
          </p:cNvSpPr>
          <p:nvPr/>
        </p:nvSpPr>
        <p:spPr bwMode="auto">
          <a:xfrm>
            <a:off x="5422900" y="3957638"/>
            <a:ext cx="5491163" cy="541337"/>
          </a:xfrm>
          <a:prstGeom prst="roundRect">
            <a:avLst>
              <a:gd name="adj" fmla="val 50000"/>
            </a:avLst>
          </a:prstGeom>
          <a:solidFill>
            <a:schemeClr val="bg1">
              <a:alpha val="73000"/>
            </a:schemeClr>
          </a:solidFill>
          <a:ln w="254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  <a:extLst/>
        </p:spPr>
        <p:txBody>
          <a:bodyPr anchor="ctr"/>
          <a:lstStyle/>
          <a:p>
            <a:pPr algn="ctr" defTabSz="806226">
              <a:defRPr/>
            </a:pPr>
            <a:endParaRPr lang="zh-CN" altLang="zh-CN" sz="1600" kern="0">
              <a:solidFill>
                <a:sysClr val="window" lastClr="FFFFFF"/>
              </a:solidFill>
              <a:latin typeface="Agency FB"/>
              <a:ea typeface="造字工房悦黑（非商用）常规体"/>
              <a:sym typeface="宋体" pitchFamily="2" charset="-122"/>
            </a:endParaRPr>
          </a:p>
        </p:txBody>
      </p:sp>
      <p:sp>
        <p:nvSpPr>
          <p:cNvPr id="108" name="圆角矩形 19"/>
          <p:cNvSpPr>
            <a:spLocks noChangeArrowheads="1"/>
          </p:cNvSpPr>
          <p:nvPr/>
        </p:nvSpPr>
        <p:spPr bwMode="auto">
          <a:xfrm>
            <a:off x="5422900" y="4840288"/>
            <a:ext cx="5491163" cy="541337"/>
          </a:xfrm>
          <a:prstGeom prst="roundRect">
            <a:avLst>
              <a:gd name="adj" fmla="val 50000"/>
            </a:avLst>
          </a:prstGeom>
          <a:solidFill>
            <a:schemeClr val="bg1">
              <a:alpha val="73000"/>
            </a:schemeClr>
          </a:solidFill>
          <a:ln w="254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  <a:extLst/>
        </p:spPr>
        <p:txBody>
          <a:bodyPr anchor="ctr"/>
          <a:lstStyle/>
          <a:p>
            <a:pPr algn="ctr" defTabSz="806226">
              <a:defRPr/>
            </a:pPr>
            <a:endParaRPr lang="zh-CN" altLang="zh-CN" sz="1600" kern="0">
              <a:solidFill>
                <a:sysClr val="window" lastClr="FFFFFF"/>
              </a:solidFill>
              <a:latin typeface="Agency FB"/>
              <a:ea typeface="造字工房悦黑（非商用）常规体"/>
              <a:sym typeface="宋体" pitchFamily="2" charset="-122"/>
            </a:endParaRPr>
          </a:p>
        </p:txBody>
      </p:sp>
      <p:sp>
        <p:nvSpPr>
          <p:cNvPr id="109" name="TextBox 22"/>
          <p:cNvSpPr>
            <a:spLocks noChangeArrowheads="1"/>
          </p:cNvSpPr>
          <p:nvPr/>
        </p:nvSpPr>
        <p:spPr bwMode="auto">
          <a:xfrm>
            <a:off x="5848350" y="2371725"/>
            <a:ext cx="460692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 eaLnBrk="1" fontAlgn="auto" hangingPunct="1">
              <a:lnSpc>
                <a:spcPts val="1667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500" ker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总结性观点之一，条目根据您的需求请酌情增减。</a:t>
            </a:r>
            <a:endParaRPr lang="en-US" sz="1500" kern="0">
              <a:solidFill>
                <a:srgbClr val="44546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0" name="TextBox 27"/>
          <p:cNvSpPr>
            <a:spLocks noChangeArrowheads="1"/>
          </p:cNvSpPr>
          <p:nvPr/>
        </p:nvSpPr>
        <p:spPr bwMode="auto">
          <a:xfrm>
            <a:off x="5848350" y="3246438"/>
            <a:ext cx="460692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 eaLnBrk="1" fontAlgn="auto" hangingPunct="1">
              <a:lnSpc>
                <a:spcPts val="1667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500" ker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总结性观点之二，条目根据您的需求请酌情增减。</a:t>
            </a:r>
            <a:endParaRPr lang="en-US" sz="1500" kern="0">
              <a:solidFill>
                <a:srgbClr val="44546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1" name="TextBox 28"/>
          <p:cNvSpPr>
            <a:spLocks noChangeArrowheads="1"/>
          </p:cNvSpPr>
          <p:nvPr/>
        </p:nvSpPr>
        <p:spPr bwMode="auto">
          <a:xfrm>
            <a:off x="5848350" y="4129088"/>
            <a:ext cx="4606925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 eaLnBrk="1" fontAlgn="auto" hangingPunct="1">
              <a:lnSpc>
                <a:spcPts val="1667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500" ker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总结性观点之三，条目根据您的需求请酌情增减。</a:t>
            </a:r>
            <a:endParaRPr lang="en-US" sz="1500" kern="0">
              <a:solidFill>
                <a:srgbClr val="44546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" name="TextBox 29"/>
          <p:cNvSpPr>
            <a:spLocks noChangeArrowheads="1"/>
          </p:cNvSpPr>
          <p:nvPr/>
        </p:nvSpPr>
        <p:spPr bwMode="auto">
          <a:xfrm>
            <a:off x="5848350" y="5010150"/>
            <a:ext cx="4606925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 eaLnBrk="1" fontAlgn="auto" hangingPunct="1">
              <a:lnSpc>
                <a:spcPts val="1667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500" ker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</a:rPr>
              <a:t>总结性观点之四，条目根据您的需求请酌情增减。</a:t>
            </a:r>
            <a:endParaRPr lang="en-US" sz="1500" kern="0">
              <a:solidFill>
                <a:srgbClr val="44546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3" name="Freeform 5"/>
          <p:cNvSpPr>
            <a:spLocks noChangeArrowheads="1"/>
          </p:cNvSpPr>
          <p:nvPr/>
        </p:nvSpPr>
        <p:spPr bwMode="auto">
          <a:xfrm>
            <a:off x="1365250" y="2622550"/>
            <a:ext cx="1119188" cy="908050"/>
          </a:xfrm>
          <a:custGeom>
            <a:avLst/>
            <a:gdLst>
              <a:gd name="T0" fmla="*/ 358999157 w 2740"/>
              <a:gd name="T1" fmla="*/ 319346261 h 2446"/>
              <a:gd name="T2" fmla="*/ 342977205 w 2740"/>
              <a:gd name="T3" fmla="*/ 332451361 h 2446"/>
              <a:gd name="T4" fmla="*/ 320111867 w 2740"/>
              <a:gd name="T5" fmla="*/ 337279321 h 2446"/>
              <a:gd name="T6" fmla="*/ 136189250 w 2740"/>
              <a:gd name="T7" fmla="*/ 337279321 h 2446"/>
              <a:gd name="T8" fmla="*/ 114325871 w 2740"/>
              <a:gd name="T9" fmla="*/ 332451361 h 2446"/>
              <a:gd name="T10" fmla="*/ 98303510 w 2740"/>
              <a:gd name="T11" fmla="*/ 319208532 h 2446"/>
              <a:gd name="T12" fmla="*/ 6008487 w 2740"/>
              <a:gd name="T13" fmla="*/ 187055701 h 2446"/>
              <a:gd name="T14" fmla="*/ 0 w 2740"/>
              <a:gd name="T15" fmla="*/ 168708711 h 2446"/>
              <a:gd name="T16" fmla="*/ 6008487 w 2740"/>
              <a:gd name="T17" fmla="*/ 150223991 h 2446"/>
              <a:gd name="T18" fmla="*/ 97969388 w 2740"/>
              <a:gd name="T19" fmla="*/ 18622821 h 2446"/>
              <a:gd name="T20" fmla="*/ 114325871 w 2740"/>
              <a:gd name="T21" fmla="*/ 5104162 h 2446"/>
              <a:gd name="T22" fmla="*/ 135188107 w 2740"/>
              <a:gd name="T23" fmla="*/ 138101 h 2446"/>
              <a:gd name="T24" fmla="*/ 319778153 w 2740"/>
              <a:gd name="T25" fmla="*/ 138101 h 2446"/>
              <a:gd name="T26" fmla="*/ 342977205 w 2740"/>
              <a:gd name="T27" fmla="*/ 5104162 h 2446"/>
              <a:gd name="T28" fmla="*/ 358999157 w 2740"/>
              <a:gd name="T29" fmla="*/ 18208890 h 2446"/>
              <a:gd name="T30" fmla="*/ 450960466 w 2740"/>
              <a:gd name="T31" fmla="*/ 149810059 h 2446"/>
              <a:gd name="T32" fmla="*/ 457302668 w 2740"/>
              <a:gd name="T33" fmla="*/ 168708711 h 2446"/>
              <a:gd name="T34" fmla="*/ 450793813 w 2740"/>
              <a:gd name="T35" fmla="*/ 187745463 h 2446"/>
              <a:gd name="T36" fmla="*/ 358999157 w 2740"/>
              <a:gd name="T37" fmla="*/ 319346261 h 244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740"/>
              <a:gd name="T58" fmla="*/ 0 h 2446"/>
              <a:gd name="T59" fmla="*/ 2740 w 2740"/>
              <a:gd name="T60" fmla="*/ 2446 h 244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114" name="KSO_Shape"/>
          <p:cNvSpPr>
            <a:spLocks noChangeArrowheads="1"/>
          </p:cNvSpPr>
          <p:nvPr/>
        </p:nvSpPr>
        <p:spPr bwMode="auto">
          <a:xfrm>
            <a:off x="1690688" y="2781300"/>
            <a:ext cx="468312" cy="588963"/>
          </a:xfrm>
          <a:custGeom>
            <a:avLst/>
            <a:gdLst>
              <a:gd name="T0" fmla="*/ 2147483646 w 4228"/>
              <a:gd name="T1" fmla="*/ 2147483646 h 5910"/>
              <a:gd name="T2" fmla="*/ 2147483646 w 4228"/>
              <a:gd name="T3" fmla="*/ 2147483646 h 5910"/>
              <a:gd name="T4" fmla="*/ 2147483646 w 4228"/>
              <a:gd name="T5" fmla="*/ 2147483646 h 5910"/>
              <a:gd name="T6" fmla="*/ 2147483646 w 4228"/>
              <a:gd name="T7" fmla="*/ 2147483646 h 5910"/>
              <a:gd name="T8" fmla="*/ 2147483646 w 4228"/>
              <a:gd name="T9" fmla="*/ 736754076 h 5910"/>
              <a:gd name="T10" fmla="*/ 2147483646 w 4228"/>
              <a:gd name="T11" fmla="*/ 468900117 h 5910"/>
              <a:gd name="T12" fmla="*/ 2147483646 w 4228"/>
              <a:gd name="T13" fmla="*/ 2147483646 h 5910"/>
              <a:gd name="T14" fmla="*/ 2147483646 w 4228"/>
              <a:gd name="T15" fmla="*/ 2147483646 h 5910"/>
              <a:gd name="T16" fmla="*/ 769768890 w 4228"/>
              <a:gd name="T17" fmla="*/ 2147483646 h 5910"/>
              <a:gd name="T18" fmla="*/ 502005176 w 4228"/>
              <a:gd name="T19" fmla="*/ 2147483646 h 5910"/>
              <a:gd name="T20" fmla="*/ 2147483646 w 4228"/>
              <a:gd name="T21" fmla="*/ 2147483646 h 5910"/>
              <a:gd name="T22" fmla="*/ 2147483646 w 4228"/>
              <a:gd name="T23" fmla="*/ 2147483646 h 5910"/>
              <a:gd name="T24" fmla="*/ 2147483646 w 4228"/>
              <a:gd name="T25" fmla="*/ 2147483646 h 5910"/>
              <a:gd name="T26" fmla="*/ 2147483646 w 4228"/>
              <a:gd name="T27" fmla="*/ 2147483646 h 5910"/>
              <a:gd name="T28" fmla="*/ 2147483646 w 4228"/>
              <a:gd name="T29" fmla="*/ 2147483646 h 5910"/>
              <a:gd name="T30" fmla="*/ 2147483646 w 4228"/>
              <a:gd name="T31" fmla="*/ 2147483646 h 5910"/>
              <a:gd name="T32" fmla="*/ 2147483646 w 4228"/>
              <a:gd name="T33" fmla="*/ 2147483646 h 5910"/>
              <a:gd name="T34" fmla="*/ 2147483646 w 4228"/>
              <a:gd name="T35" fmla="*/ 2147483646 h 5910"/>
              <a:gd name="T36" fmla="*/ 2147483646 w 4228"/>
              <a:gd name="T37" fmla="*/ 2147483646 h 5910"/>
              <a:gd name="T38" fmla="*/ 2147483646 w 4228"/>
              <a:gd name="T39" fmla="*/ 2147483646 h 5910"/>
              <a:gd name="T40" fmla="*/ 2147483646 w 4228"/>
              <a:gd name="T41" fmla="*/ 2147483646 h 5910"/>
              <a:gd name="T42" fmla="*/ 2147483646 w 4228"/>
              <a:gd name="T43" fmla="*/ 2147483646 h 5910"/>
              <a:gd name="T44" fmla="*/ 2147483646 w 4228"/>
              <a:gd name="T45" fmla="*/ 2147483646 h 5910"/>
              <a:gd name="T46" fmla="*/ 2147483646 w 4228"/>
              <a:gd name="T47" fmla="*/ 2147483646 h 5910"/>
              <a:gd name="T48" fmla="*/ 2147483646 w 4228"/>
              <a:gd name="T49" fmla="*/ 2147483646 h 5910"/>
              <a:gd name="T50" fmla="*/ 2147483646 w 4228"/>
              <a:gd name="T51" fmla="*/ 2147483646 h 5910"/>
              <a:gd name="T52" fmla="*/ 2147483646 w 4228"/>
              <a:gd name="T53" fmla="*/ 2147483646 h 5910"/>
              <a:gd name="T54" fmla="*/ 2147483646 w 4228"/>
              <a:gd name="T55" fmla="*/ 2147483646 h 5910"/>
              <a:gd name="T56" fmla="*/ 2147483646 w 4228"/>
              <a:gd name="T57" fmla="*/ 2147483646 h 5910"/>
              <a:gd name="T58" fmla="*/ 2147483646 w 4228"/>
              <a:gd name="T59" fmla="*/ 2147483646 h 5910"/>
              <a:gd name="T60" fmla="*/ 2147483646 w 4228"/>
              <a:gd name="T61" fmla="*/ 2147483646 h 5910"/>
              <a:gd name="T62" fmla="*/ 2147483646 w 4228"/>
              <a:gd name="T63" fmla="*/ 2147483646 h 5910"/>
              <a:gd name="T64" fmla="*/ 2147483646 w 4228"/>
              <a:gd name="T65" fmla="*/ 2147483646 h 5910"/>
              <a:gd name="T66" fmla="*/ 2147483646 w 4228"/>
              <a:gd name="T67" fmla="*/ 2147483646 h 5910"/>
              <a:gd name="T68" fmla="*/ 2147483646 w 4228"/>
              <a:gd name="T69" fmla="*/ 2147483646 h 5910"/>
              <a:gd name="T70" fmla="*/ 2147483646 w 4228"/>
              <a:gd name="T71" fmla="*/ 2147483646 h 5910"/>
              <a:gd name="T72" fmla="*/ 2147483646 w 4228"/>
              <a:gd name="T73" fmla="*/ 2147483646 h 5910"/>
              <a:gd name="T74" fmla="*/ 2147483646 w 4228"/>
              <a:gd name="T75" fmla="*/ 2147483646 h 5910"/>
              <a:gd name="T76" fmla="*/ 2147483646 w 4228"/>
              <a:gd name="T77" fmla="*/ 2147483646 h 5910"/>
              <a:gd name="T78" fmla="*/ 2147483646 w 4228"/>
              <a:gd name="T79" fmla="*/ 2147483646 h 5910"/>
              <a:gd name="T80" fmla="*/ 2147483646 w 4228"/>
              <a:gd name="T81" fmla="*/ 2147483646 h 5910"/>
              <a:gd name="T82" fmla="*/ 2147483646 w 4228"/>
              <a:gd name="T83" fmla="*/ 2147483646 h 5910"/>
              <a:gd name="T84" fmla="*/ 2147483646 w 4228"/>
              <a:gd name="T85" fmla="*/ 2147483646 h 5910"/>
              <a:gd name="T86" fmla="*/ 2147483646 w 4228"/>
              <a:gd name="T87" fmla="*/ 2147483646 h 5910"/>
              <a:gd name="T88" fmla="*/ 2147483646 w 4228"/>
              <a:gd name="T89" fmla="*/ 2147483646 h 5910"/>
              <a:gd name="T90" fmla="*/ 2147483646 w 4228"/>
              <a:gd name="T91" fmla="*/ 2147483646 h 5910"/>
              <a:gd name="T92" fmla="*/ 2147483646 w 4228"/>
              <a:gd name="T93" fmla="*/ 2147483646 h 5910"/>
              <a:gd name="T94" fmla="*/ 2147483646 w 4228"/>
              <a:gd name="T95" fmla="*/ 2147483646 h 5910"/>
              <a:gd name="T96" fmla="*/ 2147483646 w 4228"/>
              <a:gd name="T97" fmla="*/ 2147483646 h 5910"/>
              <a:gd name="T98" fmla="*/ 2147483646 w 4228"/>
              <a:gd name="T99" fmla="*/ 2147483646 h 5910"/>
              <a:gd name="T100" fmla="*/ 2147483646 w 4228"/>
              <a:gd name="T101" fmla="*/ 2147483646 h 5910"/>
              <a:gd name="T102" fmla="*/ 2147483646 w 4228"/>
              <a:gd name="T103" fmla="*/ 2147483646 h 5910"/>
              <a:gd name="T104" fmla="*/ 2147483646 w 4228"/>
              <a:gd name="T105" fmla="*/ 2147483646 h 5910"/>
              <a:gd name="T106" fmla="*/ 2147483646 w 4228"/>
              <a:gd name="T107" fmla="*/ 2147483646 h 5910"/>
              <a:gd name="T108" fmla="*/ 2147483646 w 4228"/>
              <a:gd name="T109" fmla="*/ 2147483646 h 5910"/>
              <a:gd name="T110" fmla="*/ 2147483646 w 4228"/>
              <a:gd name="T111" fmla="*/ 2147483646 h 5910"/>
              <a:gd name="T112" fmla="*/ 2147483646 w 4228"/>
              <a:gd name="T113" fmla="*/ 2147483646 h 5910"/>
              <a:gd name="T114" fmla="*/ 2147483646 w 4228"/>
              <a:gd name="T115" fmla="*/ 2147483646 h 5910"/>
              <a:gd name="T116" fmla="*/ 2147483646 w 4228"/>
              <a:gd name="T117" fmla="*/ 2147483646 h 5910"/>
              <a:gd name="T118" fmla="*/ 2147483646 w 4228"/>
              <a:gd name="T119" fmla="*/ 2147483646 h 5910"/>
              <a:gd name="T120" fmla="*/ 2147483646 w 4228"/>
              <a:gd name="T121" fmla="*/ 2147483646 h 591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4228"/>
              <a:gd name="T184" fmla="*/ 0 h 5910"/>
              <a:gd name="T185" fmla="*/ 4228 w 4228"/>
              <a:gd name="T186" fmla="*/ 5910 h 5910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4228" h="5910">
                <a:moveTo>
                  <a:pt x="3998" y="2785"/>
                </a:moveTo>
                <a:lnTo>
                  <a:pt x="3815" y="2602"/>
                </a:lnTo>
                <a:lnTo>
                  <a:pt x="2840" y="1627"/>
                </a:lnTo>
                <a:lnTo>
                  <a:pt x="3127" y="1341"/>
                </a:lnTo>
                <a:lnTo>
                  <a:pt x="3155" y="1312"/>
                </a:lnTo>
                <a:lnTo>
                  <a:pt x="3181" y="1282"/>
                </a:lnTo>
                <a:lnTo>
                  <a:pt x="3205" y="1251"/>
                </a:lnTo>
                <a:lnTo>
                  <a:pt x="3227" y="1219"/>
                </a:lnTo>
                <a:lnTo>
                  <a:pt x="3247" y="1185"/>
                </a:lnTo>
                <a:lnTo>
                  <a:pt x="3266" y="1151"/>
                </a:lnTo>
                <a:lnTo>
                  <a:pt x="3284" y="1116"/>
                </a:lnTo>
                <a:lnTo>
                  <a:pt x="3299" y="1081"/>
                </a:lnTo>
                <a:lnTo>
                  <a:pt x="3313" y="1046"/>
                </a:lnTo>
                <a:lnTo>
                  <a:pt x="3324" y="1009"/>
                </a:lnTo>
                <a:lnTo>
                  <a:pt x="3335" y="972"/>
                </a:lnTo>
                <a:lnTo>
                  <a:pt x="3342" y="935"/>
                </a:lnTo>
                <a:lnTo>
                  <a:pt x="3349" y="898"/>
                </a:lnTo>
                <a:lnTo>
                  <a:pt x="3353" y="861"/>
                </a:lnTo>
                <a:lnTo>
                  <a:pt x="3356" y="823"/>
                </a:lnTo>
                <a:lnTo>
                  <a:pt x="3357" y="786"/>
                </a:lnTo>
                <a:lnTo>
                  <a:pt x="3356" y="748"/>
                </a:lnTo>
                <a:lnTo>
                  <a:pt x="3353" y="710"/>
                </a:lnTo>
                <a:lnTo>
                  <a:pt x="3349" y="673"/>
                </a:lnTo>
                <a:lnTo>
                  <a:pt x="3342" y="635"/>
                </a:lnTo>
                <a:lnTo>
                  <a:pt x="3335" y="598"/>
                </a:lnTo>
                <a:lnTo>
                  <a:pt x="3324" y="562"/>
                </a:lnTo>
                <a:lnTo>
                  <a:pt x="3313" y="526"/>
                </a:lnTo>
                <a:lnTo>
                  <a:pt x="3299" y="489"/>
                </a:lnTo>
                <a:lnTo>
                  <a:pt x="3284" y="455"/>
                </a:lnTo>
                <a:lnTo>
                  <a:pt x="3266" y="420"/>
                </a:lnTo>
                <a:lnTo>
                  <a:pt x="3247" y="385"/>
                </a:lnTo>
                <a:lnTo>
                  <a:pt x="3227" y="353"/>
                </a:lnTo>
                <a:lnTo>
                  <a:pt x="3205" y="321"/>
                </a:lnTo>
                <a:lnTo>
                  <a:pt x="3181" y="290"/>
                </a:lnTo>
                <a:lnTo>
                  <a:pt x="3155" y="258"/>
                </a:lnTo>
                <a:lnTo>
                  <a:pt x="3127" y="229"/>
                </a:lnTo>
                <a:lnTo>
                  <a:pt x="3097" y="201"/>
                </a:lnTo>
                <a:lnTo>
                  <a:pt x="3067" y="176"/>
                </a:lnTo>
                <a:lnTo>
                  <a:pt x="3036" y="151"/>
                </a:lnTo>
                <a:lnTo>
                  <a:pt x="3003" y="129"/>
                </a:lnTo>
                <a:lnTo>
                  <a:pt x="2970" y="108"/>
                </a:lnTo>
                <a:lnTo>
                  <a:pt x="2936" y="89"/>
                </a:lnTo>
                <a:lnTo>
                  <a:pt x="2902" y="72"/>
                </a:lnTo>
                <a:lnTo>
                  <a:pt x="2866" y="56"/>
                </a:lnTo>
                <a:lnTo>
                  <a:pt x="2830" y="43"/>
                </a:lnTo>
                <a:lnTo>
                  <a:pt x="2795" y="32"/>
                </a:lnTo>
                <a:lnTo>
                  <a:pt x="2758" y="22"/>
                </a:lnTo>
                <a:lnTo>
                  <a:pt x="2720" y="14"/>
                </a:lnTo>
                <a:lnTo>
                  <a:pt x="2683" y="7"/>
                </a:lnTo>
                <a:lnTo>
                  <a:pt x="2645" y="3"/>
                </a:lnTo>
                <a:lnTo>
                  <a:pt x="2608" y="0"/>
                </a:lnTo>
                <a:lnTo>
                  <a:pt x="2570" y="0"/>
                </a:lnTo>
                <a:lnTo>
                  <a:pt x="2532" y="0"/>
                </a:lnTo>
                <a:lnTo>
                  <a:pt x="2496" y="3"/>
                </a:lnTo>
                <a:lnTo>
                  <a:pt x="2458" y="7"/>
                </a:lnTo>
                <a:lnTo>
                  <a:pt x="2421" y="14"/>
                </a:lnTo>
                <a:lnTo>
                  <a:pt x="2383" y="22"/>
                </a:lnTo>
                <a:lnTo>
                  <a:pt x="2346" y="32"/>
                </a:lnTo>
                <a:lnTo>
                  <a:pt x="2310" y="43"/>
                </a:lnTo>
                <a:lnTo>
                  <a:pt x="2275" y="56"/>
                </a:lnTo>
                <a:lnTo>
                  <a:pt x="2239" y="72"/>
                </a:lnTo>
                <a:lnTo>
                  <a:pt x="2205" y="89"/>
                </a:lnTo>
                <a:lnTo>
                  <a:pt x="2171" y="108"/>
                </a:lnTo>
                <a:lnTo>
                  <a:pt x="2138" y="129"/>
                </a:lnTo>
                <a:lnTo>
                  <a:pt x="2105" y="151"/>
                </a:lnTo>
                <a:lnTo>
                  <a:pt x="2074" y="176"/>
                </a:lnTo>
                <a:lnTo>
                  <a:pt x="2044" y="201"/>
                </a:lnTo>
                <a:lnTo>
                  <a:pt x="2015" y="229"/>
                </a:lnTo>
                <a:lnTo>
                  <a:pt x="301" y="1950"/>
                </a:lnTo>
                <a:lnTo>
                  <a:pt x="284" y="1965"/>
                </a:lnTo>
                <a:lnTo>
                  <a:pt x="266" y="1980"/>
                </a:lnTo>
                <a:lnTo>
                  <a:pt x="248" y="1996"/>
                </a:lnTo>
                <a:lnTo>
                  <a:pt x="231" y="2013"/>
                </a:lnTo>
                <a:lnTo>
                  <a:pt x="203" y="2042"/>
                </a:lnTo>
                <a:lnTo>
                  <a:pt x="177" y="2072"/>
                </a:lnTo>
                <a:lnTo>
                  <a:pt x="153" y="2104"/>
                </a:lnTo>
                <a:lnTo>
                  <a:pt x="131" y="2135"/>
                </a:lnTo>
                <a:lnTo>
                  <a:pt x="110" y="2169"/>
                </a:lnTo>
                <a:lnTo>
                  <a:pt x="91" y="2203"/>
                </a:lnTo>
                <a:lnTo>
                  <a:pt x="74" y="2238"/>
                </a:lnTo>
                <a:lnTo>
                  <a:pt x="58" y="2273"/>
                </a:lnTo>
                <a:lnTo>
                  <a:pt x="45" y="2308"/>
                </a:lnTo>
                <a:lnTo>
                  <a:pt x="33" y="2345"/>
                </a:lnTo>
                <a:lnTo>
                  <a:pt x="23" y="2382"/>
                </a:lnTo>
                <a:lnTo>
                  <a:pt x="15" y="2419"/>
                </a:lnTo>
                <a:lnTo>
                  <a:pt x="9" y="2456"/>
                </a:lnTo>
                <a:lnTo>
                  <a:pt x="5" y="2493"/>
                </a:lnTo>
                <a:lnTo>
                  <a:pt x="1" y="2531"/>
                </a:lnTo>
                <a:lnTo>
                  <a:pt x="0" y="2569"/>
                </a:lnTo>
                <a:lnTo>
                  <a:pt x="1" y="2606"/>
                </a:lnTo>
                <a:lnTo>
                  <a:pt x="5" y="2644"/>
                </a:lnTo>
                <a:lnTo>
                  <a:pt x="9" y="2681"/>
                </a:lnTo>
                <a:lnTo>
                  <a:pt x="15" y="2719"/>
                </a:lnTo>
                <a:lnTo>
                  <a:pt x="23" y="2756"/>
                </a:lnTo>
                <a:lnTo>
                  <a:pt x="33" y="2792"/>
                </a:lnTo>
                <a:lnTo>
                  <a:pt x="45" y="2829"/>
                </a:lnTo>
                <a:lnTo>
                  <a:pt x="58" y="2865"/>
                </a:lnTo>
                <a:lnTo>
                  <a:pt x="74" y="2899"/>
                </a:lnTo>
                <a:lnTo>
                  <a:pt x="91" y="2934"/>
                </a:lnTo>
                <a:lnTo>
                  <a:pt x="110" y="2969"/>
                </a:lnTo>
                <a:lnTo>
                  <a:pt x="131" y="3001"/>
                </a:lnTo>
                <a:lnTo>
                  <a:pt x="153" y="3033"/>
                </a:lnTo>
                <a:lnTo>
                  <a:pt x="177" y="3065"/>
                </a:lnTo>
                <a:lnTo>
                  <a:pt x="203" y="3096"/>
                </a:lnTo>
                <a:lnTo>
                  <a:pt x="231" y="3125"/>
                </a:lnTo>
                <a:lnTo>
                  <a:pt x="1388" y="4281"/>
                </a:lnTo>
                <a:lnTo>
                  <a:pt x="1102" y="4567"/>
                </a:lnTo>
                <a:lnTo>
                  <a:pt x="1075" y="4597"/>
                </a:lnTo>
                <a:lnTo>
                  <a:pt x="1048" y="4627"/>
                </a:lnTo>
                <a:lnTo>
                  <a:pt x="1024" y="4658"/>
                </a:lnTo>
                <a:lnTo>
                  <a:pt x="1001" y="4691"/>
                </a:lnTo>
                <a:lnTo>
                  <a:pt x="981" y="4724"/>
                </a:lnTo>
                <a:lnTo>
                  <a:pt x="962" y="4758"/>
                </a:lnTo>
                <a:lnTo>
                  <a:pt x="945" y="4792"/>
                </a:lnTo>
                <a:lnTo>
                  <a:pt x="930" y="4828"/>
                </a:lnTo>
                <a:lnTo>
                  <a:pt x="916" y="4864"/>
                </a:lnTo>
                <a:lnTo>
                  <a:pt x="904" y="4899"/>
                </a:lnTo>
                <a:lnTo>
                  <a:pt x="894" y="4936"/>
                </a:lnTo>
                <a:lnTo>
                  <a:pt x="886" y="4973"/>
                </a:lnTo>
                <a:lnTo>
                  <a:pt x="879" y="5011"/>
                </a:lnTo>
                <a:lnTo>
                  <a:pt x="875" y="5048"/>
                </a:lnTo>
                <a:lnTo>
                  <a:pt x="873" y="5086"/>
                </a:lnTo>
                <a:lnTo>
                  <a:pt x="872" y="5123"/>
                </a:lnTo>
                <a:lnTo>
                  <a:pt x="873" y="5161"/>
                </a:lnTo>
                <a:lnTo>
                  <a:pt x="875" y="5198"/>
                </a:lnTo>
                <a:lnTo>
                  <a:pt x="880" y="5236"/>
                </a:lnTo>
                <a:lnTo>
                  <a:pt x="886" y="5273"/>
                </a:lnTo>
                <a:lnTo>
                  <a:pt x="894" y="5311"/>
                </a:lnTo>
                <a:lnTo>
                  <a:pt x="904" y="5347"/>
                </a:lnTo>
                <a:lnTo>
                  <a:pt x="916" y="5383"/>
                </a:lnTo>
                <a:lnTo>
                  <a:pt x="930" y="5419"/>
                </a:lnTo>
                <a:lnTo>
                  <a:pt x="945" y="5455"/>
                </a:lnTo>
                <a:lnTo>
                  <a:pt x="962" y="5489"/>
                </a:lnTo>
                <a:lnTo>
                  <a:pt x="981" y="5523"/>
                </a:lnTo>
                <a:lnTo>
                  <a:pt x="1002" y="5556"/>
                </a:lnTo>
                <a:lnTo>
                  <a:pt x="1024" y="5589"/>
                </a:lnTo>
                <a:lnTo>
                  <a:pt x="1049" y="5620"/>
                </a:lnTo>
                <a:lnTo>
                  <a:pt x="1075" y="5650"/>
                </a:lnTo>
                <a:lnTo>
                  <a:pt x="1102" y="5679"/>
                </a:lnTo>
                <a:lnTo>
                  <a:pt x="1131" y="5707"/>
                </a:lnTo>
                <a:lnTo>
                  <a:pt x="1162" y="5734"/>
                </a:lnTo>
                <a:lnTo>
                  <a:pt x="1193" y="5757"/>
                </a:lnTo>
                <a:lnTo>
                  <a:pt x="1225" y="5779"/>
                </a:lnTo>
                <a:lnTo>
                  <a:pt x="1259" y="5800"/>
                </a:lnTo>
                <a:lnTo>
                  <a:pt x="1292" y="5819"/>
                </a:lnTo>
                <a:lnTo>
                  <a:pt x="1327" y="5836"/>
                </a:lnTo>
                <a:lnTo>
                  <a:pt x="1362" y="5852"/>
                </a:lnTo>
                <a:lnTo>
                  <a:pt x="1398" y="5865"/>
                </a:lnTo>
                <a:lnTo>
                  <a:pt x="1434" y="5877"/>
                </a:lnTo>
                <a:lnTo>
                  <a:pt x="1471" y="5887"/>
                </a:lnTo>
                <a:lnTo>
                  <a:pt x="1507" y="5895"/>
                </a:lnTo>
                <a:lnTo>
                  <a:pt x="1545" y="5902"/>
                </a:lnTo>
                <a:lnTo>
                  <a:pt x="1582" y="5906"/>
                </a:lnTo>
                <a:lnTo>
                  <a:pt x="1620" y="5909"/>
                </a:lnTo>
                <a:lnTo>
                  <a:pt x="1658" y="5910"/>
                </a:lnTo>
                <a:lnTo>
                  <a:pt x="1696" y="5909"/>
                </a:lnTo>
                <a:lnTo>
                  <a:pt x="1734" y="5906"/>
                </a:lnTo>
                <a:lnTo>
                  <a:pt x="1771" y="5902"/>
                </a:lnTo>
                <a:lnTo>
                  <a:pt x="1809" y="5895"/>
                </a:lnTo>
                <a:lnTo>
                  <a:pt x="1845" y="5887"/>
                </a:lnTo>
                <a:lnTo>
                  <a:pt x="1882" y="5877"/>
                </a:lnTo>
                <a:lnTo>
                  <a:pt x="1918" y="5865"/>
                </a:lnTo>
                <a:lnTo>
                  <a:pt x="1954" y="5852"/>
                </a:lnTo>
                <a:lnTo>
                  <a:pt x="1989" y="5836"/>
                </a:lnTo>
                <a:lnTo>
                  <a:pt x="2024" y="5819"/>
                </a:lnTo>
                <a:lnTo>
                  <a:pt x="2057" y="5800"/>
                </a:lnTo>
                <a:lnTo>
                  <a:pt x="2091" y="5780"/>
                </a:lnTo>
                <a:lnTo>
                  <a:pt x="2123" y="5757"/>
                </a:lnTo>
                <a:lnTo>
                  <a:pt x="2154" y="5734"/>
                </a:lnTo>
                <a:lnTo>
                  <a:pt x="2184" y="5707"/>
                </a:lnTo>
                <a:lnTo>
                  <a:pt x="2215" y="5679"/>
                </a:lnTo>
                <a:lnTo>
                  <a:pt x="3998" y="3897"/>
                </a:lnTo>
                <a:lnTo>
                  <a:pt x="4026" y="3866"/>
                </a:lnTo>
                <a:lnTo>
                  <a:pt x="4052" y="3836"/>
                </a:lnTo>
                <a:lnTo>
                  <a:pt x="4076" y="3805"/>
                </a:lnTo>
                <a:lnTo>
                  <a:pt x="4099" y="3773"/>
                </a:lnTo>
                <a:lnTo>
                  <a:pt x="4119" y="3739"/>
                </a:lnTo>
                <a:lnTo>
                  <a:pt x="4138" y="3706"/>
                </a:lnTo>
                <a:lnTo>
                  <a:pt x="4156" y="3671"/>
                </a:lnTo>
                <a:lnTo>
                  <a:pt x="4170" y="3636"/>
                </a:lnTo>
                <a:lnTo>
                  <a:pt x="4185" y="3600"/>
                </a:lnTo>
                <a:lnTo>
                  <a:pt x="4196" y="3564"/>
                </a:lnTo>
                <a:lnTo>
                  <a:pt x="4206" y="3527"/>
                </a:lnTo>
                <a:lnTo>
                  <a:pt x="4214" y="3489"/>
                </a:lnTo>
                <a:lnTo>
                  <a:pt x="4220" y="3453"/>
                </a:lnTo>
                <a:lnTo>
                  <a:pt x="4225" y="3415"/>
                </a:lnTo>
                <a:lnTo>
                  <a:pt x="4227" y="3378"/>
                </a:lnTo>
                <a:lnTo>
                  <a:pt x="4228" y="3340"/>
                </a:lnTo>
                <a:lnTo>
                  <a:pt x="4227" y="3302"/>
                </a:lnTo>
                <a:lnTo>
                  <a:pt x="4225" y="3265"/>
                </a:lnTo>
                <a:lnTo>
                  <a:pt x="4220" y="3227"/>
                </a:lnTo>
                <a:lnTo>
                  <a:pt x="4214" y="3191"/>
                </a:lnTo>
                <a:lnTo>
                  <a:pt x="4206" y="3153"/>
                </a:lnTo>
                <a:lnTo>
                  <a:pt x="4196" y="3116"/>
                </a:lnTo>
                <a:lnTo>
                  <a:pt x="4185" y="3080"/>
                </a:lnTo>
                <a:lnTo>
                  <a:pt x="4170" y="3044"/>
                </a:lnTo>
                <a:lnTo>
                  <a:pt x="4156" y="3009"/>
                </a:lnTo>
                <a:lnTo>
                  <a:pt x="4138" y="2974"/>
                </a:lnTo>
                <a:lnTo>
                  <a:pt x="4119" y="2941"/>
                </a:lnTo>
                <a:lnTo>
                  <a:pt x="4099" y="2907"/>
                </a:lnTo>
                <a:lnTo>
                  <a:pt x="4076" y="2875"/>
                </a:lnTo>
                <a:lnTo>
                  <a:pt x="4052" y="2844"/>
                </a:lnTo>
                <a:lnTo>
                  <a:pt x="4026" y="2814"/>
                </a:lnTo>
                <a:lnTo>
                  <a:pt x="3998" y="2785"/>
                </a:lnTo>
                <a:close/>
                <a:moveTo>
                  <a:pt x="2285" y="499"/>
                </a:moveTo>
                <a:lnTo>
                  <a:pt x="2285" y="499"/>
                </a:lnTo>
                <a:lnTo>
                  <a:pt x="2300" y="485"/>
                </a:lnTo>
                <a:lnTo>
                  <a:pt x="2316" y="471"/>
                </a:lnTo>
                <a:lnTo>
                  <a:pt x="2332" y="459"/>
                </a:lnTo>
                <a:lnTo>
                  <a:pt x="2348" y="448"/>
                </a:lnTo>
                <a:lnTo>
                  <a:pt x="2365" y="437"/>
                </a:lnTo>
                <a:lnTo>
                  <a:pt x="2383" y="428"/>
                </a:lnTo>
                <a:lnTo>
                  <a:pt x="2401" y="419"/>
                </a:lnTo>
                <a:lnTo>
                  <a:pt x="2419" y="411"/>
                </a:lnTo>
                <a:lnTo>
                  <a:pt x="2437" y="404"/>
                </a:lnTo>
                <a:lnTo>
                  <a:pt x="2456" y="398"/>
                </a:lnTo>
                <a:lnTo>
                  <a:pt x="2474" y="393"/>
                </a:lnTo>
                <a:lnTo>
                  <a:pt x="2493" y="389"/>
                </a:lnTo>
                <a:lnTo>
                  <a:pt x="2512" y="385"/>
                </a:lnTo>
                <a:lnTo>
                  <a:pt x="2531" y="383"/>
                </a:lnTo>
                <a:lnTo>
                  <a:pt x="2551" y="382"/>
                </a:lnTo>
                <a:lnTo>
                  <a:pt x="2570" y="381"/>
                </a:lnTo>
                <a:lnTo>
                  <a:pt x="2590" y="382"/>
                </a:lnTo>
                <a:lnTo>
                  <a:pt x="2609" y="383"/>
                </a:lnTo>
                <a:lnTo>
                  <a:pt x="2628" y="385"/>
                </a:lnTo>
                <a:lnTo>
                  <a:pt x="2647" y="389"/>
                </a:lnTo>
                <a:lnTo>
                  <a:pt x="2667" y="393"/>
                </a:lnTo>
                <a:lnTo>
                  <a:pt x="2685" y="398"/>
                </a:lnTo>
                <a:lnTo>
                  <a:pt x="2704" y="404"/>
                </a:lnTo>
                <a:lnTo>
                  <a:pt x="2722" y="411"/>
                </a:lnTo>
                <a:lnTo>
                  <a:pt x="2741" y="419"/>
                </a:lnTo>
                <a:lnTo>
                  <a:pt x="2759" y="428"/>
                </a:lnTo>
                <a:lnTo>
                  <a:pt x="2776" y="437"/>
                </a:lnTo>
                <a:lnTo>
                  <a:pt x="2792" y="448"/>
                </a:lnTo>
                <a:lnTo>
                  <a:pt x="2809" y="459"/>
                </a:lnTo>
                <a:lnTo>
                  <a:pt x="2826" y="471"/>
                </a:lnTo>
                <a:lnTo>
                  <a:pt x="2841" y="485"/>
                </a:lnTo>
                <a:lnTo>
                  <a:pt x="2856" y="499"/>
                </a:lnTo>
                <a:lnTo>
                  <a:pt x="2870" y="515"/>
                </a:lnTo>
                <a:lnTo>
                  <a:pt x="2884" y="530"/>
                </a:lnTo>
                <a:lnTo>
                  <a:pt x="2896" y="546"/>
                </a:lnTo>
                <a:lnTo>
                  <a:pt x="2908" y="563"/>
                </a:lnTo>
                <a:lnTo>
                  <a:pt x="2918" y="581"/>
                </a:lnTo>
                <a:lnTo>
                  <a:pt x="2928" y="597"/>
                </a:lnTo>
                <a:lnTo>
                  <a:pt x="2937" y="615"/>
                </a:lnTo>
                <a:lnTo>
                  <a:pt x="2945" y="633"/>
                </a:lnTo>
                <a:lnTo>
                  <a:pt x="2952" y="652"/>
                </a:lnTo>
                <a:lnTo>
                  <a:pt x="2959" y="670"/>
                </a:lnTo>
                <a:lnTo>
                  <a:pt x="2963" y="689"/>
                </a:lnTo>
                <a:lnTo>
                  <a:pt x="2968" y="708"/>
                </a:lnTo>
                <a:lnTo>
                  <a:pt x="2971" y="727"/>
                </a:lnTo>
                <a:lnTo>
                  <a:pt x="2973" y="747"/>
                </a:lnTo>
                <a:lnTo>
                  <a:pt x="2974" y="766"/>
                </a:lnTo>
                <a:lnTo>
                  <a:pt x="2974" y="786"/>
                </a:lnTo>
                <a:lnTo>
                  <a:pt x="2974" y="805"/>
                </a:lnTo>
                <a:lnTo>
                  <a:pt x="2973" y="824"/>
                </a:lnTo>
                <a:lnTo>
                  <a:pt x="2971" y="844"/>
                </a:lnTo>
                <a:lnTo>
                  <a:pt x="2968" y="863"/>
                </a:lnTo>
                <a:lnTo>
                  <a:pt x="2963" y="882"/>
                </a:lnTo>
                <a:lnTo>
                  <a:pt x="2959" y="901"/>
                </a:lnTo>
                <a:lnTo>
                  <a:pt x="2952" y="920"/>
                </a:lnTo>
                <a:lnTo>
                  <a:pt x="2945" y="938"/>
                </a:lnTo>
                <a:lnTo>
                  <a:pt x="2937" y="955"/>
                </a:lnTo>
                <a:lnTo>
                  <a:pt x="2928" y="973"/>
                </a:lnTo>
                <a:lnTo>
                  <a:pt x="2918" y="991"/>
                </a:lnTo>
                <a:lnTo>
                  <a:pt x="2908" y="1008"/>
                </a:lnTo>
                <a:lnTo>
                  <a:pt x="2896" y="1025"/>
                </a:lnTo>
                <a:lnTo>
                  <a:pt x="2884" y="1040"/>
                </a:lnTo>
                <a:lnTo>
                  <a:pt x="2870" y="1056"/>
                </a:lnTo>
                <a:lnTo>
                  <a:pt x="2856" y="1071"/>
                </a:lnTo>
                <a:lnTo>
                  <a:pt x="2743" y="1184"/>
                </a:lnTo>
                <a:lnTo>
                  <a:pt x="1550" y="2377"/>
                </a:lnTo>
                <a:lnTo>
                  <a:pt x="1543" y="2353"/>
                </a:lnTo>
                <a:lnTo>
                  <a:pt x="1535" y="2327"/>
                </a:lnTo>
                <a:lnTo>
                  <a:pt x="1527" y="2303"/>
                </a:lnTo>
                <a:lnTo>
                  <a:pt x="1518" y="2278"/>
                </a:lnTo>
                <a:lnTo>
                  <a:pt x="1508" y="2255"/>
                </a:lnTo>
                <a:lnTo>
                  <a:pt x="1497" y="2230"/>
                </a:lnTo>
                <a:lnTo>
                  <a:pt x="1485" y="2207"/>
                </a:lnTo>
                <a:lnTo>
                  <a:pt x="1473" y="2183"/>
                </a:lnTo>
                <a:lnTo>
                  <a:pt x="1459" y="2161"/>
                </a:lnTo>
                <a:lnTo>
                  <a:pt x="1446" y="2139"/>
                </a:lnTo>
                <a:lnTo>
                  <a:pt x="1430" y="2116"/>
                </a:lnTo>
                <a:lnTo>
                  <a:pt x="1415" y="2094"/>
                </a:lnTo>
                <a:lnTo>
                  <a:pt x="1398" y="2073"/>
                </a:lnTo>
                <a:lnTo>
                  <a:pt x="1380" y="2053"/>
                </a:lnTo>
                <a:lnTo>
                  <a:pt x="1362" y="2033"/>
                </a:lnTo>
                <a:lnTo>
                  <a:pt x="1343" y="2013"/>
                </a:lnTo>
                <a:lnTo>
                  <a:pt x="1323" y="1994"/>
                </a:lnTo>
                <a:lnTo>
                  <a:pt x="1303" y="1976"/>
                </a:lnTo>
                <a:lnTo>
                  <a:pt x="1283" y="1958"/>
                </a:lnTo>
                <a:lnTo>
                  <a:pt x="1262" y="1941"/>
                </a:lnTo>
                <a:lnTo>
                  <a:pt x="1241" y="1926"/>
                </a:lnTo>
                <a:lnTo>
                  <a:pt x="1218" y="1911"/>
                </a:lnTo>
                <a:lnTo>
                  <a:pt x="1196" y="1897"/>
                </a:lnTo>
                <a:lnTo>
                  <a:pt x="1174" y="1883"/>
                </a:lnTo>
                <a:lnTo>
                  <a:pt x="1151" y="1871"/>
                </a:lnTo>
                <a:lnTo>
                  <a:pt x="1128" y="1860"/>
                </a:lnTo>
                <a:lnTo>
                  <a:pt x="1105" y="1849"/>
                </a:lnTo>
                <a:lnTo>
                  <a:pt x="1080" y="1839"/>
                </a:lnTo>
                <a:lnTo>
                  <a:pt x="1057" y="1830"/>
                </a:lnTo>
                <a:lnTo>
                  <a:pt x="1032" y="1821"/>
                </a:lnTo>
                <a:lnTo>
                  <a:pt x="1008" y="1814"/>
                </a:lnTo>
                <a:lnTo>
                  <a:pt x="983" y="1808"/>
                </a:lnTo>
                <a:lnTo>
                  <a:pt x="2285" y="499"/>
                </a:lnTo>
                <a:close/>
                <a:moveTo>
                  <a:pt x="1943" y="5409"/>
                </a:moveTo>
                <a:lnTo>
                  <a:pt x="1943" y="5409"/>
                </a:lnTo>
                <a:lnTo>
                  <a:pt x="1929" y="5423"/>
                </a:lnTo>
                <a:lnTo>
                  <a:pt x="1913" y="5437"/>
                </a:lnTo>
                <a:lnTo>
                  <a:pt x="1897" y="5449"/>
                </a:lnTo>
                <a:lnTo>
                  <a:pt x="1881" y="5461"/>
                </a:lnTo>
                <a:lnTo>
                  <a:pt x="1863" y="5471"/>
                </a:lnTo>
                <a:lnTo>
                  <a:pt x="1846" y="5481"/>
                </a:lnTo>
                <a:lnTo>
                  <a:pt x="1829" y="5490"/>
                </a:lnTo>
                <a:lnTo>
                  <a:pt x="1811" y="5498"/>
                </a:lnTo>
                <a:lnTo>
                  <a:pt x="1792" y="5505"/>
                </a:lnTo>
                <a:lnTo>
                  <a:pt x="1773" y="5510"/>
                </a:lnTo>
                <a:lnTo>
                  <a:pt x="1754" y="5516"/>
                </a:lnTo>
                <a:lnTo>
                  <a:pt x="1735" y="5521"/>
                </a:lnTo>
                <a:lnTo>
                  <a:pt x="1716" y="5523"/>
                </a:lnTo>
                <a:lnTo>
                  <a:pt x="1697" y="5526"/>
                </a:lnTo>
                <a:lnTo>
                  <a:pt x="1677" y="5527"/>
                </a:lnTo>
                <a:lnTo>
                  <a:pt x="1658" y="5527"/>
                </a:lnTo>
                <a:lnTo>
                  <a:pt x="1638" y="5527"/>
                </a:lnTo>
                <a:lnTo>
                  <a:pt x="1619" y="5526"/>
                </a:lnTo>
                <a:lnTo>
                  <a:pt x="1600" y="5523"/>
                </a:lnTo>
                <a:lnTo>
                  <a:pt x="1581" y="5521"/>
                </a:lnTo>
                <a:lnTo>
                  <a:pt x="1562" y="5516"/>
                </a:lnTo>
                <a:lnTo>
                  <a:pt x="1543" y="5510"/>
                </a:lnTo>
                <a:lnTo>
                  <a:pt x="1524" y="5505"/>
                </a:lnTo>
                <a:lnTo>
                  <a:pt x="1506" y="5498"/>
                </a:lnTo>
                <a:lnTo>
                  <a:pt x="1488" y="5490"/>
                </a:lnTo>
                <a:lnTo>
                  <a:pt x="1471" y="5481"/>
                </a:lnTo>
                <a:lnTo>
                  <a:pt x="1453" y="5471"/>
                </a:lnTo>
                <a:lnTo>
                  <a:pt x="1436" y="5461"/>
                </a:lnTo>
                <a:lnTo>
                  <a:pt x="1419" y="5449"/>
                </a:lnTo>
                <a:lnTo>
                  <a:pt x="1404" y="5437"/>
                </a:lnTo>
                <a:lnTo>
                  <a:pt x="1388" y="5423"/>
                </a:lnTo>
                <a:lnTo>
                  <a:pt x="1372" y="5409"/>
                </a:lnTo>
                <a:lnTo>
                  <a:pt x="1358" y="5394"/>
                </a:lnTo>
                <a:lnTo>
                  <a:pt x="1344" y="5378"/>
                </a:lnTo>
                <a:lnTo>
                  <a:pt x="1332" y="5362"/>
                </a:lnTo>
                <a:lnTo>
                  <a:pt x="1320" y="5345"/>
                </a:lnTo>
                <a:lnTo>
                  <a:pt x="1310" y="5329"/>
                </a:lnTo>
                <a:lnTo>
                  <a:pt x="1300" y="5311"/>
                </a:lnTo>
                <a:lnTo>
                  <a:pt x="1291" y="5293"/>
                </a:lnTo>
                <a:lnTo>
                  <a:pt x="1283" y="5275"/>
                </a:lnTo>
                <a:lnTo>
                  <a:pt x="1276" y="5257"/>
                </a:lnTo>
                <a:lnTo>
                  <a:pt x="1271" y="5238"/>
                </a:lnTo>
                <a:lnTo>
                  <a:pt x="1265" y="5219"/>
                </a:lnTo>
                <a:lnTo>
                  <a:pt x="1262" y="5200"/>
                </a:lnTo>
                <a:lnTo>
                  <a:pt x="1259" y="5181"/>
                </a:lnTo>
                <a:lnTo>
                  <a:pt x="1256" y="5162"/>
                </a:lnTo>
                <a:lnTo>
                  <a:pt x="1254" y="5142"/>
                </a:lnTo>
                <a:lnTo>
                  <a:pt x="1254" y="5123"/>
                </a:lnTo>
                <a:lnTo>
                  <a:pt x="1254" y="5103"/>
                </a:lnTo>
                <a:lnTo>
                  <a:pt x="1256" y="5084"/>
                </a:lnTo>
                <a:lnTo>
                  <a:pt x="1259" y="5065"/>
                </a:lnTo>
                <a:lnTo>
                  <a:pt x="1262" y="5045"/>
                </a:lnTo>
                <a:lnTo>
                  <a:pt x="1265" y="5026"/>
                </a:lnTo>
                <a:lnTo>
                  <a:pt x="1271" y="5009"/>
                </a:lnTo>
                <a:lnTo>
                  <a:pt x="1276" y="4990"/>
                </a:lnTo>
                <a:lnTo>
                  <a:pt x="1283" y="4971"/>
                </a:lnTo>
                <a:lnTo>
                  <a:pt x="1291" y="4953"/>
                </a:lnTo>
                <a:lnTo>
                  <a:pt x="1300" y="4935"/>
                </a:lnTo>
                <a:lnTo>
                  <a:pt x="1310" y="4918"/>
                </a:lnTo>
                <a:lnTo>
                  <a:pt x="1320" y="4902"/>
                </a:lnTo>
                <a:lnTo>
                  <a:pt x="1332" y="4885"/>
                </a:lnTo>
                <a:lnTo>
                  <a:pt x="1344" y="4868"/>
                </a:lnTo>
                <a:lnTo>
                  <a:pt x="1358" y="4852"/>
                </a:lnTo>
                <a:lnTo>
                  <a:pt x="1372" y="4838"/>
                </a:lnTo>
                <a:lnTo>
                  <a:pt x="1658" y="4551"/>
                </a:lnTo>
                <a:lnTo>
                  <a:pt x="1762" y="4655"/>
                </a:lnTo>
                <a:lnTo>
                  <a:pt x="1945" y="4838"/>
                </a:lnTo>
                <a:lnTo>
                  <a:pt x="1958" y="4852"/>
                </a:lnTo>
                <a:lnTo>
                  <a:pt x="1972" y="4868"/>
                </a:lnTo>
                <a:lnTo>
                  <a:pt x="1985" y="4885"/>
                </a:lnTo>
                <a:lnTo>
                  <a:pt x="1996" y="4902"/>
                </a:lnTo>
                <a:lnTo>
                  <a:pt x="2007" y="4918"/>
                </a:lnTo>
                <a:lnTo>
                  <a:pt x="2016" y="4935"/>
                </a:lnTo>
                <a:lnTo>
                  <a:pt x="2025" y="4953"/>
                </a:lnTo>
                <a:lnTo>
                  <a:pt x="2033" y="4972"/>
                </a:lnTo>
                <a:lnTo>
                  <a:pt x="2039" y="4990"/>
                </a:lnTo>
                <a:lnTo>
                  <a:pt x="2046" y="5009"/>
                </a:lnTo>
                <a:lnTo>
                  <a:pt x="2051" y="5026"/>
                </a:lnTo>
                <a:lnTo>
                  <a:pt x="2055" y="5046"/>
                </a:lnTo>
                <a:lnTo>
                  <a:pt x="2058" y="5065"/>
                </a:lnTo>
                <a:lnTo>
                  <a:pt x="2061" y="5084"/>
                </a:lnTo>
                <a:lnTo>
                  <a:pt x="2062" y="5103"/>
                </a:lnTo>
                <a:lnTo>
                  <a:pt x="2063" y="5123"/>
                </a:lnTo>
                <a:lnTo>
                  <a:pt x="2062" y="5142"/>
                </a:lnTo>
                <a:lnTo>
                  <a:pt x="2061" y="5162"/>
                </a:lnTo>
                <a:lnTo>
                  <a:pt x="2058" y="5181"/>
                </a:lnTo>
                <a:lnTo>
                  <a:pt x="2055" y="5200"/>
                </a:lnTo>
                <a:lnTo>
                  <a:pt x="2051" y="5219"/>
                </a:lnTo>
                <a:lnTo>
                  <a:pt x="2046" y="5238"/>
                </a:lnTo>
                <a:lnTo>
                  <a:pt x="2039" y="5257"/>
                </a:lnTo>
                <a:lnTo>
                  <a:pt x="2033" y="5275"/>
                </a:lnTo>
                <a:lnTo>
                  <a:pt x="2025" y="5293"/>
                </a:lnTo>
                <a:lnTo>
                  <a:pt x="2016" y="5311"/>
                </a:lnTo>
                <a:lnTo>
                  <a:pt x="2007" y="5329"/>
                </a:lnTo>
                <a:lnTo>
                  <a:pt x="1996" y="5345"/>
                </a:lnTo>
                <a:lnTo>
                  <a:pt x="1985" y="5362"/>
                </a:lnTo>
                <a:lnTo>
                  <a:pt x="1971" y="5378"/>
                </a:lnTo>
                <a:lnTo>
                  <a:pt x="1958" y="5393"/>
                </a:lnTo>
                <a:lnTo>
                  <a:pt x="1943" y="5409"/>
                </a:lnTo>
                <a:close/>
                <a:moveTo>
                  <a:pt x="3727" y="3626"/>
                </a:moveTo>
                <a:lnTo>
                  <a:pt x="2420" y="4933"/>
                </a:lnTo>
                <a:lnTo>
                  <a:pt x="2414" y="4908"/>
                </a:lnTo>
                <a:lnTo>
                  <a:pt x="2406" y="4883"/>
                </a:lnTo>
                <a:lnTo>
                  <a:pt x="2397" y="4858"/>
                </a:lnTo>
                <a:lnTo>
                  <a:pt x="2389" y="4833"/>
                </a:lnTo>
                <a:lnTo>
                  <a:pt x="2379" y="4810"/>
                </a:lnTo>
                <a:lnTo>
                  <a:pt x="2368" y="4786"/>
                </a:lnTo>
                <a:lnTo>
                  <a:pt x="2356" y="4762"/>
                </a:lnTo>
                <a:lnTo>
                  <a:pt x="2344" y="4739"/>
                </a:lnTo>
                <a:lnTo>
                  <a:pt x="2331" y="4716"/>
                </a:lnTo>
                <a:lnTo>
                  <a:pt x="2316" y="4693"/>
                </a:lnTo>
                <a:lnTo>
                  <a:pt x="2302" y="4672"/>
                </a:lnTo>
                <a:lnTo>
                  <a:pt x="2286" y="4649"/>
                </a:lnTo>
                <a:lnTo>
                  <a:pt x="2269" y="4628"/>
                </a:lnTo>
                <a:lnTo>
                  <a:pt x="2251" y="4607"/>
                </a:lnTo>
                <a:lnTo>
                  <a:pt x="2234" y="4587"/>
                </a:lnTo>
                <a:lnTo>
                  <a:pt x="2215" y="4567"/>
                </a:lnTo>
                <a:lnTo>
                  <a:pt x="2032" y="4385"/>
                </a:lnTo>
                <a:lnTo>
                  <a:pt x="501" y="2855"/>
                </a:lnTo>
                <a:lnTo>
                  <a:pt x="487" y="2839"/>
                </a:lnTo>
                <a:lnTo>
                  <a:pt x="473" y="2824"/>
                </a:lnTo>
                <a:lnTo>
                  <a:pt x="461" y="2807"/>
                </a:lnTo>
                <a:lnTo>
                  <a:pt x="449" y="2791"/>
                </a:lnTo>
                <a:lnTo>
                  <a:pt x="439" y="2773"/>
                </a:lnTo>
                <a:lnTo>
                  <a:pt x="429" y="2757"/>
                </a:lnTo>
                <a:lnTo>
                  <a:pt x="420" y="2739"/>
                </a:lnTo>
                <a:lnTo>
                  <a:pt x="412" y="2721"/>
                </a:lnTo>
                <a:lnTo>
                  <a:pt x="405" y="2702"/>
                </a:lnTo>
                <a:lnTo>
                  <a:pt x="400" y="2684"/>
                </a:lnTo>
                <a:lnTo>
                  <a:pt x="394" y="2665"/>
                </a:lnTo>
                <a:lnTo>
                  <a:pt x="391" y="2646"/>
                </a:lnTo>
                <a:lnTo>
                  <a:pt x="387" y="2627"/>
                </a:lnTo>
                <a:lnTo>
                  <a:pt x="385" y="2607"/>
                </a:lnTo>
                <a:lnTo>
                  <a:pt x="383" y="2588"/>
                </a:lnTo>
                <a:lnTo>
                  <a:pt x="383" y="2569"/>
                </a:lnTo>
                <a:lnTo>
                  <a:pt x="383" y="2549"/>
                </a:lnTo>
                <a:lnTo>
                  <a:pt x="385" y="2530"/>
                </a:lnTo>
                <a:lnTo>
                  <a:pt x="387" y="2510"/>
                </a:lnTo>
                <a:lnTo>
                  <a:pt x="391" y="2491"/>
                </a:lnTo>
                <a:lnTo>
                  <a:pt x="394" y="2472"/>
                </a:lnTo>
                <a:lnTo>
                  <a:pt x="400" y="2453"/>
                </a:lnTo>
                <a:lnTo>
                  <a:pt x="405" y="2434"/>
                </a:lnTo>
                <a:lnTo>
                  <a:pt x="412" y="2416"/>
                </a:lnTo>
                <a:lnTo>
                  <a:pt x="420" y="2399"/>
                </a:lnTo>
                <a:lnTo>
                  <a:pt x="429" y="2381"/>
                </a:lnTo>
                <a:lnTo>
                  <a:pt x="439" y="2363"/>
                </a:lnTo>
                <a:lnTo>
                  <a:pt x="449" y="2346"/>
                </a:lnTo>
                <a:lnTo>
                  <a:pt x="461" y="2329"/>
                </a:lnTo>
                <a:lnTo>
                  <a:pt x="473" y="2314"/>
                </a:lnTo>
                <a:lnTo>
                  <a:pt x="487" y="2298"/>
                </a:lnTo>
                <a:lnTo>
                  <a:pt x="501" y="2283"/>
                </a:lnTo>
                <a:lnTo>
                  <a:pt x="517" y="2268"/>
                </a:lnTo>
                <a:lnTo>
                  <a:pt x="532" y="2255"/>
                </a:lnTo>
                <a:lnTo>
                  <a:pt x="548" y="2242"/>
                </a:lnTo>
                <a:lnTo>
                  <a:pt x="565" y="2231"/>
                </a:lnTo>
                <a:lnTo>
                  <a:pt x="581" y="2220"/>
                </a:lnTo>
                <a:lnTo>
                  <a:pt x="599" y="2210"/>
                </a:lnTo>
                <a:lnTo>
                  <a:pt x="617" y="2202"/>
                </a:lnTo>
                <a:lnTo>
                  <a:pt x="635" y="2195"/>
                </a:lnTo>
                <a:lnTo>
                  <a:pt x="653" y="2187"/>
                </a:lnTo>
                <a:lnTo>
                  <a:pt x="672" y="2181"/>
                </a:lnTo>
                <a:lnTo>
                  <a:pt x="691" y="2176"/>
                </a:lnTo>
                <a:lnTo>
                  <a:pt x="710" y="2172"/>
                </a:lnTo>
                <a:lnTo>
                  <a:pt x="729" y="2169"/>
                </a:lnTo>
                <a:lnTo>
                  <a:pt x="748" y="2167"/>
                </a:lnTo>
                <a:lnTo>
                  <a:pt x="768" y="2164"/>
                </a:lnTo>
                <a:lnTo>
                  <a:pt x="787" y="2164"/>
                </a:lnTo>
                <a:lnTo>
                  <a:pt x="807" y="2164"/>
                </a:lnTo>
                <a:lnTo>
                  <a:pt x="826" y="2167"/>
                </a:lnTo>
                <a:lnTo>
                  <a:pt x="845" y="2169"/>
                </a:lnTo>
                <a:lnTo>
                  <a:pt x="865" y="2172"/>
                </a:lnTo>
                <a:lnTo>
                  <a:pt x="884" y="2176"/>
                </a:lnTo>
                <a:lnTo>
                  <a:pt x="903" y="2181"/>
                </a:lnTo>
                <a:lnTo>
                  <a:pt x="921" y="2187"/>
                </a:lnTo>
                <a:lnTo>
                  <a:pt x="940" y="2193"/>
                </a:lnTo>
                <a:lnTo>
                  <a:pt x="957" y="2202"/>
                </a:lnTo>
                <a:lnTo>
                  <a:pt x="975" y="2210"/>
                </a:lnTo>
                <a:lnTo>
                  <a:pt x="992" y="2220"/>
                </a:lnTo>
                <a:lnTo>
                  <a:pt x="1010" y="2231"/>
                </a:lnTo>
                <a:lnTo>
                  <a:pt x="1025" y="2242"/>
                </a:lnTo>
                <a:lnTo>
                  <a:pt x="1042" y="2255"/>
                </a:lnTo>
                <a:lnTo>
                  <a:pt x="1058" y="2268"/>
                </a:lnTo>
                <a:lnTo>
                  <a:pt x="1073" y="2283"/>
                </a:lnTo>
                <a:lnTo>
                  <a:pt x="1087" y="2298"/>
                </a:lnTo>
                <a:lnTo>
                  <a:pt x="1100" y="2314"/>
                </a:lnTo>
                <a:lnTo>
                  <a:pt x="1114" y="2329"/>
                </a:lnTo>
                <a:lnTo>
                  <a:pt x="1125" y="2346"/>
                </a:lnTo>
                <a:lnTo>
                  <a:pt x="1136" y="2363"/>
                </a:lnTo>
                <a:lnTo>
                  <a:pt x="1145" y="2381"/>
                </a:lnTo>
                <a:lnTo>
                  <a:pt x="1154" y="2399"/>
                </a:lnTo>
                <a:lnTo>
                  <a:pt x="1162" y="2416"/>
                </a:lnTo>
                <a:lnTo>
                  <a:pt x="1168" y="2434"/>
                </a:lnTo>
                <a:lnTo>
                  <a:pt x="1175" y="2453"/>
                </a:lnTo>
                <a:lnTo>
                  <a:pt x="1179" y="2472"/>
                </a:lnTo>
                <a:lnTo>
                  <a:pt x="1184" y="2491"/>
                </a:lnTo>
                <a:lnTo>
                  <a:pt x="1187" y="2510"/>
                </a:lnTo>
                <a:lnTo>
                  <a:pt x="1189" y="2530"/>
                </a:lnTo>
                <a:lnTo>
                  <a:pt x="1191" y="2549"/>
                </a:lnTo>
                <a:lnTo>
                  <a:pt x="1192" y="2569"/>
                </a:lnTo>
                <a:lnTo>
                  <a:pt x="1191" y="2588"/>
                </a:lnTo>
                <a:lnTo>
                  <a:pt x="1189" y="2607"/>
                </a:lnTo>
                <a:lnTo>
                  <a:pt x="1187" y="2627"/>
                </a:lnTo>
                <a:lnTo>
                  <a:pt x="1184" y="2646"/>
                </a:lnTo>
                <a:lnTo>
                  <a:pt x="1179" y="2665"/>
                </a:lnTo>
                <a:lnTo>
                  <a:pt x="1175" y="2684"/>
                </a:lnTo>
                <a:lnTo>
                  <a:pt x="1168" y="2702"/>
                </a:lnTo>
                <a:lnTo>
                  <a:pt x="1162" y="2721"/>
                </a:lnTo>
                <a:lnTo>
                  <a:pt x="1154" y="2739"/>
                </a:lnTo>
                <a:lnTo>
                  <a:pt x="1145" y="2757"/>
                </a:lnTo>
                <a:lnTo>
                  <a:pt x="1136" y="2773"/>
                </a:lnTo>
                <a:lnTo>
                  <a:pt x="1125" y="2791"/>
                </a:lnTo>
                <a:lnTo>
                  <a:pt x="1114" y="2808"/>
                </a:lnTo>
                <a:lnTo>
                  <a:pt x="1100" y="2824"/>
                </a:lnTo>
                <a:lnTo>
                  <a:pt x="1087" y="2839"/>
                </a:lnTo>
                <a:lnTo>
                  <a:pt x="1073" y="2855"/>
                </a:lnTo>
                <a:lnTo>
                  <a:pt x="1343" y="3125"/>
                </a:lnTo>
                <a:lnTo>
                  <a:pt x="2570" y="1898"/>
                </a:lnTo>
                <a:lnTo>
                  <a:pt x="3545" y="2872"/>
                </a:lnTo>
                <a:lnTo>
                  <a:pt x="3727" y="3054"/>
                </a:lnTo>
                <a:lnTo>
                  <a:pt x="3742" y="3069"/>
                </a:lnTo>
                <a:lnTo>
                  <a:pt x="3755" y="3086"/>
                </a:lnTo>
                <a:lnTo>
                  <a:pt x="3768" y="3101"/>
                </a:lnTo>
                <a:lnTo>
                  <a:pt x="3780" y="3118"/>
                </a:lnTo>
                <a:lnTo>
                  <a:pt x="3790" y="3135"/>
                </a:lnTo>
                <a:lnTo>
                  <a:pt x="3800" y="3153"/>
                </a:lnTo>
                <a:lnTo>
                  <a:pt x="3809" y="3169"/>
                </a:lnTo>
                <a:lnTo>
                  <a:pt x="3816" y="3188"/>
                </a:lnTo>
                <a:lnTo>
                  <a:pt x="3823" y="3206"/>
                </a:lnTo>
                <a:lnTo>
                  <a:pt x="3830" y="3225"/>
                </a:lnTo>
                <a:lnTo>
                  <a:pt x="3834" y="3244"/>
                </a:lnTo>
                <a:lnTo>
                  <a:pt x="3839" y="3263"/>
                </a:lnTo>
                <a:lnTo>
                  <a:pt x="3842" y="3282"/>
                </a:lnTo>
                <a:lnTo>
                  <a:pt x="3844" y="3301"/>
                </a:lnTo>
                <a:lnTo>
                  <a:pt x="3845" y="3321"/>
                </a:lnTo>
                <a:lnTo>
                  <a:pt x="3845" y="3340"/>
                </a:lnTo>
                <a:lnTo>
                  <a:pt x="3845" y="3359"/>
                </a:lnTo>
                <a:lnTo>
                  <a:pt x="3844" y="3379"/>
                </a:lnTo>
                <a:lnTo>
                  <a:pt x="3842" y="3398"/>
                </a:lnTo>
                <a:lnTo>
                  <a:pt x="3839" y="3417"/>
                </a:lnTo>
                <a:lnTo>
                  <a:pt x="3834" y="3436"/>
                </a:lnTo>
                <a:lnTo>
                  <a:pt x="3830" y="3455"/>
                </a:lnTo>
                <a:lnTo>
                  <a:pt x="3823" y="3474"/>
                </a:lnTo>
                <a:lnTo>
                  <a:pt x="3816" y="3492"/>
                </a:lnTo>
                <a:lnTo>
                  <a:pt x="3809" y="3511"/>
                </a:lnTo>
                <a:lnTo>
                  <a:pt x="3800" y="3528"/>
                </a:lnTo>
                <a:lnTo>
                  <a:pt x="3790" y="3545"/>
                </a:lnTo>
                <a:lnTo>
                  <a:pt x="3780" y="3562"/>
                </a:lnTo>
                <a:lnTo>
                  <a:pt x="3768" y="3579"/>
                </a:lnTo>
                <a:lnTo>
                  <a:pt x="3755" y="3595"/>
                </a:lnTo>
                <a:lnTo>
                  <a:pt x="3742" y="3611"/>
                </a:lnTo>
                <a:lnTo>
                  <a:pt x="3727" y="3626"/>
                </a:lnTo>
                <a:close/>
                <a:moveTo>
                  <a:pt x="2480" y="2235"/>
                </a:moveTo>
                <a:lnTo>
                  <a:pt x="1460" y="3254"/>
                </a:lnTo>
                <a:lnTo>
                  <a:pt x="1730" y="3524"/>
                </a:lnTo>
                <a:lnTo>
                  <a:pt x="2750" y="2505"/>
                </a:lnTo>
                <a:lnTo>
                  <a:pt x="2480" y="2235"/>
                </a:lnTo>
                <a:close/>
                <a:moveTo>
                  <a:pt x="2887" y="2643"/>
                </a:moveTo>
                <a:lnTo>
                  <a:pt x="1868" y="3662"/>
                </a:lnTo>
                <a:lnTo>
                  <a:pt x="2139" y="3932"/>
                </a:lnTo>
                <a:lnTo>
                  <a:pt x="3157" y="2913"/>
                </a:lnTo>
                <a:lnTo>
                  <a:pt x="2887" y="2643"/>
                </a:lnTo>
                <a:close/>
                <a:moveTo>
                  <a:pt x="2276" y="4069"/>
                </a:moveTo>
                <a:lnTo>
                  <a:pt x="2546" y="4340"/>
                </a:lnTo>
                <a:lnTo>
                  <a:pt x="3565" y="3321"/>
                </a:lnTo>
                <a:lnTo>
                  <a:pt x="3295" y="3050"/>
                </a:lnTo>
                <a:lnTo>
                  <a:pt x="2276" y="406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6" tIns="58613" rIns="117226" bIns="58613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kern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  <p:bldP spid="103" grpId="0"/>
      <p:bldP spid="104" grpId="0" bldLvl="0" animBg="1" autoUpdateAnimBg="0"/>
      <p:bldP spid="105" grpId="0" animBg="1"/>
      <p:bldP spid="106" grpId="0" bldLvl="0" animBg="1" autoUpdateAnimBg="0"/>
      <p:bldP spid="107" grpId="0" bldLvl="0" animBg="1" autoUpdateAnimBg="0"/>
      <p:bldP spid="108" grpId="0" bldLvl="0" animBg="1" autoUpdateAnimBg="0"/>
      <p:bldP spid="109" grpId="0" bldLvl="0" autoUpdateAnimBg="0"/>
      <p:bldP spid="110" grpId="0" bldLvl="0" autoUpdateAnimBg="0"/>
      <p:bldP spid="111" grpId="0" bldLvl="0" autoUpdateAnimBg="0"/>
      <p:bldP spid="112" grpId="0" bldLvl="0" autoUpdateAnimBg="0"/>
      <p:bldP spid="1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1281113" y="1916113"/>
            <a:ext cx="4491037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5" name="Oval 9"/>
          <p:cNvSpPr>
            <a:spLocks noChangeArrowheads="1"/>
          </p:cNvSpPr>
          <p:nvPr/>
        </p:nvSpPr>
        <p:spPr bwMode="auto">
          <a:xfrm>
            <a:off x="1190625" y="4005263"/>
            <a:ext cx="1104900" cy="1087437"/>
          </a:xfrm>
          <a:prstGeom prst="ellipse">
            <a:avLst/>
          </a:prstGeom>
          <a:noFill/>
          <a:ln w="19050">
            <a:solidFill>
              <a:schemeClr val="tx2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6" name="Oval 9"/>
          <p:cNvSpPr>
            <a:spLocks noChangeArrowheads="1"/>
          </p:cNvSpPr>
          <p:nvPr/>
        </p:nvSpPr>
        <p:spPr bwMode="auto">
          <a:xfrm>
            <a:off x="9934575" y="2781300"/>
            <a:ext cx="1106488" cy="1087438"/>
          </a:xfrm>
          <a:prstGeom prst="ellipse">
            <a:avLst/>
          </a:prstGeom>
          <a:noFill/>
          <a:ln w="19050">
            <a:solidFill>
              <a:schemeClr val="tx2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2438400" y="3382963"/>
            <a:ext cx="3368675" cy="2351087"/>
            <a:chOff x="4716016" y="3147815"/>
            <a:chExt cx="2358516" cy="1440160"/>
          </a:xfrm>
        </p:grpSpPr>
        <p:sp>
          <p:nvSpPr>
            <p:cNvPr id="58" name="圆角矩形 57"/>
            <p:cNvSpPr/>
            <p:nvPr/>
          </p:nvSpPr>
          <p:spPr>
            <a:xfrm>
              <a:off x="4716016" y="3147815"/>
              <a:ext cx="2358516" cy="1440160"/>
            </a:xfrm>
            <a:prstGeom prst="roundRect">
              <a:avLst>
                <a:gd name="adj" fmla="val 10409"/>
              </a:avLst>
            </a:prstGeom>
            <a:solidFill>
              <a:srgbClr val="0070C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4934974" y="3291734"/>
              <a:ext cx="1941719" cy="1152322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 rot="5400000">
              <a:off x="4572323" y="3806350"/>
              <a:ext cx="594151" cy="82248"/>
            </a:xfrm>
            <a:custGeom>
              <a:avLst/>
              <a:gdLst>
                <a:gd name="T0" fmla="*/ 196 w 196"/>
                <a:gd name="T1" fmla="*/ 15 h 30"/>
                <a:gd name="T2" fmla="*/ 181 w 196"/>
                <a:gd name="T3" fmla="*/ 30 h 30"/>
                <a:gd name="T4" fmla="*/ 15 w 196"/>
                <a:gd name="T5" fmla="*/ 30 h 30"/>
                <a:gd name="T6" fmla="*/ 0 w 196"/>
                <a:gd name="T7" fmla="*/ 15 h 30"/>
                <a:gd name="T8" fmla="*/ 0 w 196"/>
                <a:gd name="T9" fmla="*/ 15 h 30"/>
                <a:gd name="T10" fmla="*/ 15 w 196"/>
                <a:gd name="T11" fmla="*/ 0 h 30"/>
                <a:gd name="T12" fmla="*/ 181 w 196"/>
                <a:gd name="T13" fmla="*/ 0 h 30"/>
                <a:gd name="T14" fmla="*/ 196 w 196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30">
                  <a:moveTo>
                    <a:pt x="196" y="15"/>
                  </a:moveTo>
                  <a:cubicBezTo>
                    <a:pt x="196" y="24"/>
                    <a:pt x="189" y="30"/>
                    <a:pt x="181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9" y="0"/>
                    <a:pt x="196" y="7"/>
                    <a:pt x="196" y="15"/>
                  </a:cubicBezTo>
                  <a:close/>
                </a:path>
              </a:pathLst>
            </a:custGeom>
            <a:solidFill>
              <a:schemeClr val="bg1">
                <a:alpha val="78824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1" name="Freeform 10"/>
            <p:cNvSpPr>
              <a:spLocks/>
            </p:cNvSpPr>
            <p:nvPr/>
          </p:nvSpPr>
          <p:spPr bwMode="auto">
            <a:xfrm rot="5400000">
              <a:off x="6662977" y="3806350"/>
              <a:ext cx="594151" cy="82248"/>
            </a:xfrm>
            <a:custGeom>
              <a:avLst/>
              <a:gdLst>
                <a:gd name="T0" fmla="*/ 196 w 196"/>
                <a:gd name="T1" fmla="*/ 15 h 30"/>
                <a:gd name="T2" fmla="*/ 181 w 196"/>
                <a:gd name="T3" fmla="*/ 30 h 30"/>
                <a:gd name="T4" fmla="*/ 15 w 196"/>
                <a:gd name="T5" fmla="*/ 30 h 30"/>
                <a:gd name="T6" fmla="*/ 0 w 196"/>
                <a:gd name="T7" fmla="*/ 15 h 30"/>
                <a:gd name="T8" fmla="*/ 0 w 196"/>
                <a:gd name="T9" fmla="*/ 15 h 30"/>
                <a:gd name="T10" fmla="*/ 15 w 196"/>
                <a:gd name="T11" fmla="*/ 0 h 30"/>
                <a:gd name="T12" fmla="*/ 181 w 196"/>
                <a:gd name="T13" fmla="*/ 0 h 30"/>
                <a:gd name="T14" fmla="*/ 196 w 196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30">
                  <a:moveTo>
                    <a:pt x="196" y="15"/>
                  </a:moveTo>
                  <a:cubicBezTo>
                    <a:pt x="196" y="24"/>
                    <a:pt x="189" y="30"/>
                    <a:pt x="181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9" y="0"/>
                    <a:pt x="196" y="7"/>
                    <a:pt x="196" y="15"/>
                  </a:cubicBezTo>
                  <a:close/>
                </a:path>
              </a:pathLst>
            </a:custGeom>
            <a:solidFill>
              <a:schemeClr val="bg1">
                <a:alpha val="78824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62" name="下箭头 61"/>
          <p:cNvSpPr/>
          <p:nvPr/>
        </p:nvSpPr>
        <p:spPr>
          <a:xfrm>
            <a:off x="10164763" y="3074988"/>
            <a:ext cx="646112" cy="604837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3" name="下箭头 62"/>
          <p:cNvSpPr/>
          <p:nvPr/>
        </p:nvSpPr>
        <p:spPr>
          <a:xfrm flipV="1">
            <a:off x="1419225" y="4225925"/>
            <a:ext cx="646113" cy="603250"/>
          </a:xfrm>
          <a:prstGeom prst="down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64" name="组合 63"/>
          <p:cNvGrpSpPr>
            <a:grpSpLocks/>
          </p:cNvGrpSpPr>
          <p:nvPr/>
        </p:nvGrpSpPr>
        <p:grpSpPr bwMode="auto">
          <a:xfrm>
            <a:off x="6478588" y="2060575"/>
            <a:ext cx="3328987" cy="2305050"/>
            <a:chOff x="4716016" y="3147815"/>
            <a:chExt cx="2358516" cy="1440160"/>
          </a:xfrm>
        </p:grpSpPr>
        <p:sp>
          <p:nvSpPr>
            <p:cNvPr id="65" name="圆角矩形 64"/>
            <p:cNvSpPr/>
            <p:nvPr/>
          </p:nvSpPr>
          <p:spPr>
            <a:xfrm>
              <a:off x="4716016" y="3147815"/>
              <a:ext cx="2358516" cy="1440160"/>
            </a:xfrm>
            <a:prstGeom prst="roundRect">
              <a:avLst>
                <a:gd name="adj" fmla="val 8457"/>
              </a:avLst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4935334" y="3291633"/>
              <a:ext cx="1941249" cy="1152525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7" name="Freeform 10"/>
            <p:cNvSpPr>
              <a:spLocks/>
            </p:cNvSpPr>
            <p:nvPr/>
          </p:nvSpPr>
          <p:spPr bwMode="auto">
            <a:xfrm rot="5400000">
              <a:off x="4572481" y="3806511"/>
              <a:ext cx="594116" cy="82103"/>
            </a:xfrm>
            <a:custGeom>
              <a:avLst/>
              <a:gdLst>
                <a:gd name="T0" fmla="*/ 196 w 196"/>
                <a:gd name="T1" fmla="*/ 15 h 30"/>
                <a:gd name="T2" fmla="*/ 181 w 196"/>
                <a:gd name="T3" fmla="*/ 30 h 30"/>
                <a:gd name="T4" fmla="*/ 15 w 196"/>
                <a:gd name="T5" fmla="*/ 30 h 30"/>
                <a:gd name="T6" fmla="*/ 0 w 196"/>
                <a:gd name="T7" fmla="*/ 15 h 30"/>
                <a:gd name="T8" fmla="*/ 0 w 196"/>
                <a:gd name="T9" fmla="*/ 15 h 30"/>
                <a:gd name="T10" fmla="*/ 15 w 196"/>
                <a:gd name="T11" fmla="*/ 0 h 30"/>
                <a:gd name="T12" fmla="*/ 181 w 196"/>
                <a:gd name="T13" fmla="*/ 0 h 30"/>
                <a:gd name="T14" fmla="*/ 196 w 196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30">
                  <a:moveTo>
                    <a:pt x="196" y="15"/>
                  </a:moveTo>
                  <a:cubicBezTo>
                    <a:pt x="196" y="24"/>
                    <a:pt x="189" y="30"/>
                    <a:pt x="181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9" y="0"/>
                    <a:pt x="196" y="7"/>
                    <a:pt x="196" y="15"/>
                  </a:cubicBezTo>
                  <a:close/>
                </a:path>
              </a:pathLst>
            </a:custGeom>
            <a:solidFill>
              <a:schemeClr val="bg1">
                <a:alpha val="78824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8" name="Freeform 10"/>
            <p:cNvSpPr>
              <a:spLocks/>
            </p:cNvSpPr>
            <p:nvPr/>
          </p:nvSpPr>
          <p:spPr bwMode="auto">
            <a:xfrm rot="5400000">
              <a:off x="6691434" y="3806511"/>
              <a:ext cx="594116" cy="82103"/>
            </a:xfrm>
            <a:custGeom>
              <a:avLst/>
              <a:gdLst>
                <a:gd name="T0" fmla="*/ 196 w 196"/>
                <a:gd name="T1" fmla="*/ 15 h 30"/>
                <a:gd name="T2" fmla="*/ 181 w 196"/>
                <a:gd name="T3" fmla="*/ 30 h 30"/>
                <a:gd name="T4" fmla="*/ 15 w 196"/>
                <a:gd name="T5" fmla="*/ 30 h 30"/>
                <a:gd name="T6" fmla="*/ 0 w 196"/>
                <a:gd name="T7" fmla="*/ 15 h 30"/>
                <a:gd name="T8" fmla="*/ 0 w 196"/>
                <a:gd name="T9" fmla="*/ 15 h 30"/>
                <a:gd name="T10" fmla="*/ 15 w 196"/>
                <a:gd name="T11" fmla="*/ 0 h 30"/>
                <a:gd name="T12" fmla="*/ 181 w 196"/>
                <a:gd name="T13" fmla="*/ 0 h 30"/>
                <a:gd name="T14" fmla="*/ 196 w 196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30">
                  <a:moveTo>
                    <a:pt x="196" y="15"/>
                  </a:moveTo>
                  <a:cubicBezTo>
                    <a:pt x="196" y="24"/>
                    <a:pt x="189" y="30"/>
                    <a:pt x="181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9" y="0"/>
                    <a:pt x="196" y="7"/>
                    <a:pt x="196" y="15"/>
                  </a:cubicBezTo>
                  <a:close/>
                </a:path>
              </a:pathLst>
            </a:custGeom>
            <a:solidFill>
              <a:schemeClr val="bg1">
                <a:alpha val="78824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69" name="TextBox 68"/>
          <p:cNvSpPr txBox="1">
            <a:spLocks noChangeArrowheads="1"/>
          </p:cNvSpPr>
          <p:nvPr/>
        </p:nvSpPr>
        <p:spPr bwMode="auto">
          <a:xfrm>
            <a:off x="6383338" y="4557713"/>
            <a:ext cx="4837112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 animBg="1"/>
      <p:bldP spid="56" grpId="0" animBg="1"/>
      <p:bldP spid="62" grpId="0" animBg="1"/>
      <p:bldP spid="63" grpId="0" animBg="1"/>
      <p:bldP spid="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  <p:sp>
        <p:nvSpPr>
          <p:cNvPr id="72" name="AutoShape 2"/>
          <p:cNvSpPr>
            <a:spLocks noChangeArrowheads="1"/>
          </p:cNvSpPr>
          <p:nvPr/>
        </p:nvSpPr>
        <p:spPr bwMode="auto">
          <a:xfrm>
            <a:off x="6316663" y="2065338"/>
            <a:ext cx="3968750" cy="3727450"/>
          </a:xfrm>
          <a:prstGeom prst="roundRect">
            <a:avLst>
              <a:gd name="adj" fmla="val 2255"/>
            </a:avLst>
          </a:prstGeom>
          <a:solidFill>
            <a:schemeClr val="bg1">
              <a:alpha val="73000"/>
            </a:schemeClr>
          </a:solidFill>
          <a:ln w="254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defTabSz="806226">
              <a:defRPr/>
            </a:pPr>
            <a:endParaRPr lang="zh-CN" altLang="zh-CN" sz="1600" kern="0">
              <a:solidFill>
                <a:sysClr val="window" lastClr="FFFFFF"/>
              </a:solidFill>
              <a:latin typeface="Agency FB"/>
              <a:ea typeface="造字工房悦黑（非商用）常规体"/>
              <a:sym typeface="微软雅黑" pitchFamily="34" charset="-122"/>
            </a:endParaRPr>
          </a:p>
        </p:txBody>
      </p:sp>
      <p:grpSp>
        <p:nvGrpSpPr>
          <p:cNvPr id="73" name="组合 21"/>
          <p:cNvGrpSpPr>
            <a:grpSpLocks/>
          </p:cNvGrpSpPr>
          <p:nvPr/>
        </p:nvGrpSpPr>
        <p:grpSpPr bwMode="auto">
          <a:xfrm>
            <a:off x="3036888" y="2936875"/>
            <a:ext cx="1987550" cy="1781175"/>
            <a:chOff x="0" y="0"/>
            <a:chExt cx="1490523" cy="1335373"/>
          </a:xfrm>
        </p:grpSpPr>
        <p:cxnSp>
          <p:nvCxnSpPr>
            <p:cNvPr id="19473" name="AutoShape 11"/>
            <p:cNvCxnSpPr>
              <a:cxnSpLocks noChangeShapeType="1"/>
            </p:cNvCxnSpPr>
            <p:nvPr/>
          </p:nvCxnSpPr>
          <p:spPr bwMode="auto">
            <a:xfrm flipH="1" flipV="1">
              <a:off x="776813" y="981757"/>
              <a:ext cx="7144" cy="353616"/>
            </a:xfrm>
            <a:prstGeom prst="straightConnector1">
              <a:avLst/>
            </a:prstGeom>
            <a:noFill/>
            <a:ln w="9525">
              <a:solidFill>
                <a:srgbClr val="2B2E3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4" name="AutoShape 12"/>
            <p:cNvCxnSpPr>
              <a:cxnSpLocks noChangeShapeType="1"/>
            </p:cNvCxnSpPr>
            <p:nvPr/>
          </p:nvCxnSpPr>
          <p:spPr bwMode="auto">
            <a:xfrm flipH="1">
              <a:off x="1181627" y="0"/>
              <a:ext cx="308896" cy="279289"/>
            </a:xfrm>
            <a:prstGeom prst="straightConnector1">
              <a:avLst/>
            </a:prstGeom>
            <a:noFill/>
            <a:ln w="9525">
              <a:solidFill>
                <a:srgbClr val="2B2E3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5" name="AutoShape 13"/>
            <p:cNvCxnSpPr>
              <a:cxnSpLocks noChangeShapeType="1"/>
            </p:cNvCxnSpPr>
            <p:nvPr/>
          </p:nvCxnSpPr>
          <p:spPr bwMode="auto">
            <a:xfrm>
              <a:off x="0" y="0"/>
              <a:ext cx="372001" cy="279289"/>
            </a:xfrm>
            <a:prstGeom prst="straightConnector1">
              <a:avLst/>
            </a:prstGeom>
            <a:noFill/>
            <a:ln w="9525">
              <a:solidFill>
                <a:srgbClr val="2B2E3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77" name="AutoShape 22"/>
          <p:cNvSpPr>
            <a:spLocks noChangeArrowheads="1"/>
          </p:cNvSpPr>
          <p:nvPr/>
        </p:nvSpPr>
        <p:spPr bwMode="auto">
          <a:xfrm>
            <a:off x="6459538" y="1787525"/>
            <a:ext cx="3684587" cy="50165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 w="3175">
            <a:solidFill>
              <a:srgbClr val="D7D7D7"/>
            </a:solidFill>
            <a:miter lim="800000"/>
            <a:headEnd/>
            <a:tailEnd/>
          </a:ln>
        </p:spPr>
        <p:txBody>
          <a:bodyPr lIns="121917" tIns="60958" rIns="121917" bIns="60958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单击此处添加文本</a:t>
            </a:r>
            <a:endParaRPr lang="zh-CN" altLang="en-US"/>
          </a:p>
        </p:txBody>
      </p:sp>
      <p:sp>
        <p:nvSpPr>
          <p:cNvPr id="78" name="Oval 16"/>
          <p:cNvSpPr>
            <a:spLocks noChangeArrowheads="1"/>
          </p:cNvSpPr>
          <p:nvPr/>
        </p:nvSpPr>
        <p:spPr bwMode="auto">
          <a:xfrm>
            <a:off x="3314700" y="2822575"/>
            <a:ext cx="1470025" cy="1439863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7" tIns="60958" rIns="121917" bIns="60958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400" b="1">
                <a:solidFill>
                  <a:srgbClr val="FFFFF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标题</a:t>
            </a:r>
            <a:endParaRPr lang="zh-CN" altLang="en-US" b="1">
              <a:solidFill>
                <a:srgbClr val="FFFFFF"/>
              </a:solidFill>
              <a:latin typeface="Impact" pitchFamily="34" charset="0"/>
              <a:ea typeface="微软雅黑" pitchFamily="34" charset="-122"/>
              <a:sym typeface="Impact" pitchFamily="34" charset="0"/>
            </a:endParaRPr>
          </a:p>
        </p:txBody>
      </p:sp>
      <p:grpSp>
        <p:nvGrpSpPr>
          <p:cNvPr id="79" name="组合 23"/>
          <p:cNvGrpSpPr>
            <a:grpSpLocks/>
          </p:cNvGrpSpPr>
          <p:nvPr/>
        </p:nvGrpSpPr>
        <p:grpSpPr bwMode="auto">
          <a:xfrm>
            <a:off x="2058988" y="1616075"/>
            <a:ext cx="3938587" cy="4244975"/>
            <a:chOff x="0" y="0"/>
            <a:chExt cx="2953941" cy="3183731"/>
          </a:xfrm>
        </p:grpSpPr>
        <p:grpSp>
          <p:nvGrpSpPr>
            <p:cNvPr id="19465" name="组合 22"/>
            <p:cNvGrpSpPr>
              <a:grpSpLocks/>
            </p:cNvGrpSpPr>
            <p:nvPr/>
          </p:nvGrpSpPr>
          <p:grpSpPr bwMode="auto">
            <a:xfrm>
              <a:off x="0" y="0"/>
              <a:ext cx="2953941" cy="2772965"/>
              <a:chOff x="0" y="0"/>
              <a:chExt cx="2953941" cy="2772965"/>
            </a:xfrm>
          </p:grpSpPr>
          <p:sp>
            <p:nvSpPr>
              <p:cNvPr id="19467" name="Oval 4"/>
              <p:cNvSpPr>
                <a:spLocks noChangeArrowheads="1"/>
              </p:cNvSpPr>
              <p:nvPr/>
            </p:nvSpPr>
            <p:spPr bwMode="auto">
              <a:xfrm>
                <a:off x="234554" y="255984"/>
                <a:ext cx="2516981" cy="2516981"/>
              </a:xfrm>
              <a:prstGeom prst="ellipse">
                <a:avLst/>
              </a:prstGeom>
              <a:noFill/>
              <a:ln w="12700">
                <a:solidFill>
                  <a:srgbClr val="2B2E30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endParaRPr lang="zh-CN" altLang="zh-CN">
                  <a:solidFill>
                    <a:srgbClr val="000000"/>
                  </a:solidFill>
                  <a:latin typeface="Impact" pitchFamily="34" charset="0"/>
                  <a:ea typeface="微软雅黑" pitchFamily="34" charset="-122"/>
                  <a:sym typeface="Impact" pitchFamily="34" charset="0"/>
                </a:endParaRPr>
              </a:p>
            </p:txBody>
          </p:sp>
          <p:sp>
            <p:nvSpPr>
              <p:cNvPr id="19468" name="Oval 5"/>
              <p:cNvSpPr>
                <a:spLocks noChangeArrowheads="1"/>
              </p:cNvSpPr>
              <p:nvPr/>
            </p:nvSpPr>
            <p:spPr bwMode="auto">
              <a:xfrm>
                <a:off x="0" y="441721"/>
                <a:ext cx="857250" cy="85725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/>
                <a:r>
                  <a:rPr lang="zh-CN" altLang="en-US" sz="1200">
                    <a:solidFill>
                      <a:srgbClr val="FFFFFF"/>
                    </a:solidFill>
                    <a:latin typeface="Impact" pitchFamily="34" charset="0"/>
                    <a:ea typeface="微软雅黑" pitchFamily="34" charset="-122"/>
                    <a:sym typeface="Impact" pitchFamily="34" charset="0"/>
                  </a:rPr>
                  <a:t>添加文本</a:t>
                </a:r>
                <a:r>
                  <a:rPr lang="en-US" altLang="zh-CN" sz="1200">
                    <a:solidFill>
                      <a:srgbClr val="FFFFFF"/>
                    </a:solidFill>
                    <a:latin typeface="Impact" pitchFamily="34" charset="0"/>
                    <a:ea typeface="微软雅黑" pitchFamily="34" charset="-122"/>
                    <a:sym typeface="Impact" pitchFamily="34" charset="0"/>
                  </a:rPr>
                  <a:t>3</a:t>
                </a:r>
                <a:endParaRPr lang="zh-CN" altLang="en-US" sz="1200">
                  <a:solidFill>
                    <a:srgbClr val="FFFFFF"/>
                  </a:solidFill>
                  <a:latin typeface="Impact" pitchFamily="34" charset="0"/>
                  <a:ea typeface="微软雅黑" pitchFamily="34" charset="-122"/>
                  <a:sym typeface="Impact" pitchFamily="34" charset="0"/>
                </a:endParaRPr>
              </a:p>
            </p:txBody>
          </p:sp>
          <p:sp>
            <p:nvSpPr>
              <p:cNvPr id="19469" name="Oval 6"/>
              <p:cNvSpPr>
                <a:spLocks noChangeArrowheads="1"/>
              </p:cNvSpPr>
              <p:nvPr/>
            </p:nvSpPr>
            <p:spPr bwMode="auto">
              <a:xfrm>
                <a:off x="2096691" y="441721"/>
                <a:ext cx="857250" cy="85725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/>
                <a:r>
                  <a:rPr lang="zh-CN" altLang="en-US" sz="1300">
                    <a:solidFill>
                      <a:srgbClr val="FFFFFF"/>
                    </a:solidFill>
                    <a:latin typeface="Impact" pitchFamily="34" charset="0"/>
                    <a:ea typeface="微软雅黑" pitchFamily="34" charset="-122"/>
                    <a:sym typeface="Impact" pitchFamily="34" charset="0"/>
                  </a:rPr>
                  <a:t>添加文本</a:t>
                </a:r>
                <a:r>
                  <a:rPr lang="en-US" altLang="zh-CN" sz="1300">
                    <a:solidFill>
                      <a:srgbClr val="FFFFFF"/>
                    </a:solidFill>
                    <a:latin typeface="Impact" pitchFamily="34" charset="0"/>
                    <a:ea typeface="微软雅黑" pitchFamily="34" charset="-122"/>
                    <a:sym typeface="Impact" pitchFamily="34" charset="0"/>
                  </a:rPr>
                  <a:t>1</a:t>
                </a:r>
                <a:endParaRPr lang="zh-CN" altLang="en-US" sz="1300">
                  <a:solidFill>
                    <a:srgbClr val="FFFFFF"/>
                  </a:solidFill>
                  <a:latin typeface="Impact" pitchFamily="34" charset="0"/>
                  <a:ea typeface="微软雅黑" pitchFamily="34" charset="-122"/>
                  <a:sym typeface="Impact" pitchFamily="34" charset="0"/>
                </a:endParaRPr>
              </a:p>
            </p:txBody>
          </p:sp>
          <p:sp>
            <p:nvSpPr>
              <p:cNvPr id="19470" name="Oval 8"/>
              <p:cNvSpPr>
                <a:spLocks noChangeArrowheads="1"/>
              </p:cNvSpPr>
              <p:nvPr/>
            </p:nvSpPr>
            <p:spPr bwMode="auto">
              <a:xfrm>
                <a:off x="1187054" y="0"/>
                <a:ext cx="583406" cy="58340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/>
                <a:r>
                  <a:rPr lang="zh-CN" altLang="en-US" sz="1200">
                    <a:solidFill>
                      <a:srgbClr val="FFFFFF"/>
                    </a:solidFill>
                    <a:latin typeface="Impact" pitchFamily="34" charset="0"/>
                    <a:ea typeface="微软雅黑" pitchFamily="34" charset="-122"/>
                    <a:sym typeface="Impact" pitchFamily="34" charset="0"/>
                  </a:rPr>
                  <a:t>文本</a:t>
                </a:r>
                <a:r>
                  <a:rPr lang="en-US" altLang="zh-CN" sz="1200">
                    <a:solidFill>
                      <a:srgbClr val="FFFFFF"/>
                    </a:solidFill>
                    <a:latin typeface="Impact" pitchFamily="34" charset="0"/>
                    <a:ea typeface="微软雅黑" pitchFamily="34" charset="-122"/>
                    <a:sym typeface="Impact" pitchFamily="34" charset="0"/>
                  </a:rPr>
                  <a:t>1</a:t>
                </a:r>
                <a:endParaRPr lang="zh-CN" altLang="en-US" sz="1200">
                  <a:solidFill>
                    <a:srgbClr val="FFFFFF"/>
                  </a:solidFill>
                  <a:latin typeface="Impact" pitchFamily="34" charset="0"/>
                  <a:ea typeface="微软雅黑" pitchFamily="34" charset="-122"/>
                  <a:sym typeface="Impact" pitchFamily="34" charset="0"/>
                </a:endParaRPr>
              </a:p>
            </p:txBody>
          </p:sp>
          <p:sp>
            <p:nvSpPr>
              <p:cNvPr id="19471" name="Oval 9"/>
              <p:cNvSpPr>
                <a:spLocks noChangeArrowheads="1"/>
              </p:cNvSpPr>
              <p:nvPr/>
            </p:nvSpPr>
            <p:spPr bwMode="auto">
              <a:xfrm>
                <a:off x="2280047" y="1778794"/>
                <a:ext cx="583406" cy="58340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/>
                <a:r>
                  <a:rPr lang="zh-CN" altLang="en-US" sz="1200">
                    <a:solidFill>
                      <a:srgbClr val="FFFFFF"/>
                    </a:solidFill>
                    <a:latin typeface="Impact" pitchFamily="34" charset="0"/>
                    <a:ea typeface="微软雅黑" pitchFamily="34" charset="-122"/>
                    <a:sym typeface="Impact" pitchFamily="34" charset="0"/>
                  </a:rPr>
                  <a:t>文本</a:t>
                </a:r>
                <a:r>
                  <a:rPr lang="en-US" altLang="zh-CN" sz="1200">
                    <a:solidFill>
                      <a:srgbClr val="FFFFFF"/>
                    </a:solidFill>
                    <a:latin typeface="Impact" pitchFamily="34" charset="0"/>
                    <a:ea typeface="微软雅黑" pitchFamily="34" charset="-122"/>
                    <a:sym typeface="Impact" pitchFamily="34" charset="0"/>
                  </a:rPr>
                  <a:t>2</a:t>
                </a:r>
                <a:endParaRPr lang="zh-CN" altLang="en-US" sz="1200">
                  <a:solidFill>
                    <a:srgbClr val="FFFFFF"/>
                  </a:solidFill>
                  <a:latin typeface="Impact" pitchFamily="34" charset="0"/>
                  <a:ea typeface="微软雅黑" pitchFamily="34" charset="-122"/>
                  <a:sym typeface="Impact" pitchFamily="34" charset="0"/>
                </a:endParaRPr>
              </a:p>
            </p:txBody>
          </p:sp>
          <p:sp>
            <p:nvSpPr>
              <p:cNvPr id="19472" name="Oval 10"/>
              <p:cNvSpPr>
                <a:spLocks noChangeArrowheads="1"/>
              </p:cNvSpPr>
              <p:nvPr/>
            </p:nvSpPr>
            <p:spPr bwMode="auto">
              <a:xfrm>
                <a:off x="88106" y="1807369"/>
                <a:ext cx="583406" cy="58340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/>
                <a:r>
                  <a:rPr lang="zh-CN" altLang="en-US" sz="1200">
                    <a:solidFill>
                      <a:srgbClr val="FFFFFF"/>
                    </a:solidFill>
                    <a:latin typeface="Impact" pitchFamily="34" charset="0"/>
                    <a:ea typeface="微软雅黑" pitchFamily="34" charset="-122"/>
                    <a:sym typeface="Impact" pitchFamily="34" charset="0"/>
                  </a:rPr>
                  <a:t>文本</a:t>
                </a:r>
                <a:r>
                  <a:rPr lang="en-US" altLang="zh-CN" sz="1200">
                    <a:solidFill>
                      <a:srgbClr val="FFFFFF"/>
                    </a:solidFill>
                    <a:latin typeface="Impact" pitchFamily="34" charset="0"/>
                    <a:ea typeface="微软雅黑" pitchFamily="34" charset="-122"/>
                    <a:sym typeface="Impact" pitchFamily="34" charset="0"/>
                  </a:rPr>
                  <a:t>3</a:t>
                </a:r>
                <a:endParaRPr lang="zh-CN" altLang="en-US" sz="1200">
                  <a:solidFill>
                    <a:srgbClr val="FFFFFF"/>
                  </a:solidFill>
                  <a:latin typeface="Impact" pitchFamily="34" charset="0"/>
                  <a:ea typeface="微软雅黑" pitchFamily="34" charset="-122"/>
                  <a:sym typeface="Impact" pitchFamily="34" charset="0"/>
                </a:endParaRPr>
              </a:p>
            </p:txBody>
          </p:sp>
        </p:grpSp>
        <p:sp>
          <p:nvSpPr>
            <p:cNvPr id="19466" name="Oval 7"/>
            <p:cNvSpPr>
              <a:spLocks noChangeArrowheads="1"/>
            </p:cNvSpPr>
            <p:nvPr/>
          </p:nvSpPr>
          <p:spPr bwMode="auto">
            <a:xfrm>
              <a:off x="1087041" y="2326481"/>
              <a:ext cx="857250" cy="85725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1300">
                  <a:solidFill>
                    <a:srgbClr val="FFFFFF"/>
                  </a:solidFill>
                  <a:latin typeface="Impact" pitchFamily="34" charset="0"/>
                  <a:ea typeface="微软雅黑" pitchFamily="34" charset="-122"/>
                  <a:sym typeface="Impact" pitchFamily="34" charset="0"/>
                </a:rPr>
                <a:t>添加文本</a:t>
              </a:r>
              <a:r>
                <a:rPr lang="en-US" altLang="zh-CN" sz="1300">
                  <a:solidFill>
                    <a:srgbClr val="FFFFFF"/>
                  </a:solidFill>
                  <a:latin typeface="Impact" pitchFamily="34" charset="0"/>
                  <a:ea typeface="微软雅黑" pitchFamily="34" charset="-122"/>
                  <a:sym typeface="Impact" pitchFamily="34" charset="0"/>
                </a:rPr>
                <a:t>2</a:t>
              </a:r>
              <a:endParaRPr lang="zh-CN" altLang="en-US" sz="1300">
                <a:solidFill>
                  <a:srgbClr val="FFFFFF"/>
                </a:solidFill>
                <a:latin typeface="Impact" pitchFamily="34" charset="0"/>
                <a:ea typeface="微软雅黑" pitchFamily="34" charset="-122"/>
                <a:sym typeface="Impact" pitchFamily="34" charset="0"/>
              </a:endParaRPr>
            </a:p>
          </p:txBody>
        </p:sp>
      </p:grpSp>
      <p:sp>
        <p:nvSpPr>
          <p:cNvPr id="93" name="矩形 24"/>
          <p:cNvSpPr>
            <a:spLocks noChangeArrowheads="1"/>
          </p:cNvSpPr>
          <p:nvPr/>
        </p:nvSpPr>
        <p:spPr bwMode="auto">
          <a:xfrm>
            <a:off x="6599238" y="2419350"/>
            <a:ext cx="3544887" cy="3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endParaRPr lang="en-US" altLang="zh-CN" sz="16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bldLvl="0" animBg="1" autoUpdateAnimBg="0"/>
      <p:bldP spid="77" grpId="0" bldLvl="0" animBg="1" autoUpdateAnimBg="0"/>
      <p:bldP spid="78" grpId="0" bldLvl="0" animBg="1" autoUpdateAnimBg="0"/>
      <p:bldP spid="9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reeform 5"/>
          <p:cNvSpPr>
            <a:spLocks noChangeArrowheads="1"/>
          </p:cNvSpPr>
          <p:nvPr/>
        </p:nvSpPr>
        <p:spPr bwMode="auto">
          <a:xfrm>
            <a:off x="4743450" y="1622425"/>
            <a:ext cx="5214938" cy="539750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43" name="Oval 14"/>
          <p:cNvSpPr>
            <a:spLocks noChangeArrowheads="1"/>
          </p:cNvSpPr>
          <p:nvPr/>
        </p:nvSpPr>
        <p:spPr bwMode="auto">
          <a:xfrm>
            <a:off x="1081088" y="2325688"/>
            <a:ext cx="2473325" cy="2417762"/>
          </a:xfrm>
          <a:prstGeom prst="ellipse">
            <a:avLst/>
          </a:prstGeom>
          <a:solidFill>
            <a:srgbClr val="0070C0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18" rIns="0" bIns="45718" anchor="ctr"/>
          <a:lstStyle/>
          <a:p>
            <a:pPr algn="ctr">
              <a:defRPr/>
            </a:pPr>
            <a:endParaRPr lang="zh-CN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黑体" pitchFamily="49" charset="-122"/>
            </a:endParaRPr>
          </a:p>
        </p:txBody>
      </p:sp>
      <p:sp>
        <p:nvSpPr>
          <p:cNvPr id="20484" name="Freeform 15"/>
          <p:cNvSpPr>
            <a:spLocks noEditPoints="1" noChangeArrowheads="1"/>
          </p:cNvSpPr>
          <p:nvPr/>
        </p:nvSpPr>
        <p:spPr bwMode="auto">
          <a:xfrm>
            <a:off x="1779588" y="2619375"/>
            <a:ext cx="1195387" cy="1068388"/>
          </a:xfrm>
          <a:custGeom>
            <a:avLst/>
            <a:gdLst>
              <a:gd name="T0" fmla="*/ 2147483647 w 1910"/>
              <a:gd name="T1" fmla="*/ 2147483647 h 1774"/>
              <a:gd name="T2" fmla="*/ 2147483647 w 1910"/>
              <a:gd name="T3" fmla="*/ 2147483647 h 1774"/>
              <a:gd name="T4" fmla="*/ 2147483647 w 1910"/>
              <a:gd name="T5" fmla="*/ 2147483647 h 1774"/>
              <a:gd name="T6" fmla="*/ 2147483647 w 1910"/>
              <a:gd name="T7" fmla="*/ 2147483647 h 1774"/>
              <a:gd name="T8" fmla="*/ 2147483647 w 1910"/>
              <a:gd name="T9" fmla="*/ 873387918 h 1774"/>
              <a:gd name="T10" fmla="*/ 2147483647 w 1910"/>
              <a:gd name="T11" fmla="*/ 2147483647 h 1774"/>
              <a:gd name="T12" fmla="*/ 2147483647 w 1910"/>
              <a:gd name="T13" fmla="*/ 2147483647 h 1774"/>
              <a:gd name="T14" fmla="*/ 2147483647 w 1910"/>
              <a:gd name="T15" fmla="*/ 2147483647 h 1774"/>
              <a:gd name="T16" fmla="*/ 2147483647 w 1910"/>
              <a:gd name="T17" fmla="*/ 2147483647 h 1774"/>
              <a:gd name="T18" fmla="*/ 2147483647 w 1910"/>
              <a:gd name="T19" fmla="*/ 2147483647 h 1774"/>
              <a:gd name="T20" fmla="*/ 2147483647 w 1910"/>
              <a:gd name="T21" fmla="*/ 2147483647 h 1774"/>
              <a:gd name="T22" fmla="*/ 2147483647 w 1910"/>
              <a:gd name="T23" fmla="*/ 2147483647 h 1774"/>
              <a:gd name="T24" fmla="*/ 2147483647 w 1910"/>
              <a:gd name="T25" fmla="*/ 2147483647 h 1774"/>
              <a:gd name="T26" fmla="*/ 2147483647 w 1910"/>
              <a:gd name="T27" fmla="*/ 2147483647 h 1774"/>
              <a:gd name="T28" fmla="*/ 2147483647 w 1910"/>
              <a:gd name="T29" fmla="*/ 2147483647 h 1774"/>
              <a:gd name="T30" fmla="*/ 2147483647 w 1910"/>
              <a:gd name="T31" fmla="*/ 2147483647 h 1774"/>
              <a:gd name="T32" fmla="*/ 2147483647 w 1910"/>
              <a:gd name="T33" fmla="*/ 2147483647 h 1774"/>
              <a:gd name="T34" fmla="*/ 2147483647 w 1910"/>
              <a:gd name="T35" fmla="*/ 2147483647 h 1774"/>
              <a:gd name="T36" fmla="*/ 2147483647 w 1910"/>
              <a:gd name="T37" fmla="*/ 2147483647 h 1774"/>
              <a:gd name="T38" fmla="*/ 2147483647 w 1910"/>
              <a:gd name="T39" fmla="*/ 2147483647 h 1774"/>
              <a:gd name="T40" fmla="*/ 2147483647 w 1910"/>
              <a:gd name="T41" fmla="*/ 2147483647 h 1774"/>
              <a:gd name="T42" fmla="*/ 2147483647 w 1910"/>
              <a:gd name="T43" fmla="*/ 2147483647 h 1774"/>
              <a:gd name="T44" fmla="*/ 2147483647 w 1910"/>
              <a:gd name="T45" fmla="*/ 2147483647 h 1774"/>
              <a:gd name="T46" fmla="*/ 2147483647 w 1910"/>
              <a:gd name="T47" fmla="*/ 2147483647 h 1774"/>
              <a:gd name="T48" fmla="*/ 2147483647 w 1910"/>
              <a:gd name="T49" fmla="*/ 2147483647 h 1774"/>
              <a:gd name="T50" fmla="*/ 2147483647 w 1910"/>
              <a:gd name="T51" fmla="*/ 2147483647 h 1774"/>
              <a:gd name="T52" fmla="*/ 2147483647 w 1910"/>
              <a:gd name="T53" fmla="*/ 2147483647 h 1774"/>
              <a:gd name="T54" fmla="*/ 2147483647 w 1910"/>
              <a:gd name="T55" fmla="*/ 2147483647 h 1774"/>
              <a:gd name="T56" fmla="*/ 2147483647 w 1910"/>
              <a:gd name="T57" fmla="*/ 2147483647 h 1774"/>
              <a:gd name="T58" fmla="*/ 2147483647 w 1910"/>
              <a:gd name="T59" fmla="*/ 2147483647 h 1774"/>
              <a:gd name="T60" fmla="*/ 2147483647 w 1910"/>
              <a:gd name="T61" fmla="*/ 2147483647 h 1774"/>
              <a:gd name="T62" fmla="*/ 2147483647 w 1910"/>
              <a:gd name="T63" fmla="*/ 2147483647 h 1774"/>
              <a:gd name="T64" fmla="*/ 0 w 1910"/>
              <a:gd name="T65" fmla="*/ 2147483647 h 1774"/>
              <a:gd name="T66" fmla="*/ 2147483647 w 1910"/>
              <a:gd name="T67" fmla="*/ 2147483647 h 1774"/>
              <a:gd name="T68" fmla="*/ 2147483647 w 1910"/>
              <a:gd name="T69" fmla="*/ 2147483647 h 1774"/>
              <a:gd name="T70" fmla="*/ 2147483647 w 1910"/>
              <a:gd name="T71" fmla="*/ 2147483647 h 1774"/>
              <a:gd name="T72" fmla="*/ 2147483647 w 1910"/>
              <a:gd name="T73" fmla="*/ 2147483647 h 1774"/>
              <a:gd name="T74" fmla="*/ 2147483647 w 1910"/>
              <a:gd name="T75" fmla="*/ 2147483647 h 1774"/>
              <a:gd name="T76" fmla="*/ 2147483647 w 1910"/>
              <a:gd name="T77" fmla="*/ 2147483647 h 177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910"/>
              <a:gd name="T118" fmla="*/ 0 h 1774"/>
              <a:gd name="T119" fmla="*/ 1910 w 1910"/>
              <a:gd name="T120" fmla="*/ 1774 h 177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910" h="1774">
                <a:moveTo>
                  <a:pt x="848" y="1550"/>
                </a:moveTo>
                <a:lnTo>
                  <a:pt x="1051" y="1550"/>
                </a:lnTo>
                <a:lnTo>
                  <a:pt x="1122" y="1668"/>
                </a:lnTo>
                <a:lnTo>
                  <a:pt x="788" y="1668"/>
                </a:lnTo>
                <a:lnTo>
                  <a:pt x="848" y="1550"/>
                </a:lnTo>
                <a:close/>
                <a:moveTo>
                  <a:pt x="535" y="59"/>
                </a:moveTo>
                <a:lnTo>
                  <a:pt x="584" y="90"/>
                </a:lnTo>
                <a:cubicBezTo>
                  <a:pt x="587" y="92"/>
                  <a:pt x="589" y="93"/>
                  <a:pt x="591" y="95"/>
                </a:cubicBezTo>
                <a:lnTo>
                  <a:pt x="1031" y="39"/>
                </a:lnTo>
                <a:cubicBezTo>
                  <a:pt x="1020" y="15"/>
                  <a:pt x="994" y="0"/>
                  <a:pt x="963" y="4"/>
                </a:cubicBezTo>
                <a:lnTo>
                  <a:pt x="535" y="59"/>
                </a:lnTo>
                <a:close/>
                <a:moveTo>
                  <a:pt x="477" y="72"/>
                </a:moveTo>
                <a:lnTo>
                  <a:pt x="560" y="125"/>
                </a:lnTo>
                <a:cubicBezTo>
                  <a:pt x="572" y="133"/>
                  <a:pt x="582" y="155"/>
                  <a:pt x="582" y="175"/>
                </a:cubicBezTo>
                <a:lnTo>
                  <a:pt x="582" y="937"/>
                </a:lnTo>
                <a:cubicBezTo>
                  <a:pt x="582" y="957"/>
                  <a:pt x="572" y="966"/>
                  <a:pt x="560" y="959"/>
                </a:cubicBezTo>
                <a:lnTo>
                  <a:pt x="477" y="906"/>
                </a:lnTo>
                <a:cubicBezTo>
                  <a:pt x="464" y="898"/>
                  <a:pt x="454" y="875"/>
                  <a:pt x="454" y="856"/>
                </a:cubicBezTo>
                <a:lnTo>
                  <a:pt x="454" y="93"/>
                </a:lnTo>
                <a:cubicBezTo>
                  <a:pt x="454" y="74"/>
                  <a:pt x="464" y="64"/>
                  <a:pt x="477" y="72"/>
                </a:cubicBezTo>
                <a:close/>
                <a:moveTo>
                  <a:pt x="820" y="308"/>
                </a:moveTo>
                <a:lnTo>
                  <a:pt x="869" y="340"/>
                </a:lnTo>
                <a:cubicBezTo>
                  <a:pt x="872" y="341"/>
                  <a:pt x="874" y="343"/>
                  <a:pt x="877" y="345"/>
                </a:cubicBezTo>
                <a:lnTo>
                  <a:pt x="1316" y="289"/>
                </a:lnTo>
                <a:cubicBezTo>
                  <a:pt x="1305" y="264"/>
                  <a:pt x="1279" y="250"/>
                  <a:pt x="1249" y="253"/>
                </a:cubicBezTo>
                <a:lnTo>
                  <a:pt x="820" y="308"/>
                </a:lnTo>
                <a:close/>
                <a:moveTo>
                  <a:pt x="762" y="322"/>
                </a:moveTo>
                <a:lnTo>
                  <a:pt x="845" y="375"/>
                </a:lnTo>
                <a:cubicBezTo>
                  <a:pt x="857" y="382"/>
                  <a:pt x="867" y="405"/>
                  <a:pt x="867" y="424"/>
                </a:cubicBezTo>
                <a:lnTo>
                  <a:pt x="867" y="1187"/>
                </a:lnTo>
                <a:cubicBezTo>
                  <a:pt x="867" y="1206"/>
                  <a:pt x="857" y="1216"/>
                  <a:pt x="845" y="1208"/>
                </a:cubicBezTo>
                <a:lnTo>
                  <a:pt x="762" y="1155"/>
                </a:lnTo>
                <a:cubicBezTo>
                  <a:pt x="750" y="1147"/>
                  <a:pt x="740" y="1125"/>
                  <a:pt x="740" y="1105"/>
                </a:cubicBezTo>
                <a:lnTo>
                  <a:pt x="740" y="343"/>
                </a:lnTo>
                <a:cubicBezTo>
                  <a:pt x="740" y="323"/>
                  <a:pt x="750" y="314"/>
                  <a:pt x="762" y="322"/>
                </a:cubicBezTo>
                <a:close/>
                <a:moveTo>
                  <a:pt x="908" y="408"/>
                </a:moveTo>
                <a:lnTo>
                  <a:pt x="1368" y="349"/>
                </a:lnTo>
                <a:cubicBezTo>
                  <a:pt x="1407" y="344"/>
                  <a:pt x="1440" y="370"/>
                  <a:pt x="1440" y="408"/>
                </a:cubicBezTo>
                <a:lnTo>
                  <a:pt x="1440" y="1064"/>
                </a:lnTo>
                <a:cubicBezTo>
                  <a:pt x="1440" y="1102"/>
                  <a:pt x="1407" y="1137"/>
                  <a:pt x="1368" y="1142"/>
                </a:cubicBezTo>
                <a:lnTo>
                  <a:pt x="908" y="1201"/>
                </a:lnTo>
                <a:lnTo>
                  <a:pt x="908" y="408"/>
                </a:lnTo>
                <a:close/>
                <a:moveTo>
                  <a:pt x="996" y="515"/>
                </a:moveTo>
                <a:lnTo>
                  <a:pt x="1356" y="469"/>
                </a:lnTo>
                <a:lnTo>
                  <a:pt x="1356" y="631"/>
                </a:lnTo>
                <a:lnTo>
                  <a:pt x="996" y="677"/>
                </a:lnTo>
                <a:lnTo>
                  <a:pt x="996" y="515"/>
                </a:lnTo>
                <a:close/>
                <a:moveTo>
                  <a:pt x="622" y="158"/>
                </a:moveTo>
                <a:lnTo>
                  <a:pt x="1082" y="99"/>
                </a:lnTo>
                <a:cubicBezTo>
                  <a:pt x="1122" y="94"/>
                  <a:pt x="1155" y="121"/>
                  <a:pt x="1155" y="158"/>
                </a:cubicBezTo>
                <a:lnTo>
                  <a:pt x="1155" y="177"/>
                </a:lnTo>
                <a:lnTo>
                  <a:pt x="719" y="233"/>
                </a:lnTo>
                <a:cubicBezTo>
                  <a:pt x="688" y="242"/>
                  <a:pt x="676" y="262"/>
                  <a:pt x="677" y="303"/>
                </a:cubicBezTo>
                <a:lnTo>
                  <a:pt x="677" y="944"/>
                </a:lnTo>
                <a:lnTo>
                  <a:pt x="622" y="951"/>
                </a:lnTo>
                <a:lnTo>
                  <a:pt x="622" y="158"/>
                </a:lnTo>
                <a:close/>
                <a:moveTo>
                  <a:pt x="286" y="530"/>
                </a:moveTo>
                <a:lnTo>
                  <a:pt x="378" y="530"/>
                </a:lnTo>
                <a:lnTo>
                  <a:pt x="378" y="381"/>
                </a:lnTo>
                <a:lnTo>
                  <a:pt x="293" y="381"/>
                </a:lnTo>
                <a:cubicBezTo>
                  <a:pt x="215" y="381"/>
                  <a:pt x="152" y="445"/>
                  <a:pt x="152" y="523"/>
                </a:cubicBezTo>
                <a:lnTo>
                  <a:pt x="152" y="1314"/>
                </a:lnTo>
                <a:cubicBezTo>
                  <a:pt x="152" y="1378"/>
                  <a:pt x="195" y="1433"/>
                  <a:pt x="254" y="1450"/>
                </a:cubicBezTo>
                <a:lnTo>
                  <a:pt x="0" y="1651"/>
                </a:lnTo>
                <a:lnTo>
                  <a:pt x="0" y="1774"/>
                </a:lnTo>
                <a:lnTo>
                  <a:pt x="1910" y="1774"/>
                </a:lnTo>
                <a:lnTo>
                  <a:pt x="1910" y="1651"/>
                </a:lnTo>
                <a:lnTo>
                  <a:pt x="1638" y="1452"/>
                </a:lnTo>
                <a:cubicBezTo>
                  <a:pt x="1701" y="1438"/>
                  <a:pt x="1748" y="1381"/>
                  <a:pt x="1748" y="1314"/>
                </a:cubicBezTo>
                <a:lnTo>
                  <a:pt x="1748" y="523"/>
                </a:lnTo>
                <a:cubicBezTo>
                  <a:pt x="1748" y="445"/>
                  <a:pt x="1685" y="381"/>
                  <a:pt x="1607" y="381"/>
                </a:cubicBezTo>
                <a:lnTo>
                  <a:pt x="1523" y="381"/>
                </a:lnTo>
                <a:lnTo>
                  <a:pt x="1523" y="530"/>
                </a:lnTo>
                <a:lnTo>
                  <a:pt x="1614" y="530"/>
                </a:lnTo>
                <a:lnTo>
                  <a:pt x="1614" y="1336"/>
                </a:lnTo>
                <a:lnTo>
                  <a:pt x="286" y="1336"/>
                </a:lnTo>
                <a:lnTo>
                  <a:pt x="286" y="5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14" tIns="54407" rIns="108814" bIns="54407"/>
          <a:lstStyle/>
          <a:p>
            <a:endParaRPr lang="zh-CN" altLang="en-US"/>
          </a:p>
        </p:txBody>
      </p:sp>
      <p:sp>
        <p:nvSpPr>
          <p:cNvPr id="20485" name="TextBox 37"/>
          <p:cNvSpPr>
            <a:spLocks noChangeArrowheads="1"/>
          </p:cNvSpPr>
          <p:nvPr/>
        </p:nvSpPr>
        <p:spPr bwMode="auto">
          <a:xfrm>
            <a:off x="1758950" y="3765550"/>
            <a:ext cx="11176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14" tIns="54407" rIns="108814" bIns="54407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/>
            <a:r>
              <a:rPr lang="zh-CN" altLang="en-US" sz="2800" b="1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黑体" pitchFamily="49" charset="-122"/>
              </a:rPr>
              <a:t>目录</a:t>
            </a:r>
          </a:p>
        </p:txBody>
      </p:sp>
      <p:sp>
        <p:nvSpPr>
          <p:cNvPr id="20486" name="TextBox 38"/>
          <p:cNvSpPr>
            <a:spLocks noChangeArrowheads="1"/>
          </p:cNvSpPr>
          <p:nvPr/>
        </p:nvSpPr>
        <p:spPr bwMode="auto">
          <a:xfrm>
            <a:off x="1831975" y="4257675"/>
            <a:ext cx="1081088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14" tIns="54407" rIns="108814" bIns="54407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120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黑体" pitchFamily="49" charset="-122"/>
              </a:rPr>
              <a:t>CONTENTS</a:t>
            </a:r>
            <a:endParaRPr lang="zh-CN" altLang="en-US" sz="1200">
              <a:solidFill>
                <a:srgbClr val="F8F8F8"/>
              </a:solidFill>
              <a:latin typeface="微软雅黑" pitchFamily="34" charset="-122"/>
              <a:ea typeface="微软雅黑" pitchFamily="34" charset="-122"/>
              <a:sym typeface="黑体" pitchFamily="49" charset="-122"/>
            </a:endParaRPr>
          </a:p>
        </p:txBody>
      </p:sp>
      <p:sp>
        <p:nvSpPr>
          <p:cNvPr id="20487" name="Freeform 5"/>
          <p:cNvSpPr>
            <a:spLocks noChangeArrowheads="1"/>
          </p:cNvSpPr>
          <p:nvPr/>
        </p:nvSpPr>
        <p:spPr bwMode="auto">
          <a:xfrm>
            <a:off x="5568950" y="2439988"/>
            <a:ext cx="5214938" cy="541337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20488" name="Freeform 5"/>
          <p:cNvSpPr>
            <a:spLocks noChangeArrowheads="1"/>
          </p:cNvSpPr>
          <p:nvPr/>
        </p:nvSpPr>
        <p:spPr bwMode="auto">
          <a:xfrm>
            <a:off x="4743450" y="3195638"/>
            <a:ext cx="5214938" cy="539750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20489" name="Freeform 5"/>
          <p:cNvSpPr>
            <a:spLocks noChangeArrowheads="1"/>
          </p:cNvSpPr>
          <p:nvPr/>
        </p:nvSpPr>
        <p:spPr bwMode="auto">
          <a:xfrm>
            <a:off x="5568950" y="3949700"/>
            <a:ext cx="5214938" cy="541338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9525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20490" name="Freeform 5"/>
          <p:cNvSpPr>
            <a:spLocks noChangeArrowheads="1"/>
          </p:cNvSpPr>
          <p:nvPr/>
        </p:nvSpPr>
        <p:spPr bwMode="auto">
          <a:xfrm>
            <a:off x="4743450" y="4703763"/>
            <a:ext cx="5214938" cy="541337"/>
          </a:xfrm>
          <a:custGeom>
            <a:avLst/>
            <a:gdLst>
              <a:gd name="T0" fmla="*/ 2147483647 w 12769"/>
              <a:gd name="T1" fmla="*/ 2147483647 h 1159"/>
              <a:gd name="T2" fmla="*/ 2147483647 w 12769"/>
              <a:gd name="T3" fmla="*/ 2147483647 h 1159"/>
              <a:gd name="T4" fmla="*/ 2147483647 w 12769"/>
              <a:gd name="T5" fmla="*/ 2147483647 h 1159"/>
              <a:gd name="T6" fmla="*/ 2147483647 w 12769"/>
              <a:gd name="T7" fmla="*/ 2147483647 h 1159"/>
              <a:gd name="T8" fmla="*/ 2147483647 w 12769"/>
              <a:gd name="T9" fmla="*/ 2147483647 h 1159"/>
              <a:gd name="T10" fmla="*/ 2147483647 w 12769"/>
              <a:gd name="T11" fmla="*/ 2147483647 h 1159"/>
              <a:gd name="T12" fmla="*/ 2147483647 w 12769"/>
              <a:gd name="T13" fmla="*/ 2147483647 h 1159"/>
              <a:gd name="T14" fmla="*/ 2147483647 w 12769"/>
              <a:gd name="T15" fmla="*/ 2147483647 h 1159"/>
              <a:gd name="T16" fmla="*/ 2147483647 w 12769"/>
              <a:gd name="T17" fmla="*/ 2147483647 h 1159"/>
              <a:gd name="T18" fmla="*/ 2147483647 w 12769"/>
              <a:gd name="T19" fmla="*/ 2147483647 h 1159"/>
              <a:gd name="T20" fmla="*/ 2147483647 w 12769"/>
              <a:gd name="T21" fmla="*/ 0 h 1159"/>
              <a:gd name="T22" fmla="*/ 2147483647 w 12769"/>
              <a:gd name="T23" fmla="*/ 0 h 1159"/>
              <a:gd name="T24" fmla="*/ 2147483647 w 12769"/>
              <a:gd name="T25" fmla="*/ 2147483647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chemeClr val="bg1">
              <a:alpha val="56862"/>
            </a:schemeClr>
          </a:solidFill>
          <a:ln w="12700" cap="flat" cmpd="sng">
            <a:solidFill>
              <a:srgbClr val="0070C0"/>
            </a:solidFill>
            <a:miter lim="800000"/>
            <a:headEnd/>
            <a:tailEnd/>
          </a:ln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20491" name="TextBox 4"/>
          <p:cNvSpPr>
            <a:spLocks noChangeArrowheads="1"/>
          </p:cNvSpPr>
          <p:nvPr/>
        </p:nvSpPr>
        <p:spPr bwMode="auto">
          <a:xfrm>
            <a:off x="5351463" y="1738313"/>
            <a:ext cx="53975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20492" name="Freeform 6"/>
          <p:cNvSpPr>
            <a:spLocks noChangeArrowheads="1"/>
          </p:cNvSpPr>
          <p:nvPr/>
        </p:nvSpPr>
        <p:spPr bwMode="auto">
          <a:xfrm>
            <a:off x="4381500" y="1670050"/>
            <a:ext cx="482600" cy="444500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20493" name="TextBox 7"/>
          <p:cNvSpPr>
            <a:spLocks noChangeArrowheads="1"/>
          </p:cNvSpPr>
          <p:nvPr/>
        </p:nvSpPr>
        <p:spPr bwMode="auto">
          <a:xfrm>
            <a:off x="4538663" y="174625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494" name="TextBox 8"/>
          <p:cNvSpPr>
            <a:spLocks noChangeArrowheads="1"/>
          </p:cNvSpPr>
          <p:nvPr/>
        </p:nvSpPr>
        <p:spPr bwMode="auto">
          <a:xfrm>
            <a:off x="6176963" y="2565400"/>
            <a:ext cx="5500687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20495" name="Freeform 6"/>
          <p:cNvSpPr>
            <a:spLocks noChangeArrowheads="1"/>
          </p:cNvSpPr>
          <p:nvPr/>
        </p:nvSpPr>
        <p:spPr bwMode="auto">
          <a:xfrm>
            <a:off x="5207000" y="2486025"/>
            <a:ext cx="482600" cy="446088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20496" name="TextBox 11"/>
          <p:cNvSpPr>
            <a:spLocks noChangeArrowheads="1"/>
          </p:cNvSpPr>
          <p:nvPr/>
        </p:nvSpPr>
        <p:spPr bwMode="auto">
          <a:xfrm>
            <a:off x="5364163" y="2557463"/>
            <a:ext cx="16192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497" name="TextBox 12"/>
          <p:cNvSpPr>
            <a:spLocks noChangeArrowheads="1"/>
          </p:cNvSpPr>
          <p:nvPr/>
        </p:nvSpPr>
        <p:spPr bwMode="auto">
          <a:xfrm>
            <a:off x="5435600" y="3303588"/>
            <a:ext cx="534828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20498" name="Freeform 6"/>
          <p:cNvSpPr>
            <a:spLocks noChangeArrowheads="1"/>
          </p:cNvSpPr>
          <p:nvPr/>
        </p:nvSpPr>
        <p:spPr bwMode="auto">
          <a:xfrm>
            <a:off x="4381500" y="3240088"/>
            <a:ext cx="482600" cy="446087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20499" name="TextBox 15"/>
          <p:cNvSpPr>
            <a:spLocks noChangeArrowheads="1"/>
          </p:cNvSpPr>
          <p:nvPr/>
        </p:nvSpPr>
        <p:spPr bwMode="auto">
          <a:xfrm>
            <a:off x="4538663" y="334010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500" name="TextBox 16"/>
          <p:cNvSpPr>
            <a:spLocks noChangeArrowheads="1"/>
          </p:cNvSpPr>
          <p:nvPr/>
        </p:nvSpPr>
        <p:spPr bwMode="auto">
          <a:xfrm>
            <a:off x="6261100" y="4052888"/>
            <a:ext cx="5578475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20501" name="Freeform 6"/>
          <p:cNvSpPr>
            <a:spLocks noChangeArrowheads="1"/>
          </p:cNvSpPr>
          <p:nvPr/>
        </p:nvSpPr>
        <p:spPr bwMode="auto">
          <a:xfrm>
            <a:off x="5207000" y="3997325"/>
            <a:ext cx="482600" cy="446088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20502" name="TextBox 19"/>
          <p:cNvSpPr>
            <a:spLocks noChangeArrowheads="1"/>
          </p:cNvSpPr>
          <p:nvPr/>
        </p:nvSpPr>
        <p:spPr bwMode="auto">
          <a:xfrm>
            <a:off x="5364163" y="408940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503" name="TextBox 20"/>
          <p:cNvSpPr>
            <a:spLocks noChangeArrowheads="1"/>
          </p:cNvSpPr>
          <p:nvPr/>
        </p:nvSpPr>
        <p:spPr bwMode="auto">
          <a:xfrm>
            <a:off x="5435600" y="4795838"/>
            <a:ext cx="5540375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rgbClr val="0070C0"/>
              </a:solidFill>
            </a:endParaRPr>
          </a:p>
        </p:txBody>
      </p:sp>
      <p:sp>
        <p:nvSpPr>
          <p:cNvPr id="20504" name="Freeform 6"/>
          <p:cNvSpPr>
            <a:spLocks noChangeArrowheads="1"/>
          </p:cNvSpPr>
          <p:nvPr/>
        </p:nvSpPr>
        <p:spPr bwMode="auto">
          <a:xfrm>
            <a:off x="4381500" y="4751388"/>
            <a:ext cx="482600" cy="446087"/>
          </a:xfrm>
          <a:custGeom>
            <a:avLst/>
            <a:gdLst>
              <a:gd name="T0" fmla="*/ 2147483647 w 956"/>
              <a:gd name="T1" fmla="*/ 2147483647 h 956"/>
              <a:gd name="T2" fmla="*/ 2147483647 w 956"/>
              <a:gd name="T3" fmla="*/ 2147483647 h 956"/>
              <a:gd name="T4" fmla="*/ 2147483647 w 956"/>
              <a:gd name="T5" fmla="*/ 2147483647 h 956"/>
              <a:gd name="T6" fmla="*/ 2147483647 w 956"/>
              <a:gd name="T7" fmla="*/ 2147483647 h 956"/>
              <a:gd name="T8" fmla="*/ 2147483647 w 956"/>
              <a:gd name="T9" fmla="*/ 2147483647 h 956"/>
              <a:gd name="T10" fmla="*/ 2147483647 w 956"/>
              <a:gd name="T11" fmla="*/ 2147483647 h 956"/>
              <a:gd name="T12" fmla="*/ 2147483647 w 956"/>
              <a:gd name="T13" fmla="*/ 2147483647 h 956"/>
              <a:gd name="T14" fmla="*/ 2147483647 w 956"/>
              <a:gd name="T15" fmla="*/ 2147483647 h 956"/>
              <a:gd name="T16" fmla="*/ 2147483647 w 956"/>
              <a:gd name="T17" fmla="*/ 2147483647 h 9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56"/>
              <a:gd name="T28" fmla="*/ 0 h 956"/>
              <a:gd name="T29" fmla="*/ 956 w 956"/>
              <a:gd name="T30" fmla="*/ 956 h 9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56" h="956">
                <a:moveTo>
                  <a:pt x="563" y="46"/>
                </a:moveTo>
                <a:lnTo>
                  <a:pt x="910" y="393"/>
                </a:lnTo>
                <a:cubicBezTo>
                  <a:pt x="956" y="439"/>
                  <a:pt x="956" y="516"/>
                  <a:pt x="910" y="563"/>
                </a:cubicBezTo>
                <a:lnTo>
                  <a:pt x="563" y="909"/>
                </a:lnTo>
                <a:cubicBezTo>
                  <a:pt x="517" y="956"/>
                  <a:pt x="440" y="956"/>
                  <a:pt x="393" y="909"/>
                </a:cubicBezTo>
                <a:lnTo>
                  <a:pt x="47" y="563"/>
                </a:lnTo>
                <a:cubicBezTo>
                  <a:pt x="0" y="516"/>
                  <a:pt x="0" y="439"/>
                  <a:pt x="47" y="393"/>
                </a:cubicBezTo>
                <a:lnTo>
                  <a:pt x="393" y="46"/>
                </a:lnTo>
                <a:cubicBezTo>
                  <a:pt x="440" y="0"/>
                  <a:pt x="517" y="0"/>
                  <a:pt x="563" y="4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2" tIns="58611" rIns="117222" bIns="58611"/>
          <a:lstStyle/>
          <a:p>
            <a:endParaRPr lang="zh-CN" altLang="en-US"/>
          </a:p>
        </p:txBody>
      </p:sp>
      <p:sp>
        <p:nvSpPr>
          <p:cNvPr id="20505" name="TextBox 23"/>
          <p:cNvSpPr>
            <a:spLocks noChangeArrowheads="1"/>
          </p:cNvSpPr>
          <p:nvPr/>
        </p:nvSpPr>
        <p:spPr bwMode="auto">
          <a:xfrm>
            <a:off x="4538663" y="4832350"/>
            <a:ext cx="1619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6" name="Freeform 5"/>
          <p:cNvSpPr>
            <a:spLocks noChangeArrowheads="1"/>
          </p:cNvSpPr>
          <p:nvPr/>
        </p:nvSpPr>
        <p:spPr bwMode="auto">
          <a:xfrm>
            <a:off x="5568950" y="2447925"/>
            <a:ext cx="5214938" cy="541338"/>
          </a:xfrm>
          <a:custGeom>
            <a:avLst/>
            <a:gdLst>
              <a:gd name="T0" fmla="*/ 12255 w 12769"/>
              <a:gd name="T1" fmla="*/ 31 h 1159"/>
              <a:gd name="T2" fmla="*/ 12727 w 12769"/>
              <a:gd name="T3" fmla="*/ 503 h 1159"/>
              <a:gd name="T4" fmla="*/ 12727 w 12769"/>
              <a:gd name="T5" fmla="*/ 656 h 1159"/>
              <a:gd name="T6" fmla="*/ 12255 w 12769"/>
              <a:gd name="T7" fmla="*/ 1128 h 1159"/>
              <a:gd name="T8" fmla="*/ 12180 w 12769"/>
              <a:gd name="T9" fmla="*/ 1159 h 1159"/>
              <a:gd name="T10" fmla="*/ 591 w 12769"/>
              <a:gd name="T11" fmla="*/ 1159 h 1159"/>
              <a:gd name="T12" fmla="*/ 514 w 12769"/>
              <a:gd name="T13" fmla="*/ 1128 h 1159"/>
              <a:gd name="T14" fmla="*/ 42 w 12769"/>
              <a:gd name="T15" fmla="*/ 656 h 1159"/>
              <a:gd name="T16" fmla="*/ 42 w 12769"/>
              <a:gd name="T17" fmla="*/ 503 h 1159"/>
              <a:gd name="T18" fmla="*/ 514 w 12769"/>
              <a:gd name="T19" fmla="*/ 31 h 1159"/>
              <a:gd name="T20" fmla="*/ 591 w 12769"/>
              <a:gd name="T21" fmla="*/ 0 h 1159"/>
              <a:gd name="T22" fmla="*/ 12178 w 12769"/>
              <a:gd name="T23" fmla="*/ 0 h 1159"/>
              <a:gd name="T24" fmla="*/ 12255 w 12769"/>
              <a:gd name="T25" fmla="*/ 31 h 11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769"/>
              <a:gd name="T40" fmla="*/ 0 h 1159"/>
              <a:gd name="T41" fmla="*/ 12769 w 12769"/>
              <a:gd name="T42" fmla="*/ 1159 h 11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769" h="1159">
                <a:moveTo>
                  <a:pt x="12255" y="31"/>
                </a:moveTo>
                <a:lnTo>
                  <a:pt x="12727" y="503"/>
                </a:lnTo>
                <a:cubicBezTo>
                  <a:pt x="12769" y="545"/>
                  <a:pt x="12769" y="614"/>
                  <a:pt x="12727" y="656"/>
                </a:cubicBezTo>
                <a:lnTo>
                  <a:pt x="12255" y="1128"/>
                </a:lnTo>
                <a:cubicBezTo>
                  <a:pt x="12235" y="1148"/>
                  <a:pt x="12208" y="1159"/>
                  <a:pt x="12180" y="1159"/>
                </a:cubicBezTo>
                <a:lnTo>
                  <a:pt x="591" y="1159"/>
                </a:lnTo>
                <a:cubicBezTo>
                  <a:pt x="563" y="1159"/>
                  <a:pt x="535" y="1149"/>
                  <a:pt x="514" y="1128"/>
                </a:cubicBezTo>
                <a:lnTo>
                  <a:pt x="42" y="656"/>
                </a:lnTo>
                <a:cubicBezTo>
                  <a:pt x="0" y="614"/>
                  <a:pt x="0" y="545"/>
                  <a:pt x="42" y="503"/>
                </a:cubicBezTo>
                <a:lnTo>
                  <a:pt x="514" y="31"/>
                </a:lnTo>
                <a:cubicBezTo>
                  <a:pt x="535" y="10"/>
                  <a:pt x="563" y="0"/>
                  <a:pt x="591" y="0"/>
                </a:cubicBezTo>
                <a:lnTo>
                  <a:pt x="12178" y="0"/>
                </a:lnTo>
                <a:cubicBezTo>
                  <a:pt x="12207" y="0"/>
                  <a:pt x="12235" y="11"/>
                  <a:pt x="12255" y="31"/>
                </a:cubicBezTo>
                <a:close/>
              </a:path>
            </a:pathLst>
          </a:custGeom>
          <a:solidFill>
            <a:srgbClr val="C00000"/>
          </a:solidFill>
          <a:ln w="12700">
            <a:solidFill>
              <a:srgbClr val="0070C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18" rIns="0" bIns="45718" anchor="ctr"/>
          <a:lstStyle/>
          <a:p>
            <a:pPr algn="ctr">
              <a:defRPr/>
            </a:pPr>
            <a:endParaRPr lang="zh-CN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67" name="TextBox 4"/>
          <p:cNvSpPr>
            <a:spLocks noChangeArrowheads="1"/>
          </p:cNvSpPr>
          <p:nvPr/>
        </p:nvSpPr>
        <p:spPr bwMode="auto">
          <a:xfrm>
            <a:off x="6176963" y="2549525"/>
            <a:ext cx="5397500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点击输入你想添加的标题</a:t>
            </a:r>
            <a:endParaRPr lang="zh-CN" altLang="en-US" sz="2500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  <p:sp>
        <p:nvSpPr>
          <p:cNvPr id="26" name="TextBox 41"/>
          <p:cNvSpPr>
            <a:spLocks noChangeArrowheads="1"/>
          </p:cNvSpPr>
          <p:nvPr/>
        </p:nvSpPr>
        <p:spPr bwMode="auto">
          <a:xfrm>
            <a:off x="4554538" y="1230313"/>
            <a:ext cx="30813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3600" b="1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7" name="TextBox 42"/>
          <p:cNvSpPr>
            <a:spLocks noChangeArrowheads="1"/>
          </p:cNvSpPr>
          <p:nvPr/>
        </p:nvSpPr>
        <p:spPr bwMode="auto">
          <a:xfrm>
            <a:off x="4381500" y="1800225"/>
            <a:ext cx="34274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00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添加你需要的小标题文字</a:t>
            </a:r>
          </a:p>
        </p:txBody>
      </p:sp>
      <p:grpSp>
        <p:nvGrpSpPr>
          <p:cNvPr id="28" name="组合 43"/>
          <p:cNvGrpSpPr>
            <a:grpSpLocks/>
          </p:cNvGrpSpPr>
          <p:nvPr/>
        </p:nvGrpSpPr>
        <p:grpSpPr bwMode="auto">
          <a:xfrm>
            <a:off x="3692525" y="1423988"/>
            <a:ext cx="4773613" cy="190500"/>
            <a:chOff x="0" y="0"/>
            <a:chExt cx="3580582" cy="158874"/>
          </a:xfrm>
        </p:grpSpPr>
        <p:grpSp>
          <p:nvGrpSpPr>
            <p:cNvPr id="21569" name="组合 44"/>
            <p:cNvGrpSpPr>
              <a:grpSpLocks/>
            </p:cNvGrpSpPr>
            <p:nvPr/>
          </p:nvGrpSpPr>
          <p:grpSpPr bwMode="auto">
            <a:xfrm>
              <a:off x="0" y="0"/>
              <a:ext cx="792088" cy="158874"/>
              <a:chOff x="0" y="0"/>
              <a:chExt cx="792088" cy="158874"/>
            </a:xfrm>
          </p:grpSpPr>
          <p:sp>
            <p:nvSpPr>
              <p:cNvPr id="34" name="直接连接符 49"/>
              <p:cNvSpPr>
                <a:spLocks noChangeShapeType="1"/>
              </p:cNvSpPr>
              <p:nvPr/>
            </p:nvSpPr>
            <p:spPr bwMode="auto">
              <a:xfrm flipH="1">
                <a:off x="0" y="79437"/>
                <a:ext cx="791848" cy="0"/>
              </a:xfrm>
              <a:prstGeom prst="line">
                <a:avLst/>
              </a:prstGeom>
              <a:noFill/>
              <a:ln w="6350" cap="flat" cmpd="sng">
                <a:solidFill>
                  <a:srgbClr val="595959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5" name="直接连接符 50"/>
              <p:cNvSpPr>
                <a:spLocks noChangeShapeType="1"/>
              </p:cNvSpPr>
              <p:nvPr/>
            </p:nvSpPr>
            <p:spPr bwMode="auto">
              <a:xfrm flipH="1">
                <a:off x="215526" y="0"/>
                <a:ext cx="576322" cy="0"/>
              </a:xfrm>
              <a:prstGeom prst="line">
                <a:avLst/>
              </a:prstGeom>
              <a:noFill/>
              <a:ln w="6350" cap="flat" cmpd="sng">
                <a:solidFill>
                  <a:srgbClr val="595959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6" name="直接连接符 51"/>
              <p:cNvSpPr>
                <a:spLocks noChangeShapeType="1"/>
              </p:cNvSpPr>
              <p:nvPr/>
            </p:nvSpPr>
            <p:spPr bwMode="auto">
              <a:xfrm flipH="1">
                <a:off x="396520" y="158874"/>
                <a:ext cx="395328" cy="0"/>
              </a:xfrm>
              <a:prstGeom prst="line">
                <a:avLst/>
              </a:prstGeom>
              <a:noFill/>
              <a:ln w="6350" cap="flat" cmpd="sng">
                <a:solidFill>
                  <a:srgbClr val="595959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21570" name="组合 45"/>
            <p:cNvGrpSpPr>
              <a:grpSpLocks/>
            </p:cNvGrpSpPr>
            <p:nvPr/>
          </p:nvGrpSpPr>
          <p:grpSpPr bwMode="auto">
            <a:xfrm rot="10800000">
              <a:off x="2788494" y="0"/>
              <a:ext cx="792088" cy="158874"/>
              <a:chOff x="0" y="0"/>
              <a:chExt cx="792088" cy="158874"/>
            </a:xfrm>
          </p:grpSpPr>
          <p:sp>
            <p:nvSpPr>
              <p:cNvPr id="31" name="直接连接符 46"/>
              <p:cNvSpPr>
                <a:spLocks noChangeShapeType="1"/>
              </p:cNvSpPr>
              <p:nvPr/>
            </p:nvSpPr>
            <p:spPr bwMode="auto">
              <a:xfrm flipH="1">
                <a:off x="0" y="79437"/>
                <a:ext cx="791848" cy="0"/>
              </a:xfrm>
              <a:prstGeom prst="line">
                <a:avLst/>
              </a:prstGeom>
              <a:noFill/>
              <a:ln w="6350" cap="flat" cmpd="sng">
                <a:solidFill>
                  <a:srgbClr val="595959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" name="直接连接符 47"/>
              <p:cNvSpPr>
                <a:spLocks noChangeShapeType="1"/>
              </p:cNvSpPr>
              <p:nvPr/>
            </p:nvSpPr>
            <p:spPr bwMode="auto">
              <a:xfrm flipH="1">
                <a:off x="213144" y="0"/>
                <a:ext cx="576322" cy="0"/>
              </a:xfrm>
              <a:prstGeom prst="line">
                <a:avLst/>
              </a:prstGeom>
              <a:noFill/>
              <a:ln w="6350" cap="flat" cmpd="sng">
                <a:solidFill>
                  <a:srgbClr val="595959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" name="直接连接符 48"/>
              <p:cNvSpPr>
                <a:spLocks noChangeShapeType="1"/>
              </p:cNvSpPr>
              <p:nvPr/>
            </p:nvSpPr>
            <p:spPr bwMode="auto">
              <a:xfrm flipH="1">
                <a:off x="394138" y="158874"/>
                <a:ext cx="395328" cy="0"/>
              </a:xfrm>
              <a:prstGeom prst="line">
                <a:avLst/>
              </a:prstGeom>
              <a:noFill/>
              <a:ln w="6350" cap="flat" cmpd="sng">
                <a:solidFill>
                  <a:srgbClr val="595959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185863" y="2520950"/>
            <a:ext cx="5021262" cy="1038225"/>
            <a:chOff x="1185179" y="2520900"/>
            <a:chExt cx="5022198" cy="1038465"/>
          </a:xfrm>
        </p:grpSpPr>
        <p:sp>
          <p:nvSpPr>
            <p:cNvPr id="23" name="圆角矩形 21"/>
            <p:cNvSpPr>
              <a:spLocks noChangeArrowheads="1"/>
            </p:cNvSpPr>
            <p:nvPr/>
          </p:nvSpPr>
          <p:spPr bwMode="auto">
            <a:xfrm>
              <a:off x="1418585" y="2520900"/>
              <a:ext cx="4788792" cy="1038465"/>
            </a:xfrm>
            <a:prstGeom prst="roundRect">
              <a:avLst>
                <a:gd name="adj" fmla="val 16667"/>
              </a:avLst>
            </a:prstGeom>
            <a:solidFill>
              <a:schemeClr val="bg1">
                <a:alpha val="73000"/>
              </a:schemeClr>
            </a:solidFill>
            <a:ln w="254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806226">
                <a:defRPr/>
              </a:pPr>
              <a:endParaRPr lang="zh-CN" altLang="zh-CN" sz="1600" kern="0">
                <a:solidFill>
                  <a:sysClr val="window" lastClr="FFFFFF"/>
                </a:solidFill>
                <a:latin typeface="Agency FB"/>
                <a:ea typeface="造字工房悦黑（非商用）常规体"/>
                <a:sym typeface="宋体" pitchFamily="2" charset="-122"/>
              </a:endParaRPr>
            </a:p>
          </p:txBody>
        </p:sp>
        <p:grpSp>
          <p:nvGrpSpPr>
            <p:cNvPr id="21565" name="组合 57"/>
            <p:cNvGrpSpPr>
              <a:grpSpLocks/>
            </p:cNvGrpSpPr>
            <p:nvPr/>
          </p:nvGrpSpPr>
          <p:grpSpPr bwMode="auto">
            <a:xfrm>
              <a:off x="1185179" y="2829581"/>
              <a:ext cx="467723" cy="438379"/>
              <a:chOff x="0" y="0"/>
              <a:chExt cx="351046" cy="365449"/>
            </a:xfrm>
          </p:grpSpPr>
          <p:sp>
            <p:nvSpPr>
              <p:cNvPr id="38" name="椭圆 67"/>
              <p:cNvSpPr>
                <a:spLocks noChangeArrowheads="1"/>
              </p:cNvSpPr>
              <p:nvPr/>
            </p:nvSpPr>
            <p:spPr bwMode="auto">
              <a:xfrm>
                <a:off x="0" y="-529"/>
                <a:ext cx="351553" cy="350782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zh-CN" kern="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39" name="TextBox 68"/>
              <p:cNvSpPr>
                <a:spLocks noChangeArrowheads="1"/>
              </p:cNvSpPr>
              <p:nvPr/>
            </p:nvSpPr>
            <p:spPr bwMode="auto">
              <a:xfrm>
                <a:off x="103678" y="6089"/>
                <a:ext cx="144197" cy="3587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en-US" sz="2800" b="1" kern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1</a:t>
                </a:r>
                <a:endParaRPr lang="zh-CN" altLang="en-US" sz="2800" b="1" ker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21566" name="TextBox 83"/>
            <p:cNvSpPr>
              <a:spLocks noChangeArrowheads="1"/>
            </p:cNvSpPr>
            <p:nvPr/>
          </p:nvSpPr>
          <p:spPr bwMode="auto">
            <a:xfrm>
              <a:off x="1805282" y="2717159"/>
              <a:ext cx="4224317" cy="654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>
                <a:lnSpc>
                  <a:spcPts val="1663"/>
                </a:lnSpc>
              </a:pPr>
              <a:r>
                <a:rPr lang="zh-CN" altLang="en-US" sz="130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详写内容</a:t>
              </a:r>
              <a:r>
                <a:rPr lang="en-US" altLang="zh-CN" sz="130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……</a:t>
              </a:r>
              <a:r>
                <a:rPr lang="zh-CN" altLang="en-US" sz="130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点击输入实验方法的具体文字内容，简明扼要，右边可配实验方法的图解说明，此为概念图解，根据您的具体内容酌情修改。</a:t>
              </a:r>
              <a:endParaRPr lang="en-US" altLang="zh-CN" sz="13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185863" y="3775075"/>
            <a:ext cx="5021262" cy="1036638"/>
            <a:chOff x="1185179" y="3774679"/>
            <a:chExt cx="5022198" cy="1036560"/>
          </a:xfrm>
        </p:grpSpPr>
        <p:sp>
          <p:nvSpPr>
            <p:cNvPr id="24" name="圆角矩形 69"/>
            <p:cNvSpPr>
              <a:spLocks noChangeArrowheads="1"/>
            </p:cNvSpPr>
            <p:nvPr/>
          </p:nvSpPr>
          <p:spPr bwMode="auto">
            <a:xfrm>
              <a:off x="1418585" y="3774679"/>
              <a:ext cx="4788792" cy="1036560"/>
            </a:xfrm>
            <a:prstGeom prst="roundRect">
              <a:avLst>
                <a:gd name="adj" fmla="val 16667"/>
              </a:avLst>
            </a:prstGeom>
            <a:solidFill>
              <a:schemeClr val="bg1">
                <a:alpha val="73000"/>
              </a:schemeClr>
            </a:solidFill>
            <a:ln w="254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806226">
                <a:defRPr/>
              </a:pPr>
              <a:endParaRPr lang="zh-CN" altLang="zh-CN" sz="1600" kern="0">
                <a:solidFill>
                  <a:sysClr val="window" lastClr="FFFFFF"/>
                </a:solidFill>
                <a:latin typeface="Agency FB"/>
                <a:ea typeface="造字工房悦黑（非商用）常规体"/>
                <a:sym typeface="宋体" pitchFamily="2" charset="-122"/>
              </a:endParaRPr>
            </a:p>
          </p:txBody>
        </p:sp>
        <p:grpSp>
          <p:nvGrpSpPr>
            <p:cNvPr id="21560" name="组合 58"/>
            <p:cNvGrpSpPr>
              <a:grpSpLocks/>
            </p:cNvGrpSpPr>
            <p:nvPr/>
          </p:nvGrpSpPr>
          <p:grpSpPr bwMode="auto">
            <a:xfrm>
              <a:off x="1185179" y="4081455"/>
              <a:ext cx="467723" cy="438414"/>
              <a:chOff x="0" y="0"/>
              <a:chExt cx="351046" cy="363831"/>
            </a:xfrm>
          </p:grpSpPr>
          <p:sp>
            <p:nvSpPr>
              <p:cNvPr id="42" name="椭圆 65"/>
              <p:cNvSpPr>
                <a:spLocks noChangeArrowheads="1"/>
              </p:cNvSpPr>
              <p:nvPr/>
            </p:nvSpPr>
            <p:spPr bwMode="auto">
              <a:xfrm>
                <a:off x="0" y="-341"/>
                <a:ext cx="351553" cy="35041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zh-CN" kern="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3" name="TextBox 66"/>
              <p:cNvSpPr>
                <a:spLocks noChangeArrowheads="1"/>
              </p:cNvSpPr>
              <p:nvPr/>
            </p:nvSpPr>
            <p:spPr bwMode="auto">
              <a:xfrm>
                <a:off x="103678" y="6245"/>
                <a:ext cx="144197" cy="3569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en-US" sz="2800" b="1" kern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2</a:t>
                </a:r>
                <a:endParaRPr lang="zh-CN" altLang="en-US" sz="2800" b="1" ker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21561" name="TextBox 84"/>
            <p:cNvSpPr>
              <a:spLocks noChangeArrowheads="1"/>
            </p:cNvSpPr>
            <p:nvPr/>
          </p:nvSpPr>
          <p:spPr bwMode="auto">
            <a:xfrm>
              <a:off x="1805282" y="3970940"/>
              <a:ext cx="4224317" cy="654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>
                <a:lnSpc>
                  <a:spcPts val="1663"/>
                </a:lnSpc>
              </a:pPr>
              <a:r>
                <a:rPr lang="zh-CN" altLang="en-US" sz="130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详写内容</a:t>
              </a:r>
              <a:r>
                <a:rPr lang="en-US" altLang="zh-CN" sz="130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……</a:t>
              </a:r>
              <a:r>
                <a:rPr lang="zh-CN" altLang="en-US" sz="130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点击输入实验方法的具体文字内容，简明扼要，右边可配实验方法的图解说明，此为概念图解，根据您的具体内容酌情修改。</a:t>
              </a:r>
              <a:endParaRPr lang="en-US" altLang="zh-CN" sz="13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185863" y="5029200"/>
            <a:ext cx="5021262" cy="1035050"/>
            <a:chOff x="1185179" y="5028460"/>
            <a:chExt cx="5022198" cy="1036560"/>
          </a:xfrm>
        </p:grpSpPr>
        <p:sp>
          <p:nvSpPr>
            <p:cNvPr id="25" name="圆角矩形 70"/>
            <p:cNvSpPr>
              <a:spLocks noChangeArrowheads="1"/>
            </p:cNvSpPr>
            <p:nvPr/>
          </p:nvSpPr>
          <p:spPr bwMode="auto">
            <a:xfrm>
              <a:off x="1418585" y="5028460"/>
              <a:ext cx="4788792" cy="1036560"/>
            </a:xfrm>
            <a:prstGeom prst="roundRect">
              <a:avLst>
                <a:gd name="adj" fmla="val 16667"/>
              </a:avLst>
            </a:prstGeom>
            <a:solidFill>
              <a:schemeClr val="bg1">
                <a:alpha val="73000"/>
              </a:schemeClr>
            </a:solidFill>
            <a:ln w="254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806226">
                <a:defRPr/>
              </a:pPr>
              <a:endParaRPr lang="zh-CN" altLang="zh-CN" sz="1600" kern="0">
                <a:solidFill>
                  <a:sysClr val="window" lastClr="FFFFFF"/>
                </a:solidFill>
                <a:latin typeface="Agency FB"/>
                <a:ea typeface="造字工房悦黑（非商用）常规体"/>
                <a:sym typeface="宋体" pitchFamily="2" charset="-122"/>
              </a:endParaRPr>
            </a:p>
          </p:txBody>
        </p:sp>
        <p:grpSp>
          <p:nvGrpSpPr>
            <p:cNvPr id="21555" name="组合 60"/>
            <p:cNvGrpSpPr>
              <a:grpSpLocks/>
            </p:cNvGrpSpPr>
            <p:nvPr/>
          </p:nvGrpSpPr>
          <p:grpSpPr bwMode="auto">
            <a:xfrm>
              <a:off x="1185179" y="5335236"/>
              <a:ext cx="467723" cy="438414"/>
              <a:chOff x="0" y="0"/>
              <a:chExt cx="351046" cy="363831"/>
            </a:xfrm>
          </p:grpSpPr>
          <p:sp>
            <p:nvSpPr>
              <p:cNvPr id="45" name="椭圆 61"/>
              <p:cNvSpPr>
                <a:spLocks noChangeArrowheads="1"/>
              </p:cNvSpPr>
              <p:nvPr/>
            </p:nvSpPr>
            <p:spPr bwMode="auto">
              <a:xfrm>
                <a:off x="0" y="49"/>
                <a:ext cx="351553" cy="350949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zh-CN" kern="0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46" name="TextBox 62"/>
              <p:cNvSpPr>
                <a:spLocks noChangeArrowheads="1"/>
              </p:cNvSpPr>
              <p:nvPr/>
            </p:nvSpPr>
            <p:spPr bwMode="auto">
              <a:xfrm>
                <a:off x="103678" y="6645"/>
                <a:ext cx="144197" cy="357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en-US" sz="2800" b="1" kern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3</a:t>
                </a:r>
                <a:endParaRPr lang="zh-CN" altLang="en-US" sz="2800" b="1" ker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21556" name="TextBox 85"/>
            <p:cNvSpPr>
              <a:spLocks noChangeArrowheads="1"/>
            </p:cNvSpPr>
            <p:nvPr/>
          </p:nvSpPr>
          <p:spPr bwMode="auto">
            <a:xfrm>
              <a:off x="1805282" y="5222815"/>
              <a:ext cx="4224317" cy="654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>
                <a:lnSpc>
                  <a:spcPts val="1663"/>
                </a:lnSpc>
              </a:pPr>
              <a:r>
                <a:rPr lang="zh-CN" altLang="en-US" sz="130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详写内容</a:t>
              </a:r>
              <a:r>
                <a:rPr lang="en-US" altLang="zh-CN" sz="130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……</a:t>
              </a:r>
              <a:r>
                <a:rPr lang="zh-CN" altLang="en-US" sz="130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点击输入实验方法的具体文字内容，简明扼要，右边可配实验方法的图解说明，此为概念图解，根据您的具体内容酌情修改。</a:t>
              </a:r>
              <a:endParaRPr lang="en-US" altLang="zh-CN" sz="13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6964363" y="4554538"/>
            <a:ext cx="2108200" cy="608012"/>
            <a:chOff x="6965044" y="4554004"/>
            <a:chExt cx="2107926" cy="607820"/>
          </a:xfrm>
        </p:grpSpPr>
        <p:sp>
          <p:nvSpPr>
            <p:cNvPr id="21546" name="TextBox 116"/>
            <p:cNvSpPr>
              <a:spLocks noChangeArrowheads="1"/>
            </p:cNvSpPr>
            <p:nvPr/>
          </p:nvSpPr>
          <p:spPr bwMode="auto">
            <a:xfrm>
              <a:off x="7068747" y="4554004"/>
              <a:ext cx="725923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1300">
                  <a:solidFill>
                    <a:srgbClr val="7F7F7F"/>
                  </a:solidFill>
                  <a:latin typeface="微软雅黑" pitchFamily="34" charset="-122"/>
                  <a:ea typeface="微软雅黑" pitchFamily="34" charset="-122"/>
                </a:rPr>
                <a:t>Data 1</a:t>
              </a:r>
              <a:endParaRPr lang="zh-CN" altLang="en-US" sz="130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矩形 119"/>
            <p:cNvSpPr>
              <a:spLocks noChangeArrowheads="1"/>
            </p:cNvSpPr>
            <p:nvPr/>
          </p:nvSpPr>
          <p:spPr bwMode="auto">
            <a:xfrm>
              <a:off x="6966631" y="4576222"/>
              <a:ext cx="155555" cy="13806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lIns="117226" tIns="58613" rIns="117226" bIns="58613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zh-CN" kern="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548" name="TextBox 120"/>
            <p:cNvSpPr>
              <a:spLocks noChangeArrowheads="1"/>
            </p:cNvSpPr>
            <p:nvPr/>
          </p:nvSpPr>
          <p:spPr bwMode="auto">
            <a:xfrm>
              <a:off x="7066631" y="4961769"/>
              <a:ext cx="723806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1300">
                  <a:solidFill>
                    <a:srgbClr val="7F7F7F"/>
                  </a:solidFill>
                  <a:latin typeface="微软雅黑" pitchFamily="34" charset="-122"/>
                  <a:ea typeface="微软雅黑" pitchFamily="34" charset="-122"/>
                </a:rPr>
                <a:t>Data 2</a:t>
              </a:r>
              <a:endParaRPr lang="zh-CN" altLang="en-US" sz="130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549" name="矩形 121"/>
            <p:cNvSpPr>
              <a:spLocks noChangeArrowheads="1"/>
            </p:cNvSpPr>
            <p:nvPr/>
          </p:nvSpPr>
          <p:spPr bwMode="auto">
            <a:xfrm>
              <a:off x="6965044" y="4984634"/>
              <a:ext cx="152380" cy="137192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17226" tIns="58613" rIns="117226" bIns="58613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550" name="TextBox 122"/>
            <p:cNvSpPr>
              <a:spLocks noChangeArrowheads="1"/>
            </p:cNvSpPr>
            <p:nvPr/>
          </p:nvSpPr>
          <p:spPr bwMode="auto">
            <a:xfrm>
              <a:off x="8347047" y="4554004"/>
              <a:ext cx="725923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1300">
                  <a:solidFill>
                    <a:srgbClr val="7F7F7F"/>
                  </a:solidFill>
                  <a:latin typeface="微软雅黑" pitchFamily="34" charset="-122"/>
                  <a:ea typeface="微软雅黑" pitchFamily="34" charset="-122"/>
                </a:rPr>
                <a:t>Data 3</a:t>
              </a:r>
              <a:endParaRPr lang="zh-CN" altLang="en-US" sz="130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4" name="矩形 123"/>
            <p:cNvSpPr>
              <a:spLocks noChangeArrowheads="1"/>
            </p:cNvSpPr>
            <p:nvPr/>
          </p:nvSpPr>
          <p:spPr bwMode="auto">
            <a:xfrm>
              <a:off x="8245989" y="4576222"/>
              <a:ext cx="153968" cy="13806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lIns="117226" tIns="58613" rIns="117226" bIns="58613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zh-CN" kern="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552" name="TextBox 126"/>
            <p:cNvSpPr>
              <a:spLocks noChangeArrowheads="1"/>
            </p:cNvSpPr>
            <p:nvPr/>
          </p:nvSpPr>
          <p:spPr bwMode="auto">
            <a:xfrm>
              <a:off x="8347047" y="4961769"/>
              <a:ext cx="725923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1300">
                  <a:solidFill>
                    <a:srgbClr val="7F7F7F"/>
                  </a:solidFill>
                  <a:latin typeface="微软雅黑" pitchFamily="34" charset="-122"/>
                  <a:ea typeface="微软雅黑" pitchFamily="34" charset="-122"/>
                </a:rPr>
                <a:t>Data 4</a:t>
              </a:r>
              <a:endParaRPr lang="zh-CN" altLang="en-US" sz="130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553" name="矩形 127"/>
            <p:cNvSpPr>
              <a:spLocks noChangeArrowheads="1"/>
            </p:cNvSpPr>
            <p:nvPr/>
          </p:nvSpPr>
          <p:spPr bwMode="auto">
            <a:xfrm>
              <a:off x="8245460" y="4984634"/>
              <a:ext cx="154497" cy="137192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17226" tIns="58613" rIns="117226" bIns="58613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82" name="TextBox 162"/>
          <p:cNvSpPr>
            <a:spLocks noChangeArrowheads="1"/>
          </p:cNvSpPr>
          <p:nvPr/>
        </p:nvSpPr>
        <p:spPr bwMode="auto">
          <a:xfrm>
            <a:off x="6913563" y="5546725"/>
            <a:ext cx="42243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 eaLnBrk="1" fontAlgn="auto" hangingPunct="1">
              <a:lnSpc>
                <a:spcPts val="1795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200" b="1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Tips</a:t>
            </a:r>
            <a:r>
              <a:rPr lang="zh-CN" altLang="en-US" sz="1200" b="1" kern="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：</a:t>
            </a:r>
            <a:r>
              <a:rPr lang="zh-CN" altLang="en-US" sz="1200" kern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详写内容</a:t>
            </a:r>
            <a:r>
              <a:rPr lang="en-US" sz="1200" kern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……</a:t>
            </a:r>
            <a:r>
              <a:rPr lang="zh-CN" altLang="en-US" sz="1200" kern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对图表做简要说明，根据您的内容图表应该做出相应的调整，如对制表不熟悉，应寻求专业帮助。</a:t>
            </a:r>
            <a:endParaRPr lang="en-US" sz="1200" kern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6643688" y="2576513"/>
            <a:ext cx="4581525" cy="1682750"/>
            <a:chOff x="6643353" y="2576156"/>
            <a:chExt cx="4581986" cy="1682779"/>
          </a:xfrm>
        </p:grpSpPr>
        <p:sp>
          <p:nvSpPr>
            <p:cNvPr id="50" name="矩形 113"/>
            <p:cNvSpPr>
              <a:spLocks noChangeArrowheads="1"/>
            </p:cNvSpPr>
            <p:nvPr/>
          </p:nvSpPr>
          <p:spPr bwMode="auto">
            <a:xfrm>
              <a:off x="7197446" y="2869848"/>
              <a:ext cx="184169" cy="113190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txBody>
            <a:bodyPr lIns="117226" tIns="58613" rIns="117226" bIns="58613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zh-CN" kern="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517" name="矩形 114"/>
            <p:cNvSpPr>
              <a:spLocks noChangeArrowheads="1"/>
            </p:cNvSpPr>
            <p:nvPr/>
          </p:nvSpPr>
          <p:spPr bwMode="auto">
            <a:xfrm>
              <a:off x="7381973" y="3058233"/>
              <a:ext cx="186242" cy="94319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17226" tIns="58613" rIns="117226" bIns="58613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2" name="矩形 115"/>
            <p:cNvSpPr>
              <a:spLocks noChangeArrowheads="1"/>
            </p:cNvSpPr>
            <p:nvPr/>
          </p:nvSpPr>
          <p:spPr bwMode="auto">
            <a:xfrm>
              <a:off x="7568958" y="2631719"/>
              <a:ext cx="185757" cy="137003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lIns="117226" tIns="58613" rIns="117226" bIns="58613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zh-CN" kern="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519" name="矩形 128"/>
            <p:cNvSpPr>
              <a:spLocks noChangeArrowheads="1"/>
            </p:cNvSpPr>
            <p:nvPr/>
          </p:nvSpPr>
          <p:spPr bwMode="auto">
            <a:xfrm>
              <a:off x="7752342" y="2869595"/>
              <a:ext cx="186242" cy="1131832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17226" tIns="58613" rIns="117226" bIns="58613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78" name="直接连接符 142"/>
            <p:cNvSpPr>
              <a:spLocks noChangeShapeType="1"/>
            </p:cNvSpPr>
            <p:nvPr/>
          </p:nvSpPr>
          <p:spPr bwMode="auto">
            <a:xfrm flipH="1">
              <a:off x="6965647" y="4001756"/>
              <a:ext cx="1049444" cy="1587"/>
            </a:xfrm>
            <a:prstGeom prst="line">
              <a:avLst/>
            </a:prstGeom>
            <a:noFill/>
            <a:ln w="3175" cap="flat" cmpd="sng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17226" tIns="58613" rIns="117226" bIns="58613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" name="直接连接符 144"/>
            <p:cNvSpPr>
              <a:spLocks noChangeShapeType="1"/>
            </p:cNvSpPr>
            <p:nvPr/>
          </p:nvSpPr>
          <p:spPr bwMode="auto">
            <a:xfrm flipV="1">
              <a:off x="6965647" y="2576156"/>
              <a:ext cx="0" cy="1425600"/>
            </a:xfrm>
            <a:prstGeom prst="line">
              <a:avLst/>
            </a:prstGeom>
            <a:noFill/>
            <a:ln w="3175" cap="flat" cmpd="sng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17226" tIns="58613" rIns="117226" bIns="58613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522" name="TextBox 160"/>
            <p:cNvSpPr>
              <a:spLocks noChangeArrowheads="1"/>
            </p:cNvSpPr>
            <p:nvPr/>
          </p:nvSpPr>
          <p:spPr bwMode="auto">
            <a:xfrm>
              <a:off x="7570332" y="4028103"/>
              <a:ext cx="36401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>
                <a:lnSpc>
                  <a:spcPts val="1800"/>
                </a:lnSpc>
              </a:pPr>
              <a:r>
                <a:rPr lang="zh-CN" altLang="en-US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文字</a:t>
              </a:r>
              <a:endParaRPr lang="en-US" altLang="zh-CN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81" name="TextBox 161"/>
            <p:cNvSpPr>
              <a:spLocks noChangeArrowheads="1"/>
            </p:cNvSpPr>
            <p:nvPr/>
          </p:nvSpPr>
          <p:spPr bwMode="auto">
            <a:xfrm>
              <a:off x="6643353" y="2576156"/>
              <a:ext cx="341346" cy="230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1" fontAlgn="auto" hangingPunct="1">
                <a:lnSpc>
                  <a:spcPts val="1795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en-US" sz="1000" ker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100</a:t>
              </a: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" name="TextBox 163"/>
            <p:cNvSpPr>
              <a:spLocks noChangeArrowheads="1"/>
            </p:cNvSpPr>
            <p:nvPr/>
          </p:nvSpPr>
          <p:spPr bwMode="auto">
            <a:xfrm>
              <a:off x="6743375" y="3207992"/>
              <a:ext cx="241324" cy="231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1" fontAlgn="auto" hangingPunct="1">
                <a:lnSpc>
                  <a:spcPts val="1795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en-US" sz="1000" ker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50</a:t>
              </a: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4" name="TextBox 164"/>
            <p:cNvSpPr>
              <a:spLocks noChangeArrowheads="1"/>
            </p:cNvSpPr>
            <p:nvPr/>
          </p:nvSpPr>
          <p:spPr bwMode="auto">
            <a:xfrm>
              <a:off x="6743375" y="3849353"/>
              <a:ext cx="241324" cy="230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1" fontAlgn="auto" hangingPunct="1">
                <a:lnSpc>
                  <a:spcPts val="1795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en-US" sz="1000" ker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</a:t>
              </a: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5" name="矩形 187"/>
            <p:cNvSpPr>
              <a:spLocks noChangeArrowheads="1"/>
            </p:cNvSpPr>
            <p:nvPr/>
          </p:nvSpPr>
          <p:spPr bwMode="auto">
            <a:xfrm>
              <a:off x="8799395" y="2869848"/>
              <a:ext cx="187344" cy="113190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txBody>
            <a:bodyPr lIns="117226" tIns="58613" rIns="117226" bIns="58613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zh-CN" kern="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527" name="矩形 188"/>
            <p:cNvSpPr>
              <a:spLocks noChangeArrowheads="1"/>
            </p:cNvSpPr>
            <p:nvPr/>
          </p:nvSpPr>
          <p:spPr bwMode="auto">
            <a:xfrm>
              <a:off x="8986197" y="3058233"/>
              <a:ext cx="186242" cy="94319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17226" tIns="58613" rIns="117226" bIns="58613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7" name="矩形 189"/>
            <p:cNvSpPr>
              <a:spLocks noChangeArrowheads="1"/>
            </p:cNvSpPr>
            <p:nvPr/>
          </p:nvSpPr>
          <p:spPr bwMode="auto">
            <a:xfrm>
              <a:off x="9170907" y="2631719"/>
              <a:ext cx="185756" cy="137003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lIns="117226" tIns="58613" rIns="117226" bIns="58613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zh-CN" kern="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529" name="矩形 190"/>
            <p:cNvSpPr>
              <a:spLocks noChangeArrowheads="1"/>
            </p:cNvSpPr>
            <p:nvPr/>
          </p:nvSpPr>
          <p:spPr bwMode="auto">
            <a:xfrm>
              <a:off x="9356566" y="2869595"/>
              <a:ext cx="184125" cy="1131832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17226" tIns="58613" rIns="117226" bIns="58613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9" name="直接连接符 191"/>
            <p:cNvSpPr>
              <a:spLocks noChangeShapeType="1"/>
            </p:cNvSpPr>
            <p:nvPr/>
          </p:nvSpPr>
          <p:spPr bwMode="auto">
            <a:xfrm flipH="1">
              <a:off x="8567597" y="4001756"/>
              <a:ext cx="1049443" cy="1587"/>
            </a:xfrm>
            <a:prstGeom prst="line">
              <a:avLst/>
            </a:prstGeom>
            <a:noFill/>
            <a:ln w="3175" cap="flat" cmpd="sng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17226" tIns="58613" rIns="117226" bIns="58613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0" name="直接连接符 192"/>
            <p:cNvSpPr>
              <a:spLocks noChangeShapeType="1"/>
            </p:cNvSpPr>
            <p:nvPr/>
          </p:nvSpPr>
          <p:spPr bwMode="auto">
            <a:xfrm flipV="1">
              <a:off x="8567597" y="2576156"/>
              <a:ext cx="0" cy="1425600"/>
            </a:xfrm>
            <a:prstGeom prst="line">
              <a:avLst/>
            </a:prstGeom>
            <a:noFill/>
            <a:ln w="3175" cap="flat" cmpd="sng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17226" tIns="58613" rIns="117226" bIns="58613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532" name="TextBox 193"/>
            <p:cNvSpPr>
              <a:spLocks noChangeArrowheads="1"/>
            </p:cNvSpPr>
            <p:nvPr/>
          </p:nvSpPr>
          <p:spPr bwMode="auto">
            <a:xfrm>
              <a:off x="9172439" y="4028103"/>
              <a:ext cx="36401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>
                <a:lnSpc>
                  <a:spcPts val="1800"/>
                </a:lnSpc>
              </a:pPr>
              <a:r>
                <a:rPr lang="zh-CN" altLang="en-US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文字</a:t>
              </a:r>
              <a:endParaRPr lang="en-US" altLang="zh-CN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92" name="TextBox 194"/>
            <p:cNvSpPr>
              <a:spLocks noChangeArrowheads="1"/>
            </p:cNvSpPr>
            <p:nvPr/>
          </p:nvSpPr>
          <p:spPr bwMode="auto">
            <a:xfrm>
              <a:off x="8245301" y="2576156"/>
              <a:ext cx="341347" cy="230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1" fontAlgn="auto" hangingPunct="1">
                <a:lnSpc>
                  <a:spcPts val="1795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en-US" sz="1000" ker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100</a:t>
              </a: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3" name="TextBox 195"/>
            <p:cNvSpPr>
              <a:spLocks noChangeArrowheads="1"/>
            </p:cNvSpPr>
            <p:nvPr/>
          </p:nvSpPr>
          <p:spPr bwMode="auto">
            <a:xfrm>
              <a:off x="8346911" y="3207992"/>
              <a:ext cx="239737" cy="231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1" fontAlgn="auto" hangingPunct="1">
                <a:lnSpc>
                  <a:spcPts val="1795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en-US" sz="1000" ker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50</a:t>
              </a: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4" name="TextBox 196"/>
            <p:cNvSpPr>
              <a:spLocks noChangeArrowheads="1"/>
            </p:cNvSpPr>
            <p:nvPr/>
          </p:nvSpPr>
          <p:spPr bwMode="auto">
            <a:xfrm>
              <a:off x="8346911" y="3849353"/>
              <a:ext cx="239737" cy="230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1" fontAlgn="auto" hangingPunct="1">
                <a:lnSpc>
                  <a:spcPts val="1795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en-US" sz="1000" ker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</a:t>
              </a: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5" name="矩形 197"/>
            <p:cNvSpPr>
              <a:spLocks noChangeArrowheads="1"/>
            </p:cNvSpPr>
            <p:nvPr/>
          </p:nvSpPr>
          <p:spPr bwMode="auto">
            <a:xfrm>
              <a:off x="10406107" y="2869848"/>
              <a:ext cx="185756" cy="113190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txBody>
            <a:bodyPr lIns="117226" tIns="58613" rIns="117226" bIns="58613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zh-CN" kern="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537" name="矩形 198"/>
            <p:cNvSpPr>
              <a:spLocks noChangeArrowheads="1"/>
            </p:cNvSpPr>
            <p:nvPr/>
          </p:nvSpPr>
          <p:spPr bwMode="auto">
            <a:xfrm>
              <a:off x="10592539" y="3058233"/>
              <a:ext cx="184125" cy="94319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17226" tIns="58613" rIns="117226" bIns="58613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7" name="矩形 199"/>
            <p:cNvSpPr>
              <a:spLocks noChangeArrowheads="1"/>
            </p:cNvSpPr>
            <p:nvPr/>
          </p:nvSpPr>
          <p:spPr bwMode="auto">
            <a:xfrm>
              <a:off x="10776031" y="2631719"/>
              <a:ext cx="187344" cy="137003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lIns="117226" tIns="58613" rIns="117226" bIns="58613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zh-CN" kern="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539" name="矩形 200"/>
            <p:cNvSpPr>
              <a:spLocks noChangeArrowheads="1"/>
            </p:cNvSpPr>
            <p:nvPr/>
          </p:nvSpPr>
          <p:spPr bwMode="auto">
            <a:xfrm>
              <a:off x="10962906" y="2869595"/>
              <a:ext cx="186242" cy="1131832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17226" tIns="58613" rIns="117226" bIns="58613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9" name="直接连接符 201"/>
            <p:cNvSpPr>
              <a:spLocks noChangeShapeType="1"/>
            </p:cNvSpPr>
            <p:nvPr/>
          </p:nvSpPr>
          <p:spPr bwMode="auto">
            <a:xfrm flipH="1">
              <a:off x="10172720" y="4001756"/>
              <a:ext cx="1052619" cy="1587"/>
            </a:xfrm>
            <a:prstGeom prst="line">
              <a:avLst/>
            </a:prstGeom>
            <a:noFill/>
            <a:ln w="3175" cap="flat" cmpd="sng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17226" tIns="58613" rIns="117226" bIns="58613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0" name="直接连接符 202"/>
            <p:cNvSpPr>
              <a:spLocks noChangeShapeType="1"/>
            </p:cNvSpPr>
            <p:nvPr/>
          </p:nvSpPr>
          <p:spPr bwMode="auto">
            <a:xfrm flipV="1">
              <a:off x="10172720" y="2576156"/>
              <a:ext cx="3175" cy="1425600"/>
            </a:xfrm>
            <a:prstGeom prst="line">
              <a:avLst/>
            </a:prstGeom>
            <a:noFill/>
            <a:ln w="3175" cap="flat" cmpd="sng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17226" tIns="58613" rIns="117226" bIns="58613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542" name="TextBox 203"/>
            <p:cNvSpPr>
              <a:spLocks noChangeArrowheads="1"/>
            </p:cNvSpPr>
            <p:nvPr/>
          </p:nvSpPr>
          <p:spPr bwMode="auto">
            <a:xfrm>
              <a:off x="10778781" y="4028103"/>
              <a:ext cx="36613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>
                <a:lnSpc>
                  <a:spcPts val="1800"/>
                </a:lnSpc>
              </a:pPr>
              <a:r>
                <a:rPr lang="zh-CN" altLang="en-US" sz="10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文字</a:t>
              </a:r>
              <a:endParaRPr lang="en-US" altLang="zh-CN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02" name="TextBox 204"/>
            <p:cNvSpPr>
              <a:spLocks noChangeArrowheads="1"/>
            </p:cNvSpPr>
            <p:nvPr/>
          </p:nvSpPr>
          <p:spPr bwMode="auto">
            <a:xfrm>
              <a:off x="9853601" y="2576156"/>
              <a:ext cx="338171" cy="230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1" fontAlgn="auto" hangingPunct="1">
                <a:lnSpc>
                  <a:spcPts val="1795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en-US" sz="1000" ker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100</a:t>
              </a: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" name="TextBox 205"/>
            <p:cNvSpPr>
              <a:spLocks noChangeArrowheads="1"/>
            </p:cNvSpPr>
            <p:nvPr/>
          </p:nvSpPr>
          <p:spPr bwMode="auto">
            <a:xfrm>
              <a:off x="9953623" y="3207992"/>
              <a:ext cx="238149" cy="231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1" fontAlgn="auto" hangingPunct="1">
                <a:lnSpc>
                  <a:spcPts val="1795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en-US" sz="1000" ker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50</a:t>
              </a: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4" name="TextBox 206"/>
            <p:cNvSpPr>
              <a:spLocks noChangeArrowheads="1"/>
            </p:cNvSpPr>
            <p:nvPr/>
          </p:nvSpPr>
          <p:spPr bwMode="auto">
            <a:xfrm>
              <a:off x="9953623" y="3849353"/>
              <a:ext cx="238149" cy="230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1" fontAlgn="auto" hangingPunct="1">
                <a:lnSpc>
                  <a:spcPts val="1795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en-US" sz="1000" ker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</a:t>
              </a: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8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1216025" eaLnBrk="1" hangingPunct="1">
              <a:spcBef>
                <a:spcPct val="20000"/>
              </a:spcBef>
              <a:buFont typeface="Arial" pitchFamily="34" charset="0"/>
              <a:buNone/>
              <a:defRPr/>
            </a:pPr>
            <a:r>
              <a:rPr sz="2400" b="1" kern="1200" dirty="0">
                <a:solidFill>
                  <a:srgbClr val="445469"/>
                </a:solidFill>
                <a:latin typeface="Arial" pitchFamily="34" charset="0"/>
                <a:cs typeface="+mn-cs"/>
              </a:rPr>
              <a:t>单击此处插入需要的标题</a:t>
            </a:r>
          </a:p>
        </p:txBody>
      </p:sp>
      <p:sp>
        <p:nvSpPr>
          <p:cNvPr id="105" name="椭圆 104"/>
          <p:cNvSpPr/>
          <p:nvPr/>
        </p:nvSpPr>
        <p:spPr>
          <a:xfrm>
            <a:off x="1060450" y="2092325"/>
            <a:ext cx="1663700" cy="166370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102901" tIns="51450" rIns="102901" bIns="5145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6" name="椭圆 105"/>
          <p:cNvSpPr/>
          <p:nvPr/>
        </p:nvSpPr>
        <p:spPr>
          <a:xfrm>
            <a:off x="3624263" y="3436938"/>
            <a:ext cx="1663700" cy="1665287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91426" tIns="45713" rIns="91426" bIns="45713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7" name="椭圆 106"/>
          <p:cNvSpPr/>
          <p:nvPr/>
        </p:nvSpPr>
        <p:spPr>
          <a:xfrm>
            <a:off x="6516688" y="1912938"/>
            <a:ext cx="1663700" cy="166370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102901" tIns="51450" rIns="102901" bIns="5145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8" name="椭圆 107"/>
          <p:cNvSpPr/>
          <p:nvPr/>
        </p:nvSpPr>
        <p:spPr>
          <a:xfrm>
            <a:off x="9502775" y="2428875"/>
            <a:ext cx="1663700" cy="166370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91426" tIns="45713" rIns="91426" bIns="45713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9" name="直接连接符 108"/>
          <p:cNvCxnSpPr>
            <a:cxnSpLocks noChangeShapeType="1"/>
            <a:stCxn id="105" idx="6"/>
            <a:endCxn id="106" idx="2"/>
          </p:cNvCxnSpPr>
          <p:nvPr/>
        </p:nvCxnSpPr>
        <p:spPr bwMode="auto">
          <a:xfrm>
            <a:off x="2724150" y="2924175"/>
            <a:ext cx="900113" cy="1344613"/>
          </a:xfrm>
          <a:prstGeom prst="line">
            <a:avLst/>
          </a:prstGeom>
          <a:noFill/>
          <a:ln w="9525" algn="ctr">
            <a:solidFill>
              <a:srgbClr val="445469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0" name="直接连接符 109"/>
          <p:cNvCxnSpPr>
            <a:cxnSpLocks noChangeShapeType="1"/>
            <a:stCxn id="106" idx="6"/>
            <a:endCxn id="107" idx="2"/>
          </p:cNvCxnSpPr>
          <p:nvPr/>
        </p:nvCxnSpPr>
        <p:spPr bwMode="auto">
          <a:xfrm flipV="1">
            <a:off x="5287963" y="2744788"/>
            <a:ext cx="1228725" cy="1524000"/>
          </a:xfrm>
          <a:prstGeom prst="line">
            <a:avLst/>
          </a:prstGeom>
          <a:noFill/>
          <a:ln w="9525" algn="ctr">
            <a:solidFill>
              <a:srgbClr val="445469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1" name="直接连接符 110"/>
          <p:cNvCxnSpPr>
            <a:cxnSpLocks noChangeShapeType="1"/>
            <a:stCxn id="107" idx="6"/>
            <a:endCxn id="108" idx="2"/>
          </p:cNvCxnSpPr>
          <p:nvPr/>
        </p:nvCxnSpPr>
        <p:spPr bwMode="auto">
          <a:xfrm>
            <a:off x="8180388" y="2744788"/>
            <a:ext cx="1322387" cy="515937"/>
          </a:xfrm>
          <a:prstGeom prst="line">
            <a:avLst/>
          </a:prstGeom>
          <a:noFill/>
          <a:ln w="9525" algn="ctr">
            <a:solidFill>
              <a:srgbClr val="445469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" name="矩形 111"/>
          <p:cNvSpPr/>
          <p:nvPr/>
        </p:nvSpPr>
        <p:spPr>
          <a:xfrm>
            <a:off x="1069975" y="3905250"/>
            <a:ext cx="1643063" cy="415925"/>
          </a:xfrm>
          <a:prstGeom prst="rect">
            <a:avLst/>
          </a:prstGeom>
        </p:spPr>
        <p:txBody>
          <a:bodyPr lIns="91826" tIns="45913" rIns="91826" bIns="45913" anchor="ctr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400" ker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en-US" altLang="zh-CN" sz="14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矩形 112"/>
          <p:cNvSpPr/>
          <p:nvPr/>
        </p:nvSpPr>
        <p:spPr>
          <a:xfrm>
            <a:off x="828675" y="4256088"/>
            <a:ext cx="2127250" cy="785812"/>
          </a:xfrm>
          <a:prstGeom prst="rect">
            <a:avLst/>
          </a:prstGeom>
        </p:spPr>
        <p:txBody>
          <a:bodyPr lIns="91826" tIns="45913" rIns="91826" bIns="45913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您的内容打在这里，或者通过复制您的文本后，在此框中选择粘贴，并选择只保留文字。</a:t>
            </a:r>
            <a:endParaRPr lang="zh-CN" altLang="en-US" sz="10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3633788" y="2220913"/>
            <a:ext cx="1643062" cy="415925"/>
          </a:xfrm>
          <a:prstGeom prst="rect">
            <a:avLst/>
          </a:prstGeom>
        </p:spPr>
        <p:txBody>
          <a:bodyPr lIns="91826" tIns="45913" rIns="91826" bIns="45913" anchor="ctr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en-US" altLang="zh-CN" sz="14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3392488" y="2570163"/>
            <a:ext cx="2127250" cy="785812"/>
          </a:xfrm>
          <a:prstGeom prst="rect">
            <a:avLst/>
          </a:prstGeom>
        </p:spPr>
        <p:txBody>
          <a:bodyPr lIns="91826" tIns="45913" rIns="91826" bIns="45913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您的内容打在这里，或者通过复制您的文本后，在此框中选择粘贴，并选择只保留文字。</a:t>
            </a:r>
            <a:endParaRPr lang="zh-CN" altLang="en-US" sz="10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6" name="矩形 115"/>
          <p:cNvSpPr/>
          <p:nvPr/>
        </p:nvSpPr>
        <p:spPr>
          <a:xfrm>
            <a:off x="6526213" y="3736975"/>
            <a:ext cx="1644650" cy="415925"/>
          </a:xfrm>
          <a:prstGeom prst="rect">
            <a:avLst/>
          </a:prstGeom>
        </p:spPr>
        <p:txBody>
          <a:bodyPr lIns="91826" tIns="45913" rIns="91826" bIns="45913" anchor="ctr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400" ker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en-US" altLang="zh-CN" sz="14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6284913" y="4086225"/>
            <a:ext cx="2127250" cy="785813"/>
          </a:xfrm>
          <a:prstGeom prst="rect">
            <a:avLst/>
          </a:prstGeom>
        </p:spPr>
        <p:txBody>
          <a:bodyPr lIns="91826" tIns="45913" rIns="91826" bIns="45913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您的内容打在这里，或者通过复制您的文本后，在此框中选择粘贴，并选择只保留文字。</a:t>
            </a:r>
            <a:endParaRPr lang="zh-CN" altLang="en-US" sz="10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9512300" y="4165600"/>
            <a:ext cx="1643063" cy="415925"/>
          </a:xfrm>
          <a:prstGeom prst="rect">
            <a:avLst/>
          </a:prstGeom>
        </p:spPr>
        <p:txBody>
          <a:bodyPr lIns="91826" tIns="45913" rIns="91826" bIns="45913" anchor="ctr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400" ker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en-US" altLang="zh-CN" sz="14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9271000" y="4516438"/>
            <a:ext cx="2125663" cy="784225"/>
          </a:xfrm>
          <a:prstGeom prst="rect">
            <a:avLst/>
          </a:prstGeom>
        </p:spPr>
        <p:txBody>
          <a:bodyPr lIns="91826" tIns="45913" rIns="91826" bIns="45913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您的内容打在这里，或者通过复制您的文本后，在此框中选择粘贴，并选择只保留文字。</a:t>
            </a:r>
            <a:endParaRPr lang="zh-CN" altLang="en-US" sz="10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animBg="1"/>
      <p:bldP spid="106" grpId="0" animBg="1"/>
      <p:bldP spid="107" grpId="0" animBg="1"/>
      <p:bldP spid="108" grpId="0" animBg="1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SubTitle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SubTitle"/>
  <p:tag name="MH_ORDER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SubTitle"/>
  <p:tag name="MH_ORDER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1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1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9233025"/>
  <p:tag name="MH_LIBRARY" val="GRAPHIC"/>
  <p:tag name="MH_TYPE" val="Other"/>
  <p:tag name="MH_ORDER" val="1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第一PPT，www.1ppt.com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628</TotalTime>
  <Pages>0</Pages>
  <Words>5864</Words>
  <Characters>0</Characters>
  <Application>Microsoft Office PowerPoint</Application>
  <DocSecurity>0</DocSecurity>
  <PresentationFormat>自定义</PresentationFormat>
  <Lines>0</Lines>
  <Paragraphs>431</Paragraphs>
  <Slides>34</Slides>
  <Notes>32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3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单击此处插入需要的标题</vt:lpstr>
      <vt:lpstr>单击此处插入需要的标题</vt:lpstr>
      <vt:lpstr>单击此处插入需要的标题</vt:lpstr>
      <vt:lpstr>PowerPoint 演示文稿</vt:lpstr>
      <vt:lpstr>单击此处插入需要的标题</vt:lpstr>
      <vt:lpstr>单击此处插入需要的标题</vt:lpstr>
      <vt:lpstr>单击此处插入需要的标题</vt:lpstr>
      <vt:lpstr>单击此处插入需要的标题</vt:lpstr>
      <vt:lpstr>单击此处插入需要的标题</vt:lpstr>
      <vt:lpstr>PowerPoint 演示文稿</vt:lpstr>
      <vt:lpstr>单击此处插入需要的标题</vt:lpstr>
      <vt:lpstr>单击此处插入需要的标题</vt:lpstr>
      <vt:lpstr>单击此处插入需要的标题</vt:lpstr>
      <vt:lpstr>单击此处插入需要的标题</vt:lpstr>
      <vt:lpstr>单击此处插入需要的标题</vt:lpstr>
      <vt:lpstr>PowerPoint 演示文稿</vt:lpstr>
      <vt:lpstr>单击此处插入需要的标题</vt:lpstr>
      <vt:lpstr>单击此处插入需要的标题</vt:lpstr>
      <vt:lpstr>单击此处插入需要的标题</vt:lpstr>
      <vt:lpstr>PowerPoint 演示文稿</vt:lpstr>
      <vt:lpstr>单击此处插入需要的标题</vt:lpstr>
      <vt:lpstr>单击此处插入需要的标题</vt:lpstr>
      <vt:lpstr>单击此处插入需要的标题</vt:lpstr>
      <vt:lpstr>单击此处插入需要的标题</vt:lpstr>
      <vt:lpstr>PowerPoint 演示文稿</vt:lpstr>
      <vt:lpstr>单击此处插入需要的标题</vt:lpstr>
      <vt:lpstr>单击此处插入需要的标题</vt:lpstr>
      <vt:lpstr>单击此处插入需要的标题</vt:lpstr>
      <vt:lpstr>单击此处插入需要的标题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简洁微立体</dc:title>
  <dc:creator>第一PPT</dc:creator>
  <cp:keywords>www.1ppt.com</cp:keywords>
  <cp:lastModifiedBy>Windows User</cp:lastModifiedBy>
  <cp:revision>112</cp:revision>
  <dcterms:created xsi:type="dcterms:W3CDTF">2015-06-30T05:25:09Z</dcterms:created>
  <dcterms:modified xsi:type="dcterms:W3CDTF">2018-09-05T10:10:18Z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