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63" r:id="rId6"/>
    <p:sldId id="264" r:id="rId7"/>
    <p:sldId id="265" r:id="rId8"/>
    <p:sldId id="266" r:id="rId9"/>
    <p:sldId id="259" r:id="rId10"/>
    <p:sldId id="268" r:id="rId11"/>
    <p:sldId id="267" r:id="rId12"/>
    <p:sldId id="269" r:id="rId13"/>
    <p:sldId id="260" r:id="rId14"/>
    <p:sldId id="270" r:id="rId15"/>
    <p:sldId id="271" r:id="rId16"/>
    <p:sldId id="272" r:id="rId17"/>
    <p:sldId id="273" r:id="rId18"/>
    <p:sldId id="261" r:id="rId19"/>
    <p:sldId id="274" r:id="rId20"/>
    <p:sldId id="275" r:id="rId21"/>
    <p:sldId id="276" r:id="rId22"/>
    <p:sldId id="262" r:id="rId23"/>
    <p:sldId id="277" r:id="rId24"/>
    <p:sldId id="278" r:id="rId25"/>
    <p:sldId id="279" r:id="rId26"/>
    <p:sldId id="280" r:id="rId27"/>
    <p:sldId id="281" r:id="rId28"/>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54293"/>
    <a:srgbClr val="1A6AA5"/>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66" d="100"/>
          <a:sy n="66" d="100"/>
        </p:scale>
        <p:origin x="-450" y="-17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C16E046A-342F-4FB1-8996-FC71A61DF264}" type="datetimeFigureOut">
              <a:rPr lang="zh-CN" altLang="en-US" smtClean="0"/>
              <a:t>2018/9/5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2725763-17CB-412F-B94A-AD8825930918}" type="slidenum">
              <a:rPr lang="zh-CN" altLang="en-US" smtClean="0"/>
              <a:t>‹#›</a:t>
            </a:fld>
            <a:endParaRPr lang="zh-CN" altLang="en-US"/>
          </a:p>
        </p:txBody>
      </p:sp>
    </p:spTree>
    <p:extLst>
      <p:ext uri="{BB962C8B-B14F-4D97-AF65-F5344CB8AC3E}">
        <p14:creationId xmlns:p14="http://schemas.microsoft.com/office/powerpoint/2010/main" val="25242455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C16E046A-342F-4FB1-8996-FC71A61DF264}" type="datetimeFigureOut">
              <a:rPr lang="zh-CN" altLang="en-US" smtClean="0"/>
              <a:t>2018/9/5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2725763-17CB-412F-B94A-AD8825930918}" type="slidenum">
              <a:rPr lang="zh-CN" altLang="en-US" smtClean="0"/>
              <a:t>‹#›</a:t>
            </a:fld>
            <a:endParaRPr lang="zh-CN" altLang="en-US"/>
          </a:p>
        </p:txBody>
      </p:sp>
    </p:spTree>
    <p:extLst>
      <p:ext uri="{BB962C8B-B14F-4D97-AF65-F5344CB8AC3E}">
        <p14:creationId xmlns:p14="http://schemas.microsoft.com/office/powerpoint/2010/main" val="3370900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C16E046A-342F-4FB1-8996-FC71A61DF264}" type="datetimeFigureOut">
              <a:rPr lang="zh-CN" altLang="en-US" smtClean="0"/>
              <a:t>2018/9/5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2725763-17CB-412F-B94A-AD8825930918}" type="slidenum">
              <a:rPr lang="zh-CN" altLang="en-US" smtClean="0"/>
              <a:t>‹#›</a:t>
            </a:fld>
            <a:endParaRPr lang="zh-CN" altLang="en-US"/>
          </a:p>
        </p:txBody>
      </p:sp>
    </p:spTree>
    <p:extLst>
      <p:ext uri="{BB962C8B-B14F-4D97-AF65-F5344CB8AC3E}">
        <p14:creationId xmlns:p14="http://schemas.microsoft.com/office/powerpoint/2010/main" val="16775843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90332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74744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53551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34361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16051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00264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42294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98925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C16E046A-342F-4FB1-8996-FC71A61DF264}" type="datetimeFigureOut">
              <a:rPr lang="zh-CN" altLang="en-US" smtClean="0"/>
              <a:t>2018/9/5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2725763-17CB-412F-B94A-AD8825930918}" type="slidenum">
              <a:rPr lang="zh-CN" altLang="en-US" smtClean="0"/>
              <a:t>‹#›</a:t>
            </a:fld>
            <a:endParaRPr lang="zh-CN" altLang="en-US"/>
          </a:p>
        </p:txBody>
      </p:sp>
    </p:spTree>
    <p:extLst>
      <p:ext uri="{BB962C8B-B14F-4D97-AF65-F5344CB8AC3E}">
        <p14:creationId xmlns:p14="http://schemas.microsoft.com/office/powerpoint/2010/main" val="16065204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66858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56909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59323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C16E046A-342F-4FB1-8996-FC71A61DF264}" type="datetimeFigureOut">
              <a:rPr lang="zh-CN" altLang="en-US" smtClean="0"/>
              <a:t>2018/9/5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2725763-17CB-412F-B94A-AD8825930918}" type="slidenum">
              <a:rPr lang="zh-CN" altLang="en-US" smtClean="0"/>
              <a:t>‹#›</a:t>
            </a:fld>
            <a:endParaRPr lang="zh-CN" altLang="en-US"/>
          </a:p>
        </p:txBody>
      </p:sp>
    </p:spTree>
    <p:extLst>
      <p:ext uri="{BB962C8B-B14F-4D97-AF65-F5344CB8AC3E}">
        <p14:creationId xmlns:p14="http://schemas.microsoft.com/office/powerpoint/2010/main" val="5259444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C16E046A-342F-4FB1-8996-FC71A61DF264}" type="datetimeFigureOut">
              <a:rPr lang="zh-CN" altLang="en-US" smtClean="0"/>
              <a:t>2018/9/5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2725763-17CB-412F-B94A-AD8825930918}" type="slidenum">
              <a:rPr lang="zh-CN" altLang="en-US" smtClean="0"/>
              <a:t>‹#›</a:t>
            </a:fld>
            <a:endParaRPr lang="zh-CN" altLang="en-US"/>
          </a:p>
        </p:txBody>
      </p:sp>
    </p:spTree>
    <p:extLst>
      <p:ext uri="{BB962C8B-B14F-4D97-AF65-F5344CB8AC3E}">
        <p14:creationId xmlns:p14="http://schemas.microsoft.com/office/powerpoint/2010/main" val="41099816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C16E046A-342F-4FB1-8996-FC71A61DF264}" type="datetimeFigureOut">
              <a:rPr lang="zh-CN" altLang="en-US" smtClean="0"/>
              <a:t>2018/9/5</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72725763-17CB-412F-B94A-AD8825930918}" type="slidenum">
              <a:rPr lang="zh-CN" altLang="en-US" smtClean="0"/>
              <a:t>‹#›</a:t>
            </a:fld>
            <a:endParaRPr lang="zh-CN" altLang="en-US"/>
          </a:p>
        </p:txBody>
      </p:sp>
    </p:spTree>
    <p:extLst>
      <p:ext uri="{BB962C8B-B14F-4D97-AF65-F5344CB8AC3E}">
        <p14:creationId xmlns:p14="http://schemas.microsoft.com/office/powerpoint/2010/main" val="1011748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C16E046A-342F-4FB1-8996-FC71A61DF264}" type="datetimeFigureOut">
              <a:rPr lang="zh-CN" altLang="en-US" smtClean="0"/>
              <a:t>2018/9/5</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72725763-17CB-412F-B94A-AD8825930918}" type="slidenum">
              <a:rPr lang="zh-CN" altLang="en-US" smtClean="0"/>
              <a:t>‹#›</a:t>
            </a:fld>
            <a:endParaRPr lang="zh-CN" altLang="en-US"/>
          </a:p>
        </p:txBody>
      </p:sp>
    </p:spTree>
    <p:extLst>
      <p:ext uri="{BB962C8B-B14F-4D97-AF65-F5344CB8AC3E}">
        <p14:creationId xmlns:p14="http://schemas.microsoft.com/office/powerpoint/2010/main" val="39602563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6E046A-342F-4FB1-8996-FC71A61DF264}" type="datetimeFigureOut">
              <a:rPr lang="zh-CN" altLang="en-US" smtClean="0"/>
              <a:t>2018/9/5</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72725763-17CB-412F-B94A-AD8825930918}" type="slidenum">
              <a:rPr lang="zh-CN" altLang="en-US" smtClean="0"/>
              <a:t>‹#›</a:t>
            </a:fld>
            <a:endParaRPr lang="zh-CN" altLang="en-US"/>
          </a:p>
        </p:txBody>
      </p:sp>
    </p:spTree>
    <p:extLst>
      <p:ext uri="{BB962C8B-B14F-4D97-AF65-F5344CB8AC3E}">
        <p14:creationId xmlns:p14="http://schemas.microsoft.com/office/powerpoint/2010/main" val="2716686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C16E046A-342F-4FB1-8996-FC71A61DF264}" type="datetimeFigureOut">
              <a:rPr lang="zh-CN" altLang="en-US" smtClean="0"/>
              <a:t>2018/9/5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2725763-17CB-412F-B94A-AD8825930918}" type="slidenum">
              <a:rPr lang="zh-CN" altLang="en-US" smtClean="0"/>
              <a:t>‹#›</a:t>
            </a:fld>
            <a:endParaRPr lang="zh-CN" altLang="en-US"/>
          </a:p>
        </p:txBody>
      </p:sp>
    </p:spTree>
    <p:extLst>
      <p:ext uri="{BB962C8B-B14F-4D97-AF65-F5344CB8AC3E}">
        <p14:creationId xmlns:p14="http://schemas.microsoft.com/office/powerpoint/2010/main" val="3095800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C16E046A-342F-4FB1-8996-FC71A61DF264}" type="datetimeFigureOut">
              <a:rPr lang="zh-CN" altLang="en-US" smtClean="0"/>
              <a:t>2018/9/5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2725763-17CB-412F-B94A-AD8825930918}" type="slidenum">
              <a:rPr lang="zh-CN" altLang="en-US" smtClean="0"/>
              <a:t>‹#›</a:t>
            </a:fld>
            <a:endParaRPr lang="zh-CN" altLang="en-US"/>
          </a:p>
        </p:txBody>
      </p:sp>
    </p:spTree>
    <p:extLst>
      <p:ext uri="{BB962C8B-B14F-4D97-AF65-F5344CB8AC3E}">
        <p14:creationId xmlns:p14="http://schemas.microsoft.com/office/powerpoint/2010/main" val="29894995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C16E046A-342F-4FB1-8996-FC71A61DF264}" type="datetimeFigureOut">
              <a:rPr lang="zh-CN" altLang="en-US" smtClean="0"/>
              <a:t>2018/9/5</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72725763-17CB-412F-B94A-AD8825930918}" type="slidenum">
              <a:rPr lang="zh-CN" altLang="en-US" smtClean="0"/>
              <a:t>‹#›</a:t>
            </a:fld>
            <a:endParaRPr lang="zh-CN" altLang="en-US"/>
          </a:p>
        </p:txBody>
      </p:sp>
    </p:spTree>
    <p:extLst>
      <p:ext uri="{BB962C8B-B14F-4D97-AF65-F5344CB8AC3E}">
        <p14:creationId xmlns:p14="http://schemas.microsoft.com/office/powerpoint/2010/main" val="10374144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2018/9/5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54710150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www.rapidesign.cn/"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9.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slideLayout" Target="../slideLayouts/slideLayout2.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gif"/><Relationship Id="rId7" Type="http://schemas.openxmlformats.org/officeDocument/2006/relationships/image" Target="../media/image22.gif"/><Relationship Id="rId2" Type="http://schemas.openxmlformats.org/officeDocument/2006/relationships/image" Target="../media/image17.gif"/><Relationship Id="rId1" Type="http://schemas.openxmlformats.org/officeDocument/2006/relationships/slideLayout" Target="../slideLayouts/slideLayout2.xml"/><Relationship Id="rId6" Type="http://schemas.openxmlformats.org/officeDocument/2006/relationships/image" Target="../media/image21.gif"/><Relationship Id="rId5" Type="http://schemas.openxmlformats.org/officeDocument/2006/relationships/image" Target="../media/image20.gif"/><Relationship Id="rId4" Type="http://schemas.openxmlformats.org/officeDocument/2006/relationships/image" Target="../media/image19.gif"/></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5.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98218" y="339502"/>
            <a:ext cx="4248472" cy="3612790"/>
          </a:xfrm>
          <a:prstGeom prst="rect">
            <a:avLst/>
          </a:prstGeom>
        </p:spPr>
      </p:pic>
      <p:sp>
        <p:nvSpPr>
          <p:cNvPr id="5" name="矩形 4"/>
          <p:cNvSpPr/>
          <p:nvPr/>
        </p:nvSpPr>
        <p:spPr>
          <a:xfrm flipH="1">
            <a:off x="288512" y="1964720"/>
            <a:ext cx="5083443" cy="683264"/>
          </a:xfrm>
          <a:prstGeom prst="rect">
            <a:avLst/>
          </a:prstGeom>
        </p:spPr>
        <p:txBody>
          <a:bodyPr wrap="none">
            <a:spAutoFit/>
          </a:bodyPr>
          <a:lstStyle/>
          <a:p>
            <a:pPr fontAlgn="base">
              <a:lnSpc>
                <a:spcPct val="120000"/>
              </a:lnSpc>
            </a:pPr>
            <a:r>
              <a:rPr lang="zh-CN" altLang="en-US" sz="3200" b="1" dirty="0" smtClean="0">
                <a:solidFill>
                  <a:srgbClr val="414042"/>
                </a:solidFill>
                <a:latin typeface="微软雅黑" pitchFamily="34" charset="-122"/>
                <a:ea typeface="微软雅黑" pitchFamily="34" charset="-122"/>
                <a:sym typeface="Arial" pitchFamily="34" charset="0"/>
              </a:rPr>
              <a:t>部门述职报告通用</a:t>
            </a:r>
            <a:r>
              <a:rPr lang="en-US" altLang="zh-CN" sz="3200" b="1" dirty="0" smtClean="0">
                <a:solidFill>
                  <a:srgbClr val="414042"/>
                </a:solidFill>
                <a:latin typeface="微软雅黑" pitchFamily="34" charset="-122"/>
                <a:ea typeface="微软雅黑" pitchFamily="34" charset="-122"/>
                <a:sym typeface="Arial" pitchFamily="34" charset="0"/>
              </a:rPr>
              <a:t>PPT</a:t>
            </a:r>
            <a:r>
              <a:rPr lang="zh-CN" altLang="en-US" sz="3200" b="1" dirty="0" smtClean="0">
                <a:solidFill>
                  <a:srgbClr val="414042"/>
                </a:solidFill>
                <a:latin typeface="微软雅黑" pitchFamily="34" charset="-122"/>
                <a:ea typeface="微软雅黑" pitchFamily="34" charset="-122"/>
                <a:sym typeface="Arial" pitchFamily="34" charset="0"/>
              </a:rPr>
              <a:t>模板</a:t>
            </a:r>
            <a:endParaRPr lang="zh-CN" altLang="en-US" sz="3200" b="1" dirty="0">
              <a:solidFill>
                <a:srgbClr val="414042"/>
              </a:solidFill>
              <a:latin typeface="微软雅黑" pitchFamily="34" charset="-122"/>
              <a:ea typeface="微软雅黑" pitchFamily="34" charset="-122"/>
              <a:sym typeface="Arial" pitchFamily="34" charset="0"/>
            </a:endParaRPr>
          </a:p>
        </p:txBody>
      </p:sp>
      <p:cxnSp>
        <p:nvCxnSpPr>
          <p:cNvPr id="6" name="直接连接符 5"/>
          <p:cNvCxnSpPr/>
          <p:nvPr/>
        </p:nvCxnSpPr>
        <p:spPr>
          <a:xfrm>
            <a:off x="467544" y="1975920"/>
            <a:ext cx="4608512" cy="0"/>
          </a:xfrm>
          <a:prstGeom prst="line">
            <a:avLst/>
          </a:prstGeom>
          <a:ln w="12700">
            <a:solidFill>
              <a:srgbClr val="414042"/>
            </a:solidFill>
            <a:prstDash val="sysDot"/>
          </a:ln>
          <a:effectLst/>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467544" y="2597907"/>
            <a:ext cx="4673074" cy="0"/>
          </a:xfrm>
          <a:prstGeom prst="line">
            <a:avLst/>
          </a:prstGeom>
          <a:ln w="12700">
            <a:solidFill>
              <a:srgbClr val="414042"/>
            </a:solidFill>
            <a:prstDash val="sysDot"/>
          </a:ln>
          <a:effectLst/>
        </p:spPr>
        <p:style>
          <a:lnRef idx="1">
            <a:schemeClr val="accent1"/>
          </a:lnRef>
          <a:fillRef idx="0">
            <a:schemeClr val="accent1"/>
          </a:fillRef>
          <a:effectRef idx="0">
            <a:schemeClr val="accent1"/>
          </a:effectRef>
          <a:fontRef idx="minor">
            <a:schemeClr val="tx1"/>
          </a:fontRef>
        </p:style>
      </p:cxnSp>
      <p:sp>
        <p:nvSpPr>
          <p:cNvPr id="8" name="矩形 7"/>
          <p:cNvSpPr/>
          <p:nvPr/>
        </p:nvSpPr>
        <p:spPr>
          <a:xfrm flipH="1">
            <a:off x="506732" y="2798792"/>
            <a:ext cx="3897605" cy="332592"/>
          </a:xfrm>
          <a:prstGeom prst="rect">
            <a:avLst/>
          </a:prstGeom>
        </p:spPr>
        <p:txBody>
          <a:bodyPr wrap="none">
            <a:spAutoFit/>
          </a:bodyPr>
          <a:lstStyle/>
          <a:p>
            <a:pPr fontAlgn="base">
              <a:lnSpc>
                <a:spcPct val="120000"/>
              </a:lnSpc>
            </a:pPr>
            <a:r>
              <a:rPr lang="en-US" altLang="zh-CN" sz="1400" b="1" dirty="0">
                <a:solidFill>
                  <a:schemeClr val="bg1">
                    <a:lumMod val="65000"/>
                  </a:schemeClr>
                </a:solidFill>
              </a:rPr>
              <a:t>Blue business work summary report PPT template</a:t>
            </a:r>
            <a:endParaRPr lang="zh-CN" altLang="en-US" sz="1400" b="1" dirty="0">
              <a:solidFill>
                <a:schemeClr val="bg1">
                  <a:lumMod val="65000"/>
                </a:schemeClr>
              </a:solidFill>
              <a:latin typeface="微软雅黑" pitchFamily="34" charset="-122"/>
              <a:ea typeface="微软雅黑" pitchFamily="34" charset="-122"/>
              <a:sym typeface="Arial" pitchFamily="34" charset="0"/>
            </a:endParaRPr>
          </a:p>
        </p:txBody>
      </p:sp>
      <p:sp>
        <p:nvSpPr>
          <p:cNvPr id="9" name="矩形 13"/>
          <p:cNvSpPr/>
          <p:nvPr/>
        </p:nvSpPr>
        <p:spPr>
          <a:xfrm flipH="1">
            <a:off x="607646" y="627534"/>
            <a:ext cx="2135521" cy="1413207"/>
          </a:xfrm>
          <a:custGeom>
            <a:avLst/>
            <a:gdLst>
              <a:gd name="connsiteX0" fmla="*/ 0 w 2600392"/>
              <a:gd name="connsiteY0" fmla="*/ 0 h 1677382"/>
              <a:gd name="connsiteX1" fmla="*/ 2600392 w 2600392"/>
              <a:gd name="connsiteY1" fmla="*/ 0 h 1677382"/>
              <a:gd name="connsiteX2" fmla="*/ 2600392 w 2600392"/>
              <a:gd name="connsiteY2" fmla="*/ 1677382 h 1677382"/>
              <a:gd name="connsiteX3" fmla="*/ 0 w 2600392"/>
              <a:gd name="connsiteY3" fmla="*/ 1677382 h 1677382"/>
              <a:gd name="connsiteX4" fmla="*/ 0 w 2600392"/>
              <a:gd name="connsiteY4" fmla="*/ 0 h 1677382"/>
              <a:gd name="connsiteX0" fmla="*/ 0 w 2600392"/>
              <a:gd name="connsiteY0" fmla="*/ 0 h 1677382"/>
              <a:gd name="connsiteX1" fmla="*/ 2600392 w 2600392"/>
              <a:gd name="connsiteY1" fmla="*/ 0 h 1677382"/>
              <a:gd name="connsiteX2" fmla="*/ 2600392 w 2600392"/>
              <a:gd name="connsiteY2" fmla="*/ 1677382 h 1677382"/>
              <a:gd name="connsiteX3" fmla="*/ 0 w 2600392"/>
              <a:gd name="connsiteY3" fmla="*/ 1677382 h 1677382"/>
              <a:gd name="connsiteX4" fmla="*/ 91440 w 2600392"/>
              <a:gd name="connsiteY4" fmla="*/ 91440 h 1677382"/>
              <a:gd name="connsiteX0" fmla="*/ 0 w 2600392"/>
              <a:gd name="connsiteY0" fmla="*/ 124250 h 1801632"/>
              <a:gd name="connsiteX1" fmla="*/ 2600392 w 2600392"/>
              <a:gd name="connsiteY1" fmla="*/ 124250 h 1801632"/>
              <a:gd name="connsiteX2" fmla="*/ 2600392 w 2600392"/>
              <a:gd name="connsiteY2" fmla="*/ 1801632 h 1801632"/>
              <a:gd name="connsiteX3" fmla="*/ 0 w 2600392"/>
              <a:gd name="connsiteY3" fmla="*/ 1801632 h 1801632"/>
              <a:gd name="connsiteX4" fmla="*/ 91440 w 2600392"/>
              <a:gd name="connsiteY4" fmla="*/ 215690 h 18016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0392" h="1801632">
                <a:moveTo>
                  <a:pt x="0" y="124250"/>
                </a:moveTo>
                <a:cubicBezTo>
                  <a:pt x="866797" y="124250"/>
                  <a:pt x="2166993" y="-155314"/>
                  <a:pt x="2600392" y="124250"/>
                </a:cubicBezTo>
                <a:lnTo>
                  <a:pt x="2600392" y="1801632"/>
                </a:lnTo>
                <a:lnTo>
                  <a:pt x="0" y="1801632"/>
                </a:lnTo>
                <a:cubicBezTo>
                  <a:pt x="0" y="1242505"/>
                  <a:pt x="91440" y="215690"/>
                  <a:pt x="91440" y="215690"/>
                </a:cubicBezTo>
              </a:path>
            </a:pathLst>
          </a:custGeom>
        </p:spPr>
        <p:txBody>
          <a:bodyPr wrap="none">
            <a:spAutoFit/>
          </a:bodyPr>
          <a:lstStyle/>
          <a:p>
            <a:pPr fontAlgn="base">
              <a:lnSpc>
                <a:spcPct val="120000"/>
              </a:lnSpc>
            </a:pPr>
            <a:r>
              <a:rPr lang="en-US" altLang="zh-CN" sz="8000" dirty="0" smtClean="0">
                <a:solidFill>
                  <a:srgbClr val="414042"/>
                </a:solidFill>
                <a:latin typeface="Impact" pitchFamily="34" charset="0"/>
                <a:ea typeface="微软雅黑" pitchFamily="34" charset="-122"/>
                <a:sym typeface="Arial" pitchFamily="34" charset="0"/>
              </a:rPr>
              <a:t>201X</a:t>
            </a:r>
            <a:endParaRPr lang="zh-CN" altLang="en-US" sz="8000" dirty="0">
              <a:solidFill>
                <a:srgbClr val="414042"/>
              </a:solidFill>
              <a:latin typeface="Impact" pitchFamily="34" charset="0"/>
              <a:ea typeface="微软雅黑" pitchFamily="34" charset="-122"/>
              <a:sym typeface="Arial" pitchFamily="34" charset="0"/>
            </a:endParaRPr>
          </a:p>
        </p:txBody>
      </p:sp>
      <p:pic>
        <p:nvPicPr>
          <p:cNvPr id="10" name="图片 6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3607256"/>
            <a:ext cx="9143999" cy="1556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99990734"/>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1000"/>
                                        <p:tgtEl>
                                          <p:spTgt spid="10"/>
                                        </p:tgtEl>
                                      </p:cBhvr>
                                    </p:animEffect>
                                  </p:childTnLst>
                                </p:cTn>
                              </p:par>
                            </p:childTnLst>
                          </p:cTn>
                        </p:par>
                        <p:par>
                          <p:cTn id="8" fill="hold">
                            <p:stCondLst>
                              <p:cond delay="1000"/>
                            </p:stCondLst>
                            <p:childTnLst>
                              <p:par>
                                <p:cTn id="9" presetID="2" presetClass="entr" presetSubtype="1"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2" fill="hold" nodeType="withEffect">
                                  <p:stCondLst>
                                    <p:cond delay="1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1+#ppt_w/2"/>
                                          </p:val>
                                        </p:tav>
                                        <p:tav tm="100000">
                                          <p:val>
                                            <p:strVal val="#ppt_x"/>
                                          </p:val>
                                        </p:tav>
                                      </p:tavLst>
                                    </p:anim>
                                    <p:anim calcmode="lin" valueType="num">
                                      <p:cBhvr additive="base">
                                        <p:cTn id="16" dur="25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15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250" fill="hold"/>
                                        <p:tgtEl>
                                          <p:spTgt spid="6"/>
                                        </p:tgtEl>
                                        <p:attrNameLst>
                                          <p:attrName>ppt_x</p:attrName>
                                        </p:attrNameLst>
                                      </p:cBhvr>
                                      <p:tavLst>
                                        <p:tav tm="0">
                                          <p:val>
                                            <p:strVal val="0-#ppt_w/2"/>
                                          </p:val>
                                        </p:tav>
                                        <p:tav tm="100000">
                                          <p:val>
                                            <p:strVal val="#ppt_x"/>
                                          </p:val>
                                        </p:tav>
                                      </p:tavLst>
                                    </p:anim>
                                    <p:anim calcmode="lin" valueType="num">
                                      <p:cBhvr additive="base">
                                        <p:cTn id="20" dur="250" fill="hold"/>
                                        <p:tgtEl>
                                          <p:spTgt spid="6"/>
                                        </p:tgtEl>
                                        <p:attrNameLst>
                                          <p:attrName>ppt_y</p:attrName>
                                        </p:attrNameLst>
                                      </p:cBhvr>
                                      <p:tavLst>
                                        <p:tav tm="0">
                                          <p:val>
                                            <p:strVal val="#ppt_y"/>
                                          </p:val>
                                        </p:tav>
                                        <p:tav tm="100000">
                                          <p:val>
                                            <p:strVal val="#ppt_y"/>
                                          </p:val>
                                        </p:tav>
                                      </p:tavLst>
                                    </p:anim>
                                  </p:childTnLst>
                                </p:cTn>
                              </p:par>
                            </p:childTnLst>
                          </p:cTn>
                        </p:par>
                        <p:par>
                          <p:cTn id="21" fill="hold">
                            <p:stCondLst>
                              <p:cond delay="2750"/>
                            </p:stCondLst>
                            <p:childTnLst>
                              <p:par>
                                <p:cTn id="22" presetID="53" presetClass="entr" presetSubtype="16" fill="hold" nodeType="afterEffect">
                                  <p:stCondLst>
                                    <p:cond delay="0"/>
                                  </p:stCondLst>
                                  <p:childTnLst>
                                    <p:set>
                                      <p:cBhvr>
                                        <p:cTn id="23" dur="1" fill="hold">
                                          <p:stCondLst>
                                            <p:cond delay="0"/>
                                          </p:stCondLst>
                                        </p:cTn>
                                        <p:tgtEl>
                                          <p:spTgt spid="5">
                                            <p:txEl>
                                              <p:pRg st="0" end="0"/>
                                            </p:txEl>
                                          </p:spTgt>
                                        </p:tgtEl>
                                        <p:attrNameLst>
                                          <p:attrName>style.visibility</p:attrName>
                                        </p:attrNameLst>
                                      </p:cBhvr>
                                      <p:to>
                                        <p:strVal val="visible"/>
                                      </p:to>
                                    </p:set>
                                    <p:anim calcmode="lin" valueType="num">
                                      <p:cBhvr>
                                        <p:cTn id="24"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25" dur="10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26" dur="1000"/>
                                        <p:tgtEl>
                                          <p:spTgt spid="5">
                                            <p:txEl>
                                              <p:pRg st="0" end="0"/>
                                            </p:txEl>
                                          </p:spTgt>
                                        </p:tgtEl>
                                      </p:cBhvr>
                                    </p:animEffect>
                                  </p:childTnLst>
                                </p:cTn>
                              </p:par>
                            </p:childTnLst>
                          </p:cTn>
                        </p:par>
                        <p:par>
                          <p:cTn id="27" fill="hold">
                            <p:stCondLst>
                              <p:cond delay="3750"/>
                            </p:stCondLst>
                            <p:childTnLst>
                              <p:par>
                                <p:cTn id="28" presetID="53" presetClass="entr" presetSubtype="16" fill="hold" nodeType="afterEffect">
                                  <p:stCondLst>
                                    <p:cond delay="0"/>
                                  </p:stCondLst>
                                  <p:childTnLst>
                                    <p:set>
                                      <p:cBhvr>
                                        <p:cTn id="29" dur="1" fill="hold">
                                          <p:stCondLst>
                                            <p:cond delay="0"/>
                                          </p:stCondLst>
                                        </p:cTn>
                                        <p:tgtEl>
                                          <p:spTgt spid="8">
                                            <p:txEl>
                                              <p:pRg st="0" end="0"/>
                                            </p:txEl>
                                          </p:spTgt>
                                        </p:tgtEl>
                                        <p:attrNameLst>
                                          <p:attrName>style.visibility</p:attrName>
                                        </p:attrNameLst>
                                      </p:cBhvr>
                                      <p:to>
                                        <p:strVal val="visible"/>
                                      </p:to>
                                    </p:set>
                                    <p:anim calcmode="lin" valueType="num">
                                      <p:cBhvr>
                                        <p:cTn id="30" dur="1000" fill="hold"/>
                                        <p:tgtEl>
                                          <p:spTgt spid="8">
                                            <p:txEl>
                                              <p:pRg st="0" end="0"/>
                                            </p:txEl>
                                          </p:spTgt>
                                        </p:tgtEl>
                                        <p:attrNameLst>
                                          <p:attrName>ppt_w</p:attrName>
                                        </p:attrNameLst>
                                      </p:cBhvr>
                                      <p:tavLst>
                                        <p:tav tm="0">
                                          <p:val>
                                            <p:fltVal val="0"/>
                                          </p:val>
                                        </p:tav>
                                        <p:tav tm="100000">
                                          <p:val>
                                            <p:strVal val="#ppt_w"/>
                                          </p:val>
                                        </p:tav>
                                      </p:tavLst>
                                    </p:anim>
                                    <p:anim calcmode="lin" valueType="num">
                                      <p:cBhvr>
                                        <p:cTn id="31" dur="1000" fill="hold"/>
                                        <p:tgtEl>
                                          <p:spTgt spid="8">
                                            <p:txEl>
                                              <p:pRg st="0" end="0"/>
                                            </p:txEl>
                                          </p:spTgt>
                                        </p:tgtEl>
                                        <p:attrNameLst>
                                          <p:attrName>ppt_h</p:attrName>
                                        </p:attrNameLst>
                                      </p:cBhvr>
                                      <p:tavLst>
                                        <p:tav tm="0">
                                          <p:val>
                                            <p:fltVal val="0"/>
                                          </p:val>
                                        </p:tav>
                                        <p:tav tm="100000">
                                          <p:val>
                                            <p:strVal val="#ppt_h"/>
                                          </p:val>
                                        </p:tav>
                                      </p:tavLst>
                                    </p:anim>
                                    <p:animEffect transition="in" filter="fade">
                                      <p:cBhvr>
                                        <p:cTn id="32" dur="1000"/>
                                        <p:tgtEl>
                                          <p:spTgt spid="8">
                                            <p:txEl>
                                              <p:pRg st="0" end="0"/>
                                            </p:txEl>
                                          </p:spTgt>
                                        </p:tgtEl>
                                      </p:cBhvr>
                                    </p:animEffect>
                                  </p:childTnLst>
                                </p:cTn>
                              </p:par>
                            </p:childTnLst>
                          </p:cTn>
                        </p:par>
                        <p:par>
                          <p:cTn id="33" fill="hold">
                            <p:stCondLst>
                              <p:cond delay="4750"/>
                            </p:stCondLst>
                            <p:childTnLst>
                              <p:par>
                                <p:cTn id="34" presetID="42" presetClass="entr" presetSubtype="0" fill="hold" nodeType="after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1250"/>
                                        <p:tgtEl>
                                          <p:spTgt spid="4"/>
                                        </p:tgtEl>
                                      </p:cBhvr>
                                    </p:animEffect>
                                    <p:anim calcmode="lin" valueType="num">
                                      <p:cBhvr>
                                        <p:cTn id="37" dur="1250" fill="hold"/>
                                        <p:tgtEl>
                                          <p:spTgt spid="4"/>
                                        </p:tgtEl>
                                        <p:attrNameLst>
                                          <p:attrName>ppt_x</p:attrName>
                                        </p:attrNameLst>
                                      </p:cBhvr>
                                      <p:tavLst>
                                        <p:tav tm="0">
                                          <p:val>
                                            <p:strVal val="#ppt_x"/>
                                          </p:val>
                                        </p:tav>
                                        <p:tav tm="100000">
                                          <p:val>
                                            <p:strVal val="#ppt_x"/>
                                          </p:val>
                                        </p:tav>
                                      </p:tavLst>
                                    </p:anim>
                                    <p:anim calcmode="lin" valueType="num">
                                      <p:cBhvr>
                                        <p:cTn id="38" dur="1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7576" y="88049"/>
            <a:ext cx="1275751" cy="507687"/>
          </a:xfrm>
          <a:prstGeom prst="rect">
            <a:avLst/>
          </a:prstGeom>
          <a:noFill/>
        </p:spPr>
        <p:txBody>
          <a:bodyPr wrap="square" lIns="91425" tIns="45712" rIns="91425" bIns="45712" rtlCol="0">
            <a:spAutoFit/>
          </a:bodyPr>
          <a:lstStyle/>
          <a:p>
            <a:r>
              <a:rPr lang="en-US" altLang="zh-CN" sz="2699" b="1" spc="-112" dirty="0">
                <a:solidFill>
                  <a:srgbClr val="054293"/>
                </a:solidFill>
                <a:effectLst/>
                <a:latin typeface="Arial Black" pitchFamily="34" charset="0"/>
                <a:ea typeface="微软雅黑" pitchFamily="34" charset="-122"/>
              </a:rPr>
              <a:t>LOGO</a:t>
            </a:r>
            <a:endParaRPr lang="zh-CN" altLang="en-US" sz="2699" b="1" spc="-112" dirty="0">
              <a:solidFill>
                <a:srgbClr val="054293"/>
              </a:solidFill>
              <a:effectLst/>
              <a:latin typeface="Arial Black" pitchFamily="34" charset="0"/>
              <a:ea typeface="微软雅黑" pitchFamily="34" charset="-122"/>
            </a:endParaRPr>
          </a:p>
        </p:txBody>
      </p:sp>
      <p:cxnSp>
        <p:nvCxnSpPr>
          <p:cNvPr id="5" name="直接连接符 4"/>
          <p:cNvCxnSpPr/>
          <p:nvPr/>
        </p:nvCxnSpPr>
        <p:spPr>
          <a:xfrm>
            <a:off x="1171393" y="519997"/>
            <a:ext cx="7972607" cy="0"/>
          </a:xfrm>
          <a:prstGeom prst="line">
            <a:avLst/>
          </a:prstGeom>
          <a:ln w="25400">
            <a:solidFill>
              <a:srgbClr val="054293"/>
            </a:solidFill>
          </a:ln>
        </p:spPr>
        <p:style>
          <a:lnRef idx="1">
            <a:schemeClr val="accent1"/>
          </a:lnRef>
          <a:fillRef idx="0">
            <a:schemeClr val="accent1"/>
          </a:fillRef>
          <a:effectRef idx="0">
            <a:schemeClr val="accent1"/>
          </a:effectRef>
          <a:fontRef idx="minor">
            <a:schemeClr val="tx1"/>
          </a:fontRef>
        </p:style>
      </p:cxnSp>
      <p:sp>
        <p:nvSpPr>
          <p:cNvPr id="6" name="原创设计师QQ598969553            _19"/>
          <p:cNvSpPr txBox="1"/>
          <p:nvPr/>
        </p:nvSpPr>
        <p:spPr>
          <a:xfrm>
            <a:off x="1301004" y="128380"/>
            <a:ext cx="2465430" cy="415370"/>
          </a:xfrm>
          <a:prstGeom prst="rect">
            <a:avLst/>
          </a:prstGeom>
          <a:noFill/>
        </p:spPr>
        <p:txBody>
          <a:bodyPr wrap="square" rtlCol="0">
            <a:spAutoFit/>
          </a:bodyPr>
          <a:lstStyle/>
          <a:p>
            <a:pPr algn="ctr"/>
            <a:r>
              <a:rPr lang="zh-CN" altLang="en-US" sz="2099" b="1" dirty="0">
                <a:solidFill>
                  <a:srgbClr val="054293"/>
                </a:solidFill>
                <a:latin typeface="微软雅黑" pitchFamily="34" charset="-122"/>
                <a:ea typeface="微软雅黑" pitchFamily="34" charset="-122"/>
              </a:rPr>
              <a:t>点击输入标题内容</a:t>
            </a:r>
          </a:p>
        </p:txBody>
      </p:sp>
      <p:sp>
        <p:nvSpPr>
          <p:cNvPr id="7" name="六边形 6"/>
          <p:cNvSpPr/>
          <p:nvPr/>
        </p:nvSpPr>
        <p:spPr>
          <a:xfrm rot="16200000">
            <a:off x="588110" y="1409124"/>
            <a:ext cx="797366" cy="750462"/>
          </a:xfrm>
          <a:prstGeom prst="hexagon">
            <a:avLst/>
          </a:prstGeom>
          <a:solidFill>
            <a:srgbClr val="054293"/>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TextBox 25"/>
          <p:cNvSpPr txBox="1"/>
          <p:nvPr/>
        </p:nvSpPr>
        <p:spPr>
          <a:xfrm>
            <a:off x="667799" y="1520979"/>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01</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9" name="TextBox 26"/>
          <p:cNvSpPr txBox="1"/>
          <p:nvPr/>
        </p:nvSpPr>
        <p:spPr bwMode="auto">
          <a:xfrm>
            <a:off x="1475659" y="1895007"/>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anose="020F0502020204030204" pitchFamily="34" charset="0"/>
            </a:endParaRPr>
          </a:p>
        </p:txBody>
      </p:sp>
      <p:sp>
        <p:nvSpPr>
          <p:cNvPr id="10" name="矩形 9"/>
          <p:cNvSpPr/>
          <p:nvPr/>
        </p:nvSpPr>
        <p:spPr bwMode="auto">
          <a:xfrm>
            <a:off x="1475659" y="1548349"/>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a:t>
            </a: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endParaRPr>
          </a:p>
        </p:txBody>
      </p:sp>
      <p:sp>
        <p:nvSpPr>
          <p:cNvPr id="11" name="六边形 10"/>
          <p:cNvSpPr/>
          <p:nvPr/>
        </p:nvSpPr>
        <p:spPr>
          <a:xfrm rot="16200000">
            <a:off x="588109" y="3214603"/>
            <a:ext cx="797366" cy="750462"/>
          </a:xfrm>
          <a:prstGeom prst="hexagon">
            <a:avLst/>
          </a:prstGeom>
          <a:solidFill>
            <a:srgbClr val="054293"/>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 name="TextBox 29"/>
          <p:cNvSpPr txBox="1"/>
          <p:nvPr/>
        </p:nvSpPr>
        <p:spPr>
          <a:xfrm>
            <a:off x="667798" y="3326458"/>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03</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13" name="TextBox 30"/>
          <p:cNvSpPr txBox="1"/>
          <p:nvPr/>
        </p:nvSpPr>
        <p:spPr bwMode="auto">
          <a:xfrm>
            <a:off x="1475658" y="3700486"/>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anose="020F0502020204030204" pitchFamily="34" charset="0"/>
            </a:endParaRPr>
          </a:p>
        </p:txBody>
      </p:sp>
      <p:sp>
        <p:nvSpPr>
          <p:cNvPr id="14" name="矩形 13"/>
          <p:cNvSpPr/>
          <p:nvPr/>
        </p:nvSpPr>
        <p:spPr bwMode="auto">
          <a:xfrm>
            <a:off x="1475658" y="3353828"/>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a:t>
            </a: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endParaRPr>
          </a:p>
        </p:txBody>
      </p:sp>
      <p:sp>
        <p:nvSpPr>
          <p:cNvPr id="15" name="六边形 14"/>
          <p:cNvSpPr/>
          <p:nvPr/>
        </p:nvSpPr>
        <p:spPr>
          <a:xfrm rot="16200000">
            <a:off x="4764575" y="1414404"/>
            <a:ext cx="797366" cy="750462"/>
          </a:xfrm>
          <a:prstGeom prst="hexagon">
            <a:avLst/>
          </a:prstGeom>
          <a:solidFill>
            <a:srgbClr val="054293"/>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6" name="TextBox 33"/>
          <p:cNvSpPr txBox="1"/>
          <p:nvPr/>
        </p:nvSpPr>
        <p:spPr>
          <a:xfrm>
            <a:off x="4844264" y="1526259"/>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02</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17" name="TextBox 34"/>
          <p:cNvSpPr txBox="1"/>
          <p:nvPr/>
        </p:nvSpPr>
        <p:spPr bwMode="auto">
          <a:xfrm>
            <a:off x="5652124" y="1900287"/>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anose="020F0502020204030204" pitchFamily="34" charset="0"/>
            </a:endParaRPr>
          </a:p>
        </p:txBody>
      </p:sp>
      <p:sp>
        <p:nvSpPr>
          <p:cNvPr id="18" name="矩形 17"/>
          <p:cNvSpPr/>
          <p:nvPr/>
        </p:nvSpPr>
        <p:spPr bwMode="auto">
          <a:xfrm>
            <a:off x="5652124" y="1553629"/>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a:t>
            </a: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endParaRPr>
          </a:p>
        </p:txBody>
      </p:sp>
      <p:sp>
        <p:nvSpPr>
          <p:cNvPr id="19" name="六边形 18"/>
          <p:cNvSpPr/>
          <p:nvPr/>
        </p:nvSpPr>
        <p:spPr>
          <a:xfrm rot="16200000">
            <a:off x="4764574" y="3219883"/>
            <a:ext cx="797366" cy="750462"/>
          </a:xfrm>
          <a:prstGeom prst="hexagon">
            <a:avLst/>
          </a:prstGeom>
          <a:solidFill>
            <a:srgbClr val="054293"/>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0" name="TextBox 37"/>
          <p:cNvSpPr txBox="1"/>
          <p:nvPr/>
        </p:nvSpPr>
        <p:spPr>
          <a:xfrm>
            <a:off x="4844263" y="3331738"/>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04</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21" name="TextBox 38"/>
          <p:cNvSpPr txBox="1"/>
          <p:nvPr/>
        </p:nvSpPr>
        <p:spPr bwMode="auto">
          <a:xfrm>
            <a:off x="5652123" y="3705766"/>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anose="020F0502020204030204" pitchFamily="34" charset="0"/>
            </a:endParaRPr>
          </a:p>
        </p:txBody>
      </p:sp>
      <p:sp>
        <p:nvSpPr>
          <p:cNvPr id="22" name="矩形 21"/>
          <p:cNvSpPr/>
          <p:nvPr/>
        </p:nvSpPr>
        <p:spPr bwMode="auto">
          <a:xfrm>
            <a:off x="5652123" y="3359108"/>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a:t>
            </a: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endParaRPr>
          </a:p>
        </p:txBody>
      </p:sp>
    </p:spTree>
    <p:extLst>
      <p:ext uri="{BB962C8B-B14F-4D97-AF65-F5344CB8AC3E}">
        <p14:creationId xmlns:p14="http://schemas.microsoft.com/office/powerpoint/2010/main" val="154777684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850"/>
                            </p:stCondLst>
                            <p:childTnLst>
                              <p:par>
                                <p:cTn id="13" presetID="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childTnLst>
                          </p:cTn>
                        </p:par>
                        <p:par>
                          <p:cTn id="21" fill="hold">
                            <p:stCondLst>
                              <p:cond delay="1350"/>
                            </p:stCondLst>
                            <p:childTnLst>
                              <p:par>
                                <p:cTn id="22" presetID="42"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childTnLst>
                          </p:cTn>
                        </p:par>
                        <p:par>
                          <p:cTn id="32" fill="hold">
                            <p:stCondLst>
                              <p:cond delay="2350"/>
                            </p:stCondLst>
                            <p:childTnLst>
                              <p:par>
                                <p:cTn id="33" presetID="2" presetClass="entr" presetSubtype="8"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0-#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0-#ppt_w/2"/>
                                          </p:val>
                                        </p:tav>
                                        <p:tav tm="100000">
                                          <p:val>
                                            <p:strVal val="#ppt_x"/>
                                          </p:val>
                                        </p:tav>
                                      </p:tavLst>
                                    </p:anim>
                                    <p:anim calcmode="lin" valueType="num">
                                      <p:cBhvr additive="base">
                                        <p:cTn id="40" dur="500" fill="hold"/>
                                        <p:tgtEl>
                                          <p:spTgt spid="15"/>
                                        </p:tgtEl>
                                        <p:attrNameLst>
                                          <p:attrName>ppt_y</p:attrName>
                                        </p:attrNameLst>
                                      </p:cBhvr>
                                      <p:tavLst>
                                        <p:tav tm="0">
                                          <p:val>
                                            <p:strVal val="#ppt_y"/>
                                          </p:val>
                                        </p:tav>
                                        <p:tav tm="100000">
                                          <p:val>
                                            <p:strVal val="#ppt_y"/>
                                          </p:val>
                                        </p:tav>
                                      </p:tavLst>
                                    </p:anim>
                                  </p:childTnLst>
                                </p:cTn>
                              </p:par>
                            </p:childTnLst>
                          </p:cTn>
                        </p:par>
                        <p:par>
                          <p:cTn id="41" fill="hold">
                            <p:stCondLst>
                              <p:cond delay="2850"/>
                            </p:stCondLst>
                            <p:childTnLst>
                              <p:par>
                                <p:cTn id="42" presetID="42" presetClass="entr" presetSubtype="0"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1000"/>
                                        <p:tgtEl>
                                          <p:spTgt spid="18"/>
                                        </p:tgtEl>
                                      </p:cBhvr>
                                    </p:animEffect>
                                    <p:anim calcmode="lin" valueType="num">
                                      <p:cBhvr>
                                        <p:cTn id="45" dur="1000" fill="hold"/>
                                        <p:tgtEl>
                                          <p:spTgt spid="18"/>
                                        </p:tgtEl>
                                        <p:attrNameLst>
                                          <p:attrName>ppt_x</p:attrName>
                                        </p:attrNameLst>
                                      </p:cBhvr>
                                      <p:tavLst>
                                        <p:tav tm="0">
                                          <p:val>
                                            <p:strVal val="#ppt_x"/>
                                          </p:val>
                                        </p:tav>
                                        <p:tav tm="100000">
                                          <p:val>
                                            <p:strVal val="#ppt_x"/>
                                          </p:val>
                                        </p:tav>
                                      </p:tavLst>
                                    </p:anim>
                                    <p:anim calcmode="lin" valueType="num">
                                      <p:cBhvr>
                                        <p:cTn id="46" dur="1000" fill="hold"/>
                                        <p:tgtEl>
                                          <p:spTgt spid="18"/>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1000"/>
                                        <p:tgtEl>
                                          <p:spTgt spid="17"/>
                                        </p:tgtEl>
                                      </p:cBhvr>
                                    </p:animEffect>
                                    <p:anim calcmode="lin" valueType="num">
                                      <p:cBhvr>
                                        <p:cTn id="50" dur="1000" fill="hold"/>
                                        <p:tgtEl>
                                          <p:spTgt spid="17"/>
                                        </p:tgtEl>
                                        <p:attrNameLst>
                                          <p:attrName>ppt_x</p:attrName>
                                        </p:attrNameLst>
                                      </p:cBhvr>
                                      <p:tavLst>
                                        <p:tav tm="0">
                                          <p:val>
                                            <p:strVal val="#ppt_x"/>
                                          </p:val>
                                        </p:tav>
                                        <p:tav tm="100000">
                                          <p:val>
                                            <p:strVal val="#ppt_x"/>
                                          </p:val>
                                        </p:tav>
                                      </p:tavLst>
                                    </p:anim>
                                    <p:anim calcmode="lin" valueType="num">
                                      <p:cBhvr>
                                        <p:cTn id="51" dur="1000" fill="hold"/>
                                        <p:tgtEl>
                                          <p:spTgt spid="17"/>
                                        </p:tgtEl>
                                        <p:attrNameLst>
                                          <p:attrName>ppt_y</p:attrName>
                                        </p:attrNameLst>
                                      </p:cBhvr>
                                      <p:tavLst>
                                        <p:tav tm="0">
                                          <p:val>
                                            <p:strVal val="#ppt_y+.1"/>
                                          </p:val>
                                        </p:tav>
                                        <p:tav tm="100000">
                                          <p:val>
                                            <p:strVal val="#ppt_y"/>
                                          </p:val>
                                        </p:tav>
                                      </p:tavLst>
                                    </p:anim>
                                  </p:childTnLst>
                                </p:cTn>
                              </p:par>
                            </p:childTnLst>
                          </p:cTn>
                        </p:par>
                        <p:par>
                          <p:cTn id="52" fill="hold">
                            <p:stCondLst>
                              <p:cond delay="3850"/>
                            </p:stCondLst>
                            <p:childTnLst>
                              <p:par>
                                <p:cTn id="53" presetID="2" presetClass="entr" presetSubtype="8"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0-#ppt_w/2"/>
                                          </p:val>
                                        </p:tav>
                                        <p:tav tm="100000">
                                          <p:val>
                                            <p:strVal val="#ppt_x"/>
                                          </p:val>
                                        </p:tav>
                                      </p:tavLst>
                                    </p:anim>
                                    <p:anim calcmode="lin" valueType="num">
                                      <p:cBhvr additive="base">
                                        <p:cTn id="56" dur="500" fill="hold"/>
                                        <p:tgtEl>
                                          <p:spTgt spid="12"/>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500" fill="hold"/>
                                        <p:tgtEl>
                                          <p:spTgt spid="11"/>
                                        </p:tgtEl>
                                        <p:attrNameLst>
                                          <p:attrName>ppt_x</p:attrName>
                                        </p:attrNameLst>
                                      </p:cBhvr>
                                      <p:tavLst>
                                        <p:tav tm="0">
                                          <p:val>
                                            <p:strVal val="0-#ppt_w/2"/>
                                          </p:val>
                                        </p:tav>
                                        <p:tav tm="100000">
                                          <p:val>
                                            <p:strVal val="#ppt_x"/>
                                          </p:val>
                                        </p:tav>
                                      </p:tavLst>
                                    </p:anim>
                                    <p:anim calcmode="lin" valueType="num">
                                      <p:cBhvr additive="base">
                                        <p:cTn id="60" dur="500" fill="hold"/>
                                        <p:tgtEl>
                                          <p:spTgt spid="11"/>
                                        </p:tgtEl>
                                        <p:attrNameLst>
                                          <p:attrName>ppt_y</p:attrName>
                                        </p:attrNameLst>
                                      </p:cBhvr>
                                      <p:tavLst>
                                        <p:tav tm="0">
                                          <p:val>
                                            <p:strVal val="#ppt_y"/>
                                          </p:val>
                                        </p:tav>
                                        <p:tav tm="100000">
                                          <p:val>
                                            <p:strVal val="#ppt_y"/>
                                          </p:val>
                                        </p:tav>
                                      </p:tavLst>
                                    </p:anim>
                                  </p:childTnLst>
                                </p:cTn>
                              </p:par>
                            </p:childTnLst>
                          </p:cTn>
                        </p:par>
                        <p:par>
                          <p:cTn id="61" fill="hold">
                            <p:stCondLst>
                              <p:cond delay="4350"/>
                            </p:stCondLst>
                            <p:childTnLst>
                              <p:par>
                                <p:cTn id="62" presetID="42" presetClass="entr" presetSubtype="0" fill="hold" grpId="0" nodeType="after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fade">
                                      <p:cBhvr>
                                        <p:cTn id="64" dur="1000"/>
                                        <p:tgtEl>
                                          <p:spTgt spid="14"/>
                                        </p:tgtEl>
                                      </p:cBhvr>
                                    </p:animEffect>
                                    <p:anim calcmode="lin" valueType="num">
                                      <p:cBhvr>
                                        <p:cTn id="65" dur="1000" fill="hold"/>
                                        <p:tgtEl>
                                          <p:spTgt spid="14"/>
                                        </p:tgtEl>
                                        <p:attrNameLst>
                                          <p:attrName>ppt_x</p:attrName>
                                        </p:attrNameLst>
                                      </p:cBhvr>
                                      <p:tavLst>
                                        <p:tav tm="0">
                                          <p:val>
                                            <p:strVal val="#ppt_x"/>
                                          </p:val>
                                        </p:tav>
                                        <p:tav tm="100000">
                                          <p:val>
                                            <p:strVal val="#ppt_x"/>
                                          </p:val>
                                        </p:tav>
                                      </p:tavLst>
                                    </p:anim>
                                    <p:anim calcmode="lin" valueType="num">
                                      <p:cBhvr>
                                        <p:cTn id="66" dur="1000" fill="hold"/>
                                        <p:tgtEl>
                                          <p:spTgt spid="14"/>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13"/>
                                        </p:tgtEl>
                                        <p:attrNameLst>
                                          <p:attrName>style.visibility</p:attrName>
                                        </p:attrNameLst>
                                      </p:cBhvr>
                                      <p:to>
                                        <p:strVal val="visible"/>
                                      </p:to>
                                    </p:set>
                                    <p:animEffect transition="in" filter="fade">
                                      <p:cBhvr>
                                        <p:cTn id="69" dur="1000"/>
                                        <p:tgtEl>
                                          <p:spTgt spid="13"/>
                                        </p:tgtEl>
                                      </p:cBhvr>
                                    </p:animEffect>
                                    <p:anim calcmode="lin" valueType="num">
                                      <p:cBhvr>
                                        <p:cTn id="70" dur="1000" fill="hold"/>
                                        <p:tgtEl>
                                          <p:spTgt spid="13"/>
                                        </p:tgtEl>
                                        <p:attrNameLst>
                                          <p:attrName>ppt_x</p:attrName>
                                        </p:attrNameLst>
                                      </p:cBhvr>
                                      <p:tavLst>
                                        <p:tav tm="0">
                                          <p:val>
                                            <p:strVal val="#ppt_x"/>
                                          </p:val>
                                        </p:tav>
                                        <p:tav tm="100000">
                                          <p:val>
                                            <p:strVal val="#ppt_x"/>
                                          </p:val>
                                        </p:tav>
                                      </p:tavLst>
                                    </p:anim>
                                    <p:anim calcmode="lin" valueType="num">
                                      <p:cBhvr>
                                        <p:cTn id="71" dur="1000" fill="hold"/>
                                        <p:tgtEl>
                                          <p:spTgt spid="13"/>
                                        </p:tgtEl>
                                        <p:attrNameLst>
                                          <p:attrName>ppt_y</p:attrName>
                                        </p:attrNameLst>
                                      </p:cBhvr>
                                      <p:tavLst>
                                        <p:tav tm="0">
                                          <p:val>
                                            <p:strVal val="#ppt_y+.1"/>
                                          </p:val>
                                        </p:tav>
                                        <p:tav tm="100000">
                                          <p:val>
                                            <p:strVal val="#ppt_y"/>
                                          </p:val>
                                        </p:tav>
                                      </p:tavLst>
                                    </p:anim>
                                  </p:childTnLst>
                                </p:cTn>
                              </p:par>
                            </p:childTnLst>
                          </p:cTn>
                        </p:par>
                        <p:par>
                          <p:cTn id="72" fill="hold">
                            <p:stCondLst>
                              <p:cond delay="5350"/>
                            </p:stCondLst>
                            <p:childTnLst>
                              <p:par>
                                <p:cTn id="73" presetID="2" presetClass="entr" presetSubtype="8" fill="hold" grpId="0" nodeType="afterEffect">
                                  <p:stCondLst>
                                    <p:cond delay="0"/>
                                  </p:stCondLst>
                                  <p:childTnLst>
                                    <p:set>
                                      <p:cBhvr>
                                        <p:cTn id="74" dur="1" fill="hold">
                                          <p:stCondLst>
                                            <p:cond delay="0"/>
                                          </p:stCondLst>
                                        </p:cTn>
                                        <p:tgtEl>
                                          <p:spTgt spid="20"/>
                                        </p:tgtEl>
                                        <p:attrNameLst>
                                          <p:attrName>style.visibility</p:attrName>
                                        </p:attrNameLst>
                                      </p:cBhvr>
                                      <p:to>
                                        <p:strVal val="visible"/>
                                      </p:to>
                                    </p:set>
                                    <p:anim calcmode="lin" valueType="num">
                                      <p:cBhvr additive="base">
                                        <p:cTn id="75" dur="500" fill="hold"/>
                                        <p:tgtEl>
                                          <p:spTgt spid="20"/>
                                        </p:tgtEl>
                                        <p:attrNameLst>
                                          <p:attrName>ppt_x</p:attrName>
                                        </p:attrNameLst>
                                      </p:cBhvr>
                                      <p:tavLst>
                                        <p:tav tm="0">
                                          <p:val>
                                            <p:strVal val="0-#ppt_w/2"/>
                                          </p:val>
                                        </p:tav>
                                        <p:tav tm="100000">
                                          <p:val>
                                            <p:strVal val="#ppt_x"/>
                                          </p:val>
                                        </p:tav>
                                      </p:tavLst>
                                    </p:anim>
                                    <p:anim calcmode="lin" valueType="num">
                                      <p:cBhvr additive="base">
                                        <p:cTn id="76" dur="500" fill="hold"/>
                                        <p:tgtEl>
                                          <p:spTgt spid="20"/>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19"/>
                                        </p:tgtEl>
                                        <p:attrNameLst>
                                          <p:attrName>style.visibility</p:attrName>
                                        </p:attrNameLst>
                                      </p:cBhvr>
                                      <p:to>
                                        <p:strVal val="visible"/>
                                      </p:to>
                                    </p:set>
                                    <p:anim calcmode="lin" valueType="num">
                                      <p:cBhvr additive="base">
                                        <p:cTn id="79" dur="500" fill="hold"/>
                                        <p:tgtEl>
                                          <p:spTgt spid="19"/>
                                        </p:tgtEl>
                                        <p:attrNameLst>
                                          <p:attrName>ppt_x</p:attrName>
                                        </p:attrNameLst>
                                      </p:cBhvr>
                                      <p:tavLst>
                                        <p:tav tm="0">
                                          <p:val>
                                            <p:strVal val="0-#ppt_w/2"/>
                                          </p:val>
                                        </p:tav>
                                        <p:tav tm="100000">
                                          <p:val>
                                            <p:strVal val="#ppt_x"/>
                                          </p:val>
                                        </p:tav>
                                      </p:tavLst>
                                    </p:anim>
                                    <p:anim calcmode="lin" valueType="num">
                                      <p:cBhvr additive="base">
                                        <p:cTn id="80" dur="500" fill="hold"/>
                                        <p:tgtEl>
                                          <p:spTgt spid="19"/>
                                        </p:tgtEl>
                                        <p:attrNameLst>
                                          <p:attrName>ppt_y</p:attrName>
                                        </p:attrNameLst>
                                      </p:cBhvr>
                                      <p:tavLst>
                                        <p:tav tm="0">
                                          <p:val>
                                            <p:strVal val="#ppt_y"/>
                                          </p:val>
                                        </p:tav>
                                        <p:tav tm="100000">
                                          <p:val>
                                            <p:strVal val="#ppt_y"/>
                                          </p:val>
                                        </p:tav>
                                      </p:tavLst>
                                    </p:anim>
                                  </p:childTnLst>
                                </p:cTn>
                              </p:par>
                            </p:childTnLst>
                          </p:cTn>
                        </p:par>
                        <p:par>
                          <p:cTn id="81" fill="hold">
                            <p:stCondLst>
                              <p:cond delay="5850"/>
                            </p:stCondLst>
                            <p:childTnLst>
                              <p:par>
                                <p:cTn id="82" presetID="42" presetClass="entr" presetSubtype="0" fill="hold" grpId="0" nodeType="afterEffect">
                                  <p:stCondLst>
                                    <p:cond delay="0"/>
                                  </p:stCondLst>
                                  <p:childTnLst>
                                    <p:set>
                                      <p:cBhvr>
                                        <p:cTn id="83" dur="1" fill="hold">
                                          <p:stCondLst>
                                            <p:cond delay="0"/>
                                          </p:stCondLst>
                                        </p:cTn>
                                        <p:tgtEl>
                                          <p:spTgt spid="22"/>
                                        </p:tgtEl>
                                        <p:attrNameLst>
                                          <p:attrName>style.visibility</p:attrName>
                                        </p:attrNameLst>
                                      </p:cBhvr>
                                      <p:to>
                                        <p:strVal val="visible"/>
                                      </p:to>
                                    </p:set>
                                    <p:animEffect transition="in" filter="fade">
                                      <p:cBhvr>
                                        <p:cTn id="84" dur="1000"/>
                                        <p:tgtEl>
                                          <p:spTgt spid="22"/>
                                        </p:tgtEl>
                                      </p:cBhvr>
                                    </p:animEffect>
                                    <p:anim calcmode="lin" valueType="num">
                                      <p:cBhvr>
                                        <p:cTn id="85" dur="1000" fill="hold"/>
                                        <p:tgtEl>
                                          <p:spTgt spid="22"/>
                                        </p:tgtEl>
                                        <p:attrNameLst>
                                          <p:attrName>ppt_x</p:attrName>
                                        </p:attrNameLst>
                                      </p:cBhvr>
                                      <p:tavLst>
                                        <p:tav tm="0">
                                          <p:val>
                                            <p:strVal val="#ppt_x"/>
                                          </p:val>
                                        </p:tav>
                                        <p:tav tm="100000">
                                          <p:val>
                                            <p:strVal val="#ppt_x"/>
                                          </p:val>
                                        </p:tav>
                                      </p:tavLst>
                                    </p:anim>
                                    <p:anim calcmode="lin" valueType="num">
                                      <p:cBhvr>
                                        <p:cTn id="86" dur="1000" fill="hold"/>
                                        <p:tgtEl>
                                          <p:spTgt spid="22"/>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fade">
                                      <p:cBhvr>
                                        <p:cTn id="89" dur="1000"/>
                                        <p:tgtEl>
                                          <p:spTgt spid="21"/>
                                        </p:tgtEl>
                                      </p:cBhvr>
                                    </p:animEffect>
                                    <p:anim calcmode="lin" valueType="num">
                                      <p:cBhvr>
                                        <p:cTn id="90" dur="1000" fill="hold"/>
                                        <p:tgtEl>
                                          <p:spTgt spid="21"/>
                                        </p:tgtEl>
                                        <p:attrNameLst>
                                          <p:attrName>ppt_x</p:attrName>
                                        </p:attrNameLst>
                                      </p:cBhvr>
                                      <p:tavLst>
                                        <p:tav tm="0">
                                          <p:val>
                                            <p:strVal val="#ppt_x"/>
                                          </p:val>
                                        </p:tav>
                                        <p:tav tm="100000">
                                          <p:val>
                                            <p:strVal val="#ppt_x"/>
                                          </p:val>
                                        </p:tav>
                                      </p:tavLst>
                                    </p:anim>
                                    <p:anim calcmode="lin" valueType="num">
                                      <p:cBhvr>
                                        <p:cTn id="91"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P spid="9" grpId="0"/>
      <p:bldP spid="10" grpId="0"/>
      <p:bldP spid="11" grpId="0" animBg="1"/>
      <p:bldP spid="12" grpId="0"/>
      <p:bldP spid="13" grpId="0"/>
      <p:bldP spid="14" grpId="0"/>
      <p:bldP spid="15" grpId="0" animBg="1"/>
      <p:bldP spid="16" grpId="0"/>
      <p:bldP spid="17" grpId="0"/>
      <p:bldP spid="18" grpId="0"/>
      <p:bldP spid="19" grpId="0" animBg="1"/>
      <p:bldP spid="20" grpId="0"/>
      <p:bldP spid="21" grpId="0"/>
      <p:bldP spid="2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7576" y="88049"/>
            <a:ext cx="1275751" cy="507687"/>
          </a:xfrm>
          <a:prstGeom prst="rect">
            <a:avLst/>
          </a:prstGeom>
          <a:noFill/>
        </p:spPr>
        <p:txBody>
          <a:bodyPr wrap="square" lIns="91425" tIns="45712" rIns="91425" bIns="45712" rtlCol="0">
            <a:spAutoFit/>
          </a:bodyPr>
          <a:lstStyle/>
          <a:p>
            <a:r>
              <a:rPr lang="en-US" altLang="zh-CN" sz="2699" b="1" spc="-112" dirty="0">
                <a:solidFill>
                  <a:srgbClr val="054293"/>
                </a:solidFill>
                <a:effectLst/>
                <a:latin typeface="Arial Black" pitchFamily="34" charset="0"/>
                <a:ea typeface="微软雅黑" pitchFamily="34" charset="-122"/>
              </a:rPr>
              <a:t>LOGO</a:t>
            </a:r>
            <a:endParaRPr lang="zh-CN" altLang="en-US" sz="2699" b="1" spc="-112" dirty="0">
              <a:solidFill>
                <a:srgbClr val="054293"/>
              </a:solidFill>
              <a:effectLst/>
              <a:latin typeface="Arial Black" pitchFamily="34" charset="0"/>
              <a:ea typeface="微软雅黑" pitchFamily="34" charset="-122"/>
            </a:endParaRPr>
          </a:p>
        </p:txBody>
      </p:sp>
      <p:cxnSp>
        <p:nvCxnSpPr>
          <p:cNvPr id="5" name="直接连接符 4"/>
          <p:cNvCxnSpPr/>
          <p:nvPr/>
        </p:nvCxnSpPr>
        <p:spPr>
          <a:xfrm>
            <a:off x="1171393" y="519997"/>
            <a:ext cx="7972607" cy="0"/>
          </a:xfrm>
          <a:prstGeom prst="line">
            <a:avLst/>
          </a:prstGeom>
          <a:ln w="25400">
            <a:solidFill>
              <a:srgbClr val="054293"/>
            </a:solidFill>
          </a:ln>
        </p:spPr>
        <p:style>
          <a:lnRef idx="1">
            <a:schemeClr val="accent1"/>
          </a:lnRef>
          <a:fillRef idx="0">
            <a:schemeClr val="accent1"/>
          </a:fillRef>
          <a:effectRef idx="0">
            <a:schemeClr val="accent1"/>
          </a:effectRef>
          <a:fontRef idx="minor">
            <a:schemeClr val="tx1"/>
          </a:fontRef>
        </p:style>
      </p:cxnSp>
      <p:sp>
        <p:nvSpPr>
          <p:cNvPr id="6" name="原创设计师QQ598969553            _19"/>
          <p:cNvSpPr txBox="1"/>
          <p:nvPr/>
        </p:nvSpPr>
        <p:spPr>
          <a:xfrm>
            <a:off x="1301004" y="128380"/>
            <a:ext cx="2465430" cy="415370"/>
          </a:xfrm>
          <a:prstGeom prst="rect">
            <a:avLst/>
          </a:prstGeom>
          <a:noFill/>
        </p:spPr>
        <p:txBody>
          <a:bodyPr wrap="square" rtlCol="0">
            <a:spAutoFit/>
          </a:bodyPr>
          <a:lstStyle/>
          <a:p>
            <a:pPr algn="ctr"/>
            <a:r>
              <a:rPr lang="zh-CN" altLang="en-US" sz="2099" b="1" dirty="0">
                <a:solidFill>
                  <a:srgbClr val="054293"/>
                </a:solidFill>
                <a:latin typeface="微软雅黑" pitchFamily="34" charset="-122"/>
                <a:ea typeface="微软雅黑" pitchFamily="34" charset="-122"/>
              </a:rPr>
              <a:t>点击输入标题内容</a:t>
            </a:r>
          </a:p>
        </p:txBody>
      </p:sp>
      <p:sp>
        <p:nvSpPr>
          <p:cNvPr id="7" name="六边形 6"/>
          <p:cNvSpPr/>
          <p:nvPr/>
        </p:nvSpPr>
        <p:spPr>
          <a:xfrm rot="16200000">
            <a:off x="4439938" y="2254836"/>
            <a:ext cx="1142824" cy="1075598"/>
          </a:xfrm>
          <a:prstGeom prst="hexagon">
            <a:avLst/>
          </a:prstGeom>
          <a:solidFill>
            <a:srgbClr val="054293"/>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六边形 7"/>
          <p:cNvSpPr/>
          <p:nvPr/>
        </p:nvSpPr>
        <p:spPr>
          <a:xfrm rot="16200000">
            <a:off x="6112775" y="3492977"/>
            <a:ext cx="1142824" cy="1075598"/>
          </a:xfrm>
          <a:prstGeom prst="hexagon">
            <a:avLst/>
          </a:prstGeom>
          <a:solidFill>
            <a:srgbClr val="054293"/>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六边形 8"/>
          <p:cNvSpPr/>
          <p:nvPr/>
        </p:nvSpPr>
        <p:spPr>
          <a:xfrm rot="16200000">
            <a:off x="5911061" y="949973"/>
            <a:ext cx="1142824" cy="1075598"/>
          </a:xfrm>
          <a:prstGeom prst="hexagon">
            <a:avLst/>
          </a:prstGeom>
          <a:solidFill>
            <a:srgbClr val="054293"/>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sp>
        <p:nvSpPr>
          <p:cNvPr id="10" name="六边形 9"/>
          <p:cNvSpPr/>
          <p:nvPr/>
        </p:nvSpPr>
        <p:spPr>
          <a:xfrm rot="16200000">
            <a:off x="7444266" y="2243424"/>
            <a:ext cx="1142824" cy="1075598"/>
          </a:xfrm>
          <a:prstGeom prst="hexagon">
            <a:avLst/>
          </a:prstGeom>
          <a:solidFill>
            <a:srgbClr val="054293"/>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pic>
        <p:nvPicPr>
          <p:cNvPr id="11" name="图片 10"/>
          <p:cNvPicPr>
            <a:picLocks noChangeAspect="1"/>
          </p:cNvPicPr>
          <p:nvPr/>
        </p:nvPicPr>
        <p:blipFill>
          <a:blip r:embed="rId2" cstate="screen">
            <a:biLevel thresh="25000"/>
            <a:extLst>
              <a:ext uri="{28A0092B-C50C-407E-A947-70E740481C1C}">
                <a14:useLocalDpi xmlns:a14="http://schemas.microsoft.com/office/drawing/2010/main"/>
              </a:ext>
            </a:extLst>
          </a:blip>
          <a:stretch>
            <a:fillRect/>
          </a:stretch>
        </p:blipFill>
        <p:spPr>
          <a:xfrm>
            <a:off x="4791697" y="2570717"/>
            <a:ext cx="452586" cy="421010"/>
          </a:xfrm>
          <a:prstGeom prst="rect">
            <a:avLst/>
          </a:prstGeom>
        </p:spPr>
      </p:pic>
      <p:pic>
        <p:nvPicPr>
          <p:cNvPr id="12" name="图片 11"/>
          <p:cNvPicPr>
            <a:picLocks noChangeAspect="1"/>
          </p:cNvPicPr>
          <p:nvPr/>
        </p:nvPicPr>
        <p:blipFill>
          <a:blip r:embed="rId3" cstate="screen">
            <a:biLevel thresh="25000"/>
            <a:extLst>
              <a:ext uri="{28A0092B-C50C-407E-A947-70E740481C1C}">
                <a14:useLocalDpi xmlns:a14="http://schemas.microsoft.com/office/drawing/2010/main"/>
              </a:ext>
            </a:extLst>
          </a:blip>
          <a:stretch>
            <a:fillRect/>
          </a:stretch>
        </p:blipFill>
        <p:spPr>
          <a:xfrm>
            <a:off x="6370899" y="3747396"/>
            <a:ext cx="600385" cy="626402"/>
          </a:xfrm>
          <a:prstGeom prst="rect">
            <a:avLst/>
          </a:prstGeom>
        </p:spPr>
      </p:pic>
      <p:pic>
        <p:nvPicPr>
          <p:cNvPr id="13" name="图片 12"/>
          <p:cNvPicPr>
            <a:picLocks noChangeAspect="1"/>
          </p:cNvPicPr>
          <p:nvPr/>
        </p:nvPicPr>
        <p:blipFill>
          <a:blip r:embed="rId4" cstate="screen">
            <a:biLevel thresh="25000"/>
            <a:extLst>
              <a:ext uri="{28A0092B-C50C-407E-A947-70E740481C1C}">
                <a14:useLocalDpi xmlns:a14="http://schemas.microsoft.com/office/drawing/2010/main"/>
              </a:ext>
            </a:extLst>
          </a:blip>
          <a:stretch>
            <a:fillRect/>
          </a:stretch>
        </p:blipFill>
        <p:spPr>
          <a:xfrm>
            <a:off x="6189772" y="1225897"/>
            <a:ext cx="585401" cy="573413"/>
          </a:xfrm>
          <a:prstGeom prst="rect">
            <a:avLst/>
          </a:prstGeom>
        </p:spPr>
      </p:pic>
      <p:pic>
        <p:nvPicPr>
          <p:cNvPr id="14" name="图片 13"/>
          <p:cNvPicPr>
            <a:picLocks noChangeAspect="1"/>
          </p:cNvPicPr>
          <p:nvPr/>
        </p:nvPicPr>
        <p:blipFill>
          <a:blip r:embed="rId5" cstate="screen">
            <a:biLevel thresh="25000"/>
            <a:extLst>
              <a:ext uri="{28A0092B-C50C-407E-A947-70E740481C1C}">
                <a14:useLocalDpi xmlns:a14="http://schemas.microsoft.com/office/drawing/2010/main"/>
              </a:ext>
            </a:extLst>
          </a:blip>
          <a:stretch>
            <a:fillRect/>
          </a:stretch>
        </p:blipFill>
        <p:spPr>
          <a:xfrm>
            <a:off x="7733298" y="2509040"/>
            <a:ext cx="564761" cy="585401"/>
          </a:xfrm>
          <a:prstGeom prst="rect">
            <a:avLst/>
          </a:prstGeom>
        </p:spPr>
      </p:pic>
      <p:sp>
        <p:nvSpPr>
          <p:cNvPr id="15" name="圆角右箭头 14"/>
          <p:cNvSpPr/>
          <p:nvPr/>
        </p:nvSpPr>
        <p:spPr>
          <a:xfrm>
            <a:off x="5017990" y="1319402"/>
            <a:ext cx="757452" cy="733500"/>
          </a:xfrm>
          <a:prstGeom prst="bentArrow">
            <a:avLst/>
          </a:prstGeom>
          <a:solidFill>
            <a:srgbClr val="054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6" name="圆角右箭头 15"/>
          <p:cNvSpPr/>
          <p:nvPr/>
        </p:nvSpPr>
        <p:spPr>
          <a:xfrm rot="5400000">
            <a:off x="7394428" y="1331378"/>
            <a:ext cx="757452" cy="733500"/>
          </a:xfrm>
          <a:prstGeom prst="bentArrow">
            <a:avLst/>
          </a:prstGeom>
          <a:solidFill>
            <a:srgbClr val="054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sp>
        <p:nvSpPr>
          <p:cNvPr id="17" name="圆角右箭头 16"/>
          <p:cNvSpPr/>
          <p:nvPr/>
        </p:nvSpPr>
        <p:spPr>
          <a:xfrm rot="10800000">
            <a:off x="7406404" y="3516987"/>
            <a:ext cx="757452" cy="733500"/>
          </a:xfrm>
          <a:prstGeom prst="bentArrow">
            <a:avLst/>
          </a:prstGeom>
          <a:solidFill>
            <a:srgbClr val="054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sp>
        <p:nvSpPr>
          <p:cNvPr id="18" name="圆角右箭头 17"/>
          <p:cNvSpPr/>
          <p:nvPr/>
        </p:nvSpPr>
        <p:spPr>
          <a:xfrm rot="16200000">
            <a:off x="5029966" y="3471339"/>
            <a:ext cx="757452" cy="733500"/>
          </a:xfrm>
          <a:prstGeom prst="bentArrow">
            <a:avLst/>
          </a:prstGeom>
          <a:solidFill>
            <a:srgbClr val="054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9" name="TextBox 17"/>
          <p:cNvSpPr txBox="1"/>
          <p:nvPr/>
        </p:nvSpPr>
        <p:spPr>
          <a:xfrm>
            <a:off x="6102681" y="2561803"/>
            <a:ext cx="1107996" cy="461665"/>
          </a:xfrm>
          <a:prstGeom prst="rect">
            <a:avLst/>
          </a:prstGeom>
          <a:noFill/>
        </p:spPr>
        <p:txBody>
          <a:bodyPr wrap="none" rtlCol="0">
            <a:spAutoFit/>
          </a:bodyPr>
          <a:lstStyle/>
          <a:p>
            <a:r>
              <a:rPr lang="zh-CN" altLang="en-US" sz="2400" b="1" dirty="0">
                <a:solidFill>
                  <a:schemeClr val="tx1">
                    <a:lumMod val="95000"/>
                    <a:lumOff val="5000"/>
                  </a:schemeClr>
                </a:solidFill>
                <a:latin typeface="微软雅黑" panose="020B0503020204020204" pitchFamily="34" charset="-122"/>
                <a:ea typeface="微软雅黑" panose="020B0503020204020204" pitchFamily="34" charset="-122"/>
              </a:rPr>
              <a:t>关键词</a:t>
            </a:r>
          </a:p>
        </p:txBody>
      </p:sp>
      <p:sp>
        <p:nvSpPr>
          <p:cNvPr id="20" name="矩形 19"/>
          <p:cNvSpPr/>
          <p:nvPr/>
        </p:nvSpPr>
        <p:spPr>
          <a:xfrm flipH="1">
            <a:off x="625326" y="1697768"/>
            <a:ext cx="322659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1" name="矩形 20"/>
          <p:cNvSpPr/>
          <p:nvPr/>
        </p:nvSpPr>
        <p:spPr>
          <a:xfrm>
            <a:off x="635692" y="1348409"/>
            <a:ext cx="2338167" cy="328267"/>
          </a:xfrm>
          <a:prstGeom prst="rect">
            <a:avLst/>
          </a:prstGeom>
        </p:spPr>
        <p:txBody>
          <a:bodyPr wrap="square" lIns="121893" tIns="60946" rIns="121893" bIns="60946">
            <a:spAutoFit/>
          </a:bodyPr>
          <a:lstStyle/>
          <a:p>
            <a:pPr algn="just" defTabSz="1218565">
              <a:lnSpc>
                <a:spcPts val="1600"/>
              </a:lnSpc>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这里填写小标题</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2" name="矩形 21"/>
          <p:cNvSpPr/>
          <p:nvPr/>
        </p:nvSpPr>
        <p:spPr>
          <a:xfrm flipH="1">
            <a:off x="611560" y="3361246"/>
            <a:ext cx="322659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621926" y="3011887"/>
            <a:ext cx="2338167" cy="328267"/>
          </a:xfrm>
          <a:prstGeom prst="rect">
            <a:avLst/>
          </a:prstGeom>
        </p:spPr>
        <p:txBody>
          <a:bodyPr wrap="square" lIns="121893" tIns="60946" rIns="121893" bIns="60946">
            <a:spAutoFit/>
          </a:bodyPr>
          <a:lstStyle/>
          <a:p>
            <a:pPr algn="just" defTabSz="1218565">
              <a:lnSpc>
                <a:spcPts val="1600"/>
              </a:lnSpc>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这里填写小标题</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4902717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850"/>
                            </p:stCondLst>
                            <p:childTnLst>
                              <p:par>
                                <p:cTn id="13" presetID="21"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heel(1)">
                                      <p:cBhvr>
                                        <p:cTn id="15" dur="2000"/>
                                        <p:tgtEl>
                                          <p:spTgt spid="9"/>
                                        </p:tgtEl>
                                      </p:cBhvr>
                                    </p:animEffect>
                                  </p:childTnLst>
                                </p:cTn>
                              </p:par>
                              <p:par>
                                <p:cTn id="16" presetID="21" presetClass="entr" presetSubtype="1" fill="hold"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heel(1)">
                                      <p:cBhvr>
                                        <p:cTn id="18" dur="2000"/>
                                        <p:tgtEl>
                                          <p:spTgt spid="11"/>
                                        </p:tgtEl>
                                      </p:cBhvr>
                                    </p:animEffect>
                                  </p:childTnLst>
                                </p:cTn>
                              </p:par>
                              <p:par>
                                <p:cTn id="19" presetID="21" presetClass="entr" presetSubtype="1"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heel(1)">
                                      <p:cBhvr>
                                        <p:cTn id="21" dur="2000"/>
                                        <p:tgtEl>
                                          <p:spTgt spid="7"/>
                                        </p:tgtEl>
                                      </p:cBhvr>
                                    </p:animEffect>
                                  </p:childTnLst>
                                </p:cTn>
                              </p:par>
                              <p:par>
                                <p:cTn id="22" presetID="21" presetClass="entr" presetSubtype="1"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heel(1)">
                                      <p:cBhvr>
                                        <p:cTn id="24" dur="2000"/>
                                        <p:tgtEl>
                                          <p:spTgt spid="13"/>
                                        </p:tgtEl>
                                      </p:cBhvr>
                                    </p:animEffect>
                                  </p:childTnLst>
                                </p:cTn>
                              </p:par>
                              <p:par>
                                <p:cTn id="25" presetID="21" presetClass="entr" presetSubtype="1"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heel(1)">
                                      <p:cBhvr>
                                        <p:cTn id="27" dur="2000"/>
                                        <p:tgtEl>
                                          <p:spTgt spid="14"/>
                                        </p:tgtEl>
                                      </p:cBhvr>
                                    </p:animEffect>
                                  </p:childTnLst>
                                </p:cTn>
                              </p:par>
                              <p:par>
                                <p:cTn id="28" presetID="21" presetClass="entr" presetSubtype="1"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heel(1)">
                                      <p:cBhvr>
                                        <p:cTn id="30" dur="2000"/>
                                        <p:tgtEl>
                                          <p:spTgt spid="10"/>
                                        </p:tgtEl>
                                      </p:cBhvr>
                                    </p:animEffect>
                                  </p:childTnLst>
                                </p:cTn>
                              </p:par>
                              <p:par>
                                <p:cTn id="31" presetID="21" presetClass="entr" presetSubtype="1" fill="hold"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heel(1)">
                                      <p:cBhvr>
                                        <p:cTn id="33" dur="2000"/>
                                        <p:tgtEl>
                                          <p:spTgt spid="12"/>
                                        </p:tgtEl>
                                      </p:cBhvr>
                                    </p:animEffect>
                                  </p:childTnLst>
                                </p:cTn>
                              </p:par>
                              <p:par>
                                <p:cTn id="34" presetID="21" presetClass="entr" presetSubtype="1"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wheel(1)">
                                      <p:cBhvr>
                                        <p:cTn id="36" dur="2000"/>
                                        <p:tgtEl>
                                          <p:spTgt spid="8"/>
                                        </p:tgtEl>
                                      </p:cBhvr>
                                    </p:animEffect>
                                  </p:childTnLst>
                                </p:cTn>
                              </p:par>
                            </p:childTnLst>
                          </p:cTn>
                        </p:par>
                        <p:par>
                          <p:cTn id="37" fill="hold">
                            <p:stCondLst>
                              <p:cond delay="2850"/>
                            </p:stCondLst>
                            <p:childTnLst>
                              <p:par>
                                <p:cTn id="38" presetID="22" presetClass="entr" presetSubtype="4"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down)">
                                      <p:cBhvr>
                                        <p:cTn id="40" dur="500"/>
                                        <p:tgtEl>
                                          <p:spTgt spid="15"/>
                                        </p:tgtEl>
                                      </p:cBhvr>
                                    </p:animEffect>
                                  </p:childTnLst>
                                </p:cTn>
                              </p:par>
                            </p:childTnLst>
                          </p:cTn>
                        </p:par>
                        <p:par>
                          <p:cTn id="41" fill="hold">
                            <p:stCondLst>
                              <p:cond delay="3350"/>
                            </p:stCondLst>
                            <p:childTnLst>
                              <p:par>
                                <p:cTn id="42" presetID="22" presetClass="entr" presetSubtype="1" fill="hold" grpId="0" nodeType="after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wipe(up)">
                                      <p:cBhvr>
                                        <p:cTn id="44" dur="500"/>
                                        <p:tgtEl>
                                          <p:spTgt spid="16"/>
                                        </p:tgtEl>
                                      </p:cBhvr>
                                    </p:animEffect>
                                  </p:childTnLst>
                                </p:cTn>
                              </p:par>
                            </p:childTnLst>
                          </p:cTn>
                        </p:par>
                        <p:par>
                          <p:cTn id="45" fill="hold">
                            <p:stCondLst>
                              <p:cond delay="3850"/>
                            </p:stCondLst>
                            <p:childTnLst>
                              <p:par>
                                <p:cTn id="46" presetID="22" presetClass="entr" presetSubtype="1"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wipe(up)">
                                      <p:cBhvr>
                                        <p:cTn id="48" dur="500"/>
                                        <p:tgtEl>
                                          <p:spTgt spid="17"/>
                                        </p:tgtEl>
                                      </p:cBhvr>
                                    </p:animEffect>
                                  </p:childTnLst>
                                </p:cTn>
                              </p:par>
                            </p:childTnLst>
                          </p:cTn>
                        </p:par>
                        <p:par>
                          <p:cTn id="49" fill="hold">
                            <p:stCondLst>
                              <p:cond delay="4350"/>
                            </p:stCondLst>
                            <p:childTnLst>
                              <p:par>
                                <p:cTn id="50" presetID="22" presetClass="entr" presetSubtype="4"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down)">
                                      <p:cBhvr>
                                        <p:cTn id="52" dur="500"/>
                                        <p:tgtEl>
                                          <p:spTgt spid="18"/>
                                        </p:tgtEl>
                                      </p:cBhvr>
                                    </p:animEffect>
                                  </p:childTnLst>
                                </p:cTn>
                              </p:par>
                            </p:childTnLst>
                          </p:cTn>
                        </p:par>
                        <p:par>
                          <p:cTn id="53" fill="hold">
                            <p:stCondLst>
                              <p:cond delay="4850"/>
                            </p:stCondLst>
                            <p:childTnLst>
                              <p:par>
                                <p:cTn id="54" presetID="53" presetClass="entr" presetSubtype="16" fill="hold" grpId="0" nodeType="afterEffect">
                                  <p:stCondLst>
                                    <p:cond delay="0"/>
                                  </p:stCondLst>
                                  <p:childTnLst>
                                    <p:set>
                                      <p:cBhvr>
                                        <p:cTn id="55" dur="1" fill="hold">
                                          <p:stCondLst>
                                            <p:cond delay="0"/>
                                          </p:stCondLst>
                                        </p:cTn>
                                        <p:tgtEl>
                                          <p:spTgt spid="19"/>
                                        </p:tgtEl>
                                        <p:attrNameLst>
                                          <p:attrName>style.visibility</p:attrName>
                                        </p:attrNameLst>
                                      </p:cBhvr>
                                      <p:to>
                                        <p:strVal val="visible"/>
                                      </p:to>
                                    </p:set>
                                    <p:anim calcmode="lin" valueType="num">
                                      <p:cBhvr>
                                        <p:cTn id="56" dur="500" fill="hold"/>
                                        <p:tgtEl>
                                          <p:spTgt spid="19"/>
                                        </p:tgtEl>
                                        <p:attrNameLst>
                                          <p:attrName>ppt_w</p:attrName>
                                        </p:attrNameLst>
                                      </p:cBhvr>
                                      <p:tavLst>
                                        <p:tav tm="0">
                                          <p:val>
                                            <p:fltVal val="0"/>
                                          </p:val>
                                        </p:tav>
                                        <p:tav tm="100000">
                                          <p:val>
                                            <p:strVal val="#ppt_w"/>
                                          </p:val>
                                        </p:tav>
                                      </p:tavLst>
                                    </p:anim>
                                    <p:anim calcmode="lin" valueType="num">
                                      <p:cBhvr>
                                        <p:cTn id="57" dur="500" fill="hold"/>
                                        <p:tgtEl>
                                          <p:spTgt spid="19"/>
                                        </p:tgtEl>
                                        <p:attrNameLst>
                                          <p:attrName>ppt_h</p:attrName>
                                        </p:attrNameLst>
                                      </p:cBhvr>
                                      <p:tavLst>
                                        <p:tav tm="0">
                                          <p:val>
                                            <p:fltVal val="0"/>
                                          </p:val>
                                        </p:tav>
                                        <p:tav tm="100000">
                                          <p:val>
                                            <p:strVal val="#ppt_h"/>
                                          </p:val>
                                        </p:tav>
                                      </p:tavLst>
                                    </p:anim>
                                    <p:animEffect transition="in" filter="fade">
                                      <p:cBhvr>
                                        <p:cTn id="58" dur="500"/>
                                        <p:tgtEl>
                                          <p:spTgt spid="19"/>
                                        </p:tgtEl>
                                      </p:cBhvr>
                                    </p:animEffect>
                                  </p:childTnLst>
                                </p:cTn>
                              </p:par>
                            </p:childTnLst>
                          </p:cTn>
                        </p:par>
                        <p:par>
                          <p:cTn id="59" fill="hold">
                            <p:stCondLst>
                              <p:cond delay="5350"/>
                            </p:stCondLst>
                            <p:childTnLst>
                              <p:par>
                                <p:cTn id="60" presetID="10" presetClass="entr" presetSubtype="0" fill="hold" grpId="0" nodeType="after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fade">
                                      <p:cBhvr>
                                        <p:cTn id="62" dur="350"/>
                                        <p:tgtEl>
                                          <p:spTgt spid="21"/>
                                        </p:tgtEl>
                                      </p:cBhvr>
                                    </p:animEffect>
                                  </p:childTnLst>
                                </p:cTn>
                              </p:par>
                              <p:par>
                                <p:cTn id="63" presetID="26" presetClass="emph" presetSubtype="0" fill="hold" grpId="1" nodeType="withEffect">
                                  <p:stCondLst>
                                    <p:cond delay="0"/>
                                  </p:stCondLst>
                                  <p:childTnLst>
                                    <p:animEffect transition="out" filter="fade">
                                      <p:cBhvr>
                                        <p:cTn id="64" dur="400" tmFilter="0, 0; .2, .5; .8, .5; 1, 0"/>
                                        <p:tgtEl>
                                          <p:spTgt spid="21"/>
                                        </p:tgtEl>
                                      </p:cBhvr>
                                    </p:animEffect>
                                    <p:animScale>
                                      <p:cBhvr>
                                        <p:cTn id="65" dur="200" autoRev="1" fill="hold"/>
                                        <p:tgtEl>
                                          <p:spTgt spid="21"/>
                                        </p:tgtEl>
                                      </p:cBhvr>
                                      <p:by x="105000" y="105000"/>
                                    </p:animScale>
                                  </p:childTnLst>
                                </p:cTn>
                              </p:par>
                            </p:childTnLst>
                          </p:cTn>
                        </p:par>
                        <p:par>
                          <p:cTn id="66" fill="hold">
                            <p:stCondLst>
                              <p:cond delay="5750"/>
                            </p:stCondLst>
                            <p:childTnLst>
                              <p:par>
                                <p:cTn id="67" presetID="10" presetClass="entr" presetSubtype="0"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500"/>
                                        <p:tgtEl>
                                          <p:spTgt spid="20"/>
                                        </p:tgtEl>
                                      </p:cBhvr>
                                    </p:animEffect>
                                  </p:childTnLst>
                                </p:cTn>
                              </p:par>
                            </p:childTnLst>
                          </p:cTn>
                        </p:par>
                        <p:par>
                          <p:cTn id="70" fill="hold">
                            <p:stCondLst>
                              <p:cond delay="6250"/>
                            </p:stCondLst>
                            <p:childTnLst>
                              <p:par>
                                <p:cTn id="71" presetID="10" presetClass="entr" presetSubtype="0" fill="hold" grpId="0" nodeType="afterEffect">
                                  <p:stCondLst>
                                    <p:cond delay="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350"/>
                                        <p:tgtEl>
                                          <p:spTgt spid="23"/>
                                        </p:tgtEl>
                                      </p:cBhvr>
                                    </p:animEffect>
                                  </p:childTnLst>
                                </p:cTn>
                              </p:par>
                              <p:par>
                                <p:cTn id="74" presetID="26" presetClass="emph" presetSubtype="0" fill="hold" grpId="1" nodeType="withEffect">
                                  <p:stCondLst>
                                    <p:cond delay="0"/>
                                  </p:stCondLst>
                                  <p:childTnLst>
                                    <p:animEffect transition="out" filter="fade">
                                      <p:cBhvr>
                                        <p:cTn id="75" dur="400" tmFilter="0, 0; .2, .5; .8, .5; 1, 0"/>
                                        <p:tgtEl>
                                          <p:spTgt spid="23"/>
                                        </p:tgtEl>
                                      </p:cBhvr>
                                    </p:animEffect>
                                    <p:animScale>
                                      <p:cBhvr>
                                        <p:cTn id="76" dur="200" autoRev="1" fill="hold"/>
                                        <p:tgtEl>
                                          <p:spTgt spid="23"/>
                                        </p:tgtEl>
                                      </p:cBhvr>
                                      <p:by x="105000" y="105000"/>
                                    </p:animScale>
                                  </p:childTnLst>
                                </p:cTn>
                              </p:par>
                            </p:childTnLst>
                          </p:cTn>
                        </p:par>
                        <p:par>
                          <p:cTn id="77" fill="hold">
                            <p:stCondLst>
                              <p:cond delay="6650"/>
                            </p:stCondLst>
                            <p:childTnLst>
                              <p:par>
                                <p:cTn id="78" presetID="10" presetClass="entr" presetSubtype="0" fill="hold" grpId="0" nodeType="after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fade">
                                      <p:cBhvr>
                                        <p:cTn id="8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animBg="1"/>
      <p:bldP spid="10" grpId="0" animBg="1"/>
      <p:bldP spid="15" grpId="0" animBg="1"/>
      <p:bldP spid="16" grpId="0" animBg="1"/>
      <p:bldP spid="17" grpId="0" animBg="1"/>
      <p:bldP spid="18" grpId="0" animBg="1"/>
      <p:bldP spid="19" grpId="0"/>
      <p:bldP spid="20" grpId="0"/>
      <p:bldP spid="21" grpId="0"/>
      <p:bldP spid="21" grpId="1"/>
      <p:bldP spid="22" grpId="0"/>
      <p:bldP spid="23" grpId="0"/>
      <p:bldP spid="23"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6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563638"/>
            <a:ext cx="9165729" cy="2088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组合 2"/>
          <p:cNvGrpSpPr/>
          <p:nvPr/>
        </p:nvGrpSpPr>
        <p:grpSpPr>
          <a:xfrm>
            <a:off x="2110814" y="1923678"/>
            <a:ext cx="1441001" cy="1441002"/>
            <a:chOff x="3720555" y="1275606"/>
            <a:chExt cx="1441001" cy="1441002"/>
          </a:xfrm>
        </p:grpSpPr>
        <p:sp>
          <p:nvSpPr>
            <p:cNvPr id="4" name="椭圆 3"/>
            <p:cNvSpPr/>
            <p:nvPr/>
          </p:nvSpPr>
          <p:spPr>
            <a:xfrm>
              <a:off x="3720555" y="1275606"/>
              <a:ext cx="1441001" cy="144100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5" name="KSO_Shape"/>
            <p:cNvSpPr>
              <a:spLocks/>
            </p:cNvSpPr>
            <p:nvPr/>
          </p:nvSpPr>
          <p:spPr bwMode="auto">
            <a:xfrm>
              <a:off x="4152603" y="1585350"/>
              <a:ext cx="608597" cy="770376"/>
            </a:xfrm>
            <a:custGeom>
              <a:avLst/>
              <a:gdLst>
                <a:gd name="T0" fmla="*/ 508479 w 1679575"/>
                <a:gd name="T1" fmla="*/ 933537 h 2125662"/>
                <a:gd name="T2" fmla="*/ 645344 w 1679575"/>
                <a:gd name="T3" fmla="*/ 1004349 h 2125662"/>
                <a:gd name="T4" fmla="*/ 637947 w 1679575"/>
                <a:gd name="T5" fmla="*/ 1045870 h 2125662"/>
                <a:gd name="T6" fmla="*/ 629410 w 1679575"/>
                <a:gd name="T7" fmla="*/ 1095637 h 2125662"/>
                <a:gd name="T8" fmla="*/ 645913 w 1679575"/>
                <a:gd name="T9" fmla="*/ 1148533 h 2125662"/>
                <a:gd name="T10" fmla="*/ 923628 w 1679575"/>
                <a:gd name="T11" fmla="*/ 1679766 h 2125662"/>
                <a:gd name="T12" fmla="*/ 886068 w 1679575"/>
                <a:gd name="T13" fmla="*/ 1137442 h 2125662"/>
                <a:gd name="T14" fmla="*/ 896597 w 1679575"/>
                <a:gd name="T15" fmla="*/ 1083408 h 2125662"/>
                <a:gd name="T16" fmla="*/ 885214 w 1679575"/>
                <a:gd name="T17" fmla="*/ 1039044 h 2125662"/>
                <a:gd name="T18" fmla="*/ 917083 w 1679575"/>
                <a:gd name="T19" fmla="*/ 999799 h 2125662"/>
                <a:gd name="T20" fmla="*/ 1048543 w 1679575"/>
                <a:gd name="T21" fmla="*/ 927280 h 2125662"/>
                <a:gd name="T22" fmla="*/ 1168905 w 1679575"/>
                <a:gd name="T23" fmla="*/ 933822 h 2125662"/>
                <a:gd name="T24" fmla="*/ 1257397 w 1679575"/>
                <a:gd name="T25" fmla="*/ 1021128 h 2125662"/>
                <a:gd name="T26" fmla="*/ 1333655 w 1679575"/>
                <a:gd name="T27" fmla="*/ 1118957 h 2125662"/>
                <a:gd name="T28" fmla="*/ 1397392 w 1679575"/>
                <a:gd name="T29" fmla="*/ 1227592 h 2125662"/>
                <a:gd name="T30" fmla="*/ 1446903 w 1679575"/>
                <a:gd name="T31" fmla="*/ 1349025 h 2125662"/>
                <a:gd name="T32" fmla="*/ 1482186 w 1679575"/>
                <a:gd name="T33" fmla="*/ 1483540 h 2125662"/>
                <a:gd name="T34" fmla="*/ 1501820 w 1679575"/>
                <a:gd name="T35" fmla="*/ 1632274 h 2125662"/>
                <a:gd name="T36" fmla="*/ 1439790 w 1679575"/>
                <a:gd name="T37" fmla="*/ 1742331 h 2125662"/>
                <a:gd name="T38" fmla="*/ 1242601 w 1679575"/>
                <a:gd name="T39" fmla="*/ 1826794 h 2125662"/>
                <a:gd name="T40" fmla="*/ 1035738 w 1679575"/>
                <a:gd name="T41" fmla="*/ 1881112 h 2125662"/>
                <a:gd name="T42" fmla="*/ 822331 w 1679575"/>
                <a:gd name="T43" fmla="*/ 1904432 h 2125662"/>
                <a:gd name="T44" fmla="*/ 596403 w 1679575"/>
                <a:gd name="T45" fmla="*/ 1894194 h 2125662"/>
                <a:gd name="T46" fmla="*/ 373036 w 1679575"/>
                <a:gd name="T47" fmla="*/ 1847838 h 2125662"/>
                <a:gd name="T48" fmla="*/ 159344 w 1679575"/>
                <a:gd name="T49" fmla="*/ 1766788 h 2125662"/>
                <a:gd name="T50" fmla="*/ 0 w 1679575"/>
                <a:gd name="T51" fmla="*/ 1676354 h 2125662"/>
                <a:gd name="T52" fmla="*/ 15365 w 1679575"/>
                <a:gd name="T53" fmla="*/ 1518519 h 2125662"/>
                <a:gd name="T54" fmla="*/ 47234 w 1679575"/>
                <a:gd name="T55" fmla="*/ 1376611 h 2125662"/>
                <a:gd name="T56" fmla="*/ 94468 w 1679575"/>
                <a:gd name="T57" fmla="*/ 1249206 h 2125662"/>
                <a:gd name="T58" fmla="*/ 155930 w 1679575"/>
                <a:gd name="T59" fmla="*/ 1135735 h 2125662"/>
                <a:gd name="T60" fmla="*/ 230765 w 1679575"/>
                <a:gd name="T61" fmla="*/ 1035348 h 2125662"/>
                <a:gd name="T62" fmla="*/ 317835 w 1679575"/>
                <a:gd name="T63" fmla="*/ 946334 h 2125662"/>
                <a:gd name="T64" fmla="*/ 427669 w 1679575"/>
                <a:gd name="T65" fmla="*/ 860449 h 2125662"/>
                <a:gd name="T66" fmla="*/ 831848 w 1679575"/>
                <a:gd name="T67" fmla="*/ 5125 h 2125662"/>
                <a:gd name="T68" fmla="*/ 927152 w 1679575"/>
                <a:gd name="T69" fmla="*/ 31035 h 2125662"/>
                <a:gd name="T70" fmla="*/ 1013353 w 1679575"/>
                <a:gd name="T71" fmla="*/ 76590 h 2125662"/>
                <a:gd name="T72" fmla="*/ 1087035 w 1679575"/>
                <a:gd name="T73" fmla="*/ 138945 h 2125662"/>
                <a:gd name="T74" fmla="*/ 1145356 w 1679575"/>
                <a:gd name="T75" fmla="*/ 215250 h 2125662"/>
                <a:gd name="T76" fmla="*/ 1186607 w 1679575"/>
                <a:gd name="T77" fmla="*/ 303514 h 2125662"/>
                <a:gd name="T78" fmla="*/ 1207944 w 1679575"/>
                <a:gd name="T79" fmla="*/ 401174 h 2125662"/>
                <a:gd name="T80" fmla="*/ 1205383 w 1679575"/>
                <a:gd name="T81" fmla="*/ 513924 h 2125662"/>
                <a:gd name="T82" fmla="*/ 1172382 w 1679575"/>
                <a:gd name="T83" fmla="*/ 626673 h 2125662"/>
                <a:gd name="T84" fmla="*/ 1112924 w 1679575"/>
                <a:gd name="T85" fmla="*/ 725187 h 2125662"/>
                <a:gd name="T86" fmla="*/ 1030706 w 1679575"/>
                <a:gd name="T87" fmla="*/ 804625 h 2125662"/>
                <a:gd name="T88" fmla="*/ 915204 w 1679575"/>
                <a:gd name="T89" fmla="*/ 867264 h 2125662"/>
                <a:gd name="T90" fmla="*/ 837253 w 1679575"/>
                <a:gd name="T91" fmla="*/ 887764 h 2125662"/>
                <a:gd name="T92" fmla="*/ 753044 w 1679575"/>
                <a:gd name="T93" fmla="*/ 893458 h 2125662"/>
                <a:gd name="T94" fmla="*/ 658879 w 1679575"/>
                <a:gd name="T95" fmla="*/ 881215 h 2125662"/>
                <a:gd name="T96" fmla="*/ 572394 w 1679575"/>
                <a:gd name="T97" fmla="*/ 850180 h 2125662"/>
                <a:gd name="T98" fmla="*/ 494728 w 1679575"/>
                <a:gd name="T99" fmla="*/ 802917 h 2125662"/>
                <a:gd name="T100" fmla="*/ 424459 w 1679575"/>
                <a:gd name="T101" fmla="*/ 736576 h 2125662"/>
                <a:gd name="T102" fmla="*/ 366992 w 1679575"/>
                <a:gd name="T103" fmla="*/ 651159 h 2125662"/>
                <a:gd name="T104" fmla="*/ 330578 w 1679575"/>
                <a:gd name="T105" fmla="*/ 553500 h 2125662"/>
                <a:gd name="T106" fmla="*/ 317206 w 1679575"/>
                <a:gd name="T107" fmla="*/ 446729 h 2125662"/>
                <a:gd name="T108" fmla="*/ 328586 w 1679575"/>
                <a:gd name="T109" fmla="*/ 345653 h 2125662"/>
                <a:gd name="T110" fmla="*/ 361587 w 1679575"/>
                <a:gd name="T111" fmla="*/ 253403 h 2125662"/>
                <a:gd name="T112" fmla="*/ 412795 w 1679575"/>
                <a:gd name="T113" fmla="*/ 171118 h 2125662"/>
                <a:gd name="T114" fmla="*/ 479934 w 1679575"/>
                <a:gd name="T115" fmla="*/ 101931 h 2125662"/>
                <a:gd name="T116" fmla="*/ 560729 w 1679575"/>
                <a:gd name="T117" fmla="*/ 48972 h 2125662"/>
                <a:gd name="T118" fmla="*/ 652620 w 1679575"/>
                <a:gd name="T119" fmla="*/ 13952 h 2125662"/>
                <a:gd name="T120" fmla="*/ 752191 w 1679575"/>
                <a:gd name="T121" fmla="*/ 0 h 212566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679575" h="2125662">
                  <a:moveTo>
                    <a:pt x="481421" y="957262"/>
                  </a:moveTo>
                  <a:lnTo>
                    <a:pt x="484914" y="961070"/>
                  </a:lnTo>
                  <a:lnTo>
                    <a:pt x="490948" y="968686"/>
                  </a:lnTo>
                  <a:lnTo>
                    <a:pt x="497299" y="975667"/>
                  </a:lnTo>
                  <a:lnTo>
                    <a:pt x="510319" y="990264"/>
                  </a:lnTo>
                  <a:lnTo>
                    <a:pt x="523657" y="1003909"/>
                  </a:lnTo>
                  <a:lnTo>
                    <a:pt x="537947" y="1017237"/>
                  </a:lnTo>
                  <a:lnTo>
                    <a:pt x="552237" y="1029613"/>
                  </a:lnTo>
                  <a:lnTo>
                    <a:pt x="567480" y="1041671"/>
                  </a:lnTo>
                  <a:lnTo>
                    <a:pt x="583040" y="1053095"/>
                  </a:lnTo>
                  <a:lnTo>
                    <a:pt x="598601" y="1063884"/>
                  </a:lnTo>
                  <a:lnTo>
                    <a:pt x="615114" y="1074039"/>
                  </a:lnTo>
                  <a:lnTo>
                    <a:pt x="631627" y="1083558"/>
                  </a:lnTo>
                  <a:lnTo>
                    <a:pt x="649093" y="1092126"/>
                  </a:lnTo>
                  <a:lnTo>
                    <a:pt x="666241" y="1100377"/>
                  </a:lnTo>
                  <a:lnTo>
                    <a:pt x="684025" y="1107993"/>
                  </a:lnTo>
                  <a:lnTo>
                    <a:pt x="701808" y="1114657"/>
                  </a:lnTo>
                  <a:lnTo>
                    <a:pt x="720226" y="1120686"/>
                  </a:lnTo>
                  <a:lnTo>
                    <a:pt x="738645" y="1125763"/>
                  </a:lnTo>
                  <a:lnTo>
                    <a:pt x="734517" y="1130840"/>
                  </a:lnTo>
                  <a:lnTo>
                    <a:pt x="730706" y="1135283"/>
                  </a:lnTo>
                  <a:lnTo>
                    <a:pt x="727213" y="1140043"/>
                  </a:lnTo>
                  <a:lnTo>
                    <a:pt x="723402" y="1145437"/>
                  </a:lnTo>
                  <a:lnTo>
                    <a:pt x="720544" y="1150515"/>
                  </a:lnTo>
                  <a:lnTo>
                    <a:pt x="717368" y="1155909"/>
                  </a:lnTo>
                  <a:lnTo>
                    <a:pt x="714510" y="1161304"/>
                  </a:lnTo>
                  <a:lnTo>
                    <a:pt x="711970" y="1167016"/>
                  </a:lnTo>
                  <a:lnTo>
                    <a:pt x="710064" y="1172410"/>
                  </a:lnTo>
                  <a:lnTo>
                    <a:pt x="708159" y="1178439"/>
                  </a:lnTo>
                  <a:lnTo>
                    <a:pt x="706254" y="1184151"/>
                  </a:lnTo>
                  <a:lnTo>
                    <a:pt x="704983" y="1190498"/>
                  </a:lnTo>
                  <a:lnTo>
                    <a:pt x="704031" y="1196210"/>
                  </a:lnTo>
                  <a:lnTo>
                    <a:pt x="702761" y="1202556"/>
                  </a:lnTo>
                  <a:lnTo>
                    <a:pt x="702443" y="1208903"/>
                  </a:lnTo>
                  <a:lnTo>
                    <a:pt x="702125" y="1215249"/>
                  </a:lnTo>
                  <a:lnTo>
                    <a:pt x="702443" y="1222548"/>
                  </a:lnTo>
                  <a:lnTo>
                    <a:pt x="703078" y="1229529"/>
                  </a:lnTo>
                  <a:lnTo>
                    <a:pt x="704348" y="1236510"/>
                  </a:lnTo>
                  <a:lnTo>
                    <a:pt x="705619" y="1243174"/>
                  </a:lnTo>
                  <a:lnTo>
                    <a:pt x="707206" y="1249838"/>
                  </a:lnTo>
                  <a:lnTo>
                    <a:pt x="709112" y="1256819"/>
                  </a:lnTo>
                  <a:lnTo>
                    <a:pt x="711652" y="1263166"/>
                  </a:lnTo>
                  <a:lnTo>
                    <a:pt x="714193" y="1269512"/>
                  </a:lnTo>
                  <a:lnTo>
                    <a:pt x="717686" y="1275542"/>
                  </a:lnTo>
                  <a:lnTo>
                    <a:pt x="720861" y="1281571"/>
                  </a:lnTo>
                  <a:lnTo>
                    <a:pt x="724355" y="1287283"/>
                  </a:lnTo>
                  <a:lnTo>
                    <a:pt x="728483" y="1292995"/>
                  </a:lnTo>
                  <a:lnTo>
                    <a:pt x="732611" y="1298389"/>
                  </a:lnTo>
                  <a:lnTo>
                    <a:pt x="737057" y="1303784"/>
                  </a:lnTo>
                  <a:lnTo>
                    <a:pt x="742138" y="1308861"/>
                  </a:lnTo>
                  <a:lnTo>
                    <a:pt x="746901" y="1313304"/>
                  </a:lnTo>
                  <a:lnTo>
                    <a:pt x="672275" y="1874339"/>
                  </a:lnTo>
                  <a:lnTo>
                    <a:pt x="854237" y="2050773"/>
                  </a:lnTo>
                  <a:lnTo>
                    <a:pt x="1030800" y="1874339"/>
                  </a:lnTo>
                  <a:lnTo>
                    <a:pt x="956173" y="1313304"/>
                  </a:lnTo>
                  <a:lnTo>
                    <a:pt x="961572" y="1308544"/>
                  </a:lnTo>
                  <a:lnTo>
                    <a:pt x="966018" y="1303466"/>
                  </a:lnTo>
                  <a:lnTo>
                    <a:pt x="970781" y="1298072"/>
                  </a:lnTo>
                  <a:lnTo>
                    <a:pt x="974910" y="1292995"/>
                  </a:lnTo>
                  <a:lnTo>
                    <a:pt x="978720" y="1286965"/>
                  </a:lnTo>
                  <a:lnTo>
                    <a:pt x="982531" y="1281571"/>
                  </a:lnTo>
                  <a:lnTo>
                    <a:pt x="986024" y="1275224"/>
                  </a:lnTo>
                  <a:lnTo>
                    <a:pt x="988882" y="1269195"/>
                  </a:lnTo>
                  <a:lnTo>
                    <a:pt x="991423" y="1262849"/>
                  </a:lnTo>
                  <a:lnTo>
                    <a:pt x="994281" y="1256502"/>
                  </a:lnTo>
                  <a:lnTo>
                    <a:pt x="996186" y="1249838"/>
                  </a:lnTo>
                  <a:lnTo>
                    <a:pt x="997774" y="1243174"/>
                  </a:lnTo>
                  <a:lnTo>
                    <a:pt x="999044" y="1236510"/>
                  </a:lnTo>
                  <a:lnTo>
                    <a:pt x="999997" y="1229212"/>
                  </a:lnTo>
                  <a:lnTo>
                    <a:pt x="1000632" y="1222548"/>
                  </a:lnTo>
                  <a:lnTo>
                    <a:pt x="1000632" y="1215249"/>
                  </a:lnTo>
                  <a:lnTo>
                    <a:pt x="1000632" y="1208903"/>
                  </a:lnTo>
                  <a:lnTo>
                    <a:pt x="1000314" y="1203191"/>
                  </a:lnTo>
                  <a:lnTo>
                    <a:pt x="999679" y="1197479"/>
                  </a:lnTo>
                  <a:lnTo>
                    <a:pt x="998727" y="1191767"/>
                  </a:lnTo>
                  <a:lnTo>
                    <a:pt x="997456" y="1186055"/>
                  </a:lnTo>
                  <a:lnTo>
                    <a:pt x="996186" y="1180661"/>
                  </a:lnTo>
                  <a:lnTo>
                    <a:pt x="994598" y="1175266"/>
                  </a:lnTo>
                  <a:lnTo>
                    <a:pt x="992375" y="1169872"/>
                  </a:lnTo>
                  <a:lnTo>
                    <a:pt x="990152" y="1164794"/>
                  </a:lnTo>
                  <a:lnTo>
                    <a:pt x="987929" y="1159400"/>
                  </a:lnTo>
                  <a:lnTo>
                    <a:pt x="985389" y="1154640"/>
                  </a:lnTo>
                  <a:lnTo>
                    <a:pt x="982849" y="1149563"/>
                  </a:lnTo>
                  <a:lnTo>
                    <a:pt x="979355" y="1144803"/>
                  </a:lnTo>
                  <a:lnTo>
                    <a:pt x="976497" y="1139725"/>
                  </a:lnTo>
                  <a:lnTo>
                    <a:pt x="973004" y="1135283"/>
                  </a:lnTo>
                  <a:lnTo>
                    <a:pt x="969829" y="1130840"/>
                  </a:lnTo>
                  <a:lnTo>
                    <a:pt x="987612" y="1126398"/>
                  </a:lnTo>
                  <a:lnTo>
                    <a:pt x="1005713" y="1121320"/>
                  </a:lnTo>
                  <a:lnTo>
                    <a:pt x="1023496" y="1115609"/>
                  </a:lnTo>
                  <a:lnTo>
                    <a:pt x="1041280" y="1109262"/>
                  </a:lnTo>
                  <a:lnTo>
                    <a:pt x="1058428" y="1101963"/>
                  </a:lnTo>
                  <a:lnTo>
                    <a:pt x="1075576" y="1094665"/>
                  </a:lnTo>
                  <a:lnTo>
                    <a:pt x="1092089" y="1086097"/>
                  </a:lnTo>
                  <a:lnTo>
                    <a:pt x="1108602" y="1076895"/>
                  </a:lnTo>
                  <a:lnTo>
                    <a:pt x="1124480" y="1067375"/>
                  </a:lnTo>
                  <a:lnTo>
                    <a:pt x="1140041" y="1056903"/>
                  </a:lnTo>
                  <a:lnTo>
                    <a:pt x="1155601" y="1046114"/>
                  </a:lnTo>
                  <a:lnTo>
                    <a:pt x="1170209" y="1034690"/>
                  </a:lnTo>
                  <a:lnTo>
                    <a:pt x="1184817" y="1022632"/>
                  </a:lnTo>
                  <a:lnTo>
                    <a:pt x="1198472" y="1009938"/>
                  </a:lnTo>
                  <a:lnTo>
                    <a:pt x="1211809" y="996928"/>
                  </a:lnTo>
                  <a:lnTo>
                    <a:pt x="1225147" y="983283"/>
                  </a:lnTo>
                  <a:lnTo>
                    <a:pt x="1228640" y="979792"/>
                  </a:lnTo>
                  <a:lnTo>
                    <a:pt x="1232451" y="982966"/>
                  </a:lnTo>
                  <a:lnTo>
                    <a:pt x="1257220" y="1002005"/>
                  </a:lnTo>
                  <a:lnTo>
                    <a:pt x="1281037" y="1021680"/>
                  </a:lnTo>
                  <a:lnTo>
                    <a:pt x="1304537" y="1041989"/>
                  </a:lnTo>
                  <a:lnTo>
                    <a:pt x="1316604" y="1052143"/>
                  </a:lnTo>
                  <a:lnTo>
                    <a:pt x="1327719" y="1062615"/>
                  </a:lnTo>
                  <a:lnTo>
                    <a:pt x="1338833" y="1073404"/>
                  </a:lnTo>
                  <a:lnTo>
                    <a:pt x="1349948" y="1084193"/>
                  </a:lnTo>
                  <a:lnTo>
                    <a:pt x="1361062" y="1094982"/>
                  </a:lnTo>
                  <a:lnTo>
                    <a:pt x="1371860" y="1105771"/>
                  </a:lnTo>
                  <a:lnTo>
                    <a:pt x="1382339" y="1116561"/>
                  </a:lnTo>
                  <a:lnTo>
                    <a:pt x="1392818" y="1127984"/>
                  </a:lnTo>
                  <a:lnTo>
                    <a:pt x="1403298" y="1139408"/>
                  </a:lnTo>
                  <a:lnTo>
                    <a:pt x="1413460" y="1150832"/>
                  </a:lnTo>
                  <a:lnTo>
                    <a:pt x="1423304" y="1162573"/>
                  </a:lnTo>
                  <a:lnTo>
                    <a:pt x="1433149" y="1174314"/>
                  </a:lnTo>
                  <a:lnTo>
                    <a:pt x="1442675" y="1186373"/>
                  </a:lnTo>
                  <a:lnTo>
                    <a:pt x="1452202" y="1198748"/>
                  </a:lnTo>
                  <a:lnTo>
                    <a:pt x="1461411" y="1210807"/>
                  </a:lnTo>
                  <a:lnTo>
                    <a:pt x="1470621" y="1223183"/>
                  </a:lnTo>
                  <a:lnTo>
                    <a:pt x="1479830" y="1235876"/>
                  </a:lnTo>
                  <a:lnTo>
                    <a:pt x="1488404" y="1248569"/>
                  </a:lnTo>
                  <a:lnTo>
                    <a:pt x="1496978" y="1261262"/>
                  </a:lnTo>
                  <a:lnTo>
                    <a:pt x="1505552" y="1274272"/>
                  </a:lnTo>
                  <a:lnTo>
                    <a:pt x="1513809" y="1287600"/>
                  </a:lnTo>
                  <a:lnTo>
                    <a:pt x="1521748" y="1300611"/>
                  </a:lnTo>
                  <a:lnTo>
                    <a:pt x="1529687" y="1314573"/>
                  </a:lnTo>
                  <a:lnTo>
                    <a:pt x="1537308" y="1328218"/>
                  </a:lnTo>
                  <a:lnTo>
                    <a:pt x="1544930" y="1341863"/>
                  </a:lnTo>
                  <a:lnTo>
                    <a:pt x="1552234" y="1355826"/>
                  </a:lnTo>
                  <a:lnTo>
                    <a:pt x="1559537" y="1369788"/>
                  </a:lnTo>
                  <a:lnTo>
                    <a:pt x="1566206" y="1384385"/>
                  </a:lnTo>
                  <a:lnTo>
                    <a:pt x="1573193" y="1398982"/>
                  </a:lnTo>
                  <a:lnTo>
                    <a:pt x="1579544" y="1413579"/>
                  </a:lnTo>
                  <a:lnTo>
                    <a:pt x="1586213" y="1428176"/>
                  </a:lnTo>
                  <a:lnTo>
                    <a:pt x="1592246" y="1443725"/>
                  </a:lnTo>
                  <a:lnTo>
                    <a:pt x="1598280" y="1458640"/>
                  </a:lnTo>
                  <a:lnTo>
                    <a:pt x="1603996" y="1473871"/>
                  </a:lnTo>
                  <a:lnTo>
                    <a:pt x="1609712" y="1489738"/>
                  </a:lnTo>
                  <a:lnTo>
                    <a:pt x="1614793" y="1505287"/>
                  </a:lnTo>
                  <a:lnTo>
                    <a:pt x="1620191" y="1521153"/>
                  </a:lnTo>
                  <a:lnTo>
                    <a:pt x="1624955" y="1537337"/>
                  </a:lnTo>
                  <a:lnTo>
                    <a:pt x="1630036" y="1553521"/>
                  </a:lnTo>
                  <a:lnTo>
                    <a:pt x="1634482" y="1570339"/>
                  </a:lnTo>
                  <a:lnTo>
                    <a:pt x="1638610" y="1586840"/>
                  </a:lnTo>
                  <a:lnTo>
                    <a:pt x="1643056" y="1603976"/>
                  </a:lnTo>
                  <a:lnTo>
                    <a:pt x="1646867" y="1620794"/>
                  </a:lnTo>
                  <a:lnTo>
                    <a:pt x="1650677" y="1637930"/>
                  </a:lnTo>
                  <a:lnTo>
                    <a:pt x="1654170" y="1655383"/>
                  </a:lnTo>
                  <a:lnTo>
                    <a:pt x="1657664" y="1673153"/>
                  </a:lnTo>
                  <a:lnTo>
                    <a:pt x="1660522" y="1690923"/>
                  </a:lnTo>
                  <a:lnTo>
                    <a:pt x="1663697" y="1709011"/>
                  </a:lnTo>
                  <a:lnTo>
                    <a:pt x="1666238" y="1727099"/>
                  </a:lnTo>
                  <a:lnTo>
                    <a:pt x="1668461" y="1745821"/>
                  </a:lnTo>
                  <a:lnTo>
                    <a:pt x="1670684" y="1764226"/>
                  </a:lnTo>
                  <a:lnTo>
                    <a:pt x="1672589" y="1783266"/>
                  </a:lnTo>
                  <a:lnTo>
                    <a:pt x="1674177" y="1802305"/>
                  </a:lnTo>
                  <a:lnTo>
                    <a:pt x="1676082" y="1821345"/>
                  </a:lnTo>
                  <a:lnTo>
                    <a:pt x="1677352" y="1841019"/>
                  </a:lnTo>
                  <a:lnTo>
                    <a:pt x="1678305" y="1860694"/>
                  </a:lnTo>
                  <a:lnTo>
                    <a:pt x="1679258" y="1880368"/>
                  </a:lnTo>
                  <a:lnTo>
                    <a:pt x="1679575" y="1900677"/>
                  </a:lnTo>
                  <a:lnTo>
                    <a:pt x="1679575" y="1903850"/>
                  </a:lnTo>
                  <a:lnTo>
                    <a:pt x="1677035" y="1905437"/>
                  </a:lnTo>
                  <a:lnTo>
                    <a:pt x="1653853" y="1918765"/>
                  </a:lnTo>
                  <a:lnTo>
                    <a:pt x="1630353" y="1931775"/>
                  </a:lnTo>
                  <a:lnTo>
                    <a:pt x="1606854" y="1944151"/>
                  </a:lnTo>
                  <a:lnTo>
                    <a:pt x="1583037" y="1956209"/>
                  </a:lnTo>
                  <a:lnTo>
                    <a:pt x="1558902" y="1967950"/>
                  </a:lnTo>
                  <a:lnTo>
                    <a:pt x="1534768" y="1979374"/>
                  </a:lnTo>
                  <a:lnTo>
                    <a:pt x="1510316" y="1990163"/>
                  </a:lnTo>
                  <a:lnTo>
                    <a:pt x="1485864" y="2000635"/>
                  </a:lnTo>
                  <a:lnTo>
                    <a:pt x="1461411" y="2010790"/>
                  </a:lnTo>
                  <a:lnTo>
                    <a:pt x="1436642" y="2020627"/>
                  </a:lnTo>
                  <a:lnTo>
                    <a:pt x="1411872" y="2029512"/>
                  </a:lnTo>
                  <a:lnTo>
                    <a:pt x="1386785" y="2038397"/>
                  </a:lnTo>
                  <a:lnTo>
                    <a:pt x="1361380" y="2046965"/>
                  </a:lnTo>
                  <a:lnTo>
                    <a:pt x="1335975" y="2054581"/>
                  </a:lnTo>
                  <a:lnTo>
                    <a:pt x="1310570" y="2062514"/>
                  </a:lnTo>
                  <a:lnTo>
                    <a:pt x="1285166" y="2069495"/>
                  </a:lnTo>
                  <a:lnTo>
                    <a:pt x="1259443" y="2076159"/>
                  </a:lnTo>
                  <a:lnTo>
                    <a:pt x="1233403" y="2082506"/>
                  </a:lnTo>
                  <a:lnTo>
                    <a:pt x="1207681" y="2088535"/>
                  </a:lnTo>
                  <a:lnTo>
                    <a:pt x="1181959" y="2093929"/>
                  </a:lnTo>
                  <a:lnTo>
                    <a:pt x="1155919" y="2099007"/>
                  </a:lnTo>
                  <a:lnTo>
                    <a:pt x="1129561" y="2103767"/>
                  </a:lnTo>
                  <a:lnTo>
                    <a:pt x="1103204" y="2107892"/>
                  </a:lnTo>
                  <a:lnTo>
                    <a:pt x="1077164" y="2111382"/>
                  </a:lnTo>
                  <a:lnTo>
                    <a:pt x="1050806" y="2114873"/>
                  </a:lnTo>
                  <a:lnTo>
                    <a:pt x="1024131" y="2117729"/>
                  </a:lnTo>
                  <a:lnTo>
                    <a:pt x="997774" y="2119950"/>
                  </a:lnTo>
                  <a:lnTo>
                    <a:pt x="971099" y="2121854"/>
                  </a:lnTo>
                  <a:lnTo>
                    <a:pt x="944424" y="2123441"/>
                  </a:lnTo>
                  <a:lnTo>
                    <a:pt x="917749" y="2125028"/>
                  </a:lnTo>
                  <a:lnTo>
                    <a:pt x="891074" y="2125662"/>
                  </a:lnTo>
                  <a:lnTo>
                    <a:pt x="864399" y="2125662"/>
                  </a:lnTo>
                  <a:lnTo>
                    <a:pt x="835818" y="2125662"/>
                  </a:lnTo>
                  <a:lnTo>
                    <a:pt x="807238" y="2124710"/>
                  </a:lnTo>
                  <a:lnTo>
                    <a:pt x="778657" y="2123124"/>
                  </a:lnTo>
                  <a:lnTo>
                    <a:pt x="750395" y="2121537"/>
                  </a:lnTo>
                  <a:lnTo>
                    <a:pt x="722132" y="2119316"/>
                  </a:lnTo>
                  <a:lnTo>
                    <a:pt x="693869" y="2116777"/>
                  </a:lnTo>
                  <a:lnTo>
                    <a:pt x="665606" y="2113604"/>
                  </a:lnTo>
                  <a:lnTo>
                    <a:pt x="637661" y="2109478"/>
                  </a:lnTo>
                  <a:lnTo>
                    <a:pt x="609398" y="2105353"/>
                  </a:lnTo>
                  <a:lnTo>
                    <a:pt x="581453" y="2100593"/>
                  </a:lnTo>
                  <a:lnTo>
                    <a:pt x="553825" y="2095199"/>
                  </a:lnTo>
                  <a:lnTo>
                    <a:pt x="525880" y="2089487"/>
                  </a:lnTo>
                  <a:lnTo>
                    <a:pt x="498252" y="2083458"/>
                  </a:lnTo>
                  <a:lnTo>
                    <a:pt x="470624" y="2076476"/>
                  </a:lnTo>
                  <a:lnTo>
                    <a:pt x="443314" y="2069495"/>
                  </a:lnTo>
                  <a:lnTo>
                    <a:pt x="416321" y="2061879"/>
                  </a:lnTo>
                  <a:lnTo>
                    <a:pt x="389011" y="2053629"/>
                  </a:lnTo>
                  <a:lnTo>
                    <a:pt x="362019" y="2045378"/>
                  </a:lnTo>
                  <a:lnTo>
                    <a:pt x="335343" y="2036176"/>
                  </a:lnTo>
                  <a:lnTo>
                    <a:pt x="308668" y="2026656"/>
                  </a:lnTo>
                  <a:lnTo>
                    <a:pt x="282311" y="2016502"/>
                  </a:lnTo>
                  <a:lnTo>
                    <a:pt x="255953" y="2006030"/>
                  </a:lnTo>
                  <a:lnTo>
                    <a:pt x="229913" y="1994923"/>
                  </a:lnTo>
                  <a:lnTo>
                    <a:pt x="203556" y="1983499"/>
                  </a:lnTo>
                  <a:lnTo>
                    <a:pt x="177833" y="1971441"/>
                  </a:lnTo>
                  <a:lnTo>
                    <a:pt x="152429" y="1959065"/>
                  </a:lnTo>
                  <a:lnTo>
                    <a:pt x="127024" y="1946372"/>
                  </a:lnTo>
                  <a:lnTo>
                    <a:pt x="101619" y="1933044"/>
                  </a:lnTo>
                  <a:lnTo>
                    <a:pt x="76532" y="1919399"/>
                  </a:lnTo>
                  <a:lnTo>
                    <a:pt x="51762" y="1905437"/>
                  </a:lnTo>
                  <a:lnTo>
                    <a:pt x="27310" y="1890523"/>
                  </a:lnTo>
                  <a:lnTo>
                    <a:pt x="2858" y="1875291"/>
                  </a:lnTo>
                  <a:lnTo>
                    <a:pt x="0" y="1888301"/>
                  </a:lnTo>
                  <a:lnTo>
                    <a:pt x="0" y="1870531"/>
                  </a:lnTo>
                  <a:lnTo>
                    <a:pt x="952" y="1850222"/>
                  </a:lnTo>
                  <a:lnTo>
                    <a:pt x="2223" y="1829913"/>
                  </a:lnTo>
                  <a:lnTo>
                    <a:pt x="3493" y="1809604"/>
                  </a:lnTo>
                  <a:lnTo>
                    <a:pt x="5398" y="1790247"/>
                  </a:lnTo>
                  <a:lnTo>
                    <a:pt x="6986" y="1770573"/>
                  </a:lnTo>
                  <a:lnTo>
                    <a:pt x="9209" y="1750898"/>
                  </a:lnTo>
                  <a:lnTo>
                    <a:pt x="11749" y="1732176"/>
                  </a:lnTo>
                  <a:lnTo>
                    <a:pt x="14290" y="1713136"/>
                  </a:lnTo>
                  <a:lnTo>
                    <a:pt x="17148" y="1694414"/>
                  </a:lnTo>
                  <a:lnTo>
                    <a:pt x="20006" y="1676009"/>
                  </a:lnTo>
                  <a:lnTo>
                    <a:pt x="23499" y="1657604"/>
                  </a:lnTo>
                  <a:lnTo>
                    <a:pt x="26992" y="1639834"/>
                  </a:lnTo>
                  <a:lnTo>
                    <a:pt x="30486" y="1621746"/>
                  </a:lnTo>
                  <a:lnTo>
                    <a:pt x="34931" y="1604293"/>
                  </a:lnTo>
                  <a:lnTo>
                    <a:pt x="38742" y="1586840"/>
                  </a:lnTo>
                  <a:lnTo>
                    <a:pt x="43188" y="1569704"/>
                  </a:lnTo>
                  <a:lnTo>
                    <a:pt x="47951" y="1552569"/>
                  </a:lnTo>
                  <a:lnTo>
                    <a:pt x="52715" y="1536068"/>
                  </a:lnTo>
                  <a:lnTo>
                    <a:pt x="57796" y="1519249"/>
                  </a:lnTo>
                  <a:lnTo>
                    <a:pt x="62877" y="1503066"/>
                  </a:lnTo>
                  <a:lnTo>
                    <a:pt x="68593" y="1486564"/>
                  </a:lnTo>
                  <a:lnTo>
                    <a:pt x="73991" y="1470698"/>
                  </a:lnTo>
                  <a:lnTo>
                    <a:pt x="80025" y="1455149"/>
                  </a:lnTo>
                  <a:lnTo>
                    <a:pt x="86059" y="1439283"/>
                  </a:lnTo>
                  <a:lnTo>
                    <a:pt x="92410" y="1424051"/>
                  </a:lnTo>
                  <a:lnTo>
                    <a:pt x="98761" y="1409137"/>
                  </a:lnTo>
                  <a:lnTo>
                    <a:pt x="105430" y="1393905"/>
                  </a:lnTo>
                  <a:lnTo>
                    <a:pt x="112098" y="1378990"/>
                  </a:lnTo>
                  <a:lnTo>
                    <a:pt x="119402" y="1364393"/>
                  </a:lnTo>
                  <a:lnTo>
                    <a:pt x="126706" y="1350114"/>
                  </a:lnTo>
                  <a:lnTo>
                    <a:pt x="134010" y="1335834"/>
                  </a:lnTo>
                  <a:lnTo>
                    <a:pt x="141632" y="1321871"/>
                  </a:lnTo>
                  <a:lnTo>
                    <a:pt x="149571" y="1307909"/>
                  </a:lnTo>
                  <a:lnTo>
                    <a:pt x="157510" y="1294264"/>
                  </a:lnTo>
                  <a:lnTo>
                    <a:pt x="165766" y="1280936"/>
                  </a:lnTo>
                  <a:lnTo>
                    <a:pt x="174023" y="1267291"/>
                  </a:lnTo>
                  <a:lnTo>
                    <a:pt x="182597" y="1253963"/>
                  </a:lnTo>
                  <a:lnTo>
                    <a:pt x="191171" y="1241270"/>
                  </a:lnTo>
                  <a:lnTo>
                    <a:pt x="200380" y="1228260"/>
                  </a:lnTo>
                  <a:lnTo>
                    <a:pt x="209589" y="1215884"/>
                  </a:lnTo>
                  <a:lnTo>
                    <a:pt x="218799" y="1203191"/>
                  </a:lnTo>
                  <a:lnTo>
                    <a:pt x="228008" y="1191133"/>
                  </a:lnTo>
                  <a:lnTo>
                    <a:pt x="237852" y="1178757"/>
                  </a:lnTo>
                  <a:lnTo>
                    <a:pt x="247697" y="1167016"/>
                  </a:lnTo>
                  <a:lnTo>
                    <a:pt x="257541" y="1155275"/>
                  </a:lnTo>
                  <a:lnTo>
                    <a:pt x="267703" y="1143533"/>
                  </a:lnTo>
                  <a:lnTo>
                    <a:pt x="278182" y="1132110"/>
                  </a:lnTo>
                  <a:lnTo>
                    <a:pt x="288662" y="1120686"/>
                  </a:lnTo>
                  <a:lnTo>
                    <a:pt x="298824" y="1109579"/>
                  </a:lnTo>
                  <a:lnTo>
                    <a:pt x="309938" y="1098473"/>
                  </a:lnTo>
                  <a:lnTo>
                    <a:pt x="320735" y="1087684"/>
                  </a:lnTo>
                  <a:lnTo>
                    <a:pt x="331850" y="1076895"/>
                  </a:lnTo>
                  <a:lnTo>
                    <a:pt x="343282" y="1066423"/>
                  </a:lnTo>
                  <a:lnTo>
                    <a:pt x="354715" y="1055951"/>
                  </a:lnTo>
                  <a:lnTo>
                    <a:pt x="366147" y="1045797"/>
                  </a:lnTo>
                  <a:lnTo>
                    <a:pt x="377897" y="1035642"/>
                  </a:lnTo>
                  <a:lnTo>
                    <a:pt x="389964" y="1025805"/>
                  </a:lnTo>
                  <a:lnTo>
                    <a:pt x="401714" y="1015968"/>
                  </a:lnTo>
                  <a:lnTo>
                    <a:pt x="414099" y="1006448"/>
                  </a:lnTo>
                  <a:lnTo>
                    <a:pt x="426801" y="996928"/>
                  </a:lnTo>
                  <a:lnTo>
                    <a:pt x="439186" y="987408"/>
                  </a:lnTo>
                  <a:lnTo>
                    <a:pt x="451571" y="977888"/>
                  </a:lnTo>
                  <a:lnTo>
                    <a:pt x="477293" y="960118"/>
                  </a:lnTo>
                  <a:lnTo>
                    <a:pt x="481421" y="957262"/>
                  </a:lnTo>
                  <a:close/>
                  <a:moveTo>
                    <a:pt x="839471" y="0"/>
                  </a:moveTo>
                  <a:lnTo>
                    <a:pt x="852171" y="0"/>
                  </a:lnTo>
                  <a:lnTo>
                    <a:pt x="865506" y="0"/>
                  </a:lnTo>
                  <a:lnTo>
                    <a:pt x="878206" y="636"/>
                  </a:lnTo>
                  <a:lnTo>
                    <a:pt x="890906" y="1271"/>
                  </a:lnTo>
                  <a:lnTo>
                    <a:pt x="903288" y="2542"/>
                  </a:lnTo>
                  <a:lnTo>
                    <a:pt x="915988" y="3813"/>
                  </a:lnTo>
                  <a:lnTo>
                    <a:pt x="928371" y="5719"/>
                  </a:lnTo>
                  <a:lnTo>
                    <a:pt x="940436" y="7943"/>
                  </a:lnTo>
                  <a:lnTo>
                    <a:pt x="952818" y="10167"/>
                  </a:lnTo>
                  <a:lnTo>
                    <a:pt x="964883" y="12708"/>
                  </a:lnTo>
                  <a:lnTo>
                    <a:pt x="976631" y="15568"/>
                  </a:lnTo>
                  <a:lnTo>
                    <a:pt x="988696" y="19062"/>
                  </a:lnTo>
                  <a:lnTo>
                    <a:pt x="1000443" y="22239"/>
                  </a:lnTo>
                  <a:lnTo>
                    <a:pt x="1011873" y="26052"/>
                  </a:lnTo>
                  <a:lnTo>
                    <a:pt x="1023621" y="30182"/>
                  </a:lnTo>
                  <a:lnTo>
                    <a:pt x="1034733" y="34630"/>
                  </a:lnTo>
                  <a:lnTo>
                    <a:pt x="1046163" y="39395"/>
                  </a:lnTo>
                  <a:lnTo>
                    <a:pt x="1057276" y="44161"/>
                  </a:lnTo>
                  <a:lnTo>
                    <a:pt x="1068388" y="48926"/>
                  </a:lnTo>
                  <a:lnTo>
                    <a:pt x="1079183" y="54645"/>
                  </a:lnTo>
                  <a:lnTo>
                    <a:pt x="1089661" y="60046"/>
                  </a:lnTo>
                  <a:lnTo>
                    <a:pt x="1100456" y="66082"/>
                  </a:lnTo>
                  <a:lnTo>
                    <a:pt x="1110616" y="72119"/>
                  </a:lnTo>
                  <a:lnTo>
                    <a:pt x="1120776" y="78790"/>
                  </a:lnTo>
                  <a:lnTo>
                    <a:pt x="1130936" y="85462"/>
                  </a:lnTo>
                  <a:lnTo>
                    <a:pt x="1140461" y="92134"/>
                  </a:lnTo>
                  <a:lnTo>
                    <a:pt x="1150303" y="99123"/>
                  </a:lnTo>
                  <a:lnTo>
                    <a:pt x="1159828" y="106430"/>
                  </a:lnTo>
                  <a:lnTo>
                    <a:pt x="1169353" y="114055"/>
                  </a:lnTo>
                  <a:lnTo>
                    <a:pt x="1178561" y="121680"/>
                  </a:lnTo>
                  <a:lnTo>
                    <a:pt x="1187133" y="129623"/>
                  </a:lnTo>
                  <a:lnTo>
                    <a:pt x="1196023" y="137883"/>
                  </a:lnTo>
                  <a:lnTo>
                    <a:pt x="1204596" y="146143"/>
                  </a:lnTo>
                  <a:lnTo>
                    <a:pt x="1213168" y="155039"/>
                  </a:lnTo>
                  <a:lnTo>
                    <a:pt x="1221106" y="163299"/>
                  </a:lnTo>
                  <a:lnTo>
                    <a:pt x="1229043" y="172513"/>
                  </a:lnTo>
                  <a:lnTo>
                    <a:pt x="1236981" y="181726"/>
                  </a:lnTo>
                  <a:lnTo>
                    <a:pt x="1244283" y="190939"/>
                  </a:lnTo>
                  <a:lnTo>
                    <a:pt x="1251586" y="200153"/>
                  </a:lnTo>
                  <a:lnTo>
                    <a:pt x="1258888" y="210001"/>
                  </a:lnTo>
                  <a:lnTo>
                    <a:pt x="1265556" y="219850"/>
                  </a:lnTo>
                  <a:lnTo>
                    <a:pt x="1272223" y="230017"/>
                  </a:lnTo>
                  <a:lnTo>
                    <a:pt x="1278256" y="240183"/>
                  </a:lnTo>
                  <a:lnTo>
                    <a:pt x="1284606" y="250667"/>
                  </a:lnTo>
                  <a:lnTo>
                    <a:pt x="1290321" y="261151"/>
                  </a:lnTo>
                  <a:lnTo>
                    <a:pt x="1296353" y="271953"/>
                  </a:lnTo>
                  <a:lnTo>
                    <a:pt x="1301433" y="282755"/>
                  </a:lnTo>
                  <a:lnTo>
                    <a:pt x="1306831" y="293239"/>
                  </a:lnTo>
                  <a:lnTo>
                    <a:pt x="1311593" y="304359"/>
                  </a:lnTo>
                  <a:lnTo>
                    <a:pt x="1316356" y="315796"/>
                  </a:lnTo>
                  <a:lnTo>
                    <a:pt x="1320483" y="327234"/>
                  </a:lnTo>
                  <a:lnTo>
                    <a:pt x="1324293" y="338671"/>
                  </a:lnTo>
                  <a:lnTo>
                    <a:pt x="1328421" y="350426"/>
                  </a:lnTo>
                  <a:lnTo>
                    <a:pt x="1331913" y="362181"/>
                  </a:lnTo>
                  <a:lnTo>
                    <a:pt x="1335088" y="373936"/>
                  </a:lnTo>
                  <a:lnTo>
                    <a:pt x="1337946" y="386009"/>
                  </a:lnTo>
                  <a:lnTo>
                    <a:pt x="1340803" y="398081"/>
                  </a:lnTo>
                  <a:lnTo>
                    <a:pt x="1343026" y="410472"/>
                  </a:lnTo>
                  <a:lnTo>
                    <a:pt x="1344931" y="422862"/>
                  </a:lnTo>
                  <a:lnTo>
                    <a:pt x="1346518" y="435252"/>
                  </a:lnTo>
                  <a:lnTo>
                    <a:pt x="1348106" y="447643"/>
                  </a:lnTo>
                  <a:lnTo>
                    <a:pt x="1349058" y="460033"/>
                  </a:lnTo>
                  <a:lnTo>
                    <a:pt x="1350011" y="472741"/>
                  </a:lnTo>
                  <a:lnTo>
                    <a:pt x="1350646" y="485449"/>
                  </a:lnTo>
                  <a:lnTo>
                    <a:pt x="1350963" y="498475"/>
                  </a:lnTo>
                  <a:lnTo>
                    <a:pt x="1350646" y="513407"/>
                  </a:lnTo>
                  <a:lnTo>
                    <a:pt x="1349693" y="528975"/>
                  </a:lnTo>
                  <a:lnTo>
                    <a:pt x="1348423" y="543907"/>
                  </a:lnTo>
                  <a:lnTo>
                    <a:pt x="1347153" y="558521"/>
                  </a:lnTo>
                  <a:lnTo>
                    <a:pt x="1345248" y="573453"/>
                  </a:lnTo>
                  <a:lnTo>
                    <a:pt x="1342708" y="588067"/>
                  </a:lnTo>
                  <a:lnTo>
                    <a:pt x="1339851" y="602682"/>
                  </a:lnTo>
                  <a:lnTo>
                    <a:pt x="1336358" y="616660"/>
                  </a:lnTo>
                  <a:lnTo>
                    <a:pt x="1332866" y="631275"/>
                  </a:lnTo>
                  <a:lnTo>
                    <a:pt x="1328738" y="645254"/>
                  </a:lnTo>
                  <a:lnTo>
                    <a:pt x="1324293" y="658915"/>
                  </a:lnTo>
                  <a:lnTo>
                    <a:pt x="1319531" y="672576"/>
                  </a:lnTo>
                  <a:lnTo>
                    <a:pt x="1314133" y="685920"/>
                  </a:lnTo>
                  <a:lnTo>
                    <a:pt x="1308418" y="699263"/>
                  </a:lnTo>
                  <a:lnTo>
                    <a:pt x="1302386" y="712607"/>
                  </a:lnTo>
                  <a:lnTo>
                    <a:pt x="1296353" y="725315"/>
                  </a:lnTo>
                  <a:lnTo>
                    <a:pt x="1289368" y="738023"/>
                  </a:lnTo>
                  <a:lnTo>
                    <a:pt x="1282383" y="750413"/>
                  </a:lnTo>
                  <a:lnTo>
                    <a:pt x="1275081" y="762486"/>
                  </a:lnTo>
                  <a:lnTo>
                    <a:pt x="1267143" y="774559"/>
                  </a:lnTo>
                  <a:lnTo>
                    <a:pt x="1259206" y="786313"/>
                  </a:lnTo>
                  <a:lnTo>
                    <a:pt x="1250633" y="797751"/>
                  </a:lnTo>
                  <a:lnTo>
                    <a:pt x="1242061" y="809188"/>
                  </a:lnTo>
                  <a:lnTo>
                    <a:pt x="1232853" y="819990"/>
                  </a:lnTo>
                  <a:lnTo>
                    <a:pt x="1223963" y="830792"/>
                  </a:lnTo>
                  <a:lnTo>
                    <a:pt x="1214121" y="841276"/>
                  </a:lnTo>
                  <a:lnTo>
                    <a:pt x="1204278" y="851442"/>
                  </a:lnTo>
                  <a:lnTo>
                    <a:pt x="1193801" y="860974"/>
                  </a:lnTo>
                  <a:lnTo>
                    <a:pt x="1183323" y="870822"/>
                  </a:lnTo>
                  <a:lnTo>
                    <a:pt x="1172528" y="880036"/>
                  </a:lnTo>
                  <a:lnTo>
                    <a:pt x="1161733" y="889249"/>
                  </a:lnTo>
                  <a:lnTo>
                    <a:pt x="1150303" y="897827"/>
                  </a:lnTo>
                  <a:lnTo>
                    <a:pt x="1134746" y="909264"/>
                  </a:lnTo>
                  <a:lnTo>
                    <a:pt x="1118236" y="920066"/>
                  </a:lnTo>
                  <a:lnTo>
                    <a:pt x="1101408" y="929915"/>
                  </a:lnTo>
                  <a:lnTo>
                    <a:pt x="1084581" y="939446"/>
                  </a:lnTo>
                  <a:lnTo>
                    <a:pt x="1066801" y="948342"/>
                  </a:lnTo>
                  <a:lnTo>
                    <a:pt x="1048703" y="956602"/>
                  </a:lnTo>
                  <a:lnTo>
                    <a:pt x="1040131" y="960414"/>
                  </a:lnTo>
                  <a:lnTo>
                    <a:pt x="1030606" y="963909"/>
                  </a:lnTo>
                  <a:lnTo>
                    <a:pt x="1021398" y="967722"/>
                  </a:lnTo>
                  <a:lnTo>
                    <a:pt x="1011873" y="970899"/>
                  </a:lnTo>
                  <a:lnTo>
                    <a:pt x="1002348" y="973758"/>
                  </a:lnTo>
                  <a:lnTo>
                    <a:pt x="993141" y="976617"/>
                  </a:lnTo>
                  <a:lnTo>
                    <a:pt x="983616" y="979794"/>
                  </a:lnTo>
                  <a:lnTo>
                    <a:pt x="973773" y="982018"/>
                  </a:lnTo>
                  <a:lnTo>
                    <a:pt x="963931" y="984560"/>
                  </a:lnTo>
                  <a:lnTo>
                    <a:pt x="954088" y="986466"/>
                  </a:lnTo>
                  <a:lnTo>
                    <a:pt x="944246" y="988372"/>
                  </a:lnTo>
                  <a:lnTo>
                    <a:pt x="934403" y="990596"/>
                  </a:lnTo>
                  <a:lnTo>
                    <a:pt x="924561" y="991867"/>
                  </a:lnTo>
                  <a:lnTo>
                    <a:pt x="914401" y="993455"/>
                  </a:lnTo>
                  <a:lnTo>
                    <a:pt x="904241" y="994409"/>
                  </a:lnTo>
                  <a:lnTo>
                    <a:pt x="893763" y="995362"/>
                  </a:lnTo>
                  <a:lnTo>
                    <a:pt x="883603" y="995997"/>
                  </a:lnTo>
                  <a:lnTo>
                    <a:pt x="873126" y="996632"/>
                  </a:lnTo>
                  <a:lnTo>
                    <a:pt x="862648" y="996950"/>
                  </a:lnTo>
                  <a:lnTo>
                    <a:pt x="852171" y="996950"/>
                  </a:lnTo>
                  <a:lnTo>
                    <a:pt x="840423" y="996950"/>
                  </a:lnTo>
                  <a:lnTo>
                    <a:pt x="828358" y="996315"/>
                  </a:lnTo>
                  <a:lnTo>
                    <a:pt x="816293" y="995679"/>
                  </a:lnTo>
                  <a:lnTo>
                    <a:pt x="804546" y="994726"/>
                  </a:lnTo>
                  <a:lnTo>
                    <a:pt x="792798" y="993455"/>
                  </a:lnTo>
                  <a:lnTo>
                    <a:pt x="781368" y="992185"/>
                  </a:lnTo>
                  <a:lnTo>
                    <a:pt x="769621" y="990278"/>
                  </a:lnTo>
                  <a:lnTo>
                    <a:pt x="758191" y="988054"/>
                  </a:lnTo>
                  <a:lnTo>
                    <a:pt x="746761" y="985831"/>
                  </a:lnTo>
                  <a:lnTo>
                    <a:pt x="735331" y="983289"/>
                  </a:lnTo>
                  <a:lnTo>
                    <a:pt x="724218" y="980430"/>
                  </a:lnTo>
                  <a:lnTo>
                    <a:pt x="713106" y="977253"/>
                  </a:lnTo>
                  <a:lnTo>
                    <a:pt x="702311" y="973758"/>
                  </a:lnTo>
                  <a:lnTo>
                    <a:pt x="691198" y="970263"/>
                  </a:lnTo>
                  <a:lnTo>
                    <a:pt x="680721" y="966768"/>
                  </a:lnTo>
                  <a:lnTo>
                    <a:pt x="670243" y="962321"/>
                  </a:lnTo>
                  <a:lnTo>
                    <a:pt x="659448" y="958190"/>
                  </a:lnTo>
                  <a:lnTo>
                    <a:pt x="648971" y="953425"/>
                  </a:lnTo>
                  <a:lnTo>
                    <a:pt x="638811" y="948659"/>
                  </a:lnTo>
                  <a:lnTo>
                    <a:pt x="628651" y="943894"/>
                  </a:lnTo>
                  <a:lnTo>
                    <a:pt x="618491" y="938493"/>
                  </a:lnTo>
                  <a:lnTo>
                    <a:pt x="608648" y="933410"/>
                  </a:lnTo>
                  <a:lnTo>
                    <a:pt x="599123" y="927373"/>
                  </a:lnTo>
                  <a:lnTo>
                    <a:pt x="589281" y="921655"/>
                  </a:lnTo>
                  <a:lnTo>
                    <a:pt x="579756" y="915618"/>
                  </a:lnTo>
                  <a:lnTo>
                    <a:pt x="570548" y="909264"/>
                  </a:lnTo>
                  <a:lnTo>
                    <a:pt x="561023" y="902910"/>
                  </a:lnTo>
                  <a:lnTo>
                    <a:pt x="552133" y="895921"/>
                  </a:lnTo>
                  <a:lnTo>
                    <a:pt x="543561" y="889249"/>
                  </a:lnTo>
                  <a:lnTo>
                    <a:pt x="534671" y="881942"/>
                  </a:lnTo>
                  <a:lnTo>
                    <a:pt x="526098" y="874952"/>
                  </a:lnTo>
                  <a:lnTo>
                    <a:pt x="517526" y="867328"/>
                  </a:lnTo>
                  <a:lnTo>
                    <a:pt x="508318" y="858750"/>
                  </a:lnTo>
                  <a:lnTo>
                    <a:pt x="499428" y="849854"/>
                  </a:lnTo>
                  <a:lnTo>
                    <a:pt x="490538" y="840958"/>
                  </a:lnTo>
                  <a:lnTo>
                    <a:pt x="481648" y="831427"/>
                  </a:lnTo>
                  <a:lnTo>
                    <a:pt x="473711" y="821896"/>
                  </a:lnTo>
                  <a:lnTo>
                    <a:pt x="465456" y="812047"/>
                  </a:lnTo>
                  <a:lnTo>
                    <a:pt x="457518" y="801881"/>
                  </a:lnTo>
                  <a:lnTo>
                    <a:pt x="449898" y="791714"/>
                  </a:lnTo>
                  <a:lnTo>
                    <a:pt x="442596" y="781548"/>
                  </a:lnTo>
                  <a:lnTo>
                    <a:pt x="435293" y="770746"/>
                  </a:lnTo>
                  <a:lnTo>
                    <a:pt x="428626" y="759944"/>
                  </a:lnTo>
                  <a:lnTo>
                    <a:pt x="421958" y="749142"/>
                  </a:lnTo>
                  <a:lnTo>
                    <a:pt x="415608" y="738023"/>
                  </a:lnTo>
                  <a:lnTo>
                    <a:pt x="409576" y="726585"/>
                  </a:lnTo>
                  <a:lnTo>
                    <a:pt x="403861" y="715148"/>
                  </a:lnTo>
                  <a:lnTo>
                    <a:pt x="398463" y="703393"/>
                  </a:lnTo>
                  <a:lnTo>
                    <a:pt x="393383" y="691638"/>
                  </a:lnTo>
                  <a:lnTo>
                    <a:pt x="388303" y="679566"/>
                  </a:lnTo>
                  <a:lnTo>
                    <a:pt x="383858" y="667493"/>
                  </a:lnTo>
                  <a:lnTo>
                    <a:pt x="379731" y="655420"/>
                  </a:lnTo>
                  <a:lnTo>
                    <a:pt x="375603" y="643030"/>
                  </a:lnTo>
                  <a:lnTo>
                    <a:pt x="372111" y="630322"/>
                  </a:lnTo>
                  <a:lnTo>
                    <a:pt x="368936" y="617614"/>
                  </a:lnTo>
                  <a:lnTo>
                    <a:pt x="365443" y="604588"/>
                  </a:lnTo>
                  <a:lnTo>
                    <a:pt x="362903" y="591880"/>
                  </a:lnTo>
                  <a:lnTo>
                    <a:pt x="360681" y="578854"/>
                  </a:lnTo>
                  <a:lnTo>
                    <a:pt x="358776" y="565828"/>
                  </a:lnTo>
                  <a:lnTo>
                    <a:pt x="357188" y="552485"/>
                  </a:lnTo>
                  <a:lnTo>
                    <a:pt x="355601" y="539141"/>
                  </a:lnTo>
                  <a:lnTo>
                    <a:pt x="354648" y="525480"/>
                  </a:lnTo>
                  <a:lnTo>
                    <a:pt x="354331" y="511819"/>
                  </a:lnTo>
                  <a:lnTo>
                    <a:pt x="354013" y="498475"/>
                  </a:lnTo>
                  <a:lnTo>
                    <a:pt x="354331" y="485449"/>
                  </a:lnTo>
                  <a:lnTo>
                    <a:pt x="354648" y="472741"/>
                  </a:lnTo>
                  <a:lnTo>
                    <a:pt x="355601" y="460033"/>
                  </a:lnTo>
                  <a:lnTo>
                    <a:pt x="356871" y="447643"/>
                  </a:lnTo>
                  <a:lnTo>
                    <a:pt x="358141" y="434935"/>
                  </a:lnTo>
                  <a:lnTo>
                    <a:pt x="360046" y="422544"/>
                  </a:lnTo>
                  <a:lnTo>
                    <a:pt x="361951" y="410472"/>
                  </a:lnTo>
                  <a:lnTo>
                    <a:pt x="364173" y="397763"/>
                  </a:lnTo>
                  <a:lnTo>
                    <a:pt x="366713" y="385691"/>
                  </a:lnTo>
                  <a:lnTo>
                    <a:pt x="369888" y="373936"/>
                  </a:lnTo>
                  <a:lnTo>
                    <a:pt x="373063" y="361863"/>
                  </a:lnTo>
                  <a:lnTo>
                    <a:pt x="376556" y="350108"/>
                  </a:lnTo>
                  <a:lnTo>
                    <a:pt x="380683" y="338671"/>
                  </a:lnTo>
                  <a:lnTo>
                    <a:pt x="384493" y="326916"/>
                  </a:lnTo>
                  <a:lnTo>
                    <a:pt x="388621" y="315796"/>
                  </a:lnTo>
                  <a:lnTo>
                    <a:pt x="393383" y="304359"/>
                  </a:lnTo>
                  <a:lnTo>
                    <a:pt x="398146" y="293239"/>
                  </a:lnTo>
                  <a:lnTo>
                    <a:pt x="403543" y="282755"/>
                  </a:lnTo>
                  <a:lnTo>
                    <a:pt x="408623" y="271636"/>
                  </a:lnTo>
                  <a:lnTo>
                    <a:pt x="414656" y="261151"/>
                  </a:lnTo>
                  <a:lnTo>
                    <a:pt x="420371" y="250667"/>
                  </a:lnTo>
                  <a:lnTo>
                    <a:pt x="426721" y="240183"/>
                  </a:lnTo>
                  <a:lnTo>
                    <a:pt x="432753" y="230017"/>
                  </a:lnTo>
                  <a:lnTo>
                    <a:pt x="439421" y="219850"/>
                  </a:lnTo>
                  <a:lnTo>
                    <a:pt x="446088" y="210001"/>
                  </a:lnTo>
                  <a:lnTo>
                    <a:pt x="453391" y="200153"/>
                  </a:lnTo>
                  <a:lnTo>
                    <a:pt x="460693" y="190939"/>
                  </a:lnTo>
                  <a:lnTo>
                    <a:pt x="467996" y="181408"/>
                  </a:lnTo>
                  <a:lnTo>
                    <a:pt x="475933" y="172195"/>
                  </a:lnTo>
                  <a:lnTo>
                    <a:pt x="483871" y="163299"/>
                  </a:lnTo>
                  <a:lnTo>
                    <a:pt x="491808" y="154403"/>
                  </a:lnTo>
                  <a:lnTo>
                    <a:pt x="500381" y="146143"/>
                  </a:lnTo>
                  <a:lnTo>
                    <a:pt x="508953" y="137565"/>
                  </a:lnTo>
                  <a:lnTo>
                    <a:pt x="517526" y="129305"/>
                  </a:lnTo>
                  <a:lnTo>
                    <a:pt x="526416" y="121680"/>
                  </a:lnTo>
                  <a:lnTo>
                    <a:pt x="535623" y="113738"/>
                  </a:lnTo>
                  <a:lnTo>
                    <a:pt x="545148" y="106113"/>
                  </a:lnTo>
                  <a:lnTo>
                    <a:pt x="554673" y="99123"/>
                  </a:lnTo>
                  <a:lnTo>
                    <a:pt x="564516" y="92134"/>
                  </a:lnTo>
                  <a:lnTo>
                    <a:pt x="574041" y="85462"/>
                  </a:lnTo>
                  <a:lnTo>
                    <a:pt x="584201" y="78473"/>
                  </a:lnTo>
                  <a:lnTo>
                    <a:pt x="594361" y="72119"/>
                  </a:lnTo>
                  <a:lnTo>
                    <a:pt x="604838" y="66082"/>
                  </a:lnTo>
                  <a:lnTo>
                    <a:pt x="615316" y="60046"/>
                  </a:lnTo>
                  <a:lnTo>
                    <a:pt x="625793" y="54645"/>
                  </a:lnTo>
                  <a:lnTo>
                    <a:pt x="636906" y="48926"/>
                  </a:lnTo>
                  <a:lnTo>
                    <a:pt x="647701" y="44161"/>
                  </a:lnTo>
                  <a:lnTo>
                    <a:pt x="658813" y="39395"/>
                  </a:lnTo>
                  <a:lnTo>
                    <a:pt x="670243" y="34630"/>
                  </a:lnTo>
                  <a:lnTo>
                    <a:pt x="681356" y="30182"/>
                  </a:lnTo>
                  <a:lnTo>
                    <a:pt x="693103" y="26052"/>
                  </a:lnTo>
                  <a:lnTo>
                    <a:pt x="704533" y="22239"/>
                  </a:lnTo>
                  <a:lnTo>
                    <a:pt x="716281" y="19062"/>
                  </a:lnTo>
                  <a:lnTo>
                    <a:pt x="728346" y="15568"/>
                  </a:lnTo>
                  <a:lnTo>
                    <a:pt x="740093" y="12708"/>
                  </a:lnTo>
                  <a:lnTo>
                    <a:pt x="752158" y="10167"/>
                  </a:lnTo>
                  <a:lnTo>
                    <a:pt x="764541" y="7625"/>
                  </a:lnTo>
                  <a:lnTo>
                    <a:pt x="776606" y="5719"/>
                  </a:lnTo>
                  <a:lnTo>
                    <a:pt x="788988" y="3813"/>
                  </a:lnTo>
                  <a:lnTo>
                    <a:pt x="801688" y="2542"/>
                  </a:lnTo>
                  <a:lnTo>
                    <a:pt x="814071" y="1271"/>
                  </a:lnTo>
                  <a:lnTo>
                    <a:pt x="826771" y="636"/>
                  </a:lnTo>
                  <a:lnTo>
                    <a:pt x="839471" y="0"/>
                  </a:lnTo>
                  <a:close/>
                </a:path>
              </a:pathLst>
            </a:custGeom>
            <a:solidFill>
              <a:srgbClr val="054293"/>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latin typeface="微软雅黑" pitchFamily="34" charset="-122"/>
                <a:ea typeface="微软雅黑" pitchFamily="34" charset="-122"/>
              </a:endParaRPr>
            </a:p>
          </p:txBody>
        </p:sp>
      </p:grpSp>
      <p:sp>
        <p:nvSpPr>
          <p:cNvPr id="6" name="矩形 5"/>
          <p:cNvSpPr/>
          <p:nvPr/>
        </p:nvSpPr>
        <p:spPr>
          <a:xfrm flipH="1">
            <a:off x="3695831" y="2087005"/>
            <a:ext cx="2954655" cy="700769"/>
          </a:xfrm>
          <a:prstGeom prst="rect">
            <a:avLst/>
          </a:prstGeom>
          <a:ln>
            <a:noFill/>
          </a:ln>
        </p:spPr>
        <p:txBody>
          <a:bodyPr wrap="none">
            <a:spAutoFit/>
          </a:bodyPr>
          <a:lstStyle/>
          <a:p>
            <a:pPr fontAlgn="base">
              <a:lnSpc>
                <a:spcPct val="120000"/>
              </a:lnSpc>
            </a:pPr>
            <a:r>
              <a:rPr lang="zh-CN" altLang="en-US" sz="3600" b="1" dirty="0" smtClean="0">
                <a:solidFill>
                  <a:schemeClr val="bg1"/>
                </a:solidFill>
                <a:latin typeface="微软雅黑" pitchFamily="34" charset="-122"/>
                <a:ea typeface="微软雅黑" pitchFamily="34" charset="-122"/>
                <a:sym typeface="Arial" pitchFamily="34" charset="0"/>
              </a:rPr>
              <a:t>单击添加标题</a:t>
            </a:r>
            <a:endParaRPr lang="zh-CN" altLang="en-US" sz="3600" b="1" dirty="0">
              <a:solidFill>
                <a:schemeClr val="bg1"/>
              </a:solidFill>
              <a:latin typeface="微软雅黑" pitchFamily="34" charset="-122"/>
              <a:ea typeface="微软雅黑" pitchFamily="34" charset="-122"/>
              <a:sym typeface="Arial" pitchFamily="34" charset="0"/>
            </a:endParaRPr>
          </a:p>
        </p:txBody>
      </p:sp>
      <p:cxnSp>
        <p:nvCxnSpPr>
          <p:cNvPr id="7" name="直接连接符 6"/>
          <p:cNvCxnSpPr/>
          <p:nvPr/>
        </p:nvCxnSpPr>
        <p:spPr>
          <a:xfrm>
            <a:off x="3775285" y="2787774"/>
            <a:ext cx="2800866" cy="0"/>
          </a:xfrm>
          <a:prstGeom prst="line">
            <a:avLst/>
          </a:prstGeom>
          <a:ln w="9525">
            <a:solidFill>
              <a:schemeClr val="bg1"/>
            </a:solidFill>
            <a:prstDash val="sysDot"/>
          </a:ln>
          <a:effectLst/>
        </p:spPr>
        <p:style>
          <a:lnRef idx="1">
            <a:schemeClr val="accent1"/>
          </a:lnRef>
          <a:fillRef idx="0">
            <a:schemeClr val="accent1"/>
          </a:fillRef>
          <a:effectRef idx="0">
            <a:schemeClr val="accent1"/>
          </a:effectRef>
          <a:fontRef idx="minor">
            <a:schemeClr val="tx1"/>
          </a:fontRef>
        </p:style>
      </p:cxnSp>
      <p:sp>
        <p:nvSpPr>
          <p:cNvPr id="8" name="矩形 7"/>
          <p:cNvSpPr/>
          <p:nvPr/>
        </p:nvSpPr>
        <p:spPr>
          <a:xfrm flipH="1">
            <a:off x="3926027" y="2853859"/>
            <a:ext cx="2656496" cy="295466"/>
          </a:xfrm>
          <a:prstGeom prst="rect">
            <a:avLst/>
          </a:prstGeom>
        </p:spPr>
        <p:txBody>
          <a:bodyPr wrap="none">
            <a:spAutoFit/>
          </a:bodyPr>
          <a:lstStyle/>
          <a:p>
            <a:pPr fontAlgn="base">
              <a:lnSpc>
                <a:spcPct val="120000"/>
              </a:lnSpc>
            </a:pPr>
            <a:r>
              <a:rPr lang="en-US" altLang="zh-CN" sz="1100" dirty="0" smtClean="0">
                <a:solidFill>
                  <a:schemeClr val="bg1"/>
                </a:solidFill>
              </a:rPr>
              <a:t>Click to add a caption Click to add a caption</a:t>
            </a:r>
            <a:endParaRPr lang="zh-CN" altLang="en-US" sz="1100" dirty="0">
              <a:solidFill>
                <a:schemeClr val="bg1"/>
              </a:solidFill>
              <a:latin typeface="微软雅黑" pitchFamily="34" charset="-122"/>
              <a:ea typeface="微软雅黑" pitchFamily="34" charset="-122"/>
              <a:sym typeface="Arial" pitchFamily="34" charset="0"/>
            </a:endParaRPr>
          </a:p>
        </p:txBody>
      </p:sp>
    </p:spTree>
    <p:extLst>
      <p:ext uri="{BB962C8B-B14F-4D97-AF65-F5344CB8AC3E}">
        <p14:creationId xmlns:p14="http://schemas.microsoft.com/office/powerpoint/2010/main" val="4095726546"/>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2000"/>
                                        <p:tgtEl>
                                          <p:spTgt spid="2"/>
                                        </p:tgtEl>
                                      </p:cBhvr>
                                    </p:animEffect>
                                  </p:childTnLst>
                                </p:cTn>
                              </p:par>
                              <p:par>
                                <p:cTn id="8" presetID="53" presetClass="entr" presetSubtype="528" fill="hold" nodeType="withEffect">
                                  <p:stCondLst>
                                    <p:cond delay="2000"/>
                                  </p:stCondLst>
                                  <p:childTnLst>
                                    <p:set>
                                      <p:cBhvr>
                                        <p:cTn id="9" dur="1" fill="hold">
                                          <p:stCondLst>
                                            <p:cond delay="0"/>
                                          </p:stCondLst>
                                        </p:cTn>
                                        <p:tgtEl>
                                          <p:spTgt spid="3"/>
                                        </p:tgtEl>
                                        <p:attrNameLst>
                                          <p:attrName>style.visibility</p:attrName>
                                        </p:attrNameLst>
                                      </p:cBhvr>
                                      <p:to>
                                        <p:strVal val="visible"/>
                                      </p:to>
                                    </p:set>
                                    <p:anim calcmode="lin" valueType="num">
                                      <p:cBhvr>
                                        <p:cTn id="10" dur="1000" fill="hold"/>
                                        <p:tgtEl>
                                          <p:spTgt spid="3"/>
                                        </p:tgtEl>
                                        <p:attrNameLst>
                                          <p:attrName>ppt_w</p:attrName>
                                        </p:attrNameLst>
                                      </p:cBhvr>
                                      <p:tavLst>
                                        <p:tav tm="0">
                                          <p:val>
                                            <p:fltVal val="0"/>
                                          </p:val>
                                        </p:tav>
                                        <p:tav tm="100000">
                                          <p:val>
                                            <p:strVal val="#ppt_w"/>
                                          </p:val>
                                        </p:tav>
                                      </p:tavLst>
                                    </p:anim>
                                    <p:anim calcmode="lin" valueType="num">
                                      <p:cBhvr>
                                        <p:cTn id="11" dur="1000" fill="hold"/>
                                        <p:tgtEl>
                                          <p:spTgt spid="3"/>
                                        </p:tgtEl>
                                        <p:attrNameLst>
                                          <p:attrName>ppt_h</p:attrName>
                                        </p:attrNameLst>
                                      </p:cBhvr>
                                      <p:tavLst>
                                        <p:tav tm="0">
                                          <p:val>
                                            <p:fltVal val="0"/>
                                          </p:val>
                                        </p:tav>
                                        <p:tav tm="100000">
                                          <p:val>
                                            <p:strVal val="#ppt_h"/>
                                          </p:val>
                                        </p:tav>
                                      </p:tavLst>
                                    </p:anim>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fltVal val="0.5"/>
                                          </p:val>
                                        </p:tav>
                                        <p:tav tm="100000">
                                          <p:val>
                                            <p:strVal val="#ppt_x"/>
                                          </p:val>
                                        </p:tav>
                                      </p:tavLst>
                                    </p:anim>
                                    <p:anim calcmode="lin" valueType="num">
                                      <p:cBhvr>
                                        <p:cTn id="14" dur="1000" fill="hold"/>
                                        <p:tgtEl>
                                          <p:spTgt spid="3"/>
                                        </p:tgtEl>
                                        <p:attrNameLst>
                                          <p:attrName>ppt_y</p:attrName>
                                        </p:attrNameLst>
                                      </p:cBhvr>
                                      <p:tavLst>
                                        <p:tav tm="0">
                                          <p:val>
                                            <p:fltVal val="0.5"/>
                                          </p:val>
                                        </p:tav>
                                        <p:tav tm="100000">
                                          <p:val>
                                            <p:strVal val="#ppt_y"/>
                                          </p:val>
                                        </p:tav>
                                      </p:tavLst>
                                    </p:anim>
                                  </p:childTnLst>
                                </p:cTn>
                              </p:par>
                            </p:childTnLst>
                          </p:cTn>
                        </p:par>
                        <p:par>
                          <p:cTn id="15" fill="hold">
                            <p:stCondLst>
                              <p:cond delay="3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6">
                                            <p:txEl>
                                              <p:pRg st="0" end="0"/>
                                            </p:txEl>
                                          </p:spTgt>
                                        </p:tgtEl>
                                        <p:attrNameLst>
                                          <p:attrName>style.visibility</p:attrName>
                                        </p:attrNameLst>
                                      </p:cBhvr>
                                      <p:to>
                                        <p:strVal val="visible"/>
                                      </p:to>
                                    </p:set>
                                    <p:anim calcmode="lin" valueType="num">
                                      <p:cBhvr>
                                        <p:cTn id="18" dur="1000" fill="hold"/>
                                        <p:tgtEl>
                                          <p:spTgt spid="6">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9" dur="1000" fill="hold"/>
                                        <p:tgtEl>
                                          <p:spTgt spid="6">
                                            <p:txEl>
                                              <p:pRg st="0" end="0"/>
                                            </p:txEl>
                                          </p:spTgt>
                                        </p:tgtEl>
                                        <p:attrNameLst>
                                          <p:attrName>ppt_y</p:attrName>
                                        </p:attrNameLst>
                                      </p:cBhvr>
                                      <p:tavLst>
                                        <p:tav tm="0">
                                          <p:val>
                                            <p:strVal val="#ppt_y"/>
                                          </p:val>
                                        </p:tav>
                                        <p:tav tm="100000">
                                          <p:val>
                                            <p:strVal val="#ppt_y"/>
                                          </p:val>
                                        </p:tav>
                                      </p:tavLst>
                                    </p:anim>
                                    <p:anim calcmode="lin" valueType="num">
                                      <p:cBhvr>
                                        <p:cTn id="20" dur="1000" fill="hold"/>
                                        <p:tgtEl>
                                          <p:spTgt spid="6">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1" dur="1000" fill="hold"/>
                                        <p:tgtEl>
                                          <p:spTgt spid="6">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2" dur="1000" tmFilter="0,0; .5, 1; 1, 1"/>
                                        <p:tgtEl>
                                          <p:spTgt spid="6">
                                            <p:txEl>
                                              <p:pRg st="0" end="0"/>
                                            </p:txEl>
                                          </p:spTgt>
                                        </p:tgtEl>
                                      </p:cBhvr>
                                    </p:animEffect>
                                  </p:childTnLst>
                                </p:cTn>
                              </p:par>
                            </p:childTnLst>
                          </p:cTn>
                        </p:par>
                        <p:par>
                          <p:cTn id="23" fill="hold">
                            <p:stCondLst>
                              <p:cond delay="4500"/>
                            </p:stCondLst>
                            <p:childTnLst>
                              <p:par>
                                <p:cTn id="24" presetID="53" presetClass="entr" presetSubtype="16"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ppt_w</p:attrName>
                                        </p:attrNameLst>
                                      </p:cBhvr>
                                      <p:tavLst>
                                        <p:tav tm="0">
                                          <p:val>
                                            <p:fltVal val="0"/>
                                          </p:val>
                                        </p:tav>
                                        <p:tav tm="100000">
                                          <p:val>
                                            <p:strVal val="#ppt_w"/>
                                          </p:val>
                                        </p:tav>
                                      </p:tavLst>
                                    </p:anim>
                                    <p:anim calcmode="lin" valueType="num">
                                      <p:cBhvr>
                                        <p:cTn id="27" dur="500" fill="hold"/>
                                        <p:tgtEl>
                                          <p:spTgt spid="7"/>
                                        </p:tgtEl>
                                        <p:attrNameLst>
                                          <p:attrName>ppt_h</p:attrName>
                                        </p:attrNameLst>
                                      </p:cBhvr>
                                      <p:tavLst>
                                        <p:tav tm="0">
                                          <p:val>
                                            <p:fltVal val="0"/>
                                          </p:val>
                                        </p:tav>
                                        <p:tav tm="100000">
                                          <p:val>
                                            <p:strVal val="#ppt_h"/>
                                          </p:val>
                                        </p:tav>
                                      </p:tavLst>
                                    </p:anim>
                                    <p:animEffect transition="in" filter="fade">
                                      <p:cBhvr>
                                        <p:cTn id="28" dur="500"/>
                                        <p:tgtEl>
                                          <p:spTgt spid="7"/>
                                        </p:tgtEl>
                                      </p:cBhvr>
                                    </p:animEffect>
                                  </p:childTnLst>
                                </p:cTn>
                              </p:par>
                            </p:childTnLst>
                          </p:cTn>
                        </p:par>
                        <p:par>
                          <p:cTn id="29" fill="hold">
                            <p:stCondLst>
                              <p:cond delay="5000"/>
                            </p:stCondLst>
                            <p:childTnLst>
                              <p:par>
                                <p:cTn id="30" presetID="53" presetClass="entr" presetSubtype="16" fill="hold" nodeType="afterEffect">
                                  <p:stCondLst>
                                    <p:cond delay="0"/>
                                  </p:stCondLst>
                                  <p:childTnLst>
                                    <p:set>
                                      <p:cBhvr>
                                        <p:cTn id="31" dur="1" fill="hold">
                                          <p:stCondLst>
                                            <p:cond delay="0"/>
                                          </p:stCondLst>
                                        </p:cTn>
                                        <p:tgtEl>
                                          <p:spTgt spid="8">
                                            <p:txEl>
                                              <p:pRg st="0" end="0"/>
                                            </p:txEl>
                                          </p:spTgt>
                                        </p:tgtEl>
                                        <p:attrNameLst>
                                          <p:attrName>style.visibility</p:attrName>
                                        </p:attrNameLst>
                                      </p:cBhvr>
                                      <p:to>
                                        <p:strVal val="visible"/>
                                      </p:to>
                                    </p:set>
                                    <p:anim calcmode="lin" valueType="num">
                                      <p:cBhvr>
                                        <p:cTn id="32" dur="1000" fill="hold"/>
                                        <p:tgtEl>
                                          <p:spTgt spid="8">
                                            <p:txEl>
                                              <p:pRg st="0" end="0"/>
                                            </p:txEl>
                                          </p:spTgt>
                                        </p:tgtEl>
                                        <p:attrNameLst>
                                          <p:attrName>ppt_w</p:attrName>
                                        </p:attrNameLst>
                                      </p:cBhvr>
                                      <p:tavLst>
                                        <p:tav tm="0">
                                          <p:val>
                                            <p:fltVal val="0"/>
                                          </p:val>
                                        </p:tav>
                                        <p:tav tm="100000">
                                          <p:val>
                                            <p:strVal val="#ppt_w"/>
                                          </p:val>
                                        </p:tav>
                                      </p:tavLst>
                                    </p:anim>
                                    <p:anim calcmode="lin" valueType="num">
                                      <p:cBhvr>
                                        <p:cTn id="33" dur="1000" fill="hold"/>
                                        <p:tgtEl>
                                          <p:spTgt spid="8">
                                            <p:txEl>
                                              <p:pRg st="0" end="0"/>
                                            </p:txEl>
                                          </p:spTgt>
                                        </p:tgtEl>
                                        <p:attrNameLst>
                                          <p:attrName>ppt_h</p:attrName>
                                        </p:attrNameLst>
                                      </p:cBhvr>
                                      <p:tavLst>
                                        <p:tav tm="0">
                                          <p:val>
                                            <p:fltVal val="0"/>
                                          </p:val>
                                        </p:tav>
                                        <p:tav tm="100000">
                                          <p:val>
                                            <p:strVal val="#ppt_h"/>
                                          </p:val>
                                        </p:tav>
                                      </p:tavLst>
                                    </p:anim>
                                    <p:animEffect transition="in" filter="fade">
                                      <p:cBhvr>
                                        <p:cTn id="34" dur="10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7576" y="88049"/>
            <a:ext cx="1275751" cy="507687"/>
          </a:xfrm>
          <a:prstGeom prst="rect">
            <a:avLst/>
          </a:prstGeom>
          <a:noFill/>
        </p:spPr>
        <p:txBody>
          <a:bodyPr wrap="square" lIns="91425" tIns="45712" rIns="91425" bIns="45712" rtlCol="0">
            <a:spAutoFit/>
          </a:bodyPr>
          <a:lstStyle/>
          <a:p>
            <a:r>
              <a:rPr lang="en-US" altLang="zh-CN" sz="2699" b="1" spc="-112" dirty="0">
                <a:solidFill>
                  <a:srgbClr val="054293"/>
                </a:solidFill>
                <a:effectLst/>
                <a:latin typeface="Arial Black" pitchFamily="34" charset="0"/>
                <a:ea typeface="微软雅黑" pitchFamily="34" charset="-122"/>
              </a:rPr>
              <a:t>LOGO</a:t>
            </a:r>
            <a:endParaRPr lang="zh-CN" altLang="en-US" sz="2699" b="1" spc="-112" dirty="0">
              <a:solidFill>
                <a:srgbClr val="054293"/>
              </a:solidFill>
              <a:effectLst/>
              <a:latin typeface="Arial Black" pitchFamily="34" charset="0"/>
              <a:ea typeface="微软雅黑" pitchFamily="34" charset="-122"/>
            </a:endParaRPr>
          </a:p>
        </p:txBody>
      </p:sp>
      <p:cxnSp>
        <p:nvCxnSpPr>
          <p:cNvPr id="5" name="直接连接符 4"/>
          <p:cNvCxnSpPr/>
          <p:nvPr/>
        </p:nvCxnSpPr>
        <p:spPr>
          <a:xfrm>
            <a:off x="1171393" y="519997"/>
            <a:ext cx="7972607" cy="0"/>
          </a:xfrm>
          <a:prstGeom prst="line">
            <a:avLst/>
          </a:prstGeom>
          <a:ln w="25400">
            <a:solidFill>
              <a:srgbClr val="054293"/>
            </a:solidFill>
          </a:ln>
        </p:spPr>
        <p:style>
          <a:lnRef idx="1">
            <a:schemeClr val="accent1"/>
          </a:lnRef>
          <a:fillRef idx="0">
            <a:schemeClr val="accent1"/>
          </a:fillRef>
          <a:effectRef idx="0">
            <a:schemeClr val="accent1"/>
          </a:effectRef>
          <a:fontRef idx="minor">
            <a:schemeClr val="tx1"/>
          </a:fontRef>
        </p:style>
      </p:cxnSp>
      <p:sp>
        <p:nvSpPr>
          <p:cNvPr id="6" name="原创设计师QQ598969553            _19"/>
          <p:cNvSpPr txBox="1"/>
          <p:nvPr/>
        </p:nvSpPr>
        <p:spPr>
          <a:xfrm>
            <a:off x="1301004" y="128380"/>
            <a:ext cx="2465430" cy="415370"/>
          </a:xfrm>
          <a:prstGeom prst="rect">
            <a:avLst/>
          </a:prstGeom>
          <a:noFill/>
        </p:spPr>
        <p:txBody>
          <a:bodyPr wrap="square" rtlCol="0">
            <a:spAutoFit/>
          </a:bodyPr>
          <a:lstStyle/>
          <a:p>
            <a:pPr algn="ctr"/>
            <a:r>
              <a:rPr lang="zh-CN" altLang="en-US" sz="2099" b="1" dirty="0">
                <a:solidFill>
                  <a:srgbClr val="054293"/>
                </a:solidFill>
                <a:latin typeface="微软雅黑" pitchFamily="34" charset="-122"/>
                <a:ea typeface="微软雅黑" pitchFamily="34" charset="-122"/>
              </a:rPr>
              <a:t>点击输入标题内容</a:t>
            </a:r>
          </a:p>
        </p:txBody>
      </p:sp>
      <p:sp>
        <p:nvSpPr>
          <p:cNvPr id="7" name="Oval 6"/>
          <p:cNvSpPr>
            <a:spLocks noChangeArrowheads="1"/>
          </p:cNvSpPr>
          <p:nvPr/>
        </p:nvSpPr>
        <p:spPr bwMode="auto">
          <a:xfrm>
            <a:off x="1228086" y="1207110"/>
            <a:ext cx="3767556" cy="3769936"/>
          </a:xfrm>
          <a:prstGeom prst="ellipse">
            <a:avLst/>
          </a:prstGeom>
          <a:noFill/>
          <a:ln w="9">
            <a:solidFill>
              <a:srgbClr val="1848C0"/>
            </a:solidFill>
            <a:prstDash val="dash"/>
            <a:bevel/>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b="1"/>
          </a:p>
        </p:txBody>
      </p:sp>
      <p:sp>
        <p:nvSpPr>
          <p:cNvPr id="8" name="Oval 10"/>
          <p:cNvSpPr>
            <a:spLocks noChangeArrowheads="1"/>
          </p:cNvSpPr>
          <p:nvPr/>
        </p:nvSpPr>
        <p:spPr bwMode="auto">
          <a:xfrm>
            <a:off x="4051968" y="1378471"/>
            <a:ext cx="439112" cy="440302"/>
          </a:xfrm>
          <a:prstGeom prst="ellipse">
            <a:avLst/>
          </a:prstGeom>
          <a:solidFill>
            <a:srgbClr val="054293"/>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1</a:t>
            </a:r>
            <a:endParaRPr lang="zh-CN" altLang="en-US" sz="17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Oval 11"/>
          <p:cNvSpPr>
            <a:spLocks noChangeArrowheads="1"/>
          </p:cNvSpPr>
          <p:nvPr/>
        </p:nvSpPr>
        <p:spPr bwMode="auto">
          <a:xfrm>
            <a:off x="4051968" y="4365384"/>
            <a:ext cx="439112" cy="440302"/>
          </a:xfrm>
          <a:prstGeom prst="ellipse">
            <a:avLst/>
          </a:prstGeom>
          <a:solidFill>
            <a:srgbClr val="054293"/>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5</a:t>
            </a:r>
            <a:endParaRPr lang="zh-CN" altLang="en-US" sz="17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Oval 12"/>
          <p:cNvSpPr>
            <a:spLocks noChangeArrowheads="1"/>
          </p:cNvSpPr>
          <p:nvPr/>
        </p:nvSpPr>
        <p:spPr bwMode="auto">
          <a:xfrm>
            <a:off x="4580331" y="3672801"/>
            <a:ext cx="440302" cy="437922"/>
          </a:xfrm>
          <a:prstGeom prst="ellipse">
            <a:avLst/>
          </a:prstGeom>
          <a:solidFill>
            <a:srgbClr val="054293"/>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4</a:t>
            </a:r>
            <a:endParaRPr lang="zh-CN" altLang="en-US" sz="17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Oval 13"/>
          <p:cNvSpPr>
            <a:spLocks noChangeArrowheads="1"/>
          </p:cNvSpPr>
          <p:nvPr/>
        </p:nvSpPr>
        <p:spPr bwMode="auto">
          <a:xfrm>
            <a:off x="4580331" y="2073434"/>
            <a:ext cx="440302" cy="437922"/>
          </a:xfrm>
          <a:prstGeom prst="ellipse">
            <a:avLst/>
          </a:prstGeom>
          <a:solidFill>
            <a:srgbClr val="054293"/>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a:t>
            </a:r>
            <a:endParaRPr lang="zh-CN" altLang="en-US" sz="17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Oval 14"/>
          <p:cNvSpPr>
            <a:spLocks noChangeArrowheads="1"/>
          </p:cNvSpPr>
          <p:nvPr/>
        </p:nvSpPr>
        <p:spPr bwMode="auto">
          <a:xfrm>
            <a:off x="4751691" y="2873117"/>
            <a:ext cx="439112" cy="437922"/>
          </a:xfrm>
          <a:prstGeom prst="ellipse">
            <a:avLst/>
          </a:prstGeom>
          <a:solidFill>
            <a:srgbClr val="054293"/>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3</a:t>
            </a:r>
            <a:endParaRPr lang="zh-CN" altLang="en-US" sz="17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TextBox 19"/>
          <p:cNvSpPr>
            <a:spLocks noChangeArrowheads="1"/>
          </p:cNvSpPr>
          <p:nvPr/>
        </p:nvSpPr>
        <p:spPr bwMode="auto">
          <a:xfrm>
            <a:off x="4751692" y="1207110"/>
            <a:ext cx="2709641"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b="1" dirty="0">
                <a:latin typeface="微软雅黑" panose="020B0503020204020204" pitchFamily="34" charset="-122"/>
                <a:ea typeface="微软雅黑" panose="020B0503020204020204" pitchFamily="34" charset="-122"/>
                <a:sym typeface="微软雅黑" panose="020B0503020204020204" pitchFamily="34" charset="-122"/>
              </a:rPr>
              <a:t>这里可以添加主要内容这里可以添加主要内容</a:t>
            </a:r>
            <a:endParaRPr lang="zh-CN" altLang="en-US" sz="1574" dirty="0"/>
          </a:p>
        </p:txBody>
      </p:sp>
      <p:sp>
        <p:nvSpPr>
          <p:cNvPr id="14" name="TextBox 20"/>
          <p:cNvSpPr>
            <a:spLocks noChangeArrowheads="1"/>
          </p:cNvSpPr>
          <p:nvPr/>
        </p:nvSpPr>
        <p:spPr bwMode="auto">
          <a:xfrm>
            <a:off x="5130113" y="1994894"/>
            <a:ext cx="2710832"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b="1">
                <a:latin typeface="微软雅黑" panose="020B0503020204020204" pitchFamily="34" charset="-122"/>
                <a:ea typeface="微软雅黑" panose="020B0503020204020204" pitchFamily="34" charset="-122"/>
                <a:sym typeface="微软雅黑" panose="020B0503020204020204" pitchFamily="34" charset="-122"/>
              </a:rPr>
              <a:t>这里可以添加主要内容这里可以添加主要内容</a:t>
            </a:r>
            <a:endParaRPr lang="zh-CN" altLang="en-US" sz="1574"/>
          </a:p>
        </p:txBody>
      </p:sp>
      <p:sp>
        <p:nvSpPr>
          <p:cNvPr id="15" name="TextBox 21"/>
          <p:cNvSpPr>
            <a:spLocks noChangeArrowheads="1"/>
          </p:cNvSpPr>
          <p:nvPr/>
        </p:nvSpPr>
        <p:spPr bwMode="auto">
          <a:xfrm>
            <a:off x="5263394" y="2844558"/>
            <a:ext cx="2709641"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b="1">
                <a:latin typeface="微软雅黑" panose="020B0503020204020204" pitchFamily="34" charset="-122"/>
                <a:ea typeface="微软雅黑" panose="020B0503020204020204" pitchFamily="34" charset="-122"/>
                <a:sym typeface="微软雅黑" panose="020B0503020204020204" pitchFamily="34" charset="-122"/>
              </a:rPr>
              <a:t>这里可以添加主要内容这里可以添加主要内容</a:t>
            </a:r>
            <a:endParaRPr lang="zh-CN" altLang="en-US" sz="1574"/>
          </a:p>
        </p:txBody>
      </p:sp>
      <p:sp>
        <p:nvSpPr>
          <p:cNvPr id="16" name="TextBox 22"/>
          <p:cNvSpPr>
            <a:spLocks noChangeArrowheads="1"/>
          </p:cNvSpPr>
          <p:nvPr/>
        </p:nvSpPr>
        <p:spPr bwMode="auto">
          <a:xfrm>
            <a:off x="5069422" y="3703741"/>
            <a:ext cx="2708452"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b="1">
                <a:latin typeface="微软雅黑" panose="020B0503020204020204" pitchFamily="34" charset="-122"/>
                <a:ea typeface="微软雅黑" panose="020B0503020204020204" pitchFamily="34" charset="-122"/>
                <a:sym typeface="微软雅黑" panose="020B0503020204020204" pitchFamily="34" charset="-122"/>
              </a:rPr>
              <a:t>这里可以添加主要内容这里可以添加主要内容</a:t>
            </a:r>
            <a:endParaRPr lang="zh-CN" altLang="en-US" sz="1574"/>
          </a:p>
        </p:txBody>
      </p:sp>
      <p:sp>
        <p:nvSpPr>
          <p:cNvPr id="17" name="TextBox 23"/>
          <p:cNvSpPr>
            <a:spLocks noChangeArrowheads="1"/>
          </p:cNvSpPr>
          <p:nvPr/>
        </p:nvSpPr>
        <p:spPr bwMode="auto">
          <a:xfrm>
            <a:off x="4700520" y="4410604"/>
            <a:ext cx="2708452"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b="1">
                <a:latin typeface="微软雅黑" panose="020B0503020204020204" pitchFamily="34" charset="-122"/>
                <a:ea typeface="微软雅黑" panose="020B0503020204020204" pitchFamily="34" charset="-122"/>
                <a:sym typeface="微软雅黑" panose="020B0503020204020204" pitchFamily="34" charset="-122"/>
              </a:rPr>
              <a:t>这里可以添加主要内容这里可以添加主要内容</a:t>
            </a:r>
            <a:endParaRPr lang="zh-CN" altLang="en-US" sz="1574"/>
          </a:p>
        </p:txBody>
      </p:sp>
      <p:sp>
        <p:nvSpPr>
          <p:cNvPr id="18" name="Oval 7"/>
          <p:cNvSpPr>
            <a:spLocks noChangeArrowheads="1"/>
          </p:cNvSpPr>
          <p:nvPr/>
        </p:nvSpPr>
        <p:spPr bwMode="auto">
          <a:xfrm>
            <a:off x="1145976" y="1411791"/>
            <a:ext cx="3337964" cy="3336775"/>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b="1"/>
          </a:p>
        </p:txBody>
      </p:sp>
      <p:sp>
        <p:nvSpPr>
          <p:cNvPr id="19" name="Oval 8"/>
          <p:cNvSpPr>
            <a:spLocks noChangeArrowheads="1"/>
          </p:cNvSpPr>
          <p:nvPr/>
        </p:nvSpPr>
        <p:spPr bwMode="auto">
          <a:xfrm>
            <a:off x="1374457" y="1640272"/>
            <a:ext cx="2881002" cy="2879813"/>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b="1"/>
          </a:p>
        </p:txBody>
      </p:sp>
      <p:sp>
        <p:nvSpPr>
          <p:cNvPr id="20" name="Oval 9"/>
          <p:cNvSpPr>
            <a:spLocks noChangeArrowheads="1"/>
          </p:cNvSpPr>
          <p:nvPr/>
        </p:nvSpPr>
        <p:spPr bwMode="auto">
          <a:xfrm>
            <a:off x="1218565" y="3682321"/>
            <a:ext cx="813964" cy="813964"/>
          </a:xfrm>
          <a:prstGeom prst="ellipse">
            <a:avLst/>
          </a:prstGeom>
          <a:solidFill>
            <a:srgbClr val="054293"/>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b="1"/>
          </a:p>
        </p:txBody>
      </p:sp>
      <p:sp>
        <p:nvSpPr>
          <p:cNvPr id="21" name="TextBox 18"/>
          <p:cNvSpPr>
            <a:spLocks noChangeArrowheads="1"/>
          </p:cNvSpPr>
          <p:nvPr/>
        </p:nvSpPr>
        <p:spPr bwMode="auto">
          <a:xfrm>
            <a:off x="1335186" y="3820362"/>
            <a:ext cx="580723" cy="553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a:t>
            </a:r>
            <a:endParaRPr lang="en-US" sz="14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r>
              <a:rPr lang="zh-CN" altLang="en-US" sz="14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en-US" sz="14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84619086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850"/>
                            </p:stCondLst>
                            <p:childTnLst>
                              <p:par>
                                <p:cTn id="13" presetID="21" presetClass="entr" presetSubtype="1"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p:cBhvr>
                                        <p:cTn id="15" dur="1000"/>
                                        <p:tgtEl>
                                          <p:spTgt spid="19"/>
                                        </p:tgtEl>
                                      </p:cBhvr>
                                    </p:animEffect>
                                  </p:childTnLst>
                                </p:cTn>
                              </p:par>
                              <p:par>
                                <p:cTn id="16" presetID="21" presetClass="entr" presetSubtype="1"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p:cBhvr>
                                        <p:cTn id="18" dur="1000"/>
                                        <p:tgtEl>
                                          <p:spTgt spid="1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Effect>
                                      <p:cBhvr>
                                        <p:cTn id="25" dur="500"/>
                                        <p:tgtEl>
                                          <p:spTgt spid="7"/>
                                        </p:tgtEl>
                                      </p:cBhvr>
                                    </p:animEffect>
                                  </p:childTnLst>
                                </p:cTn>
                              </p:par>
                            </p:childTnLst>
                          </p:cTn>
                        </p:par>
                        <p:par>
                          <p:cTn id="26" fill="hold">
                            <p:stCondLst>
                              <p:cond delay="500"/>
                            </p:stCondLst>
                            <p:childTnLst>
                              <p:par>
                                <p:cTn id="27" presetID="52" presetClass="entr" presetSubtype="0"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Scale>
                                      <p:cBhvr>
                                        <p:cTn id="29"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0" dur="1000" decel="50000" fill="hold">
                                          <p:stCondLst>
                                            <p:cond delay="0"/>
                                          </p:stCondLst>
                                        </p:cTn>
                                        <p:tgtEl>
                                          <p:spTgt spid="20"/>
                                        </p:tgtEl>
                                        <p:attrNameLst>
                                          <p:attrName>ppt_x,ppt_y</p:attrName>
                                        </p:attrNameLst>
                                      </p:cBhvr>
                                      <p:rCtr x="0" y="0"/>
                                    </p:animMotion>
                                    <p:animEffect>
                                      <p:cBhvr>
                                        <p:cTn id="31" dur="1000"/>
                                        <p:tgtEl>
                                          <p:spTgt spid="20"/>
                                        </p:tgtEl>
                                      </p:cBhvr>
                                    </p:animEffect>
                                  </p:childTnLst>
                                </p:cTn>
                              </p:par>
                              <p:par>
                                <p:cTn id="32" presetID="52" presetClass="entr" presetSubtype="0" fill="hold" grpId="0" nodeType="withEffect">
                                  <p:stCondLst>
                                    <p:cond delay="0"/>
                                  </p:stCondLst>
                                  <p:childTnLst>
                                    <p:set>
                                      <p:cBhvr>
                                        <p:cTn id="33" dur="1" fill="hold">
                                          <p:stCondLst>
                                            <p:cond delay="0"/>
                                          </p:stCondLst>
                                        </p:cTn>
                                        <p:tgtEl>
                                          <p:spTgt spid="21"/>
                                        </p:tgtEl>
                                        <p:attrNameLst>
                                          <p:attrName>style.visibility</p:attrName>
                                        </p:attrNameLst>
                                      </p:cBhvr>
                                      <p:to>
                                        <p:strVal val="visible"/>
                                      </p:to>
                                    </p:set>
                                    <p:animScale>
                                      <p:cBhvr>
                                        <p:cTn id="34"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5" dur="1000" decel="50000" fill="hold">
                                          <p:stCondLst>
                                            <p:cond delay="0"/>
                                          </p:stCondLst>
                                        </p:cTn>
                                        <p:tgtEl>
                                          <p:spTgt spid="21"/>
                                        </p:tgtEl>
                                        <p:attrNameLst>
                                          <p:attrName>ppt_x,ppt_y</p:attrName>
                                        </p:attrNameLst>
                                      </p:cBhvr>
                                      <p:rCtr x="0" y="0"/>
                                    </p:animMotion>
                                    <p:animEffect>
                                      <p:cBhvr>
                                        <p:cTn id="36" dur="1000"/>
                                        <p:tgtEl>
                                          <p:spTgt spid="21"/>
                                        </p:tgtEl>
                                      </p:cBhvr>
                                    </p:animEffect>
                                  </p:childTnLst>
                                </p:cTn>
                              </p:par>
                            </p:childTnLst>
                          </p:cTn>
                        </p:par>
                        <p:par>
                          <p:cTn id="37" fill="hold">
                            <p:stCondLst>
                              <p:cond delay="1500"/>
                            </p:stCondLst>
                            <p:childTnLst>
                              <p:par>
                                <p:cTn id="38" presetID="1" presetClass="entr" presetSubtype="0"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childTnLst>
                                </p:cTn>
                              </p:par>
                              <p:par>
                                <p:cTn id="48" presetID="35" presetClass="path" presetSubtype="0" accel="50000" decel="50000" fill="hold" grpId="1" nodeType="withEffect">
                                  <p:stCondLst>
                                    <p:cond delay="0"/>
                                  </p:stCondLst>
                                  <p:childTnLst>
                                    <p:animMotion origin="layout" path="M -3.88889E-6 -2.46914E-6 L -0.17361 0.29043 " pathEditMode="relative" rAng="0" ptsTypes="AA">
                                      <p:cBhvr>
                                        <p:cTn id="49" dur="500" spd="-99900" fill="hold"/>
                                        <p:tgtEl>
                                          <p:spTgt spid="8"/>
                                        </p:tgtEl>
                                        <p:attrNameLst>
                                          <p:attrName>ppt_x,ppt_y</p:attrName>
                                        </p:attrNameLst>
                                      </p:cBhvr>
                                      <p:rCtr x="-8681" y="14506"/>
                                    </p:animMotion>
                                  </p:childTnLst>
                                </p:cTn>
                              </p:par>
                              <p:par>
                                <p:cTn id="50" presetID="35" presetClass="path" presetSubtype="0" accel="50000" decel="50000" fill="hold" grpId="1" nodeType="withEffect">
                                  <p:stCondLst>
                                    <p:cond delay="0"/>
                                  </p:stCondLst>
                                  <p:childTnLst>
                                    <p:animMotion origin="layout" path="M 0 9.87654E-7 L -0.23142 0.15555 " pathEditMode="relative" rAng="0" ptsTypes="AA">
                                      <p:cBhvr>
                                        <p:cTn id="51" dur="500" spd="-99900" fill="hold"/>
                                        <p:tgtEl>
                                          <p:spTgt spid="11"/>
                                        </p:tgtEl>
                                        <p:attrNameLst>
                                          <p:attrName>ppt_x,ppt_y</p:attrName>
                                        </p:attrNameLst>
                                      </p:cBhvr>
                                      <p:rCtr x="-11580" y="7778"/>
                                    </p:animMotion>
                                  </p:childTnLst>
                                </p:cTn>
                              </p:par>
                              <p:par>
                                <p:cTn id="52" presetID="35" presetClass="path" presetSubtype="0" accel="50000" decel="50000" fill="hold" grpId="1" nodeType="withEffect">
                                  <p:stCondLst>
                                    <p:cond delay="0"/>
                                  </p:stCondLst>
                                  <p:childTnLst>
                                    <p:animMotion origin="layout" path="M 3.61111E-6 -4.5679E-6 L -0.25 -4.5679E-6 " pathEditMode="relative" rAng="0" ptsTypes="AA">
                                      <p:cBhvr>
                                        <p:cTn id="53" dur="500" spd="-99900" fill="hold"/>
                                        <p:tgtEl>
                                          <p:spTgt spid="12"/>
                                        </p:tgtEl>
                                        <p:attrNameLst>
                                          <p:attrName>ppt_x,ppt_y</p:attrName>
                                        </p:attrNameLst>
                                      </p:cBhvr>
                                      <p:rCtr x="-12500" y="0"/>
                                    </p:animMotion>
                                  </p:childTnLst>
                                </p:cTn>
                              </p:par>
                              <p:par>
                                <p:cTn id="54" presetID="35" presetClass="path" presetSubtype="0" accel="50000" decel="50000" fill="hold" grpId="1" nodeType="withEffect">
                                  <p:stCondLst>
                                    <p:cond delay="0"/>
                                  </p:stCondLst>
                                  <p:childTnLst>
                                    <p:animMotion origin="layout" path="M 0 -1.48148E-6 L -0.23142 -0.15555 " pathEditMode="relative" rAng="0" ptsTypes="AA">
                                      <p:cBhvr>
                                        <p:cTn id="55" dur="500" spd="-99900" fill="hold"/>
                                        <p:tgtEl>
                                          <p:spTgt spid="10"/>
                                        </p:tgtEl>
                                        <p:attrNameLst>
                                          <p:attrName>ppt_x,ppt_y</p:attrName>
                                        </p:attrNameLst>
                                      </p:cBhvr>
                                      <p:rCtr x="-11580" y="-7778"/>
                                    </p:animMotion>
                                  </p:childTnLst>
                                </p:cTn>
                              </p:par>
                              <p:par>
                                <p:cTn id="56" presetID="35" presetClass="path" presetSubtype="0" accel="50000" decel="50000" fill="hold" grpId="1" nodeType="withEffect">
                                  <p:stCondLst>
                                    <p:cond delay="0"/>
                                  </p:stCondLst>
                                  <p:childTnLst>
                                    <p:animMotion origin="layout" path="M -3.88889E-6 1.97531E-6 L -0.17361 -0.29043 " pathEditMode="relative" rAng="0" ptsTypes="AA">
                                      <p:cBhvr>
                                        <p:cTn id="57" dur="500" spd="-99900" fill="hold"/>
                                        <p:tgtEl>
                                          <p:spTgt spid="9"/>
                                        </p:tgtEl>
                                        <p:attrNameLst>
                                          <p:attrName>ppt_x,ppt_y</p:attrName>
                                        </p:attrNameLst>
                                      </p:cBhvr>
                                      <p:rCtr x="-8681" y="-14537"/>
                                    </p:animMotion>
                                  </p:childTnLst>
                                </p:cTn>
                              </p:par>
                            </p:childTnLst>
                          </p:cTn>
                        </p:par>
                        <p:par>
                          <p:cTn id="58" fill="hold">
                            <p:stCondLst>
                              <p:cond delay="2000"/>
                            </p:stCondLst>
                            <p:childTnLst>
                              <p:par>
                                <p:cTn id="59" presetID="22" presetClass="entr" presetSubtype="8" fill="hold" grpId="0" nodeType="afterEffect">
                                  <p:stCondLst>
                                    <p:cond delay="0"/>
                                  </p:stCondLst>
                                  <p:childTnLst>
                                    <p:set>
                                      <p:cBhvr>
                                        <p:cTn id="60" dur="1" fill="hold">
                                          <p:stCondLst>
                                            <p:cond delay="0"/>
                                          </p:stCondLst>
                                        </p:cTn>
                                        <p:tgtEl>
                                          <p:spTgt spid="13"/>
                                        </p:tgtEl>
                                        <p:attrNameLst>
                                          <p:attrName>style.visibility</p:attrName>
                                        </p:attrNameLst>
                                      </p:cBhvr>
                                      <p:to>
                                        <p:strVal val="visible"/>
                                      </p:to>
                                    </p:set>
                                    <p:animEffect>
                                      <p:cBhvr>
                                        <p:cTn id="61" dur="500"/>
                                        <p:tgtEl>
                                          <p:spTgt spid="13"/>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14"/>
                                        </p:tgtEl>
                                        <p:attrNameLst>
                                          <p:attrName>style.visibility</p:attrName>
                                        </p:attrNameLst>
                                      </p:cBhvr>
                                      <p:to>
                                        <p:strVal val="visible"/>
                                      </p:to>
                                    </p:set>
                                    <p:animEffect>
                                      <p:cBhvr>
                                        <p:cTn id="64" dur="500"/>
                                        <p:tgtEl>
                                          <p:spTgt spid="14"/>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15"/>
                                        </p:tgtEl>
                                        <p:attrNameLst>
                                          <p:attrName>style.visibility</p:attrName>
                                        </p:attrNameLst>
                                      </p:cBhvr>
                                      <p:to>
                                        <p:strVal val="visible"/>
                                      </p:to>
                                    </p:set>
                                    <p:animEffect>
                                      <p:cBhvr>
                                        <p:cTn id="67" dur="500"/>
                                        <p:tgtEl>
                                          <p:spTgt spid="15"/>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6"/>
                                        </p:tgtEl>
                                        <p:attrNameLst>
                                          <p:attrName>style.visibility</p:attrName>
                                        </p:attrNameLst>
                                      </p:cBhvr>
                                      <p:to>
                                        <p:strVal val="visible"/>
                                      </p:to>
                                    </p:set>
                                    <p:animEffect>
                                      <p:cBhvr>
                                        <p:cTn id="70" dur="500"/>
                                        <p:tgtEl>
                                          <p:spTgt spid="16"/>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17"/>
                                        </p:tgtEl>
                                        <p:attrNameLst>
                                          <p:attrName>style.visibility</p:attrName>
                                        </p:attrNameLst>
                                      </p:cBhvr>
                                      <p:to>
                                        <p:strVal val="visible"/>
                                      </p:to>
                                    </p:set>
                                    <p:animEffect>
                                      <p:cBhvr>
                                        <p:cTn id="7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ldLvl="0" animBg="1" autoUpdateAnimBg="0"/>
      <p:bldP spid="8" grpId="0" bldLvl="0" animBg="1" autoUpdateAnimBg="0"/>
      <p:bldP spid="8" grpId="1" bldLvl="0" animBg="1" autoUpdateAnimBg="0"/>
      <p:bldP spid="9" grpId="0" bldLvl="0" animBg="1" autoUpdateAnimBg="0"/>
      <p:bldP spid="9" grpId="1" bldLvl="0" animBg="1" autoUpdateAnimBg="0"/>
      <p:bldP spid="10" grpId="0" bldLvl="0" animBg="1" autoUpdateAnimBg="0"/>
      <p:bldP spid="10" grpId="1" bldLvl="0" animBg="1" autoUpdateAnimBg="0"/>
      <p:bldP spid="11" grpId="0" bldLvl="0" animBg="1" autoUpdateAnimBg="0"/>
      <p:bldP spid="11" grpId="1" bldLvl="0" animBg="1" autoUpdateAnimBg="0"/>
      <p:bldP spid="12" grpId="0" bldLvl="0" animBg="1" autoUpdateAnimBg="0"/>
      <p:bldP spid="12" grpId="1" bldLvl="0" animBg="1" autoUpdateAnimBg="0"/>
      <p:bldP spid="13" grpId="0" bldLvl="0" autoUpdateAnimBg="0"/>
      <p:bldP spid="14" grpId="0" bldLvl="0" autoUpdateAnimBg="0"/>
      <p:bldP spid="15" grpId="0" bldLvl="0" autoUpdateAnimBg="0"/>
      <p:bldP spid="16" grpId="0" bldLvl="0" autoUpdateAnimBg="0"/>
      <p:bldP spid="17" grpId="0" bldLvl="0" autoUpdateAnimBg="0"/>
      <p:bldP spid="18" grpId="0" bldLvl="0" animBg="1" autoUpdateAnimBg="0"/>
      <p:bldP spid="19" grpId="0" bldLvl="0" animBg="1" autoUpdateAnimBg="0"/>
      <p:bldP spid="20" grpId="0" bldLvl="0" animBg="1" autoUpdateAnimBg="0"/>
      <p:bldP spid="21" grpId="0" bldLvl="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7576" y="88049"/>
            <a:ext cx="1275751" cy="507687"/>
          </a:xfrm>
          <a:prstGeom prst="rect">
            <a:avLst/>
          </a:prstGeom>
          <a:noFill/>
        </p:spPr>
        <p:txBody>
          <a:bodyPr wrap="square" lIns="91425" tIns="45712" rIns="91425" bIns="45712" rtlCol="0">
            <a:spAutoFit/>
          </a:bodyPr>
          <a:lstStyle/>
          <a:p>
            <a:r>
              <a:rPr lang="en-US" altLang="zh-CN" sz="2699" b="1" spc="-112" dirty="0">
                <a:solidFill>
                  <a:srgbClr val="054293"/>
                </a:solidFill>
                <a:effectLst/>
                <a:latin typeface="Arial Black" pitchFamily="34" charset="0"/>
                <a:ea typeface="微软雅黑" pitchFamily="34" charset="-122"/>
              </a:rPr>
              <a:t>LOGO</a:t>
            </a:r>
            <a:endParaRPr lang="zh-CN" altLang="en-US" sz="2699" b="1" spc="-112" dirty="0">
              <a:solidFill>
                <a:srgbClr val="054293"/>
              </a:solidFill>
              <a:effectLst/>
              <a:latin typeface="Arial Black" pitchFamily="34" charset="0"/>
              <a:ea typeface="微软雅黑" pitchFamily="34" charset="-122"/>
            </a:endParaRPr>
          </a:p>
        </p:txBody>
      </p:sp>
      <p:cxnSp>
        <p:nvCxnSpPr>
          <p:cNvPr id="5" name="直接连接符 4"/>
          <p:cNvCxnSpPr/>
          <p:nvPr/>
        </p:nvCxnSpPr>
        <p:spPr>
          <a:xfrm>
            <a:off x="1171393" y="519997"/>
            <a:ext cx="7972607" cy="0"/>
          </a:xfrm>
          <a:prstGeom prst="line">
            <a:avLst/>
          </a:prstGeom>
          <a:ln w="25400">
            <a:solidFill>
              <a:srgbClr val="054293"/>
            </a:solidFill>
          </a:ln>
        </p:spPr>
        <p:style>
          <a:lnRef idx="1">
            <a:schemeClr val="accent1"/>
          </a:lnRef>
          <a:fillRef idx="0">
            <a:schemeClr val="accent1"/>
          </a:fillRef>
          <a:effectRef idx="0">
            <a:schemeClr val="accent1"/>
          </a:effectRef>
          <a:fontRef idx="minor">
            <a:schemeClr val="tx1"/>
          </a:fontRef>
        </p:style>
      </p:cxnSp>
      <p:sp>
        <p:nvSpPr>
          <p:cNvPr id="6" name="原创设计师QQ598969553            _19"/>
          <p:cNvSpPr txBox="1"/>
          <p:nvPr/>
        </p:nvSpPr>
        <p:spPr>
          <a:xfrm>
            <a:off x="1301004" y="128380"/>
            <a:ext cx="2465430" cy="415370"/>
          </a:xfrm>
          <a:prstGeom prst="rect">
            <a:avLst/>
          </a:prstGeom>
          <a:noFill/>
        </p:spPr>
        <p:txBody>
          <a:bodyPr wrap="square" rtlCol="0">
            <a:spAutoFit/>
          </a:bodyPr>
          <a:lstStyle/>
          <a:p>
            <a:pPr algn="ctr"/>
            <a:r>
              <a:rPr lang="zh-CN" altLang="en-US" sz="2099" b="1" dirty="0">
                <a:solidFill>
                  <a:srgbClr val="054293"/>
                </a:solidFill>
                <a:latin typeface="微软雅黑" pitchFamily="34" charset="-122"/>
                <a:ea typeface="微软雅黑" pitchFamily="34" charset="-122"/>
              </a:rPr>
              <a:t>点击输入标题内容</a:t>
            </a:r>
          </a:p>
        </p:txBody>
      </p:sp>
      <p:sp>
        <p:nvSpPr>
          <p:cNvPr id="7" name="原创设计师QQ598969553            _1"/>
          <p:cNvSpPr>
            <a:spLocks/>
          </p:cNvSpPr>
          <p:nvPr/>
        </p:nvSpPr>
        <p:spPr bwMode="auto">
          <a:xfrm>
            <a:off x="1466267" y="1093766"/>
            <a:ext cx="234888"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8" name="原创设计师QQ598969553            _2"/>
          <p:cNvSpPr>
            <a:spLocks/>
          </p:cNvSpPr>
          <p:nvPr/>
        </p:nvSpPr>
        <p:spPr bwMode="auto">
          <a:xfrm>
            <a:off x="1466267" y="2096459"/>
            <a:ext cx="234888" cy="443815"/>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rgbClr val="054293"/>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9" name="原创设计师QQ598969553            _3"/>
          <p:cNvSpPr>
            <a:spLocks/>
          </p:cNvSpPr>
          <p:nvPr/>
        </p:nvSpPr>
        <p:spPr bwMode="auto">
          <a:xfrm>
            <a:off x="1768084" y="1093766"/>
            <a:ext cx="234888"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10" name="原创设计师QQ598969553            _4"/>
          <p:cNvSpPr>
            <a:spLocks/>
          </p:cNvSpPr>
          <p:nvPr/>
        </p:nvSpPr>
        <p:spPr bwMode="auto">
          <a:xfrm>
            <a:off x="2068640" y="1093766"/>
            <a:ext cx="236149"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11" name="原创设计师QQ598969553            _5"/>
          <p:cNvSpPr>
            <a:spLocks/>
          </p:cNvSpPr>
          <p:nvPr/>
        </p:nvSpPr>
        <p:spPr bwMode="auto">
          <a:xfrm>
            <a:off x="2366669" y="1093766"/>
            <a:ext cx="236149" cy="1446507"/>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12" name="原创设计师QQ598969553            _6"/>
          <p:cNvSpPr>
            <a:spLocks/>
          </p:cNvSpPr>
          <p:nvPr/>
        </p:nvSpPr>
        <p:spPr bwMode="auto">
          <a:xfrm>
            <a:off x="1768084" y="1794261"/>
            <a:ext cx="234888" cy="746013"/>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rgbClr val="054293"/>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13" name="原创设计师QQ598969553            _7"/>
          <p:cNvSpPr>
            <a:spLocks/>
          </p:cNvSpPr>
          <p:nvPr/>
        </p:nvSpPr>
        <p:spPr bwMode="auto">
          <a:xfrm>
            <a:off x="2068640" y="1481944"/>
            <a:ext cx="236149" cy="1058328"/>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rgbClr val="054293"/>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14" name="原创设计师QQ598969553            _8"/>
          <p:cNvSpPr>
            <a:spLocks/>
          </p:cNvSpPr>
          <p:nvPr/>
        </p:nvSpPr>
        <p:spPr bwMode="auto">
          <a:xfrm>
            <a:off x="2366669" y="1277108"/>
            <a:ext cx="236149" cy="1263166"/>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rgbClr val="054293"/>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15" name="原创设计师QQ598969553            _9"/>
          <p:cNvSpPr>
            <a:spLocks/>
          </p:cNvSpPr>
          <p:nvPr/>
        </p:nvSpPr>
        <p:spPr bwMode="auto">
          <a:xfrm>
            <a:off x="3085220" y="1093766"/>
            <a:ext cx="234888"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16" name="原创设计师QQ598969553            _10"/>
          <p:cNvSpPr>
            <a:spLocks/>
          </p:cNvSpPr>
          <p:nvPr/>
        </p:nvSpPr>
        <p:spPr bwMode="auto">
          <a:xfrm>
            <a:off x="3385776" y="1093766"/>
            <a:ext cx="236149"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17" name="原创设计师QQ598969553            _11"/>
          <p:cNvSpPr>
            <a:spLocks/>
          </p:cNvSpPr>
          <p:nvPr/>
        </p:nvSpPr>
        <p:spPr bwMode="auto">
          <a:xfrm>
            <a:off x="3687594" y="1093766"/>
            <a:ext cx="236149"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18" name="原创设计师QQ598969553            _12"/>
          <p:cNvSpPr>
            <a:spLocks/>
          </p:cNvSpPr>
          <p:nvPr/>
        </p:nvSpPr>
        <p:spPr bwMode="auto">
          <a:xfrm>
            <a:off x="3989412" y="1093766"/>
            <a:ext cx="236149"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19" name="原创设计师QQ598969553            _13"/>
          <p:cNvSpPr>
            <a:spLocks/>
          </p:cNvSpPr>
          <p:nvPr/>
        </p:nvSpPr>
        <p:spPr bwMode="auto">
          <a:xfrm>
            <a:off x="3085220" y="2325321"/>
            <a:ext cx="234888" cy="214953"/>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rgbClr val="054293"/>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20" name="原创设计师QQ598969553            _14"/>
          <p:cNvSpPr>
            <a:spLocks/>
          </p:cNvSpPr>
          <p:nvPr/>
        </p:nvSpPr>
        <p:spPr bwMode="auto">
          <a:xfrm>
            <a:off x="3385776" y="1800580"/>
            <a:ext cx="236149" cy="739692"/>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054293"/>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21" name="原创设计师QQ598969553            _15"/>
          <p:cNvSpPr>
            <a:spLocks/>
          </p:cNvSpPr>
          <p:nvPr/>
        </p:nvSpPr>
        <p:spPr bwMode="auto">
          <a:xfrm>
            <a:off x="3687594" y="1277108"/>
            <a:ext cx="236149" cy="1263166"/>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rgbClr val="054293"/>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22" name="原创设计师QQ598969553            _16"/>
          <p:cNvSpPr>
            <a:spLocks/>
          </p:cNvSpPr>
          <p:nvPr/>
        </p:nvSpPr>
        <p:spPr bwMode="auto">
          <a:xfrm>
            <a:off x="3989412" y="1985190"/>
            <a:ext cx="236149" cy="555084"/>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rgbClr val="054293"/>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23" name="原创设计师QQ598969553            _17"/>
          <p:cNvSpPr>
            <a:spLocks/>
          </p:cNvSpPr>
          <p:nvPr/>
        </p:nvSpPr>
        <p:spPr bwMode="auto">
          <a:xfrm>
            <a:off x="4696598" y="1093766"/>
            <a:ext cx="236149"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24" name="原创设计师QQ598969553            _18"/>
          <p:cNvSpPr>
            <a:spLocks/>
          </p:cNvSpPr>
          <p:nvPr/>
        </p:nvSpPr>
        <p:spPr bwMode="auto">
          <a:xfrm>
            <a:off x="4998416" y="1093766"/>
            <a:ext cx="234888"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25" name="原创设计师QQ598969553            _19"/>
          <p:cNvSpPr>
            <a:spLocks/>
          </p:cNvSpPr>
          <p:nvPr/>
        </p:nvSpPr>
        <p:spPr bwMode="auto">
          <a:xfrm>
            <a:off x="5300231" y="1093766"/>
            <a:ext cx="234888"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26" name="原创设计师QQ598969553            _20"/>
          <p:cNvSpPr>
            <a:spLocks/>
          </p:cNvSpPr>
          <p:nvPr/>
        </p:nvSpPr>
        <p:spPr bwMode="auto">
          <a:xfrm>
            <a:off x="5600788" y="1093766"/>
            <a:ext cx="236149"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27" name="原创设计师QQ598969553            _21"/>
          <p:cNvSpPr>
            <a:spLocks/>
          </p:cNvSpPr>
          <p:nvPr/>
        </p:nvSpPr>
        <p:spPr bwMode="auto">
          <a:xfrm>
            <a:off x="5600788" y="1270784"/>
            <a:ext cx="236149" cy="1269488"/>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rgbClr val="054293"/>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28" name="原创设计师QQ598969553            _22"/>
          <p:cNvSpPr>
            <a:spLocks/>
          </p:cNvSpPr>
          <p:nvPr/>
        </p:nvSpPr>
        <p:spPr bwMode="auto">
          <a:xfrm>
            <a:off x="5300231" y="1505971"/>
            <a:ext cx="234888" cy="1034304"/>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rgbClr val="054293"/>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29" name="原创设计师QQ598969553            _23"/>
          <p:cNvSpPr>
            <a:spLocks/>
          </p:cNvSpPr>
          <p:nvPr/>
        </p:nvSpPr>
        <p:spPr bwMode="auto">
          <a:xfrm>
            <a:off x="4998416" y="1800580"/>
            <a:ext cx="234888" cy="739692"/>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054293"/>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30" name="原创设计师QQ598969553            _24"/>
          <p:cNvSpPr>
            <a:spLocks/>
          </p:cNvSpPr>
          <p:nvPr/>
        </p:nvSpPr>
        <p:spPr bwMode="auto">
          <a:xfrm>
            <a:off x="4696598" y="2106575"/>
            <a:ext cx="236149" cy="433699"/>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rgbClr val="054293"/>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31" name="原创设计师QQ598969553            _25"/>
          <p:cNvSpPr>
            <a:spLocks/>
          </p:cNvSpPr>
          <p:nvPr/>
        </p:nvSpPr>
        <p:spPr bwMode="auto">
          <a:xfrm>
            <a:off x="6395111" y="1093766"/>
            <a:ext cx="236149" cy="1446507"/>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32" name="原创设计师QQ598969553            _26"/>
          <p:cNvSpPr>
            <a:spLocks/>
          </p:cNvSpPr>
          <p:nvPr/>
        </p:nvSpPr>
        <p:spPr bwMode="auto">
          <a:xfrm>
            <a:off x="6693141" y="1093766"/>
            <a:ext cx="236149"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33" name="原创设计师QQ598969553            _27"/>
          <p:cNvSpPr>
            <a:spLocks/>
          </p:cNvSpPr>
          <p:nvPr/>
        </p:nvSpPr>
        <p:spPr bwMode="auto">
          <a:xfrm>
            <a:off x="6994957" y="1093766"/>
            <a:ext cx="234888"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34" name="原创设计师QQ598969553            _28"/>
          <p:cNvSpPr>
            <a:spLocks/>
          </p:cNvSpPr>
          <p:nvPr/>
        </p:nvSpPr>
        <p:spPr bwMode="auto">
          <a:xfrm>
            <a:off x="7296774" y="1093766"/>
            <a:ext cx="234888"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35" name="原创设计师QQ598969553            _29"/>
          <p:cNvSpPr>
            <a:spLocks/>
          </p:cNvSpPr>
          <p:nvPr/>
        </p:nvSpPr>
        <p:spPr bwMode="auto">
          <a:xfrm>
            <a:off x="7296774" y="1284694"/>
            <a:ext cx="234888" cy="1255580"/>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rgbClr val="054293"/>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36" name="原创设计师QQ598969553            _30"/>
          <p:cNvSpPr>
            <a:spLocks/>
          </p:cNvSpPr>
          <p:nvPr/>
        </p:nvSpPr>
        <p:spPr bwMode="auto">
          <a:xfrm>
            <a:off x="6994957" y="1394699"/>
            <a:ext cx="234888" cy="1145573"/>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rgbClr val="054293"/>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37" name="原创设计师QQ598969553            _31"/>
          <p:cNvSpPr>
            <a:spLocks/>
          </p:cNvSpPr>
          <p:nvPr/>
        </p:nvSpPr>
        <p:spPr bwMode="auto">
          <a:xfrm>
            <a:off x="6693141" y="2231751"/>
            <a:ext cx="236149" cy="308521"/>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rgbClr val="054293"/>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38" name="原创设计师QQ598969553            _32"/>
          <p:cNvSpPr>
            <a:spLocks/>
          </p:cNvSpPr>
          <p:nvPr/>
        </p:nvSpPr>
        <p:spPr bwMode="auto">
          <a:xfrm>
            <a:off x="6395111" y="1658964"/>
            <a:ext cx="236149" cy="881308"/>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rgbClr val="054293"/>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39" name="原创设计师QQ598969553            _33"/>
          <p:cNvSpPr>
            <a:spLocks noChangeArrowheads="1"/>
          </p:cNvSpPr>
          <p:nvPr/>
        </p:nvSpPr>
        <p:spPr bwMode="auto">
          <a:xfrm>
            <a:off x="1728936" y="2781402"/>
            <a:ext cx="596058" cy="598827"/>
          </a:xfrm>
          <a:prstGeom prst="ellipse">
            <a:avLst/>
          </a:prstGeom>
          <a:solidFill>
            <a:schemeClr val="bg1">
              <a:lumMod val="95000"/>
            </a:schemeClr>
          </a:solidFill>
          <a:ln w="12700" cap="flat">
            <a:solidFill>
              <a:srgbClr val="054293"/>
            </a:solidFill>
            <a:prstDash val="solid"/>
            <a:miter lim="800000"/>
            <a:headEnd/>
            <a:tailEnd/>
          </a:ln>
          <a:extLst/>
        </p:spPr>
        <p:txBody>
          <a:bodyPr vert="horz" wrap="square" lIns="72728" tIns="36364" rIns="72728" bIns="36364" numCol="1" anchor="t" anchorCtr="0" compatLnSpc="1">
            <a:prstTxWarp prst="textNoShape">
              <a:avLst/>
            </a:prstTxWarp>
          </a:bodyPr>
          <a:lstStyle/>
          <a:p>
            <a:endParaRPr lang="zh-CN" altLang="en-US" sz="1349"/>
          </a:p>
        </p:txBody>
      </p:sp>
      <p:sp>
        <p:nvSpPr>
          <p:cNvPr id="40" name="原创设计师QQ598969553            _34"/>
          <p:cNvSpPr>
            <a:spLocks noEditPoints="1"/>
          </p:cNvSpPr>
          <p:nvPr/>
        </p:nvSpPr>
        <p:spPr bwMode="auto">
          <a:xfrm>
            <a:off x="1870784" y="2920525"/>
            <a:ext cx="316152" cy="320584"/>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rgbClr val="054293"/>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41" name="原创设计师QQ598969553            _35"/>
          <p:cNvSpPr>
            <a:spLocks noChangeArrowheads="1"/>
          </p:cNvSpPr>
          <p:nvPr/>
        </p:nvSpPr>
        <p:spPr bwMode="auto">
          <a:xfrm>
            <a:off x="3355051" y="2781402"/>
            <a:ext cx="598072" cy="598827"/>
          </a:xfrm>
          <a:prstGeom prst="ellipse">
            <a:avLst/>
          </a:prstGeom>
          <a:solidFill>
            <a:schemeClr val="bg1">
              <a:lumMod val="95000"/>
            </a:schemeClr>
          </a:solidFill>
          <a:ln w="12700" cap="flat">
            <a:solidFill>
              <a:srgbClr val="054293"/>
            </a:solidFill>
            <a:prstDash val="solid"/>
            <a:miter lim="800000"/>
            <a:headEnd/>
            <a:tailEnd/>
          </a:ln>
          <a:extLst/>
        </p:spPr>
        <p:txBody>
          <a:bodyPr vert="horz" wrap="square" lIns="72728" tIns="36364" rIns="72728" bIns="36364" numCol="1" anchor="t" anchorCtr="0" compatLnSpc="1">
            <a:prstTxWarp prst="textNoShape">
              <a:avLst/>
            </a:prstTxWarp>
          </a:bodyPr>
          <a:lstStyle/>
          <a:p>
            <a:endParaRPr lang="zh-CN" altLang="en-US" sz="1349"/>
          </a:p>
        </p:txBody>
      </p:sp>
      <p:sp>
        <p:nvSpPr>
          <p:cNvPr id="42" name="原创设计师QQ598969553            _36"/>
          <p:cNvSpPr>
            <a:spLocks noChangeArrowheads="1"/>
          </p:cNvSpPr>
          <p:nvPr/>
        </p:nvSpPr>
        <p:spPr bwMode="auto">
          <a:xfrm>
            <a:off x="4973159" y="2781402"/>
            <a:ext cx="596058" cy="598827"/>
          </a:xfrm>
          <a:prstGeom prst="ellipse">
            <a:avLst/>
          </a:prstGeom>
          <a:solidFill>
            <a:schemeClr val="bg1">
              <a:lumMod val="95000"/>
            </a:schemeClr>
          </a:solidFill>
          <a:ln w="12700" cap="flat">
            <a:solidFill>
              <a:srgbClr val="054293"/>
            </a:solidFill>
            <a:prstDash val="solid"/>
            <a:miter lim="800000"/>
            <a:headEnd/>
            <a:tailEnd/>
          </a:ln>
          <a:extLst/>
        </p:spPr>
        <p:txBody>
          <a:bodyPr vert="horz" wrap="square" lIns="72728" tIns="36364" rIns="72728" bIns="36364" numCol="1" anchor="t" anchorCtr="0" compatLnSpc="1">
            <a:prstTxWarp prst="textNoShape">
              <a:avLst/>
            </a:prstTxWarp>
          </a:bodyPr>
          <a:lstStyle/>
          <a:p>
            <a:endParaRPr lang="zh-CN" altLang="en-US" sz="1349"/>
          </a:p>
        </p:txBody>
      </p:sp>
      <p:sp>
        <p:nvSpPr>
          <p:cNvPr id="43" name="原创设计师QQ598969553            _37"/>
          <p:cNvSpPr>
            <a:spLocks noChangeArrowheads="1"/>
          </p:cNvSpPr>
          <p:nvPr/>
        </p:nvSpPr>
        <p:spPr bwMode="auto">
          <a:xfrm>
            <a:off x="6652412" y="2781402"/>
            <a:ext cx="596058" cy="598827"/>
          </a:xfrm>
          <a:prstGeom prst="ellipse">
            <a:avLst/>
          </a:prstGeom>
          <a:solidFill>
            <a:schemeClr val="bg1">
              <a:lumMod val="95000"/>
            </a:schemeClr>
          </a:solidFill>
          <a:ln w="12700" cap="flat">
            <a:solidFill>
              <a:srgbClr val="054293"/>
            </a:solidFill>
            <a:prstDash val="solid"/>
            <a:miter lim="800000"/>
            <a:headEnd/>
            <a:tailEnd/>
          </a:ln>
          <a:extLst/>
        </p:spPr>
        <p:txBody>
          <a:bodyPr vert="horz" wrap="square" lIns="72728" tIns="36364" rIns="72728" bIns="36364" numCol="1" anchor="t" anchorCtr="0" compatLnSpc="1">
            <a:prstTxWarp prst="textNoShape">
              <a:avLst/>
            </a:prstTxWarp>
          </a:bodyPr>
          <a:lstStyle/>
          <a:p>
            <a:endParaRPr lang="zh-CN" altLang="en-US" sz="1349"/>
          </a:p>
        </p:txBody>
      </p:sp>
      <p:sp>
        <p:nvSpPr>
          <p:cNvPr id="44" name="原创设计师QQ598969553            _38"/>
          <p:cNvSpPr>
            <a:spLocks noEditPoints="1"/>
          </p:cNvSpPr>
          <p:nvPr/>
        </p:nvSpPr>
        <p:spPr bwMode="auto">
          <a:xfrm>
            <a:off x="5145449" y="2981011"/>
            <a:ext cx="247686" cy="199612"/>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rgbClr val="054293"/>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45" name="原创设计师QQ598969553            _39"/>
          <p:cNvSpPr>
            <a:spLocks noEditPoints="1"/>
          </p:cNvSpPr>
          <p:nvPr/>
        </p:nvSpPr>
        <p:spPr bwMode="auto">
          <a:xfrm>
            <a:off x="3482289" y="2932246"/>
            <a:ext cx="342332" cy="298405"/>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rgbClr val="054293"/>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46" name="原创设计师QQ598969553            _40"/>
          <p:cNvSpPr>
            <a:spLocks noEditPoints="1"/>
          </p:cNvSpPr>
          <p:nvPr/>
        </p:nvSpPr>
        <p:spPr bwMode="auto">
          <a:xfrm>
            <a:off x="6823575" y="2937782"/>
            <a:ext cx="253729" cy="282274"/>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rgbClr val="054293"/>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47" name="原创设计师QQ598969553            _41"/>
          <p:cNvSpPr txBox="1"/>
          <p:nvPr/>
        </p:nvSpPr>
        <p:spPr>
          <a:xfrm>
            <a:off x="1255603" y="3770535"/>
            <a:ext cx="1407791" cy="938419"/>
          </a:xfrm>
          <a:prstGeom prst="rect">
            <a:avLst/>
          </a:prstGeom>
          <a:noFill/>
        </p:spPr>
        <p:txBody>
          <a:bodyPr wrap="square" lIns="72728" tIns="36364" rIns="72728" bIns="36364" rtlCol="0">
            <a:spAutoFit/>
          </a:bodyPr>
          <a:lstStyle/>
          <a:p>
            <a:pPr algn="just"/>
            <a:r>
              <a:rPr lang="zh-CN" altLang="en-US" sz="1124"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48" name="原创设计师QQ598969553            _42"/>
          <p:cNvSpPr txBox="1"/>
          <p:nvPr/>
        </p:nvSpPr>
        <p:spPr>
          <a:xfrm>
            <a:off x="1613597" y="3465411"/>
            <a:ext cx="1411412" cy="215380"/>
          </a:xfrm>
          <a:prstGeom prst="rect">
            <a:avLst/>
          </a:prstGeom>
          <a:noFill/>
        </p:spPr>
        <p:txBody>
          <a:bodyPr wrap="square" lIns="72728" tIns="0" rIns="72728" bIns="0" rtlCol="0" anchor="t">
            <a:spAutoFit/>
          </a:bodyPr>
          <a:lstStyle/>
          <a:p>
            <a:r>
              <a:rPr lang="zh-CN" altLang="en-US" sz="2099" baseline="-3000" dirty="0">
                <a:solidFill>
                  <a:schemeClr val="tx1">
                    <a:lumMod val="85000"/>
                    <a:lumOff val="15000"/>
                  </a:schemeClr>
                </a:solidFill>
                <a:latin typeface="微软雅黑" pitchFamily="34" charset="-122"/>
                <a:ea typeface="微软雅黑" pitchFamily="34" charset="-122"/>
              </a:rPr>
              <a:t>添加标题</a:t>
            </a:r>
          </a:p>
        </p:txBody>
      </p:sp>
      <p:sp>
        <p:nvSpPr>
          <p:cNvPr id="49" name="原创设计师QQ598969553            _43"/>
          <p:cNvSpPr txBox="1"/>
          <p:nvPr/>
        </p:nvSpPr>
        <p:spPr>
          <a:xfrm>
            <a:off x="2893139" y="3770535"/>
            <a:ext cx="1407791" cy="938419"/>
          </a:xfrm>
          <a:prstGeom prst="rect">
            <a:avLst/>
          </a:prstGeom>
          <a:noFill/>
        </p:spPr>
        <p:txBody>
          <a:bodyPr wrap="square" lIns="72728" tIns="36364" rIns="72728" bIns="36364" rtlCol="0">
            <a:spAutoFit/>
          </a:bodyPr>
          <a:lstStyle/>
          <a:p>
            <a:pPr algn="just"/>
            <a:r>
              <a:rPr lang="zh-CN" altLang="en-US" sz="1124"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50" name="原创设计师QQ598969553            _44"/>
          <p:cNvSpPr txBox="1"/>
          <p:nvPr/>
        </p:nvSpPr>
        <p:spPr>
          <a:xfrm>
            <a:off x="3251132" y="3495632"/>
            <a:ext cx="1411412" cy="215380"/>
          </a:xfrm>
          <a:prstGeom prst="rect">
            <a:avLst/>
          </a:prstGeom>
          <a:noFill/>
        </p:spPr>
        <p:txBody>
          <a:bodyPr wrap="square" lIns="72728" tIns="0" rIns="72728" bIns="0" rtlCol="0" anchor="t">
            <a:spAutoFit/>
          </a:bodyPr>
          <a:lstStyle/>
          <a:p>
            <a:r>
              <a:rPr lang="zh-CN" altLang="en-US" sz="2099" baseline="-3000" dirty="0">
                <a:solidFill>
                  <a:schemeClr val="tx1">
                    <a:lumMod val="85000"/>
                    <a:lumOff val="15000"/>
                  </a:schemeClr>
                </a:solidFill>
                <a:latin typeface="微软雅黑" pitchFamily="34" charset="-122"/>
                <a:ea typeface="微软雅黑" pitchFamily="34" charset="-122"/>
              </a:rPr>
              <a:t>添加标题</a:t>
            </a:r>
          </a:p>
        </p:txBody>
      </p:sp>
      <p:sp>
        <p:nvSpPr>
          <p:cNvPr id="51" name="原创设计师QQ598969553            _45"/>
          <p:cNvSpPr txBox="1"/>
          <p:nvPr/>
        </p:nvSpPr>
        <p:spPr>
          <a:xfrm>
            <a:off x="4508664" y="3770535"/>
            <a:ext cx="1407791" cy="938419"/>
          </a:xfrm>
          <a:prstGeom prst="rect">
            <a:avLst/>
          </a:prstGeom>
          <a:noFill/>
        </p:spPr>
        <p:txBody>
          <a:bodyPr wrap="square" lIns="72728" tIns="36364" rIns="72728" bIns="36364" rtlCol="0">
            <a:spAutoFit/>
          </a:bodyPr>
          <a:lstStyle/>
          <a:p>
            <a:pPr algn="just"/>
            <a:r>
              <a:rPr lang="zh-CN" altLang="en-US" sz="1124"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52" name="原创设计师QQ598969553            _46"/>
          <p:cNvSpPr txBox="1"/>
          <p:nvPr/>
        </p:nvSpPr>
        <p:spPr>
          <a:xfrm>
            <a:off x="4866658" y="3495632"/>
            <a:ext cx="1411412" cy="215380"/>
          </a:xfrm>
          <a:prstGeom prst="rect">
            <a:avLst/>
          </a:prstGeom>
          <a:noFill/>
        </p:spPr>
        <p:txBody>
          <a:bodyPr wrap="square" lIns="72728" tIns="0" rIns="72728" bIns="0" rtlCol="0" anchor="t">
            <a:spAutoFit/>
          </a:bodyPr>
          <a:lstStyle/>
          <a:p>
            <a:r>
              <a:rPr lang="zh-CN" altLang="en-US" sz="2099" baseline="-3000" dirty="0">
                <a:solidFill>
                  <a:schemeClr val="tx1">
                    <a:lumMod val="85000"/>
                    <a:lumOff val="15000"/>
                  </a:schemeClr>
                </a:solidFill>
                <a:latin typeface="微软雅黑" pitchFamily="34" charset="-122"/>
                <a:ea typeface="微软雅黑" pitchFamily="34" charset="-122"/>
              </a:rPr>
              <a:t>添加标题</a:t>
            </a:r>
          </a:p>
        </p:txBody>
      </p:sp>
      <p:sp>
        <p:nvSpPr>
          <p:cNvPr id="53" name="原创设计师QQ598969553            _47"/>
          <p:cNvSpPr txBox="1"/>
          <p:nvPr/>
        </p:nvSpPr>
        <p:spPr>
          <a:xfrm>
            <a:off x="6186971" y="3783632"/>
            <a:ext cx="1407791" cy="938419"/>
          </a:xfrm>
          <a:prstGeom prst="rect">
            <a:avLst/>
          </a:prstGeom>
          <a:noFill/>
        </p:spPr>
        <p:txBody>
          <a:bodyPr wrap="square" lIns="72728" tIns="36364" rIns="72728" bIns="36364" rtlCol="0">
            <a:spAutoFit/>
          </a:bodyPr>
          <a:lstStyle/>
          <a:p>
            <a:pPr algn="just"/>
            <a:r>
              <a:rPr lang="zh-CN" altLang="en-US" sz="1124"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54" name="原创设计师QQ598969553            _48"/>
          <p:cNvSpPr txBox="1"/>
          <p:nvPr/>
        </p:nvSpPr>
        <p:spPr>
          <a:xfrm>
            <a:off x="6544965" y="3495632"/>
            <a:ext cx="1411412" cy="215380"/>
          </a:xfrm>
          <a:prstGeom prst="rect">
            <a:avLst/>
          </a:prstGeom>
          <a:noFill/>
        </p:spPr>
        <p:txBody>
          <a:bodyPr wrap="square" lIns="72728" tIns="0" rIns="72728" bIns="0" rtlCol="0" anchor="t">
            <a:spAutoFit/>
          </a:bodyPr>
          <a:lstStyle/>
          <a:p>
            <a:r>
              <a:rPr lang="zh-CN" altLang="en-US" sz="2099" baseline="-3000" dirty="0">
                <a:solidFill>
                  <a:schemeClr val="tx1">
                    <a:lumMod val="85000"/>
                    <a:lumOff val="15000"/>
                  </a:schemeClr>
                </a:solidFill>
                <a:latin typeface="微软雅黑" pitchFamily="34" charset="-122"/>
                <a:ea typeface="微软雅黑" pitchFamily="34" charset="-122"/>
              </a:rPr>
              <a:t>添加标题</a:t>
            </a:r>
          </a:p>
        </p:txBody>
      </p:sp>
    </p:spTree>
    <p:extLst>
      <p:ext uri="{BB962C8B-B14F-4D97-AF65-F5344CB8AC3E}">
        <p14:creationId xmlns:p14="http://schemas.microsoft.com/office/powerpoint/2010/main" val="302675134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850"/>
                            </p:stCondLst>
                            <p:childTnLst>
                              <p:par>
                                <p:cTn id="13" presetID="45" presetClass="entr" presetSubtype="0"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500"/>
                                        <p:tgtEl>
                                          <p:spTgt spid="39"/>
                                        </p:tgtEl>
                                      </p:cBhvr>
                                    </p:animEffect>
                                    <p:anim calcmode="lin" valueType="num">
                                      <p:cBhvr>
                                        <p:cTn id="16" dur="500" fill="hold"/>
                                        <p:tgtEl>
                                          <p:spTgt spid="39"/>
                                        </p:tgtEl>
                                        <p:attrNameLst>
                                          <p:attrName>ppt_w</p:attrName>
                                        </p:attrNameLst>
                                      </p:cBhvr>
                                      <p:tavLst>
                                        <p:tav tm="0" fmla="#ppt_w*sin(2.5*pi*$)">
                                          <p:val>
                                            <p:fltVal val="0"/>
                                          </p:val>
                                        </p:tav>
                                        <p:tav tm="100000">
                                          <p:val>
                                            <p:fltVal val="1"/>
                                          </p:val>
                                        </p:tav>
                                      </p:tavLst>
                                    </p:anim>
                                    <p:anim calcmode="lin" valueType="num">
                                      <p:cBhvr>
                                        <p:cTn id="17" dur="500" fill="hold"/>
                                        <p:tgtEl>
                                          <p:spTgt spid="39"/>
                                        </p:tgtEl>
                                        <p:attrNameLst>
                                          <p:attrName>ppt_h</p:attrName>
                                        </p:attrNameLst>
                                      </p:cBhvr>
                                      <p:tavLst>
                                        <p:tav tm="0">
                                          <p:val>
                                            <p:strVal val="#ppt_h"/>
                                          </p:val>
                                        </p:tav>
                                        <p:tav tm="100000">
                                          <p:val>
                                            <p:strVal val="#ppt_h"/>
                                          </p:val>
                                        </p:tav>
                                      </p:tavLst>
                                    </p:anim>
                                  </p:childTnLst>
                                </p:cTn>
                              </p:par>
                              <p:par>
                                <p:cTn id="18" presetID="45" presetClass="entr" presetSubtype="0" fill="hold" grpId="0" nodeType="withEffect">
                                  <p:stCondLst>
                                    <p:cond delay="0"/>
                                  </p:stCondLst>
                                  <p:childTnLst>
                                    <p:set>
                                      <p:cBhvr>
                                        <p:cTn id="19" dur="1" fill="hold">
                                          <p:stCondLst>
                                            <p:cond delay="0"/>
                                          </p:stCondLst>
                                        </p:cTn>
                                        <p:tgtEl>
                                          <p:spTgt spid="40"/>
                                        </p:tgtEl>
                                        <p:attrNameLst>
                                          <p:attrName>style.visibility</p:attrName>
                                        </p:attrNameLst>
                                      </p:cBhvr>
                                      <p:to>
                                        <p:strVal val="visible"/>
                                      </p:to>
                                    </p:set>
                                    <p:animEffect transition="in" filter="fade">
                                      <p:cBhvr>
                                        <p:cTn id="20" dur="500"/>
                                        <p:tgtEl>
                                          <p:spTgt spid="40"/>
                                        </p:tgtEl>
                                      </p:cBhvr>
                                    </p:animEffect>
                                    <p:anim calcmode="lin" valueType="num">
                                      <p:cBhvr>
                                        <p:cTn id="21" dur="500" fill="hold"/>
                                        <p:tgtEl>
                                          <p:spTgt spid="40"/>
                                        </p:tgtEl>
                                        <p:attrNameLst>
                                          <p:attrName>ppt_w</p:attrName>
                                        </p:attrNameLst>
                                      </p:cBhvr>
                                      <p:tavLst>
                                        <p:tav tm="0" fmla="#ppt_w*sin(2.5*pi*$)">
                                          <p:val>
                                            <p:fltVal val="0"/>
                                          </p:val>
                                        </p:tav>
                                        <p:tav tm="100000">
                                          <p:val>
                                            <p:fltVal val="1"/>
                                          </p:val>
                                        </p:tav>
                                      </p:tavLst>
                                    </p:anim>
                                    <p:anim calcmode="lin" valueType="num">
                                      <p:cBhvr>
                                        <p:cTn id="22" dur="500" fill="hold"/>
                                        <p:tgtEl>
                                          <p:spTgt spid="40"/>
                                        </p:tgtEl>
                                        <p:attrNameLst>
                                          <p:attrName>ppt_h</p:attrName>
                                        </p:attrNameLst>
                                      </p:cBhvr>
                                      <p:tavLst>
                                        <p:tav tm="0">
                                          <p:val>
                                            <p:strVal val="#ppt_h"/>
                                          </p:val>
                                        </p:tav>
                                        <p:tav tm="100000">
                                          <p:val>
                                            <p:strVal val="#ppt_h"/>
                                          </p:val>
                                        </p:tav>
                                      </p:tavLst>
                                    </p:anim>
                                  </p:childTnLst>
                                </p:cTn>
                              </p:par>
                            </p:childTnLst>
                          </p:cTn>
                        </p:par>
                        <p:par>
                          <p:cTn id="23" fill="hold">
                            <p:stCondLst>
                              <p:cond delay="1350"/>
                            </p:stCondLst>
                            <p:childTnLst>
                              <p:par>
                                <p:cTn id="24" presetID="47" presetClass="entr" presetSubtype="0" fill="hold" grpId="0" nodeType="afterEffect">
                                  <p:stCondLst>
                                    <p:cond delay="0"/>
                                  </p:stCondLst>
                                  <p:childTnLst>
                                    <p:set>
                                      <p:cBhvr>
                                        <p:cTn id="25" dur="1" fill="hold">
                                          <p:stCondLst>
                                            <p:cond delay="0"/>
                                          </p:stCondLst>
                                        </p:cTn>
                                        <p:tgtEl>
                                          <p:spTgt spid="48"/>
                                        </p:tgtEl>
                                        <p:attrNameLst>
                                          <p:attrName>style.visibility</p:attrName>
                                        </p:attrNameLst>
                                      </p:cBhvr>
                                      <p:to>
                                        <p:strVal val="visible"/>
                                      </p:to>
                                    </p:set>
                                    <p:animEffect transition="in" filter="fade">
                                      <p:cBhvr>
                                        <p:cTn id="26" dur="1000"/>
                                        <p:tgtEl>
                                          <p:spTgt spid="48"/>
                                        </p:tgtEl>
                                      </p:cBhvr>
                                    </p:animEffect>
                                    <p:anim calcmode="lin" valueType="num">
                                      <p:cBhvr>
                                        <p:cTn id="27" dur="1000" fill="hold"/>
                                        <p:tgtEl>
                                          <p:spTgt spid="48"/>
                                        </p:tgtEl>
                                        <p:attrNameLst>
                                          <p:attrName>ppt_x</p:attrName>
                                        </p:attrNameLst>
                                      </p:cBhvr>
                                      <p:tavLst>
                                        <p:tav tm="0">
                                          <p:val>
                                            <p:strVal val="#ppt_x"/>
                                          </p:val>
                                        </p:tav>
                                        <p:tav tm="100000">
                                          <p:val>
                                            <p:strVal val="#ppt_x"/>
                                          </p:val>
                                        </p:tav>
                                      </p:tavLst>
                                    </p:anim>
                                    <p:anim calcmode="lin" valueType="num">
                                      <p:cBhvr>
                                        <p:cTn id="28" dur="1000" fill="hold"/>
                                        <p:tgtEl>
                                          <p:spTgt spid="48"/>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fade">
                                      <p:cBhvr>
                                        <p:cTn id="31" dur="1000"/>
                                        <p:tgtEl>
                                          <p:spTgt spid="47"/>
                                        </p:tgtEl>
                                      </p:cBhvr>
                                    </p:animEffect>
                                    <p:anim calcmode="lin" valueType="num">
                                      <p:cBhvr>
                                        <p:cTn id="32" dur="1000" fill="hold"/>
                                        <p:tgtEl>
                                          <p:spTgt spid="47"/>
                                        </p:tgtEl>
                                        <p:attrNameLst>
                                          <p:attrName>ppt_x</p:attrName>
                                        </p:attrNameLst>
                                      </p:cBhvr>
                                      <p:tavLst>
                                        <p:tav tm="0">
                                          <p:val>
                                            <p:strVal val="#ppt_x"/>
                                          </p:val>
                                        </p:tav>
                                        <p:tav tm="100000">
                                          <p:val>
                                            <p:strVal val="#ppt_x"/>
                                          </p:val>
                                        </p:tav>
                                      </p:tavLst>
                                    </p:anim>
                                    <p:anim calcmode="lin" valueType="num">
                                      <p:cBhvr>
                                        <p:cTn id="33" dur="1000" fill="hold"/>
                                        <p:tgtEl>
                                          <p:spTgt spid="47"/>
                                        </p:tgtEl>
                                        <p:attrNameLst>
                                          <p:attrName>ppt_y</p:attrName>
                                        </p:attrNameLst>
                                      </p:cBhvr>
                                      <p:tavLst>
                                        <p:tav tm="0">
                                          <p:val>
                                            <p:strVal val="#ppt_y-.1"/>
                                          </p:val>
                                        </p:tav>
                                        <p:tav tm="100000">
                                          <p:val>
                                            <p:strVal val="#ppt_y"/>
                                          </p:val>
                                        </p:tav>
                                      </p:tavLst>
                                    </p:anim>
                                  </p:childTnLst>
                                </p:cTn>
                              </p:par>
                              <p:par>
                                <p:cTn id="34" presetID="22" presetClass="entr" presetSubtype="4"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down)">
                                      <p:cBhvr>
                                        <p:cTn id="36" dur="500"/>
                                        <p:tgtEl>
                                          <p:spTgt spid="7"/>
                                        </p:tgtEl>
                                      </p:cBhvr>
                                    </p:animEffect>
                                  </p:childTnLst>
                                </p:cTn>
                              </p:par>
                              <p:par>
                                <p:cTn id="37" presetID="22" presetClass="entr" presetSubtype="4" fill="hold" grpId="0" nodeType="withEffect">
                                  <p:stCondLst>
                                    <p:cond delay="200"/>
                                  </p:stCondLst>
                                  <p:childTnLst>
                                    <p:set>
                                      <p:cBhvr>
                                        <p:cTn id="38" dur="1" fill="hold">
                                          <p:stCondLst>
                                            <p:cond delay="0"/>
                                          </p:stCondLst>
                                        </p:cTn>
                                        <p:tgtEl>
                                          <p:spTgt spid="9"/>
                                        </p:tgtEl>
                                        <p:attrNameLst>
                                          <p:attrName>style.visibility</p:attrName>
                                        </p:attrNameLst>
                                      </p:cBhvr>
                                      <p:to>
                                        <p:strVal val="visible"/>
                                      </p:to>
                                    </p:set>
                                    <p:animEffect transition="in" filter="wipe(down)">
                                      <p:cBhvr>
                                        <p:cTn id="39" dur="500"/>
                                        <p:tgtEl>
                                          <p:spTgt spid="9"/>
                                        </p:tgtEl>
                                      </p:cBhvr>
                                    </p:animEffect>
                                  </p:childTnLst>
                                </p:cTn>
                              </p:par>
                              <p:par>
                                <p:cTn id="40" presetID="22" presetClass="entr" presetSubtype="4" fill="hold" grpId="0" nodeType="withEffect">
                                  <p:stCondLst>
                                    <p:cond delay="400"/>
                                  </p:stCondLst>
                                  <p:childTnLst>
                                    <p:set>
                                      <p:cBhvr>
                                        <p:cTn id="41" dur="1" fill="hold">
                                          <p:stCondLst>
                                            <p:cond delay="0"/>
                                          </p:stCondLst>
                                        </p:cTn>
                                        <p:tgtEl>
                                          <p:spTgt spid="10"/>
                                        </p:tgtEl>
                                        <p:attrNameLst>
                                          <p:attrName>style.visibility</p:attrName>
                                        </p:attrNameLst>
                                      </p:cBhvr>
                                      <p:to>
                                        <p:strVal val="visible"/>
                                      </p:to>
                                    </p:set>
                                    <p:animEffect transition="in" filter="wipe(down)">
                                      <p:cBhvr>
                                        <p:cTn id="42" dur="500"/>
                                        <p:tgtEl>
                                          <p:spTgt spid="10"/>
                                        </p:tgtEl>
                                      </p:cBhvr>
                                    </p:animEffect>
                                  </p:childTnLst>
                                </p:cTn>
                              </p:par>
                              <p:par>
                                <p:cTn id="43" presetID="22" presetClass="entr" presetSubtype="4" fill="hold" grpId="0" nodeType="withEffect">
                                  <p:stCondLst>
                                    <p:cond delay="600"/>
                                  </p:stCondLst>
                                  <p:childTnLst>
                                    <p:set>
                                      <p:cBhvr>
                                        <p:cTn id="44" dur="1" fill="hold">
                                          <p:stCondLst>
                                            <p:cond delay="0"/>
                                          </p:stCondLst>
                                        </p:cTn>
                                        <p:tgtEl>
                                          <p:spTgt spid="11"/>
                                        </p:tgtEl>
                                        <p:attrNameLst>
                                          <p:attrName>style.visibility</p:attrName>
                                        </p:attrNameLst>
                                      </p:cBhvr>
                                      <p:to>
                                        <p:strVal val="visible"/>
                                      </p:to>
                                    </p:set>
                                    <p:animEffect transition="in" filter="wipe(down)">
                                      <p:cBhvr>
                                        <p:cTn id="45" dur="500"/>
                                        <p:tgtEl>
                                          <p:spTgt spid="11"/>
                                        </p:tgtEl>
                                      </p:cBhvr>
                                    </p:animEffect>
                                  </p:childTnLst>
                                </p:cTn>
                              </p:par>
                            </p:childTnLst>
                          </p:cTn>
                        </p:par>
                        <p:par>
                          <p:cTn id="46" fill="hold">
                            <p:stCondLst>
                              <p:cond delay="2450"/>
                            </p:stCondLst>
                            <p:childTnLst>
                              <p:par>
                                <p:cTn id="47" presetID="22" presetClass="entr" presetSubtype="4" fill="hold" grpId="0" nodeType="after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wipe(down)">
                                      <p:cBhvr>
                                        <p:cTn id="49" dur="500"/>
                                        <p:tgtEl>
                                          <p:spTgt spid="8"/>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down)">
                                      <p:cBhvr>
                                        <p:cTn id="52" dur="500"/>
                                        <p:tgtEl>
                                          <p:spTgt spid="12"/>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wipe(down)">
                                      <p:cBhvr>
                                        <p:cTn id="55" dur="500"/>
                                        <p:tgtEl>
                                          <p:spTgt spid="13"/>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wipe(down)">
                                      <p:cBhvr>
                                        <p:cTn id="58" dur="500"/>
                                        <p:tgtEl>
                                          <p:spTgt spid="14"/>
                                        </p:tgtEl>
                                      </p:cBhvr>
                                    </p:animEffect>
                                  </p:childTnLst>
                                </p:cTn>
                              </p:par>
                            </p:childTnLst>
                          </p:cTn>
                        </p:par>
                        <p:par>
                          <p:cTn id="59" fill="hold">
                            <p:stCondLst>
                              <p:cond delay="2950"/>
                            </p:stCondLst>
                            <p:childTnLst>
                              <p:par>
                                <p:cTn id="60" presetID="45" presetClass="entr" presetSubtype="0"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fade">
                                      <p:cBhvr>
                                        <p:cTn id="62" dur="500"/>
                                        <p:tgtEl>
                                          <p:spTgt spid="41"/>
                                        </p:tgtEl>
                                      </p:cBhvr>
                                    </p:animEffect>
                                    <p:anim calcmode="lin" valueType="num">
                                      <p:cBhvr>
                                        <p:cTn id="63" dur="500" fill="hold"/>
                                        <p:tgtEl>
                                          <p:spTgt spid="41"/>
                                        </p:tgtEl>
                                        <p:attrNameLst>
                                          <p:attrName>ppt_w</p:attrName>
                                        </p:attrNameLst>
                                      </p:cBhvr>
                                      <p:tavLst>
                                        <p:tav tm="0" fmla="#ppt_w*sin(2.5*pi*$)">
                                          <p:val>
                                            <p:fltVal val="0"/>
                                          </p:val>
                                        </p:tav>
                                        <p:tav tm="100000">
                                          <p:val>
                                            <p:fltVal val="1"/>
                                          </p:val>
                                        </p:tav>
                                      </p:tavLst>
                                    </p:anim>
                                    <p:anim calcmode="lin" valueType="num">
                                      <p:cBhvr>
                                        <p:cTn id="64" dur="500" fill="hold"/>
                                        <p:tgtEl>
                                          <p:spTgt spid="41"/>
                                        </p:tgtEl>
                                        <p:attrNameLst>
                                          <p:attrName>ppt_h</p:attrName>
                                        </p:attrNameLst>
                                      </p:cBhvr>
                                      <p:tavLst>
                                        <p:tav tm="0">
                                          <p:val>
                                            <p:strVal val="#ppt_h"/>
                                          </p:val>
                                        </p:tav>
                                        <p:tav tm="100000">
                                          <p:val>
                                            <p:strVal val="#ppt_h"/>
                                          </p:val>
                                        </p:tav>
                                      </p:tavLst>
                                    </p:anim>
                                  </p:childTnLst>
                                </p:cTn>
                              </p:par>
                              <p:par>
                                <p:cTn id="65" presetID="45" presetClass="entr" presetSubtype="0" fill="hold" grpId="0" nodeType="withEffect">
                                  <p:stCondLst>
                                    <p:cond delay="0"/>
                                  </p:stCondLst>
                                  <p:childTnLst>
                                    <p:set>
                                      <p:cBhvr>
                                        <p:cTn id="66" dur="1" fill="hold">
                                          <p:stCondLst>
                                            <p:cond delay="0"/>
                                          </p:stCondLst>
                                        </p:cTn>
                                        <p:tgtEl>
                                          <p:spTgt spid="45"/>
                                        </p:tgtEl>
                                        <p:attrNameLst>
                                          <p:attrName>style.visibility</p:attrName>
                                        </p:attrNameLst>
                                      </p:cBhvr>
                                      <p:to>
                                        <p:strVal val="visible"/>
                                      </p:to>
                                    </p:set>
                                    <p:animEffect transition="in" filter="fade">
                                      <p:cBhvr>
                                        <p:cTn id="67" dur="500"/>
                                        <p:tgtEl>
                                          <p:spTgt spid="45"/>
                                        </p:tgtEl>
                                      </p:cBhvr>
                                    </p:animEffect>
                                    <p:anim calcmode="lin" valueType="num">
                                      <p:cBhvr>
                                        <p:cTn id="68" dur="500" fill="hold"/>
                                        <p:tgtEl>
                                          <p:spTgt spid="45"/>
                                        </p:tgtEl>
                                        <p:attrNameLst>
                                          <p:attrName>ppt_w</p:attrName>
                                        </p:attrNameLst>
                                      </p:cBhvr>
                                      <p:tavLst>
                                        <p:tav tm="0" fmla="#ppt_w*sin(2.5*pi*$)">
                                          <p:val>
                                            <p:fltVal val="0"/>
                                          </p:val>
                                        </p:tav>
                                        <p:tav tm="100000">
                                          <p:val>
                                            <p:fltVal val="1"/>
                                          </p:val>
                                        </p:tav>
                                      </p:tavLst>
                                    </p:anim>
                                    <p:anim calcmode="lin" valueType="num">
                                      <p:cBhvr>
                                        <p:cTn id="69" dur="500" fill="hold"/>
                                        <p:tgtEl>
                                          <p:spTgt spid="45"/>
                                        </p:tgtEl>
                                        <p:attrNameLst>
                                          <p:attrName>ppt_h</p:attrName>
                                        </p:attrNameLst>
                                      </p:cBhvr>
                                      <p:tavLst>
                                        <p:tav tm="0">
                                          <p:val>
                                            <p:strVal val="#ppt_h"/>
                                          </p:val>
                                        </p:tav>
                                        <p:tav tm="100000">
                                          <p:val>
                                            <p:strVal val="#ppt_h"/>
                                          </p:val>
                                        </p:tav>
                                      </p:tavLst>
                                    </p:anim>
                                  </p:childTnLst>
                                </p:cTn>
                              </p:par>
                            </p:childTnLst>
                          </p:cTn>
                        </p:par>
                        <p:par>
                          <p:cTn id="70" fill="hold">
                            <p:stCondLst>
                              <p:cond delay="3450"/>
                            </p:stCondLst>
                            <p:childTnLst>
                              <p:par>
                                <p:cTn id="71" presetID="47" presetClass="entr" presetSubtype="0" fill="hold" grpId="0" nodeType="afterEffect">
                                  <p:stCondLst>
                                    <p:cond delay="0"/>
                                  </p:stCondLst>
                                  <p:childTnLst>
                                    <p:set>
                                      <p:cBhvr>
                                        <p:cTn id="72" dur="1" fill="hold">
                                          <p:stCondLst>
                                            <p:cond delay="0"/>
                                          </p:stCondLst>
                                        </p:cTn>
                                        <p:tgtEl>
                                          <p:spTgt spid="50"/>
                                        </p:tgtEl>
                                        <p:attrNameLst>
                                          <p:attrName>style.visibility</p:attrName>
                                        </p:attrNameLst>
                                      </p:cBhvr>
                                      <p:to>
                                        <p:strVal val="visible"/>
                                      </p:to>
                                    </p:set>
                                    <p:animEffect transition="in" filter="fade">
                                      <p:cBhvr>
                                        <p:cTn id="73" dur="1000"/>
                                        <p:tgtEl>
                                          <p:spTgt spid="50"/>
                                        </p:tgtEl>
                                      </p:cBhvr>
                                    </p:animEffect>
                                    <p:anim calcmode="lin" valueType="num">
                                      <p:cBhvr>
                                        <p:cTn id="74" dur="1000" fill="hold"/>
                                        <p:tgtEl>
                                          <p:spTgt spid="50"/>
                                        </p:tgtEl>
                                        <p:attrNameLst>
                                          <p:attrName>ppt_x</p:attrName>
                                        </p:attrNameLst>
                                      </p:cBhvr>
                                      <p:tavLst>
                                        <p:tav tm="0">
                                          <p:val>
                                            <p:strVal val="#ppt_x"/>
                                          </p:val>
                                        </p:tav>
                                        <p:tav tm="100000">
                                          <p:val>
                                            <p:strVal val="#ppt_x"/>
                                          </p:val>
                                        </p:tav>
                                      </p:tavLst>
                                    </p:anim>
                                    <p:anim calcmode="lin" valueType="num">
                                      <p:cBhvr>
                                        <p:cTn id="75" dur="1000" fill="hold"/>
                                        <p:tgtEl>
                                          <p:spTgt spid="50"/>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0"/>
                                  </p:stCondLst>
                                  <p:childTnLst>
                                    <p:set>
                                      <p:cBhvr>
                                        <p:cTn id="77" dur="1" fill="hold">
                                          <p:stCondLst>
                                            <p:cond delay="0"/>
                                          </p:stCondLst>
                                        </p:cTn>
                                        <p:tgtEl>
                                          <p:spTgt spid="49"/>
                                        </p:tgtEl>
                                        <p:attrNameLst>
                                          <p:attrName>style.visibility</p:attrName>
                                        </p:attrNameLst>
                                      </p:cBhvr>
                                      <p:to>
                                        <p:strVal val="visible"/>
                                      </p:to>
                                    </p:set>
                                    <p:animEffect transition="in" filter="fade">
                                      <p:cBhvr>
                                        <p:cTn id="78" dur="1000"/>
                                        <p:tgtEl>
                                          <p:spTgt spid="49"/>
                                        </p:tgtEl>
                                      </p:cBhvr>
                                    </p:animEffect>
                                    <p:anim calcmode="lin" valueType="num">
                                      <p:cBhvr>
                                        <p:cTn id="79" dur="1000" fill="hold"/>
                                        <p:tgtEl>
                                          <p:spTgt spid="49"/>
                                        </p:tgtEl>
                                        <p:attrNameLst>
                                          <p:attrName>ppt_x</p:attrName>
                                        </p:attrNameLst>
                                      </p:cBhvr>
                                      <p:tavLst>
                                        <p:tav tm="0">
                                          <p:val>
                                            <p:strVal val="#ppt_x"/>
                                          </p:val>
                                        </p:tav>
                                        <p:tav tm="100000">
                                          <p:val>
                                            <p:strVal val="#ppt_x"/>
                                          </p:val>
                                        </p:tav>
                                      </p:tavLst>
                                    </p:anim>
                                    <p:anim calcmode="lin" valueType="num">
                                      <p:cBhvr>
                                        <p:cTn id="80" dur="1000" fill="hold"/>
                                        <p:tgtEl>
                                          <p:spTgt spid="49"/>
                                        </p:tgtEl>
                                        <p:attrNameLst>
                                          <p:attrName>ppt_y</p:attrName>
                                        </p:attrNameLst>
                                      </p:cBhvr>
                                      <p:tavLst>
                                        <p:tav tm="0">
                                          <p:val>
                                            <p:strVal val="#ppt_y-.1"/>
                                          </p:val>
                                        </p:tav>
                                        <p:tav tm="100000">
                                          <p:val>
                                            <p:strVal val="#ppt_y"/>
                                          </p:val>
                                        </p:tav>
                                      </p:tavLst>
                                    </p:anim>
                                  </p:childTnLst>
                                </p:cTn>
                              </p:par>
                              <p:par>
                                <p:cTn id="81" presetID="22" presetClass="entr" presetSubtype="4" fill="hold" grpId="0" nodeType="withEffect">
                                  <p:stCondLst>
                                    <p:cond delay="0"/>
                                  </p:stCondLst>
                                  <p:childTnLst>
                                    <p:set>
                                      <p:cBhvr>
                                        <p:cTn id="82" dur="1" fill="hold">
                                          <p:stCondLst>
                                            <p:cond delay="0"/>
                                          </p:stCondLst>
                                        </p:cTn>
                                        <p:tgtEl>
                                          <p:spTgt spid="15"/>
                                        </p:tgtEl>
                                        <p:attrNameLst>
                                          <p:attrName>style.visibility</p:attrName>
                                        </p:attrNameLst>
                                      </p:cBhvr>
                                      <p:to>
                                        <p:strVal val="visible"/>
                                      </p:to>
                                    </p:set>
                                    <p:animEffect transition="in" filter="wipe(down)">
                                      <p:cBhvr>
                                        <p:cTn id="83" dur="500"/>
                                        <p:tgtEl>
                                          <p:spTgt spid="15"/>
                                        </p:tgtEl>
                                      </p:cBhvr>
                                    </p:animEffect>
                                  </p:childTnLst>
                                </p:cTn>
                              </p:par>
                              <p:par>
                                <p:cTn id="84" presetID="22" presetClass="entr" presetSubtype="4" fill="hold" grpId="0" nodeType="withEffect">
                                  <p:stCondLst>
                                    <p:cond delay="200"/>
                                  </p:stCondLst>
                                  <p:childTnLst>
                                    <p:set>
                                      <p:cBhvr>
                                        <p:cTn id="85" dur="1" fill="hold">
                                          <p:stCondLst>
                                            <p:cond delay="0"/>
                                          </p:stCondLst>
                                        </p:cTn>
                                        <p:tgtEl>
                                          <p:spTgt spid="16"/>
                                        </p:tgtEl>
                                        <p:attrNameLst>
                                          <p:attrName>style.visibility</p:attrName>
                                        </p:attrNameLst>
                                      </p:cBhvr>
                                      <p:to>
                                        <p:strVal val="visible"/>
                                      </p:to>
                                    </p:set>
                                    <p:animEffect transition="in" filter="wipe(down)">
                                      <p:cBhvr>
                                        <p:cTn id="86" dur="500"/>
                                        <p:tgtEl>
                                          <p:spTgt spid="16"/>
                                        </p:tgtEl>
                                      </p:cBhvr>
                                    </p:animEffect>
                                  </p:childTnLst>
                                </p:cTn>
                              </p:par>
                              <p:par>
                                <p:cTn id="87" presetID="22" presetClass="entr" presetSubtype="4" fill="hold" grpId="0" nodeType="withEffect">
                                  <p:stCondLst>
                                    <p:cond delay="400"/>
                                  </p:stCondLst>
                                  <p:childTnLst>
                                    <p:set>
                                      <p:cBhvr>
                                        <p:cTn id="88" dur="1" fill="hold">
                                          <p:stCondLst>
                                            <p:cond delay="0"/>
                                          </p:stCondLst>
                                        </p:cTn>
                                        <p:tgtEl>
                                          <p:spTgt spid="17"/>
                                        </p:tgtEl>
                                        <p:attrNameLst>
                                          <p:attrName>style.visibility</p:attrName>
                                        </p:attrNameLst>
                                      </p:cBhvr>
                                      <p:to>
                                        <p:strVal val="visible"/>
                                      </p:to>
                                    </p:set>
                                    <p:animEffect transition="in" filter="wipe(down)">
                                      <p:cBhvr>
                                        <p:cTn id="89" dur="500"/>
                                        <p:tgtEl>
                                          <p:spTgt spid="17"/>
                                        </p:tgtEl>
                                      </p:cBhvr>
                                    </p:animEffect>
                                  </p:childTnLst>
                                </p:cTn>
                              </p:par>
                              <p:par>
                                <p:cTn id="90" presetID="22" presetClass="entr" presetSubtype="4" fill="hold" grpId="0" nodeType="withEffect">
                                  <p:stCondLst>
                                    <p:cond delay="600"/>
                                  </p:stCondLst>
                                  <p:childTnLst>
                                    <p:set>
                                      <p:cBhvr>
                                        <p:cTn id="91" dur="1" fill="hold">
                                          <p:stCondLst>
                                            <p:cond delay="0"/>
                                          </p:stCondLst>
                                        </p:cTn>
                                        <p:tgtEl>
                                          <p:spTgt spid="18"/>
                                        </p:tgtEl>
                                        <p:attrNameLst>
                                          <p:attrName>style.visibility</p:attrName>
                                        </p:attrNameLst>
                                      </p:cBhvr>
                                      <p:to>
                                        <p:strVal val="visible"/>
                                      </p:to>
                                    </p:set>
                                    <p:animEffect transition="in" filter="wipe(down)">
                                      <p:cBhvr>
                                        <p:cTn id="92" dur="500"/>
                                        <p:tgtEl>
                                          <p:spTgt spid="18"/>
                                        </p:tgtEl>
                                      </p:cBhvr>
                                    </p:animEffect>
                                  </p:childTnLst>
                                </p:cTn>
                              </p:par>
                            </p:childTnLst>
                          </p:cTn>
                        </p:par>
                        <p:par>
                          <p:cTn id="93" fill="hold">
                            <p:stCondLst>
                              <p:cond delay="4550"/>
                            </p:stCondLst>
                            <p:childTnLst>
                              <p:par>
                                <p:cTn id="94" presetID="22" presetClass="entr" presetSubtype="4" fill="hold" grpId="0" nodeType="afterEffect">
                                  <p:stCondLst>
                                    <p:cond delay="0"/>
                                  </p:stCondLst>
                                  <p:childTnLst>
                                    <p:set>
                                      <p:cBhvr>
                                        <p:cTn id="95" dur="1" fill="hold">
                                          <p:stCondLst>
                                            <p:cond delay="0"/>
                                          </p:stCondLst>
                                        </p:cTn>
                                        <p:tgtEl>
                                          <p:spTgt spid="19"/>
                                        </p:tgtEl>
                                        <p:attrNameLst>
                                          <p:attrName>style.visibility</p:attrName>
                                        </p:attrNameLst>
                                      </p:cBhvr>
                                      <p:to>
                                        <p:strVal val="visible"/>
                                      </p:to>
                                    </p:set>
                                    <p:animEffect transition="in" filter="wipe(down)">
                                      <p:cBhvr>
                                        <p:cTn id="96" dur="500"/>
                                        <p:tgtEl>
                                          <p:spTgt spid="19"/>
                                        </p:tgtEl>
                                      </p:cBhvr>
                                    </p:animEffect>
                                  </p:childTnLst>
                                </p:cTn>
                              </p:par>
                              <p:par>
                                <p:cTn id="97" presetID="22" presetClass="entr" presetSubtype="4" fill="hold" grpId="0" nodeType="withEffect">
                                  <p:stCondLst>
                                    <p:cond delay="0"/>
                                  </p:stCondLst>
                                  <p:childTnLst>
                                    <p:set>
                                      <p:cBhvr>
                                        <p:cTn id="98" dur="1" fill="hold">
                                          <p:stCondLst>
                                            <p:cond delay="0"/>
                                          </p:stCondLst>
                                        </p:cTn>
                                        <p:tgtEl>
                                          <p:spTgt spid="20"/>
                                        </p:tgtEl>
                                        <p:attrNameLst>
                                          <p:attrName>style.visibility</p:attrName>
                                        </p:attrNameLst>
                                      </p:cBhvr>
                                      <p:to>
                                        <p:strVal val="visible"/>
                                      </p:to>
                                    </p:set>
                                    <p:animEffect transition="in" filter="wipe(down)">
                                      <p:cBhvr>
                                        <p:cTn id="99" dur="500"/>
                                        <p:tgtEl>
                                          <p:spTgt spid="20"/>
                                        </p:tgtEl>
                                      </p:cBhvr>
                                    </p:animEffect>
                                  </p:childTnLst>
                                </p:cTn>
                              </p:par>
                              <p:par>
                                <p:cTn id="100" presetID="22" presetClass="entr" presetSubtype="4" fill="hold" grpId="0" nodeType="withEffect">
                                  <p:stCondLst>
                                    <p:cond delay="0"/>
                                  </p:stCondLst>
                                  <p:childTnLst>
                                    <p:set>
                                      <p:cBhvr>
                                        <p:cTn id="101" dur="1" fill="hold">
                                          <p:stCondLst>
                                            <p:cond delay="0"/>
                                          </p:stCondLst>
                                        </p:cTn>
                                        <p:tgtEl>
                                          <p:spTgt spid="21"/>
                                        </p:tgtEl>
                                        <p:attrNameLst>
                                          <p:attrName>style.visibility</p:attrName>
                                        </p:attrNameLst>
                                      </p:cBhvr>
                                      <p:to>
                                        <p:strVal val="visible"/>
                                      </p:to>
                                    </p:set>
                                    <p:animEffect transition="in" filter="wipe(down)">
                                      <p:cBhvr>
                                        <p:cTn id="102" dur="500"/>
                                        <p:tgtEl>
                                          <p:spTgt spid="21"/>
                                        </p:tgtEl>
                                      </p:cBhvr>
                                    </p:animEffect>
                                  </p:childTnLst>
                                </p:cTn>
                              </p:par>
                              <p:par>
                                <p:cTn id="103" presetID="22" presetClass="entr" presetSubtype="4" fill="hold" grpId="0" nodeType="withEffect">
                                  <p:stCondLst>
                                    <p:cond delay="0"/>
                                  </p:stCondLst>
                                  <p:childTnLst>
                                    <p:set>
                                      <p:cBhvr>
                                        <p:cTn id="104" dur="1" fill="hold">
                                          <p:stCondLst>
                                            <p:cond delay="0"/>
                                          </p:stCondLst>
                                        </p:cTn>
                                        <p:tgtEl>
                                          <p:spTgt spid="22"/>
                                        </p:tgtEl>
                                        <p:attrNameLst>
                                          <p:attrName>style.visibility</p:attrName>
                                        </p:attrNameLst>
                                      </p:cBhvr>
                                      <p:to>
                                        <p:strVal val="visible"/>
                                      </p:to>
                                    </p:set>
                                    <p:animEffect transition="in" filter="wipe(down)">
                                      <p:cBhvr>
                                        <p:cTn id="105" dur="500"/>
                                        <p:tgtEl>
                                          <p:spTgt spid="22"/>
                                        </p:tgtEl>
                                      </p:cBhvr>
                                    </p:animEffect>
                                  </p:childTnLst>
                                </p:cTn>
                              </p:par>
                            </p:childTnLst>
                          </p:cTn>
                        </p:par>
                        <p:par>
                          <p:cTn id="106" fill="hold">
                            <p:stCondLst>
                              <p:cond delay="5050"/>
                            </p:stCondLst>
                            <p:childTnLst>
                              <p:par>
                                <p:cTn id="107" presetID="45" presetClass="entr" presetSubtype="0" fill="hold" grpId="0" nodeType="afterEffect">
                                  <p:stCondLst>
                                    <p:cond delay="0"/>
                                  </p:stCondLst>
                                  <p:childTnLst>
                                    <p:set>
                                      <p:cBhvr>
                                        <p:cTn id="108" dur="1" fill="hold">
                                          <p:stCondLst>
                                            <p:cond delay="0"/>
                                          </p:stCondLst>
                                        </p:cTn>
                                        <p:tgtEl>
                                          <p:spTgt spid="42"/>
                                        </p:tgtEl>
                                        <p:attrNameLst>
                                          <p:attrName>style.visibility</p:attrName>
                                        </p:attrNameLst>
                                      </p:cBhvr>
                                      <p:to>
                                        <p:strVal val="visible"/>
                                      </p:to>
                                    </p:set>
                                    <p:animEffect transition="in" filter="fade">
                                      <p:cBhvr>
                                        <p:cTn id="109" dur="500"/>
                                        <p:tgtEl>
                                          <p:spTgt spid="42"/>
                                        </p:tgtEl>
                                      </p:cBhvr>
                                    </p:animEffect>
                                    <p:anim calcmode="lin" valueType="num">
                                      <p:cBhvr>
                                        <p:cTn id="110" dur="500" fill="hold"/>
                                        <p:tgtEl>
                                          <p:spTgt spid="42"/>
                                        </p:tgtEl>
                                        <p:attrNameLst>
                                          <p:attrName>ppt_w</p:attrName>
                                        </p:attrNameLst>
                                      </p:cBhvr>
                                      <p:tavLst>
                                        <p:tav tm="0" fmla="#ppt_w*sin(2.5*pi*$)">
                                          <p:val>
                                            <p:fltVal val="0"/>
                                          </p:val>
                                        </p:tav>
                                        <p:tav tm="100000">
                                          <p:val>
                                            <p:fltVal val="1"/>
                                          </p:val>
                                        </p:tav>
                                      </p:tavLst>
                                    </p:anim>
                                    <p:anim calcmode="lin" valueType="num">
                                      <p:cBhvr>
                                        <p:cTn id="111" dur="500" fill="hold"/>
                                        <p:tgtEl>
                                          <p:spTgt spid="42"/>
                                        </p:tgtEl>
                                        <p:attrNameLst>
                                          <p:attrName>ppt_h</p:attrName>
                                        </p:attrNameLst>
                                      </p:cBhvr>
                                      <p:tavLst>
                                        <p:tav tm="0">
                                          <p:val>
                                            <p:strVal val="#ppt_h"/>
                                          </p:val>
                                        </p:tav>
                                        <p:tav tm="100000">
                                          <p:val>
                                            <p:strVal val="#ppt_h"/>
                                          </p:val>
                                        </p:tav>
                                      </p:tavLst>
                                    </p:anim>
                                  </p:childTnLst>
                                </p:cTn>
                              </p:par>
                              <p:par>
                                <p:cTn id="112" presetID="45" presetClass="entr" presetSubtype="0" fill="hold" grpId="0" nodeType="withEffect">
                                  <p:stCondLst>
                                    <p:cond delay="0"/>
                                  </p:stCondLst>
                                  <p:childTnLst>
                                    <p:set>
                                      <p:cBhvr>
                                        <p:cTn id="113" dur="1" fill="hold">
                                          <p:stCondLst>
                                            <p:cond delay="0"/>
                                          </p:stCondLst>
                                        </p:cTn>
                                        <p:tgtEl>
                                          <p:spTgt spid="44"/>
                                        </p:tgtEl>
                                        <p:attrNameLst>
                                          <p:attrName>style.visibility</p:attrName>
                                        </p:attrNameLst>
                                      </p:cBhvr>
                                      <p:to>
                                        <p:strVal val="visible"/>
                                      </p:to>
                                    </p:set>
                                    <p:animEffect transition="in" filter="fade">
                                      <p:cBhvr>
                                        <p:cTn id="114" dur="500"/>
                                        <p:tgtEl>
                                          <p:spTgt spid="44"/>
                                        </p:tgtEl>
                                      </p:cBhvr>
                                    </p:animEffect>
                                    <p:anim calcmode="lin" valueType="num">
                                      <p:cBhvr>
                                        <p:cTn id="115" dur="500" fill="hold"/>
                                        <p:tgtEl>
                                          <p:spTgt spid="44"/>
                                        </p:tgtEl>
                                        <p:attrNameLst>
                                          <p:attrName>ppt_w</p:attrName>
                                        </p:attrNameLst>
                                      </p:cBhvr>
                                      <p:tavLst>
                                        <p:tav tm="0" fmla="#ppt_w*sin(2.5*pi*$)">
                                          <p:val>
                                            <p:fltVal val="0"/>
                                          </p:val>
                                        </p:tav>
                                        <p:tav tm="100000">
                                          <p:val>
                                            <p:fltVal val="1"/>
                                          </p:val>
                                        </p:tav>
                                      </p:tavLst>
                                    </p:anim>
                                    <p:anim calcmode="lin" valueType="num">
                                      <p:cBhvr>
                                        <p:cTn id="116" dur="500" fill="hold"/>
                                        <p:tgtEl>
                                          <p:spTgt spid="44"/>
                                        </p:tgtEl>
                                        <p:attrNameLst>
                                          <p:attrName>ppt_h</p:attrName>
                                        </p:attrNameLst>
                                      </p:cBhvr>
                                      <p:tavLst>
                                        <p:tav tm="0">
                                          <p:val>
                                            <p:strVal val="#ppt_h"/>
                                          </p:val>
                                        </p:tav>
                                        <p:tav tm="100000">
                                          <p:val>
                                            <p:strVal val="#ppt_h"/>
                                          </p:val>
                                        </p:tav>
                                      </p:tavLst>
                                    </p:anim>
                                  </p:childTnLst>
                                </p:cTn>
                              </p:par>
                            </p:childTnLst>
                          </p:cTn>
                        </p:par>
                        <p:par>
                          <p:cTn id="117" fill="hold">
                            <p:stCondLst>
                              <p:cond delay="5550"/>
                            </p:stCondLst>
                            <p:childTnLst>
                              <p:par>
                                <p:cTn id="118" presetID="47" presetClass="entr" presetSubtype="0" fill="hold" grpId="0" nodeType="afterEffect">
                                  <p:stCondLst>
                                    <p:cond delay="0"/>
                                  </p:stCondLst>
                                  <p:childTnLst>
                                    <p:set>
                                      <p:cBhvr>
                                        <p:cTn id="119" dur="1" fill="hold">
                                          <p:stCondLst>
                                            <p:cond delay="0"/>
                                          </p:stCondLst>
                                        </p:cTn>
                                        <p:tgtEl>
                                          <p:spTgt spid="52"/>
                                        </p:tgtEl>
                                        <p:attrNameLst>
                                          <p:attrName>style.visibility</p:attrName>
                                        </p:attrNameLst>
                                      </p:cBhvr>
                                      <p:to>
                                        <p:strVal val="visible"/>
                                      </p:to>
                                    </p:set>
                                    <p:animEffect transition="in" filter="fade">
                                      <p:cBhvr>
                                        <p:cTn id="120" dur="1000"/>
                                        <p:tgtEl>
                                          <p:spTgt spid="52"/>
                                        </p:tgtEl>
                                      </p:cBhvr>
                                    </p:animEffect>
                                    <p:anim calcmode="lin" valueType="num">
                                      <p:cBhvr>
                                        <p:cTn id="121" dur="1000" fill="hold"/>
                                        <p:tgtEl>
                                          <p:spTgt spid="52"/>
                                        </p:tgtEl>
                                        <p:attrNameLst>
                                          <p:attrName>ppt_x</p:attrName>
                                        </p:attrNameLst>
                                      </p:cBhvr>
                                      <p:tavLst>
                                        <p:tav tm="0">
                                          <p:val>
                                            <p:strVal val="#ppt_x"/>
                                          </p:val>
                                        </p:tav>
                                        <p:tav tm="100000">
                                          <p:val>
                                            <p:strVal val="#ppt_x"/>
                                          </p:val>
                                        </p:tav>
                                      </p:tavLst>
                                    </p:anim>
                                    <p:anim calcmode="lin" valueType="num">
                                      <p:cBhvr>
                                        <p:cTn id="122" dur="1000" fill="hold"/>
                                        <p:tgtEl>
                                          <p:spTgt spid="52"/>
                                        </p:tgtEl>
                                        <p:attrNameLst>
                                          <p:attrName>ppt_y</p:attrName>
                                        </p:attrNameLst>
                                      </p:cBhvr>
                                      <p:tavLst>
                                        <p:tav tm="0">
                                          <p:val>
                                            <p:strVal val="#ppt_y-.1"/>
                                          </p:val>
                                        </p:tav>
                                        <p:tav tm="100000">
                                          <p:val>
                                            <p:strVal val="#ppt_y"/>
                                          </p:val>
                                        </p:tav>
                                      </p:tavLst>
                                    </p:anim>
                                  </p:childTnLst>
                                </p:cTn>
                              </p:par>
                              <p:par>
                                <p:cTn id="123" presetID="47" presetClass="entr" presetSubtype="0" fill="hold" grpId="0" nodeType="withEffect">
                                  <p:stCondLst>
                                    <p:cond delay="0"/>
                                  </p:stCondLst>
                                  <p:childTnLst>
                                    <p:set>
                                      <p:cBhvr>
                                        <p:cTn id="124" dur="1" fill="hold">
                                          <p:stCondLst>
                                            <p:cond delay="0"/>
                                          </p:stCondLst>
                                        </p:cTn>
                                        <p:tgtEl>
                                          <p:spTgt spid="51"/>
                                        </p:tgtEl>
                                        <p:attrNameLst>
                                          <p:attrName>style.visibility</p:attrName>
                                        </p:attrNameLst>
                                      </p:cBhvr>
                                      <p:to>
                                        <p:strVal val="visible"/>
                                      </p:to>
                                    </p:set>
                                    <p:animEffect transition="in" filter="fade">
                                      <p:cBhvr>
                                        <p:cTn id="125" dur="1000"/>
                                        <p:tgtEl>
                                          <p:spTgt spid="51"/>
                                        </p:tgtEl>
                                      </p:cBhvr>
                                    </p:animEffect>
                                    <p:anim calcmode="lin" valueType="num">
                                      <p:cBhvr>
                                        <p:cTn id="126" dur="1000" fill="hold"/>
                                        <p:tgtEl>
                                          <p:spTgt spid="51"/>
                                        </p:tgtEl>
                                        <p:attrNameLst>
                                          <p:attrName>ppt_x</p:attrName>
                                        </p:attrNameLst>
                                      </p:cBhvr>
                                      <p:tavLst>
                                        <p:tav tm="0">
                                          <p:val>
                                            <p:strVal val="#ppt_x"/>
                                          </p:val>
                                        </p:tav>
                                        <p:tav tm="100000">
                                          <p:val>
                                            <p:strVal val="#ppt_x"/>
                                          </p:val>
                                        </p:tav>
                                      </p:tavLst>
                                    </p:anim>
                                    <p:anim calcmode="lin" valueType="num">
                                      <p:cBhvr>
                                        <p:cTn id="127" dur="1000" fill="hold"/>
                                        <p:tgtEl>
                                          <p:spTgt spid="51"/>
                                        </p:tgtEl>
                                        <p:attrNameLst>
                                          <p:attrName>ppt_y</p:attrName>
                                        </p:attrNameLst>
                                      </p:cBhvr>
                                      <p:tavLst>
                                        <p:tav tm="0">
                                          <p:val>
                                            <p:strVal val="#ppt_y-.1"/>
                                          </p:val>
                                        </p:tav>
                                        <p:tav tm="100000">
                                          <p:val>
                                            <p:strVal val="#ppt_y"/>
                                          </p:val>
                                        </p:tav>
                                      </p:tavLst>
                                    </p:anim>
                                  </p:childTnLst>
                                </p:cTn>
                              </p:par>
                              <p:par>
                                <p:cTn id="128" presetID="22" presetClass="entr" presetSubtype="4" fill="hold" grpId="0" nodeType="withEffect">
                                  <p:stCondLst>
                                    <p:cond delay="0"/>
                                  </p:stCondLst>
                                  <p:childTnLst>
                                    <p:set>
                                      <p:cBhvr>
                                        <p:cTn id="129" dur="1" fill="hold">
                                          <p:stCondLst>
                                            <p:cond delay="0"/>
                                          </p:stCondLst>
                                        </p:cTn>
                                        <p:tgtEl>
                                          <p:spTgt spid="23"/>
                                        </p:tgtEl>
                                        <p:attrNameLst>
                                          <p:attrName>style.visibility</p:attrName>
                                        </p:attrNameLst>
                                      </p:cBhvr>
                                      <p:to>
                                        <p:strVal val="visible"/>
                                      </p:to>
                                    </p:set>
                                    <p:animEffect transition="in" filter="wipe(down)">
                                      <p:cBhvr>
                                        <p:cTn id="130" dur="500"/>
                                        <p:tgtEl>
                                          <p:spTgt spid="23"/>
                                        </p:tgtEl>
                                      </p:cBhvr>
                                    </p:animEffect>
                                  </p:childTnLst>
                                </p:cTn>
                              </p:par>
                              <p:par>
                                <p:cTn id="131" presetID="22" presetClass="entr" presetSubtype="4" fill="hold" grpId="0" nodeType="withEffect">
                                  <p:stCondLst>
                                    <p:cond delay="200"/>
                                  </p:stCondLst>
                                  <p:childTnLst>
                                    <p:set>
                                      <p:cBhvr>
                                        <p:cTn id="132" dur="1" fill="hold">
                                          <p:stCondLst>
                                            <p:cond delay="0"/>
                                          </p:stCondLst>
                                        </p:cTn>
                                        <p:tgtEl>
                                          <p:spTgt spid="24"/>
                                        </p:tgtEl>
                                        <p:attrNameLst>
                                          <p:attrName>style.visibility</p:attrName>
                                        </p:attrNameLst>
                                      </p:cBhvr>
                                      <p:to>
                                        <p:strVal val="visible"/>
                                      </p:to>
                                    </p:set>
                                    <p:animEffect transition="in" filter="wipe(down)">
                                      <p:cBhvr>
                                        <p:cTn id="133" dur="500"/>
                                        <p:tgtEl>
                                          <p:spTgt spid="24"/>
                                        </p:tgtEl>
                                      </p:cBhvr>
                                    </p:animEffect>
                                  </p:childTnLst>
                                </p:cTn>
                              </p:par>
                              <p:par>
                                <p:cTn id="134" presetID="22" presetClass="entr" presetSubtype="4" fill="hold" grpId="0" nodeType="withEffect">
                                  <p:stCondLst>
                                    <p:cond delay="400"/>
                                  </p:stCondLst>
                                  <p:childTnLst>
                                    <p:set>
                                      <p:cBhvr>
                                        <p:cTn id="135" dur="1" fill="hold">
                                          <p:stCondLst>
                                            <p:cond delay="0"/>
                                          </p:stCondLst>
                                        </p:cTn>
                                        <p:tgtEl>
                                          <p:spTgt spid="25"/>
                                        </p:tgtEl>
                                        <p:attrNameLst>
                                          <p:attrName>style.visibility</p:attrName>
                                        </p:attrNameLst>
                                      </p:cBhvr>
                                      <p:to>
                                        <p:strVal val="visible"/>
                                      </p:to>
                                    </p:set>
                                    <p:animEffect transition="in" filter="wipe(down)">
                                      <p:cBhvr>
                                        <p:cTn id="136" dur="500"/>
                                        <p:tgtEl>
                                          <p:spTgt spid="25"/>
                                        </p:tgtEl>
                                      </p:cBhvr>
                                    </p:animEffect>
                                  </p:childTnLst>
                                </p:cTn>
                              </p:par>
                              <p:par>
                                <p:cTn id="137" presetID="22" presetClass="entr" presetSubtype="4" fill="hold" grpId="0" nodeType="withEffect">
                                  <p:stCondLst>
                                    <p:cond delay="600"/>
                                  </p:stCondLst>
                                  <p:childTnLst>
                                    <p:set>
                                      <p:cBhvr>
                                        <p:cTn id="138" dur="1" fill="hold">
                                          <p:stCondLst>
                                            <p:cond delay="0"/>
                                          </p:stCondLst>
                                        </p:cTn>
                                        <p:tgtEl>
                                          <p:spTgt spid="26"/>
                                        </p:tgtEl>
                                        <p:attrNameLst>
                                          <p:attrName>style.visibility</p:attrName>
                                        </p:attrNameLst>
                                      </p:cBhvr>
                                      <p:to>
                                        <p:strVal val="visible"/>
                                      </p:to>
                                    </p:set>
                                    <p:animEffect transition="in" filter="wipe(down)">
                                      <p:cBhvr>
                                        <p:cTn id="139" dur="500"/>
                                        <p:tgtEl>
                                          <p:spTgt spid="26"/>
                                        </p:tgtEl>
                                      </p:cBhvr>
                                    </p:animEffect>
                                  </p:childTnLst>
                                </p:cTn>
                              </p:par>
                            </p:childTnLst>
                          </p:cTn>
                        </p:par>
                        <p:par>
                          <p:cTn id="140" fill="hold">
                            <p:stCondLst>
                              <p:cond delay="6650"/>
                            </p:stCondLst>
                            <p:childTnLst>
                              <p:par>
                                <p:cTn id="141" presetID="22" presetClass="entr" presetSubtype="4" fill="hold" grpId="0" nodeType="afterEffect">
                                  <p:stCondLst>
                                    <p:cond delay="0"/>
                                  </p:stCondLst>
                                  <p:childTnLst>
                                    <p:set>
                                      <p:cBhvr>
                                        <p:cTn id="142" dur="1" fill="hold">
                                          <p:stCondLst>
                                            <p:cond delay="0"/>
                                          </p:stCondLst>
                                        </p:cTn>
                                        <p:tgtEl>
                                          <p:spTgt spid="30"/>
                                        </p:tgtEl>
                                        <p:attrNameLst>
                                          <p:attrName>style.visibility</p:attrName>
                                        </p:attrNameLst>
                                      </p:cBhvr>
                                      <p:to>
                                        <p:strVal val="visible"/>
                                      </p:to>
                                    </p:set>
                                    <p:animEffect transition="in" filter="wipe(down)">
                                      <p:cBhvr>
                                        <p:cTn id="143" dur="500"/>
                                        <p:tgtEl>
                                          <p:spTgt spid="30"/>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29"/>
                                        </p:tgtEl>
                                        <p:attrNameLst>
                                          <p:attrName>style.visibility</p:attrName>
                                        </p:attrNameLst>
                                      </p:cBhvr>
                                      <p:to>
                                        <p:strVal val="visible"/>
                                      </p:to>
                                    </p:set>
                                    <p:animEffect transition="in" filter="wipe(down)">
                                      <p:cBhvr>
                                        <p:cTn id="146" dur="500"/>
                                        <p:tgtEl>
                                          <p:spTgt spid="29"/>
                                        </p:tgtEl>
                                      </p:cBhvr>
                                    </p:animEffect>
                                  </p:childTnLst>
                                </p:cTn>
                              </p:par>
                              <p:par>
                                <p:cTn id="147" presetID="22" presetClass="entr" presetSubtype="4" fill="hold" grpId="0" nodeType="withEffect">
                                  <p:stCondLst>
                                    <p:cond delay="0"/>
                                  </p:stCondLst>
                                  <p:childTnLst>
                                    <p:set>
                                      <p:cBhvr>
                                        <p:cTn id="148" dur="1" fill="hold">
                                          <p:stCondLst>
                                            <p:cond delay="0"/>
                                          </p:stCondLst>
                                        </p:cTn>
                                        <p:tgtEl>
                                          <p:spTgt spid="28"/>
                                        </p:tgtEl>
                                        <p:attrNameLst>
                                          <p:attrName>style.visibility</p:attrName>
                                        </p:attrNameLst>
                                      </p:cBhvr>
                                      <p:to>
                                        <p:strVal val="visible"/>
                                      </p:to>
                                    </p:set>
                                    <p:animEffect transition="in" filter="wipe(down)">
                                      <p:cBhvr>
                                        <p:cTn id="149" dur="500"/>
                                        <p:tgtEl>
                                          <p:spTgt spid="28"/>
                                        </p:tgtEl>
                                      </p:cBhvr>
                                    </p:animEffect>
                                  </p:childTnLst>
                                </p:cTn>
                              </p:par>
                              <p:par>
                                <p:cTn id="150" presetID="22" presetClass="entr" presetSubtype="4" fill="hold" grpId="0" nodeType="withEffect">
                                  <p:stCondLst>
                                    <p:cond delay="0"/>
                                  </p:stCondLst>
                                  <p:childTnLst>
                                    <p:set>
                                      <p:cBhvr>
                                        <p:cTn id="151" dur="1" fill="hold">
                                          <p:stCondLst>
                                            <p:cond delay="0"/>
                                          </p:stCondLst>
                                        </p:cTn>
                                        <p:tgtEl>
                                          <p:spTgt spid="27"/>
                                        </p:tgtEl>
                                        <p:attrNameLst>
                                          <p:attrName>style.visibility</p:attrName>
                                        </p:attrNameLst>
                                      </p:cBhvr>
                                      <p:to>
                                        <p:strVal val="visible"/>
                                      </p:to>
                                    </p:set>
                                    <p:animEffect transition="in" filter="wipe(down)">
                                      <p:cBhvr>
                                        <p:cTn id="152" dur="500"/>
                                        <p:tgtEl>
                                          <p:spTgt spid="27"/>
                                        </p:tgtEl>
                                      </p:cBhvr>
                                    </p:animEffect>
                                  </p:childTnLst>
                                </p:cTn>
                              </p:par>
                            </p:childTnLst>
                          </p:cTn>
                        </p:par>
                        <p:par>
                          <p:cTn id="153" fill="hold">
                            <p:stCondLst>
                              <p:cond delay="7150"/>
                            </p:stCondLst>
                            <p:childTnLst>
                              <p:par>
                                <p:cTn id="154" presetID="45" presetClass="entr" presetSubtype="0" fill="hold" grpId="0" nodeType="afterEffect">
                                  <p:stCondLst>
                                    <p:cond delay="0"/>
                                  </p:stCondLst>
                                  <p:childTnLst>
                                    <p:set>
                                      <p:cBhvr>
                                        <p:cTn id="155" dur="1" fill="hold">
                                          <p:stCondLst>
                                            <p:cond delay="0"/>
                                          </p:stCondLst>
                                        </p:cTn>
                                        <p:tgtEl>
                                          <p:spTgt spid="43"/>
                                        </p:tgtEl>
                                        <p:attrNameLst>
                                          <p:attrName>style.visibility</p:attrName>
                                        </p:attrNameLst>
                                      </p:cBhvr>
                                      <p:to>
                                        <p:strVal val="visible"/>
                                      </p:to>
                                    </p:set>
                                    <p:animEffect transition="in" filter="fade">
                                      <p:cBhvr>
                                        <p:cTn id="156" dur="500"/>
                                        <p:tgtEl>
                                          <p:spTgt spid="43"/>
                                        </p:tgtEl>
                                      </p:cBhvr>
                                    </p:animEffect>
                                    <p:anim calcmode="lin" valueType="num">
                                      <p:cBhvr>
                                        <p:cTn id="157" dur="500" fill="hold"/>
                                        <p:tgtEl>
                                          <p:spTgt spid="43"/>
                                        </p:tgtEl>
                                        <p:attrNameLst>
                                          <p:attrName>ppt_w</p:attrName>
                                        </p:attrNameLst>
                                      </p:cBhvr>
                                      <p:tavLst>
                                        <p:tav tm="0" fmla="#ppt_w*sin(2.5*pi*$)">
                                          <p:val>
                                            <p:fltVal val="0"/>
                                          </p:val>
                                        </p:tav>
                                        <p:tav tm="100000">
                                          <p:val>
                                            <p:fltVal val="1"/>
                                          </p:val>
                                        </p:tav>
                                      </p:tavLst>
                                    </p:anim>
                                    <p:anim calcmode="lin" valueType="num">
                                      <p:cBhvr>
                                        <p:cTn id="158" dur="500" fill="hold"/>
                                        <p:tgtEl>
                                          <p:spTgt spid="43"/>
                                        </p:tgtEl>
                                        <p:attrNameLst>
                                          <p:attrName>ppt_h</p:attrName>
                                        </p:attrNameLst>
                                      </p:cBhvr>
                                      <p:tavLst>
                                        <p:tav tm="0">
                                          <p:val>
                                            <p:strVal val="#ppt_h"/>
                                          </p:val>
                                        </p:tav>
                                        <p:tav tm="100000">
                                          <p:val>
                                            <p:strVal val="#ppt_h"/>
                                          </p:val>
                                        </p:tav>
                                      </p:tavLst>
                                    </p:anim>
                                  </p:childTnLst>
                                </p:cTn>
                              </p:par>
                              <p:par>
                                <p:cTn id="159" presetID="45" presetClass="entr" presetSubtype="0" fill="hold" grpId="0" nodeType="withEffect">
                                  <p:stCondLst>
                                    <p:cond delay="0"/>
                                  </p:stCondLst>
                                  <p:childTnLst>
                                    <p:set>
                                      <p:cBhvr>
                                        <p:cTn id="160" dur="1" fill="hold">
                                          <p:stCondLst>
                                            <p:cond delay="0"/>
                                          </p:stCondLst>
                                        </p:cTn>
                                        <p:tgtEl>
                                          <p:spTgt spid="46"/>
                                        </p:tgtEl>
                                        <p:attrNameLst>
                                          <p:attrName>style.visibility</p:attrName>
                                        </p:attrNameLst>
                                      </p:cBhvr>
                                      <p:to>
                                        <p:strVal val="visible"/>
                                      </p:to>
                                    </p:set>
                                    <p:animEffect transition="in" filter="fade">
                                      <p:cBhvr>
                                        <p:cTn id="161" dur="500"/>
                                        <p:tgtEl>
                                          <p:spTgt spid="46"/>
                                        </p:tgtEl>
                                      </p:cBhvr>
                                    </p:animEffect>
                                    <p:anim calcmode="lin" valueType="num">
                                      <p:cBhvr>
                                        <p:cTn id="162" dur="500" fill="hold"/>
                                        <p:tgtEl>
                                          <p:spTgt spid="46"/>
                                        </p:tgtEl>
                                        <p:attrNameLst>
                                          <p:attrName>ppt_w</p:attrName>
                                        </p:attrNameLst>
                                      </p:cBhvr>
                                      <p:tavLst>
                                        <p:tav tm="0" fmla="#ppt_w*sin(2.5*pi*$)">
                                          <p:val>
                                            <p:fltVal val="0"/>
                                          </p:val>
                                        </p:tav>
                                        <p:tav tm="100000">
                                          <p:val>
                                            <p:fltVal val="1"/>
                                          </p:val>
                                        </p:tav>
                                      </p:tavLst>
                                    </p:anim>
                                    <p:anim calcmode="lin" valueType="num">
                                      <p:cBhvr>
                                        <p:cTn id="163" dur="500" fill="hold"/>
                                        <p:tgtEl>
                                          <p:spTgt spid="46"/>
                                        </p:tgtEl>
                                        <p:attrNameLst>
                                          <p:attrName>ppt_h</p:attrName>
                                        </p:attrNameLst>
                                      </p:cBhvr>
                                      <p:tavLst>
                                        <p:tav tm="0">
                                          <p:val>
                                            <p:strVal val="#ppt_h"/>
                                          </p:val>
                                        </p:tav>
                                        <p:tav tm="100000">
                                          <p:val>
                                            <p:strVal val="#ppt_h"/>
                                          </p:val>
                                        </p:tav>
                                      </p:tavLst>
                                    </p:anim>
                                  </p:childTnLst>
                                </p:cTn>
                              </p:par>
                            </p:childTnLst>
                          </p:cTn>
                        </p:par>
                        <p:par>
                          <p:cTn id="164" fill="hold">
                            <p:stCondLst>
                              <p:cond delay="7650"/>
                            </p:stCondLst>
                            <p:childTnLst>
                              <p:par>
                                <p:cTn id="165" presetID="47" presetClass="entr" presetSubtype="0" fill="hold" grpId="0" nodeType="afterEffect">
                                  <p:stCondLst>
                                    <p:cond delay="0"/>
                                  </p:stCondLst>
                                  <p:childTnLst>
                                    <p:set>
                                      <p:cBhvr>
                                        <p:cTn id="166" dur="1" fill="hold">
                                          <p:stCondLst>
                                            <p:cond delay="0"/>
                                          </p:stCondLst>
                                        </p:cTn>
                                        <p:tgtEl>
                                          <p:spTgt spid="54"/>
                                        </p:tgtEl>
                                        <p:attrNameLst>
                                          <p:attrName>style.visibility</p:attrName>
                                        </p:attrNameLst>
                                      </p:cBhvr>
                                      <p:to>
                                        <p:strVal val="visible"/>
                                      </p:to>
                                    </p:set>
                                    <p:animEffect transition="in" filter="fade">
                                      <p:cBhvr>
                                        <p:cTn id="167" dur="1000"/>
                                        <p:tgtEl>
                                          <p:spTgt spid="54"/>
                                        </p:tgtEl>
                                      </p:cBhvr>
                                    </p:animEffect>
                                    <p:anim calcmode="lin" valueType="num">
                                      <p:cBhvr>
                                        <p:cTn id="168" dur="1000" fill="hold"/>
                                        <p:tgtEl>
                                          <p:spTgt spid="54"/>
                                        </p:tgtEl>
                                        <p:attrNameLst>
                                          <p:attrName>ppt_x</p:attrName>
                                        </p:attrNameLst>
                                      </p:cBhvr>
                                      <p:tavLst>
                                        <p:tav tm="0">
                                          <p:val>
                                            <p:strVal val="#ppt_x"/>
                                          </p:val>
                                        </p:tav>
                                        <p:tav tm="100000">
                                          <p:val>
                                            <p:strVal val="#ppt_x"/>
                                          </p:val>
                                        </p:tav>
                                      </p:tavLst>
                                    </p:anim>
                                    <p:anim calcmode="lin" valueType="num">
                                      <p:cBhvr>
                                        <p:cTn id="169" dur="1000" fill="hold"/>
                                        <p:tgtEl>
                                          <p:spTgt spid="54"/>
                                        </p:tgtEl>
                                        <p:attrNameLst>
                                          <p:attrName>ppt_y</p:attrName>
                                        </p:attrNameLst>
                                      </p:cBhvr>
                                      <p:tavLst>
                                        <p:tav tm="0">
                                          <p:val>
                                            <p:strVal val="#ppt_y-.1"/>
                                          </p:val>
                                        </p:tav>
                                        <p:tav tm="100000">
                                          <p:val>
                                            <p:strVal val="#ppt_y"/>
                                          </p:val>
                                        </p:tav>
                                      </p:tavLst>
                                    </p:anim>
                                  </p:childTnLst>
                                </p:cTn>
                              </p:par>
                              <p:par>
                                <p:cTn id="170" presetID="47" presetClass="entr" presetSubtype="0" fill="hold" grpId="0" nodeType="withEffect">
                                  <p:stCondLst>
                                    <p:cond delay="0"/>
                                  </p:stCondLst>
                                  <p:childTnLst>
                                    <p:set>
                                      <p:cBhvr>
                                        <p:cTn id="171" dur="1" fill="hold">
                                          <p:stCondLst>
                                            <p:cond delay="0"/>
                                          </p:stCondLst>
                                        </p:cTn>
                                        <p:tgtEl>
                                          <p:spTgt spid="53"/>
                                        </p:tgtEl>
                                        <p:attrNameLst>
                                          <p:attrName>style.visibility</p:attrName>
                                        </p:attrNameLst>
                                      </p:cBhvr>
                                      <p:to>
                                        <p:strVal val="visible"/>
                                      </p:to>
                                    </p:set>
                                    <p:animEffect transition="in" filter="fade">
                                      <p:cBhvr>
                                        <p:cTn id="172" dur="1000"/>
                                        <p:tgtEl>
                                          <p:spTgt spid="53"/>
                                        </p:tgtEl>
                                      </p:cBhvr>
                                    </p:animEffect>
                                    <p:anim calcmode="lin" valueType="num">
                                      <p:cBhvr>
                                        <p:cTn id="173" dur="1000" fill="hold"/>
                                        <p:tgtEl>
                                          <p:spTgt spid="53"/>
                                        </p:tgtEl>
                                        <p:attrNameLst>
                                          <p:attrName>ppt_x</p:attrName>
                                        </p:attrNameLst>
                                      </p:cBhvr>
                                      <p:tavLst>
                                        <p:tav tm="0">
                                          <p:val>
                                            <p:strVal val="#ppt_x"/>
                                          </p:val>
                                        </p:tav>
                                        <p:tav tm="100000">
                                          <p:val>
                                            <p:strVal val="#ppt_x"/>
                                          </p:val>
                                        </p:tav>
                                      </p:tavLst>
                                    </p:anim>
                                    <p:anim calcmode="lin" valueType="num">
                                      <p:cBhvr>
                                        <p:cTn id="174" dur="1000" fill="hold"/>
                                        <p:tgtEl>
                                          <p:spTgt spid="53"/>
                                        </p:tgtEl>
                                        <p:attrNameLst>
                                          <p:attrName>ppt_y</p:attrName>
                                        </p:attrNameLst>
                                      </p:cBhvr>
                                      <p:tavLst>
                                        <p:tav tm="0">
                                          <p:val>
                                            <p:strVal val="#ppt_y-.1"/>
                                          </p:val>
                                        </p:tav>
                                        <p:tav tm="100000">
                                          <p:val>
                                            <p:strVal val="#ppt_y"/>
                                          </p:val>
                                        </p:tav>
                                      </p:tavLst>
                                    </p:anim>
                                  </p:childTnLst>
                                </p:cTn>
                              </p:par>
                              <p:par>
                                <p:cTn id="175" presetID="22" presetClass="entr" presetSubtype="4" fill="hold" grpId="0" nodeType="withEffect">
                                  <p:stCondLst>
                                    <p:cond delay="0"/>
                                  </p:stCondLst>
                                  <p:childTnLst>
                                    <p:set>
                                      <p:cBhvr>
                                        <p:cTn id="176" dur="1" fill="hold">
                                          <p:stCondLst>
                                            <p:cond delay="0"/>
                                          </p:stCondLst>
                                        </p:cTn>
                                        <p:tgtEl>
                                          <p:spTgt spid="31"/>
                                        </p:tgtEl>
                                        <p:attrNameLst>
                                          <p:attrName>style.visibility</p:attrName>
                                        </p:attrNameLst>
                                      </p:cBhvr>
                                      <p:to>
                                        <p:strVal val="visible"/>
                                      </p:to>
                                    </p:set>
                                    <p:animEffect transition="in" filter="wipe(down)">
                                      <p:cBhvr>
                                        <p:cTn id="177" dur="500"/>
                                        <p:tgtEl>
                                          <p:spTgt spid="31"/>
                                        </p:tgtEl>
                                      </p:cBhvr>
                                    </p:animEffect>
                                  </p:childTnLst>
                                </p:cTn>
                              </p:par>
                              <p:par>
                                <p:cTn id="178" presetID="22" presetClass="entr" presetSubtype="4" fill="hold" grpId="0" nodeType="withEffect">
                                  <p:stCondLst>
                                    <p:cond delay="200"/>
                                  </p:stCondLst>
                                  <p:childTnLst>
                                    <p:set>
                                      <p:cBhvr>
                                        <p:cTn id="179" dur="1" fill="hold">
                                          <p:stCondLst>
                                            <p:cond delay="0"/>
                                          </p:stCondLst>
                                        </p:cTn>
                                        <p:tgtEl>
                                          <p:spTgt spid="32"/>
                                        </p:tgtEl>
                                        <p:attrNameLst>
                                          <p:attrName>style.visibility</p:attrName>
                                        </p:attrNameLst>
                                      </p:cBhvr>
                                      <p:to>
                                        <p:strVal val="visible"/>
                                      </p:to>
                                    </p:set>
                                    <p:animEffect transition="in" filter="wipe(down)">
                                      <p:cBhvr>
                                        <p:cTn id="180" dur="500"/>
                                        <p:tgtEl>
                                          <p:spTgt spid="32"/>
                                        </p:tgtEl>
                                      </p:cBhvr>
                                    </p:animEffect>
                                  </p:childTnLst>
                                </p:cTn>
                              </p:par>
                              <p:par>
                                <p:cTn id="181" presetID="22" presetClass="entr" presetSubtype="4" fill="hold" grpId="0" nodeType="withEffect">
                                  <p:stCondLst>
                                    <p:cond delay="400"/>
                                  </p:stCondLst>
                                  <p:childTnLst>
                                    <p:set>
                                      <p:cBhvr>
                                        <p:cTn id="182" dur="1" fill="hold">
                                          <p:stCondLst>
                                            <p:cond delay="0"/>
                                          </p:stCondLst>
                                        </p:cTn>
                                        <p:tgtEl>
                                          <p:spTgt spid="33"/>
                                        </p:tgtEl>
                                        <p:attrNameLst>
                                          <p:attrName>style.visibility</p:attrName>
                                        </p:attrNameLst>
                                      </p:cBhvr>
                                      <p:to>
                                        <p:strVal val="visible"/>
                                      </p:to>
                                    </p:set>
                                    <p:animEffect transition="in" filter="wipe(down)">
                                      <p:cBhvr>
                                        <p:cTn id="183" dur="500"/>
                                        <p:tgtEl>
                                          <p:spTgt spid="33"/>
                                        </p:tgtEl>
                                      </p:cBhvr>
                                    </p:animEffect>
                                  </p:childTnLst>
                                </p:cTn>
                              </p:par>
                              <p:par>
                                <p:cTn id="184" presetID="22" presetClass="entr" presetSubtype="4" fill="hold" grpId="0" nodeType="withEffect">
                                  <p:stCondLst>
                                    <p:cond delay="600"/>
                                  </p:stCondLst>
                                  <p:childTnLst>
                                    <p:set>
                                      <p:cBhvr>
                                        <p:cTn id="185" dur="1" fill="hold">
                                          <p:stCondLst>
                                            <p:cond delay="0"/>
                                          </p:stCondLst>
                                        </p:cTn>
                                        <p:tgtEl>
                                          <p:spTgt spid="34"/>
                                        </p:tgtEl>
                                        <p:attrNameLst>
                                          <p:attrName>style.visibility</p:attrName>
                                        </p:attrNameLst>
                                      </p:cBhvr>
                                      <p:to>
                                        <p:strVal val="visible"/>
                                      </p:to>
                                    </p:set>
                                    <p:animEffect transition="in" filter="wipe(down)">
                                      <p:cBhvr>
                                        <p:cTn id="186" dur="500"/>
                                        <p:tgtEl>
                                          <p:spTgt spid="34"/>
                                        </p:tgtEl>
                                      </p:cBhvr>
                                    </p:animEffect>
                                  </p:childTnLst>
                                </p:cTn>
                              </p:par>
                            </p:childTnLst>
                          </p:cTn>
                        </p:par>
                        <p:par>
                          <p:cTn id="187" fill="hold">
                            <p:stCondLst>
                              <p:cond delay="8750"/>
                            </p:stCondLst>
                            <p:childTnLst>
                              <p:par>
                                <p:cTn id="188" presetID="22" presetClass="entr" presetSubtype="4" fill="hold" grpId="0" nodeType="afterEffect">
                                  <p:stCondLst>
                                    <p:cond delay="0"/>
                                  </p:stCondLst>
                                  <p:childTnLst>
                                    <p:set>
                                      <p:cBhvr>
                                        <p:cTn id="189" dur="1" fill="hold">
                                          <p:stCondLst>
                                            <p:cond delay="0"/>
                                          </p:stCondLst>
                                        </p:cTn>
                                        <p:tgtEl>
                                          <p:spTgt spid="38"/>
                                        </p:tgtEl>
                                        <p:attrNameLst>
                                          <p:attrName>style.visibility</p:attrName>
                                        </p:attrNameLst>
                                      </p:cBhvr>
                                      <p:to>
                                        <p:strVal val="visible"/>
                                      </p:to>
                                    </p:set>
                                    <p:animEffect transition="in" filter="wipe(down)">
                                      <p:cBhvr>
                                        <p:cTn id="190" dur="500"/>
                                        <p:tgtEl>
                                          <p:spTgt spid="38"/>
                                        </p:tgtEl>
                                      </p:cBhvr>
                                    </p:animEffect>
                                  </p:childTnLst>
                                </p:cTn>
                              </p:par>
                              <p:par>
                                <p:cTn id="191" presetID="22" presetClass="entr" presetSubtype="4" fill="hold" grpId="0" nodeType="withEffect">
                                  <p:stCondLst>
                                    <p:cond delay="0"/>
                                  </p:stCondLst>
                                  <p:childTnLst>
                                    <p:set>
                                      <p:cBhvr>
                                        <p:cTn id="192" dur="1" fill="hold">
                                          <p:stCondLst>
                                            <p:cond delay="0"/>
                                          </p:stCondLst>
                                        </p:cTn>
                                        <p:tgtEl>
                                          <p:spTgt spid="37"/>
                                        </p:tgtEl>
                                        <p:attrNameLst>
                                          <p:attrName>style.visibility</p:attrName>
                                        </p:attrNameLst>
                                      </p:cBhvr>
                                      <p:to>
                                        <p:strVal val="visible"/>
                                      </p:to>
                                    </p:set>
                                    <p:animEffect transition="in" filter="wipe(down)">
                                      <p:cBhvr>
                                        <p:cTn id="193" dur="500"/>
                                        <p:tgtEl>
                                          <p:spTgt spid="37"/>
                                        </p:tgtEl>
                                      </p:cBhvr>
                                    </p:animEffect>
                                  </p:childTnLst>
                                </p:cTn>
                              </p:par>
                              <p:par>
                                <p:cTn id="194" presetID="22" presetClass="entr" presetSubtype="4" fill="hold" grpId="0" nodeType="withEffect">
                                  <p:stCondLst>
                                    <p:cond delay="0"/>
                                  </p:stCondLst>
                                  <p:childTnLst>
                                    <p:set>
                                      <p:cBhvr>
                                        <p:cTn id="195" dur="1" fill="hold">
                                          <p:stCondLst>
                                            <p:cond delay="0"/>
                                          </p:stCondLst>
                                        </p:cTn>
                                        <p:tgtEl>
                                          <p:spTgt spid="36"/>
                                        </p:tgtEl>
                                        <p:attrNameLst>
                                          <p:attrName>style.visibility</p:attrName>
                                        </p:attrNameLst>
                                      </p:cBhvr>
                                      <p:to>
                                        <p:strVal val="visible"/>
                                      </p:to>
                                    </p:set>
                                    <p:animEffect transition="in" filter="wipe(down)">
                                      <p:cBhvr>
                                        <p:cTn id="196" dur="500"/>
                                        <p:tgtEl>
                                          <p:spTgt spid="36"/>
                                        </p:tgtEl>
                                      </p:cBhvr>
                                    </p:animEffect>
                                  </p:childTnLst>
                                </p:cTn>
                              </p:par>
                              <p:par>
                                <p:cTn id="197" presetID="22" presetClass="entr" presetSubtype="4" fill="hold" grpId="0" nodeType="withEffect">
                                  <p:stCondLst>
                                    <p:cond delay="0"/>
                                  </p:stCondLst>
                                  <p:childTnLst>
                                    <p:set>
                                      <p:cBhvr>
                                        <p:cTn id="198" dur="1" fill="hold">
                                          <p:stCondLst>
                                            <p:cond delay="0"/>
                                          </p:stCondLst>
                                        </p:cTn>
                                        <p:tgtEl>
                                          <p:spTgt spid="35"/>
                                        </p:tgtEl>
                                        <p:attrNameLst>
                                          <p:attrName>style.visibility</p:attrName>
                                        </p:attrNameLst>
                                      </p:cBhvr>
                                      <p:to>
                                        <p:strVal val="visible"/>
                                      </p:to>
                                    </p:set>
                                    <p:animEffect transition="in" filter="wipe(down)">
                                      <p:cBhvr>
                                        <p:cTn id="19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p:bldP spid="48" grpId="0"/>
      <p:bldP spid="49" grpId="0"/>
      <p:bldP spid="50" grpId="0"/>
      <p:bldP spid="51" grpId="0"/>
      <p:bldP spid="52" grpId="0"/>
      <p:bldP spid="53" grpId="0"/>
      <p:bldP spid="5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7576" y="88049"/>
            <a:ext cx="1275751" cy="507687"/>
          </a:xfrm>
          <a:prstGeom prst="rect">
            <a:avLst/>
          </a:prstGeom>
          <a:noFill/>
        </p:spPr>
        <p:txBody>
          <a:bodyPr wrap="square" lIns="91425" tIns="45712" rIns="91425" bIns="45712" rtlCol="0">
            <a:spAutoFit/>
          </a:bodyPr>
          <a:lstStyle/>
          <a:p>
            <a:r>
              <a:rPr lang="en-US" altLang="zh-CN" sz="2699" b="1" spc="-112" dirty="0">
                <a:solidFill>
                  <a:srgbClr val="054293"/>
                </a:solidFill>
                <a:effectLst/>
                <a:latin typeface="Arial Black" pitchFamily="34" charset="0"/>
                <a:ea typeface="微软雅黑" pitchFamily="34" charset="-122"/>
              </a:rPr>
              <a:t>LOGO</a:t>
            </a:r>
            <a:endParaRPr lang="zh-CN" altLang="en-US" sz="2699" b="1" spc="-112" dirty="0">
              <a:solidFill>
                <a:srgbClr val="054293"/>
              </a:solidFill>
              <a:effectLst/>
              <a:latin typeface="Arial Black" pitchFamily="34" charset="0"/>
              <a:ea typeface="微软雅黑" pitchFamily="34" charset="-122"/>
            </a:endParaRPr>
          </a:p>
        </p:txBody>
      </p:sp>
      <p:cxnSp>
        <p:nvCxnSpPr>
          <p:cNvPr id="5" name="直接连接符 4"/>
          <p:cNvCxnSpPr/>
          <p:nvPr/>
        </p:nvCxnSpPr>
        <p:spPr>
          <a:xfrm>
            <a:off x="1171393" y="519997"/>
            <a:ext cx="7972607" cy="0"/>
          </a:xfrm>
          <a:prstGeom prst="line">
            <a:avLst/>
          </a:prstGeom>
          <a:ln w="25400">
            <a:solidFill>
              <a:srgbClr val="054293"/>
            </a:solidFill>
          </a:ln>
        </p:spPr>
        <p:style>
          <a:lnRef idx="1">
            <a:schemeClr val="accent1"/>
          </a:lnRef>
          <a:fillRef idx="0">
            <a:schemeClr val="accent1"/>
          </a:fillRef>
          <a:effectRef idx="0">
            <a:schemeClr val="accent1"/>
          </a:effectRef>
          <a:fontRef idx="minor">
            <a:schemeClr val="tx1"/>
          </a:fontRef>
        </p:style>
      </p:cxnSp>
      <p:sp>
        <p:nvSpPr>
          <p:cNvPr id="6" name="原创设计师QQ598969553            _19"/>
          <p:cNvSpPr txBox="1"/>
          <p:nvPr/>
        </p:nvSpPr>
        <p:spPr>
          <a:xfrm>
            <a:off x="1301004" y="128380"/>
            <a:ext cx="2465430" cy="415370"/>
          </a:xfrm>
          <a:prstGeom prst="rect">
            <a:avLst/>
          </a:prstGeom>
          <a:noFill/>
        </p:spPr>
        <p:txBody>
          <a:bodyPr wrap="square" rtlCol="0">
            <a:spAutoFit/>
          </a:bodyPr>
          <a:lstStyle/>
          <a:p>
            <a:pPr algn="ctr"/>
            <a:r>
              <a:rPr lang="zh-CN" altLang="en-US" sz="2099" b="1" dirty="0">
                <a:solidFill>
                  <a:srgbClr val="054293"/>
                </a:solidFill>
                <a:latin typeface="微软雅黑" pitchFamily="34" charset="-122"/>
                <a:ea typeface="微软雅黑" pitchFamily="34" charset="-122"/>
              </a:rPr>
              <a:t>点击输入标题内容</a:t>
            </a:r>
          </a:p>
        </p:txBody>
      </p:sp>
      <p:grpSp>
        <p:nvGrpSpPr>
          <p:cNvPr id="7" name="组合 6"/>
          <p:cNvGrpSpPr/>
          <p:nvPr/>
        </p:nvGrpSpPr>
        <p:grpSpPr>
          <a:xfrm flipV="1">
            <a:off x="2943557" y="1312665"/>
            <a:ext cx="3256886" cy="2762240"/>
            <a:chOff x="2501702" y="1313926"/>
            <a:chExt cx="3727202" cy="3161127"/>
          </a:xfrm>
          <a:solidFill>
            <a:srgbClr val="054293"/>
          </a:solidFill>
        </p:grpSpPr>
        <p:sp>
          <p:nvSpPr>
            <p:cNvPr id="8" name="等腰三角形 6"/>
            <p:cNvSpPr/>
            <p:nvPr/>
          </p:nvSpPr>
          <p:spPr>
            <a:xfrm>
              <a:off x="3470077" y="1313926"/>
              <a:ext cx="1796802" cy="1469072"/>
            </a:xfrm>
            <a:custGeom>
              <a:avLst/>
              <a:gdLst/>
              <a:ahLst/>
              <a:cxnLst/>
              <a:rect l="l" t="t" r="r" b="b"/>
              <a:pathLst>
                <a:path w="1796802" h="1469072">
                  <a:moveTo>
                    <a:pt x="898401" y="0"/>
                  </a:moveTo>
                  <a:lnTo>
                    <a:pt x="1796802" y="1469072"/>
                  </a:lnTo>
                  <a:lnTo>
                    <a:pt x="1015417" y="1469072"/>
                  </a:lnTo>
                  <a:lnTo>
                    <a:pt x="1015417" y="1372637"/>
                  </a:lnTo>
                  <a:lnTo>
                    <a:pt x="1154781" y="1372637"/>
                  </a:lnTo>
                  <a:lnTo>
                    <a:pt x="876052" y="1125318"/>
                  </a:lnTo>
                  <a:lnTo>
                    <a:pt x="597323" y="1372637"/>
                  </a:lnTo>
                  <a:lnTo>
                    <a:pt x="736688" y="1372637"/>
                  </a:lnTo>
                  <a:lnTo>
                    <a:pt x="736688" y="1469072"/>
                  </a:lnTo>
                  <a:lnTo>
                    <a:pt x="0" y="146907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7"/>
            <p:cNvSpPr/>
            <p:nvPr/>
          </p:nvSpPr>
          <p:spPr>
            <a:xfrm>
              <a:off x="4463852" y="2974450"/>
              <a:ext cx="1765052" cy="1500603"/>
            </a:xfrm>
            <a:custGeom>
              <a:avLst/>
              <a:gdLst/>
              <a:ahLst/>
              <a:cxnLst/>
              <a:rect l="l" t="t" r="r" b="b"/>
              <a:pathLst>
                <a:path w="1765052" h="1500603">
                  <a:moveTo>
                    <a:pt x="882526" y="0"/>
                  </a:moveTo>
                  <a:lnTo>
                    <a:pt x="1765052" y="1500603"/>
                  </a:lnTo>
                  <a:lnTo>
                    <a:pt x="0" y="1500603"/>
                  </a:lnTo>
                  <a:lnTo>
                    <a:pt x="375894" y="861452"/>
                  </a:lnTo>
                  <a:lnTo>
                    <a:pt x="464514" y="915388"/>
                  </a:lnTo>
                  <a:lnTo>
                    <a:pt x="392059" y="1034436"/>
                  </a:lnTo>
                  <a:lnTo>
                    <a:pt x="748236" y="924919"/>
                  </a:lnTo>
                  <a:lnTo>
                    <a:pt x="681880" y="558240"/>
                  </a:lnTo>
                  <a:lnTo>
                    <a:pt x="609424" y="677289"/>
                  </a:lnTo>
                  <a:lnTo>
                    <a:pt x="517210" y="62116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rot="10800000">
              <a:off x="3458832" y="2871676"/>
              <a:ext cx="1822450" cy="155162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1"/>
            <p:cNvSpPr/>
            <p:nvPr/>
          </p:nvSpPr>
          <p:spPr>
            <a:xfrm>
              <a:off x="2501702" y="2974450"/>
              <a:ext cx="1765052" cy="1500603"/>
            </a:xfrm>
            <a:custGeom>
              <a:avLst/>
              <a:gdLst/>
              <a:ahLst/>
              <a:cxnLst/>
              <a:rect l="l" t="t" r="r" b="b"/>
              <a:pathLst>
                <a:path w="1765052" h="1500603">
                  <a:moveTo>
                    <a:pt x="882526" y="0"/>
                  </a:moveTo>
                  <a:lnTo>
                    <a:pt x="1236032" y="601083"/>
                  </a:lnTo>
                  <a:lnTo>
                    <a:pt x="1121186" y="667974"/>
                  </a:lnTo>
                  <a:lnTo>
                    <a:pt x="1051045" y="547547"/>
                  </a:lnTo>
                  <a:lnTo>
                    <a:pt x="977616" y="912876"/>
                  </a:lnTo>
                  <a:lnTo>
                    <a:pt x="1331611" y="1029255"/>
                  </a:lnTo>
                  <a:lnTo>
                    <a:pt x="1261469" y="908828"/>
                  </a:lnTo>
                  <a:lnTo>
                    <a:pt x="1377332" y="841344"/>
                  </a:lnTo>
                  <a:lnTo>
                    <a:pt x="1765052" y="1500603"/>
                  </a:lnTo>
                  <a:lnTo>
                    <a:pt x="0" y="15006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TextBox 14"/>
          <p:cNvSpPr txBox="1"/>
          <p:nvPr/>
        </p:nvSpPr>
        <p:spPr>
          <a:xfrm>
            <a:off x="899592" y="2034486"/>
            <a:ext cx="2304256" cy="646331"/>
          </a:xfrm>
          <a:prstGeom prst="rect">
            <a:avLst/>
          </a:prstGeom>
          <a:noFill/>
          <a:ln>
            <a:noFill/>
            <a:prstDash val="sysDash"/>
          </a:ln>
        </p:spPr>
        <p:txBody>
          <a:bodyPr wrap="square" rtlCol="0">
            <a:spAutoFit/>
          </a:bodyPr>
          <a:lstStyle/>
          <a:p>
            <a:pPr algn="just"/>
            <a:r>
              <a:rPr lang="zh-CN" altLang="en-US" sz="1200" dirty="0">
                <a:solidFill>
                  <a:schemeClr val="tx1">
                    <a:lumMod val="75000"/>
                    <a:lumOff val="25000"/>
                  </a:schemeClr>
                </a:solidFill>
                <a:latin typeface="微软雅黑" pitchFamily="34" charset="-122"/>
                <a:ea typeface="微软雅黑" pitchFamily="34" charset="-122"/>
              </a:rPr>
              <a:t>输入你的文字输入你的文字 输入你的文字 输入你的文字 输入你的文字 </a:t>
            </a:r>
          </a:p>
        </p:txBody>
      </p:sp>
      <p:sp>
        <p:nvSpPr>
          <p:cNvPr id="13" name="矩形 12"/>
          <p:cNvSpPr/>
          <p:nvPr/>
        </p:nvSpPr>
        <p:spPr>
          <a:xfrm>
            <a:off x="1331640" y="1695932"/>
            <a:ext cx="1440160" cy="338554"/>
          </a:xfrm>
          <a:prstGeom prst="rect">
            <a:avLst/>
          </a:prstGeom>
          <a:noFill/>
          <a:ln>
            <a:noFill/>
          </a:ln>
        </p:spPr>
        <p:txBody>
          <a:bodyPr wrap="square">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a:t>
            </a:r>
            <a:r>
              <a:rPr lang="zh-CN" altLang="en-US" sz="1600" dirty="0">
                <a:solidFill>
                  <a:schemeClr val="tx1">
                    <a:lumMod val="75000"/>
                    <a:lumOff val="25000"/>
                  </a:schemeClr>
                </a:solidFill>
                <a:latin typeface="微软雅黑" pitchFamily="34" charset="-122"/>
                <a:ea typeface="微软雅黑" panose="020B0503020204020204" pitchFamily="34" charset="-122"/>
              </a:rPr>
              <a:t>添加标题</a:t>
            </a:r>
          </a:p>
        </p:txBody>
      </p:sp>
      <p:grpSp>
        <p:nvGrpSpPr>
          <p:cNvPr id="14" name="组合 13"/>
          <p:cNvGrpSpPr/>
          <p:nvPr/>
        </p:nvGrpSpPr>
        <p:grpSpPr>
          <a:xfrm>
            <a:off x="5441137" y="1312665"/>
            <a:ext cx="400409" cy="584775"/>
            <a:chOff x="5210487" y="1340290"/>
            <a:chExt cx="400409" cy="584775"/>
          </a:xfrm>
        </p:grpSpPr>
        <p:sp>
          <p:nvSpPr>
            <p:cNvPr id="15" name="椭圆 14"/>
            <p:cNvSpPr/>
            <p:nvPr/>
          </p:nvSpPr>
          <p:spPr>
            <a:xfrm>
              <a:off x="5210487" y="1432913"/>
              <a:ext cx="390818" cy="390818"/>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8"/>
            <p:cNvSpPr txBox="1"/>
            <p:nvPr/>
          </p:nvSpPr>
          <p:spPr>
            <a:xfrm>
              <a:off x="5219442" y="1340290"/>
              <a:ext cx="391454" cy="584775"/>
            </a:xfrm>
            <a:prstGeom prst="rect">
              <a:avLst/>
            </a:prstGeom>
            <a:noFill/>
          </p:spPr>
          <p:txBody>
            <a:bodyPr wrap="none" rtlCol="0">
              <a:spAutoFit/>
            </a:bodyPr>
            <a:lstStyle/>
            <a:p>
              <a:r>
                <a:rPr lang="en-US" altLang="zh-CN" sz="3200" dirty="0" smtClean="0">
                  <a:solidFill>
                    <a:schemeClr val="bg1"/>
                  </a:solidFill>
                  <a:latin typeface="Impact" panose="020B0806030902050204" pitchFamily="34" charset="0"/>
                </a:rPr>
                <a:t>2</a:t>
              </a:r>
              <a:endParaRPr lang="zh-CN" altLang="en-US" sz="3200" dirty="0">
                <a:solidFill>
                  <a:schemeClr val="bg1"/>
                </a:solidFill>
                <a:latin typeface="Impact" panose="020B0806030902050204" pitchFamily="34" charset="0"/>
              </a:endParaRPr>
            </a:p>
          </p:txBody>
        </p:sp>
      </p:grpSp>
      <p:grpSp>
        <p:nvGrpSpPr>
          <p:cNvPr id="17" name="组合 16"/>
          <p:cNvGrpSpPr/>
          <p:nvPr/>
        </p:nvGrpSpPr>
        <p:grpSpPr>
          <a:xfrm>
            <a:off x="3323903" y="1312665"/>
            <a:ext cx="390818" cy="584775"/>
            <a:chOff x="5210487" y="1340290"/>
            <a:chExt cx="390818" cy="584775"/>
          </a:xfrm>
        </p:grpSpPr>
        <p:sp>
          <p:nvSpPr>
            <p:cNvPr id="18" name="椭圆 17"/>
            <p:cNvSpPr/>
            <p:nvPr/>
          </p:nvSpPr>
          <p:spPr>
            <a:xfrm>
              <a:off x="5210487" y="1432913"/>
              <a:ext cx="390818" cy="390818"/>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21"/>
            <p:cNvSpPr txBox="1"/>
            <p:nvPr/>
          </p:nvSpPr>
          <p:spPr>
            <a:xfrm>
              <a:off x="5219442" y="1340290"/>
              <a:ext cx="341760" cy="584775"/>
            </a:xfrm>
            <a:prstGeom prst="rect">
              <a:avLst/>
            </a:prstGeom>
            <a:noFill/>
          </p:spPr>
          <p:txBody>
            <a:bodyPr wrap="none" rtlCol="0">
              <a:spAutoFit/>
            </a:bodyPr>
            <a:lstStyle/>
            <a:p>
              <a:r>
                <a:rPr lang="en-US" altLang="zh-CN" sz="3200" dirty="0" smtClean="0">
                  <a:solidFill>
                    <a:schemeClr val="bg1"/>
                  </a:solidFill>
                  <a:latin typeface="Impact" panose="020B0806030902050204" pitchFamily="34" charset="0"/>
                </a:rPr>
                <a:t>1</a:t>
              </a:r>
              <a:endParaRPr lang="zh-CN" altLang="en-US" sz="3200" dirty="0">
                <a:solidFill>
                  <a:schemeClr val="bg1"/>
                </a:solidFill>
                <a:latin typeface="Impact" panose="020B0806030902050204" pitchFamily="34" charset="0"/>
              </a:endParaRPr>
            </a:p>
          </p:txBody>
        </p:sp>
      </p:grpSp>
      <p:grpSp>
        <p:nvGrpSpPr>
          <p:cNvPr id="20" name="组合 19"/>
          <p:cNvGrpSpPr/>
          <p:nvPr/>
        </p:nvGrpSpPr>
        <p:grpSpPr>
          <a:xfrm>
            <a:off x="4359836" y="3140668"/>
            <a:ext cx="411629" cy="584775"/>
            <a:chOff x="5210487" y="1340290"/>
            <a:chExt cx="411629" cy="584775"/>
          </a:xfrm>
        </p:grpSpPr>
        <p:sp>
          <p:nvSpPr>
            <p:cNvPr id="21" name="椭圆 20"/>
            <p:cNvSpPr/>
            <p:nvPr/>
          </p:nvSpPr>
          <p:spPr>
            <a:xfrm>
              <a:off x="5210487" y="1432913"/>
              <a:ext cx="390818" cy="390818"/>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TextBox 24"/>
            <p:cNvSpPr txBox="1"/>
            <p:nvPr/>
          </p:nvSpPr>
          <p:spPr>
            <a:xfrm>
              <a:off x="5219442" y="1340290"/>
              <a:ext cx="402674" cy="584775"/>
            </a:xfrm>
            <a:prstGeom prst="rect">
              <a:avLst/>
            </a:prstGeom>
            <a:noFill/>
          </p:spPr>
          <p:txBody>
            <a:bodyPr wrap="none" rtlCol="0">
              <a:spAutoFit/>
            </a:bodyPr>
            <a:lstStyle/>
            <a:p>
              <a:r>
                <a:rPr lang="en-US" altLang="zh-CN" sz="3200" dirty="0" smtClean="0">
                  <a:solidFill>
                    <a:schemeClr val="bg1"/>
                  </a:solidFill>
                  <a:latin typeface="Impact" panose="020B0806030902050204" pitchFamily="34" charset="0"/>
                </a:rPr>
                <a:t>3</a:t>
              </a:r>
              <a:endParaRPr lang="zh-CN" altLang="en-US" sz="3200" dirty="0">
                <a:solidFill>
                  <a:schemeClr val="bg1"/>
                </a:solidFill>
                <a:latin typeface="Impact" panose="020B0806030902050204" pitchFamily="34" charset="0"/>
              </a:endParaRPr>
            </a:p>
          </p:txBody>
        </p:sp>
      </p:grpSp>
      <p:sp>
        <p:nvSpPr>
          <p:cNvPr id="23" name="Freeform 18">
            <a:hlinkClick r:id="rId2"/>
          </p:cNvPr>
          <p:cNvSpPr>
            <a:spLocks noEditPoints="1"/>
          </p:cNvSpPr>
          <p:nvPr/>
        </p:nvSpPr>
        <p:spPr bwMode="auto">
          <a:xfrm>
            <a:off x="4269515" y="1929383"/>
            <a:ext cx="597156" cy="607418"/>
          </a:xfrm>
          <a:custGeom>
            <a:avLst/>
            <a:gdLst>
              <a:gd name="T0" fmla="*/ 60 w 120"/>
              <a:gd name="T1" fmla="*/ 62 h 122"/>
              <a:gd name="T2" fmla="*/ 91 w 120"/>
              <a:gd name="T3" fmla="*/ 31 h 122"/>
              <a:gd name="T4" fmla="*/ 60 w 120"/>
              <a:gd name="T5" fmla="*/ 0 h 122"/>
              <a:gd name="T6" fmla="*/ 29 w 120"/>
              <a:gd name="T7" fmla="*/ 31 h 122"/>
              <a:gd name="T8" fmla="*/ 60 w 120"/>
              <a:gd name="T9" fmla="*/ 62 h 122"/>
              <a:gd name="T10" fmla="*/ 75 w 120"/>
              <a:gd name="T11" fmla="*/ 64 h 122"/>
              <a:gd name="T12" fmla="*/ 60 w 120"/>
              <a:gd name="T13" fmla="*/ 83 h 122"/>
              <a:gd name="T14" fmla="*/ 44 w 120"/>
              <a:gd name="T15" fmla="*/ 64 h 122"/>
              <a:gd name="T16" fmla="*/ 0 w 120"/>
              <a:gd name="T17" fmla="*/ 122 h 122"/>
              <a:gd name="T18" fmla="*/ 59 w 120"/>
              <a:gd name="T19" fmla="*/ 122 h 122"/>
              <a:gd name="T20" fmla="*/ 60 w 120"/>
              <a:gd name="T21" fmla="*/ 122 h 122"/>
              <a:gd name="T22" fmla="*/ 120 w 120"/>
              <a:gd name="T23" fmla="*/ 122 h 122"/>
              <a:gd name="T24" fmla="*/ 75 w 120"/>
              <a:gd name="T25" fmla="*/ 6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122">
                <a:moveTo>
                  <a:pt x="60" y="62"/>
                </a:moveTo>
                <a:cubicBezTo>
                  <a:pt x="77" y="62"/>
                  <a:pt x="91" y="48"/>
                  <a:pt x="91" y="31"/>
                </a:cubicBezTo>
                <a:cubicBezTo>
                  <a:pt x="91" y="13"/>
                  <a:pt x="77" y="0"/>
                  <a:pt x="60" y="0"/>
                </a:cubicBezTo>
                <a:cubicBezTo>
                  <a:pt x="43" y="0"/>
                  <a:pt x="29" y="13"/>
                  <a:pt x="29" y="31"/>
                </a:cubicBezTo>
                <a:cubicBezTo>
                  <a:pt x="29" y="48"/>
                  <a:pt x="43" y="62"/>
                  <a:pt x="60" y="62"/>
                </a:cubicBezTo>
                <a:moveTo>
                  <a:pt x="75" y="64"/>
                </a:moveTo>
                <a:cubicBezTo>
                  <a:pt x="60" y="83"/>
                  <a:pt x="60" y="83"/>
                  <a:pt x="60" y="83"/>
                </a:cubicBezTo>
                <a:cubicBezTo>
                  <a:pt x="44" y="64"/>
                  <a:pt x="44" y="64"/>
                  <a:pt x="44" y="64"/>
                </a:cubicBezTo>
                <a:cubicBezTo>
                  <a:pt x="44" y="64"/>
                  <a:pt x="10" y="63"/>
                  <a:pt x="0" y="122"/>
                </a:cubicBezTo>
                <a:cubicBezTo>
                  <a:pt x="59" y="122"/>
                  <a:pt x="59" y="122"/>
                  <a:pt x="59" y="122"/>
                </a:cubicBezTo>
                <a:cubicBezTo>
                  <a:pt x="60" y="122"/>
                  <a:pt x="60" y="122"/>
                  <a:pt x="60" y="122"/>
                </a:cubicBezTo>
                <a:cubicBezTo>
                  <a:pt x="120" y="122"/>
                  <a:pt x="120" y="122"/>
                  <a:pt x="120" y="122"/>
                </a:cubicBezTo>
                <a:cubicBezTo>
                  <a:pt x="110" y="63"/>
                  <a:pt x="75" y="64"/>
                  <a:pt x="75" y="64"/>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pPr defTabSz="685800"/>
            <a:endParaRPr lang="zh-CN" altLang="en-US" sz="1013">
              <a:solidFill>
                <a:prstClr val="black"/>
              </a:solidFill>
            </a:endParaRPr>
          </a:p>
        </p:txBody>
      </p:sp>
      <p:sp>
        <p:nvSpPr>
          <p:cNvPr id="24" name="TextBox 26"/>
          <p:cNvSpPr txBox="1"/>
          <p:nvPr/>
        </p:nvSpPr>
        <p:spPr>
          <a:xfrm>
            <a:off x="5904280" y="2034486"/>
            <a:ext cx="2304256" cy="646331"/>
          </a:xfrm>
          <a:prstGeom prst="rect">
            <a:avLst/>
          </a:prstGeom>
          <a:noFill/>
          <a:ln>
            <a:noFill/>
            <a:prstDash val="sysDash"/>
          </a:ln>
        </p:spPr>
        <p:txBody>
          <a:bodyPr wrap="square" rtlCol="0">
            <a:spAutoFit/>
          </a:bodyPr>
          <a:lstStyle/>
          <a:p>
            <a:pPr algn="just"/>
            <a:r>
              <a:rPr lang="zh-CN" altLang="en-US" sz="1200" dirty="0">
                <a:solidFill>
                  <a:schemeClr val="tx1">
                    <a:lumMod val="75000"/>
                    <a:lumOff val="25000"/>
                  </a:schemeClr>
                </a:solidFill>
                <a:latin typeface="微软雅黑" pitchFamily="34" charset="-122"/>
                <a:ea typeface="微软雅黑" pitchFamily="34" charset="-122"/>
              </a:rPr>
              <a:t>输入你的文字输入你的文字 输入你的文字 输入你的文字 输入你的文字 </a:t>
            </a:r>
          </a:p>
        </p:txBody>
      </p:sp>
      <p:sp>
        <p:nvSpPr>
          <p:cNvPr id="25" name="矩形 24"/>
          <p:cNvSpPr/>
          <p:nvPr/>
        </p:nvSpPr>
        <p:spPr>
          <a:xfrm>
            <a:off x="6336328" y="1695932"/>
            <a:ext cx="1440160" cy="338554"/>
          </a:xfrm>
          <a:prstGeom prst="rect">
            <a:avLst/>
          </a:prstGeom>
          <a:noFill/>
          <a:ln>
            <a:noFill/>
          </a:ln>
        </p:spPr>
        <p:txBody>
          <a:bodyPr wrap="square">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a:t>
            </a:r>
            <a:r>
              <a:rPr lang="zh-CN" altLang="en-US" sz="1600" dirty="0">
                <a:solidFill>
                  <a:schemeClr val="tx1">
                    <a:lumMod val="75000"/>
                    <a:lumOff val="25000"/>
                  </a:schemeClr>
                </a:solidFill>
                <a:latin typeface="微软雅黑" pitchFamily="34" charset="-122"/>
                <a:ea typeface="微软雅黑" panose="020B0503020204020204" pitchFamily="34" charset="-122"/>
              </a:rPr>
              <a:t>添加标题</a:t>
            </a:r>
          </a:p>
        </p:txBody>
      </p:sp>
      <p:sp>
        <p:nvSpPr>
          <p:cNvPr id="26" name="TextBox 28"/>
          <p:cNvSpPr txBox="1"/>
          <p:nvPr/>
        </p:nvSpPr>
        <p:spPr>
          <a:xfrm>
            <a:off x="2483768" y="4126309"/>
            <a:ext cx="4176464" cy="461665"/>
          </a:xfrm>
          <a:prstGeom prst="rect">
            <a:avLst/>
          </a:prstGeom>
          <a:noFill/>
          <a:ln>
            <a:noFill/>
            <a:prstDash val="sysDash"/>
          </a:ln>
        </p:spPr>
        <p:txBody>
          <a:bodyPr wrap="square" rtlCol="0">
            <a:spAutoFit/>
          </a:bodyPr>
          <a:lstStyle/>
          <a:p>
            <a:pPr algn="just"/>
            <a:r>
              <a:rPr lang="zh-CN" altLang="en-US" sz="1200" dirty="0">
                <a:solidFill>
                  <a:schemeClr val="tx1">
                    <a:lumMod val="75000"/>
                    <a:lumOff val="25000"/>
                  </a:schemeClr>
                </a:solidFill>
                <a:latin typeface="微软雅黑" pitchFamily="34" charset="-122"/>
                <a:ea typeface="微软雅黑" pitchFamily="34" charset="-122"/>
              </a:rPr>
              <a:t>输入你的文字输入你的文字 输入你的文字 输入你的文字 输入你的文字输入你的文字输入你的文字 输入你的文字 </a:t>
            </a:r>
            <a:r>
              <a:rPr lang="zh-CN" altLang="en-US" sz="1200" dirty="0" smtClean="0">
                <a:solidFill>
                  <a:schemeClr val="tx1">
                    <a:lumMod val="75000"/>
                    <a:lumOff val="25000"/>
                  </a:schemeClr>
                </a:solidFill>
                <a:latin typeface="微软雅黑" pitchFamily="34" charset="-122"/>
                <a:ea typeface="微软雅黑" pitchFamily="34" charset="-122"/>
              </a:rPr>
              <a:t>输入</a:t>
            </a:r>
            <a:endParaRPr lang="zh-CN" altLang="en-US" sz="1200" dirty="0">
              <a:solidFill>
                <a:schemeClr val="tx1">
                  <a:lumMod val="75000"/>
                  <a:lumOff val="25000"/>
                </a:schemeClr>
              </a:solidFill>
              <a:latin typeface="微软雅黑" pitchFamily="34" charset="-122"/>
              <a:ea typeface="微软雅黑" pitchFamily="34" charset="-122"/>
            </a:endParaRPr>
          </a:p>
        </p:txBody>
      </p:sp>
      <p:sp>
        <p:nvSpPr>
          <p:cNvPr id="27" name="矩形 26"/>
          <p:cNvSpPr/>
          <p:nvPr/>
        </p:nvSpPr>
        <p:spPr>
          <a:xfrm>
            <a:off x="5292080" y="3787755"/>
            <a:ext cx="1440160" cy="338554"/>
          </a:xfrm>
          <a:prstGeom prst="rect">
            <a:avLst/>
          </a:prstGeom>
          <a:noFill/>
          <a:ln>
            <a:noFill/>
          </a:ln>
        </p:spPr>
        <p:txBody>
          <a:bodyPr wrap="square">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a:t>
            </a:r>
            <a:r>
              <a:rPr lang="zh-CN" altLang="en-US" sz="1600" dirty="0">
                <a:solidFill>
                  <a:schemeClr val="tx1">
                    <a:lumMod val="75000"/>
                    <a:lumOff val="25000"/>
                  </a:schemeClr>
                </a:solidFill>
                <a:latin typeface="微软雅黑" pitchFamily="34" charset="-122"/>
                <a:ea typeface="微软雅黑" panose="020B0503020204020204" pitchFamily="34" charset="-122"/>
              </a:rPr>
              <a:t>添加标题</a:t>
            </a:r>
          </a:p>
        </p:txBody>
      </p:sp>
    </p:spTree>
    <p:extLst>
      <p:ext uri="{BB962C8B-B14F-4D97-AF65-F5344CB8AC3E}">
        <p14:creationId xmlns:p14="http://schemas.microsoft.com/office/powerpoint/2010/main" val="90081976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par>
                                <p:cTn id="12" presetID="31" presetClass="entr" presetSubtype="0" fill="hold" nodeType="withEffect">
                                  <p:stCondLst>
                                    <p:cond delay="750"/>
                                  </p:stCondLst>
                                  <p:childTnLst>
                                    <p:set>
                                      <p:cBhvr>
                                        <p:cTn id="13" dur="1" fill="hold">
                                          <p:stCondLst>
                                            <p:cond delay="0"/>
                                          </p:stCondLst>
                                        </p:cTn>
                                        <p:tgtEl>
                                          <p:spTgt spid="7"/>
                                        </p:tgtEl>
                                        <p:attrNameLst>
                                          <p:attrName>style.visibility</p:attrName>
                                        </p:attrNameLst>
                                      </p:cBhvr>
                                      <p:to>
                                        <p:strVal val="visible"/>
                                      </p:to>
                                    </p:set>
                                    <p:anim calcmode="lin" valueType="num">
                                      <p:cBhvr>
                                        <p:cTn id="14" dur="750" fill="hold"/>
                                        <p:tgtEl>
                                          <p:spTgt spid="7"/>
                                        </p:tgtEl>
                                        <p:attrNameLst>
                                          <p:attrName>ppt_w</p:attrName>
                                        </p:attrNameLst>
                                      </p:cBhvr>
                                      <p:tavLst>
                                        <p:tav tm="0">
                                          <p:val>
                                            <p:fltVal val="0"/>
                                          </p:val>
                                        </p:tav>
                                        <p:tav tm="100000">
                                          <p:val>
                                            <p:strVal val="#ppt_w"/>
                                          </p:val>
                                        </p:tav>
                                      </p:tavLst>
                                    </p:anim>
                                    <p:anim calcmode="lin" valueType="num">
                                      <p:cBhvr>
                                        <p:cTn id="15" dur="750" fill="hold"/>
                                        <p:tgtEl>
                                          <p:spTgt spid="7"/>
                                        </p:tgtEl>
                                        <p:attrNameLst>
                                          <p:attrName>ppt_h</p:attrName>
                                        </p:attrNameLst>
                                      </p:cBhvr>
                                      <p:tavLst>
                                        <p:tav tm="0">
                                          <p:val>
                                            <p:fltVal val="0"/>
                                          </p:val>
                                        </p:tav>
                                        <p:tav tm="100000">
                                          <p:val>
                                            <p:strVal val="#ppt_h"/>
                                          </p:val>
                                        </p:tav>
                                      </p:tavLst>
                                    </p:anim>
                                    <p:anim calcmode="lin" valueType="num">
                                      <p:cBhvr>
                                        <p:cTn id="16" dur="750" fill="hold"/>
                                        <p:tgtEl>
                                          <p:spTgt spid="7"/>
                                        </p:tgtEl>
                                        <p:attrNameLst>
                                          <p:attrName>style.rotation</p:attrName>
                                        </p:attrNameLst>
                                      </p:cBhvr>
                                      <p:tavLst>
                                        <p:tav tm="0">
                                          <p:val>
                                            <p:fltVal val="90"/>
                                          </p:val>
                                        </p:tav>
                                        <p:tav tm="100000">
                                          <p:val>
                                            <p:fltVal val="0"/>
                                          </p:val>
                                        </p:tav>
                                      </p:tavLst>
                                    </p:anim>
                                    <p:animEffect transition="in" filter="fade">
                                      <p:cBhvr>
                                        <p:cTn id="17" dur="750"/>
                                        <p:tgtEl>
                                          <p:spTgt spid="7"/>
                                        </p:tgtEl>
                                      </p:cBhvr>
                                    </p:animEffect>
                                  </p:childTnLst>
                                </p:cTn>
                              </p:par>
                              <p:par>
                                <p:cTn id="18" presetID="53" presetClass="entr" presetSubtype="16" fill="hold" grpId="0" nodeType="withEffect">
                                  <p:stCondLst>
                                    <p:cond delay="1500"/>
                                  </p:stCondLst>
                                  <p:childTnLst>
                                    <p:set>
                                      <p:cBhvr>
                                        <p:cTn id="19" dur="1" fill="hold">
                                          <p:stCondLst>
                                            <p:cond delay="0"/>
                                          </p:stCondLst>
                                        </p:cTn>
                                        <p:tgtEl>
                                          <p:spTgt spid="23"/>
                                        </p:tgtEl>
                                        <p:attrNameLst>
                                          <p:attrName>style.visibility</p:attrName>
                                        </p:attrNameLst>
                                      </p:cBhvr>
                                      <p:to>
                                        <p:strVal val="visible"/>
                                      </p:to>
                                    </p:set>
                                    <p:anim calcmode="lin" valueType="num">
                                      <p:cBhvr>
                                        <p:cTn id="20" dur="500" fill="hold"/>
                                        <p:tgtEl>
                                          <p:spTgt spid="23"/>
                                        </p:tgtEl>
                                        <p:attrNameLst>
                                          <p:attrName>ppt_w</p:attrName>
                                        </p:attrNameLst>
                                      </p:cBhvr>
                                      <p:tavLst>
                                        <p:tav tm="0">
                                          <p:val>
                                            <p:fltVal val="0"/>
                                          </p:val>
                                        </p:tav>
                                        <p:tav tm="100000">
                                          <p:val>
                                            <p:strVal val="#ppt_w"/>
                                          </p:val>
                                        </p:tav>
                                      </p:tavLst>
                                    </p:anim>
                                    <p:anim calcmode="lin" valueType="num">
                                      <p:cBhvr>
                                        <p:cTn id="21" dur="500" fill="hold"/>
                                        <p:tgtEl>
                                          <p:spTgt spid="23"/>
                                        </p:tgtEl>
                                        <p:attrNameLst>
                                          <p:attrName>ppt_h</p:attrName>
                                        </p:attrNameLst>
                                      </p:cBhvr>
                                      <p:tavLst>
                                        <p:tav tm="0">
                                          <p:val>
                                            <p:fltVal val="0"/>
                                          </p:val>
                                        </p:tav>
                                        <p:tav tm="100000">
                                          <p:val>
                                            <p:strVal val="#ppt_h"/>
                                          </p:val>
                                        </p:tav>
                                      </p:tavLst>
                                    </p:anim>
                                    <p:animEffect transition="in" filter="fade">
                                      <p:cBhvr>
                                        <p:cTn id="22" dur="500"/>
                                        <p:tgtEl>
                                          <p:spTgt spid="23"/>
                                        </p:tgtEl>
                                      </p:cBhvr>
                                    </p:animEffect>
                                  </p:childTnLst>
                                </p:cTn>
                              </p:par>
                              <p:par>
                                <p:cTn id="23" presetID="53" presetClass="entr" presetSubtype="16" fill="hold" nodeType="withEffect">
                                  <p:stCondLst>
                                    <p:cond delay="150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fill="hold"/>
                                        <p:tgtEl>
                                          <p:spTgt spid="17"/>
                                        </p:tgtEl>
                                        <p:attrNameLst>
                                          <p:attrName>ppt_w</p:attrName>
                                        </p:attrNameLst>
                                      </p:cBhvr>
                                      <p:tavLst>
                                        <p:tav tm="0">
                                          <p:val>
                                            <p:fltVal val="0"/>
                                          </p:val>
                                        </p:tav>
                                        <p:tav tm="100000">
                                          <p:val>
                                            <p:strVal val="#ppt_w"/>
                                          </p:val>
                                        </p:tav>
                                      </p:tavLst>
                                    </p:anim>
                                    <p:anim calcmode="lin" valueType="num">
                                      <p:cBhvr>
                                        <p:cTn id="26" dur="500" fill="hold"/>
                                        <p:tgtEl>
                                          <p:spTgt spid="17"/>
                                        </p:tgtEl>
                                        <p:attrNameLst>
                                          <p:attrName>ppt_h</p:attrName>
                                        </p:attrNameLst>
                                      </p:cBhvr>
                                      <p:tavLst>
                                        <p:tav tm="0">
                                          <p:val>
                                            <p:fltVal val="0"/>
                                          </p:val>
                                        </p:tav>
                                        <p:tav tm="100000">
                                          <p:val>
                                            <p:strVal val="#ppt_h"/>
                                          </p:val>
                                        </p:tav>
                                      </p:tavLst>
                                    </p:anim>
                                    <p:animEffect transition="in" filter="fade">
                                      <p:cBhvr>
                                        <p:cTn id="27" dur="500"/>
                                        <p:tgtEl>
                                          <p:spTgt spid="17"/>
                                        </p:tgtEl>
                                      </p:cBhvr>
                                    </p:animEffect>
                                  </p:childTnLst>
                                </p:cTn>
                              </p:par>
                              <p:par>
                                <p:cTn id="28" presetID="53" presetClass="entr" presetSubtype="16" fill="hold" nodeType="withEffect">
                                  <p:stCondLst>
                                    <p:cond delay="1500"/>
                                  </p:stCondLst>
                                  <p:childTnLst>
                                    <p:set>
                                      <p:cBhvr>
                                        <p:cTn id="29" dur="1" fill="hold">
                                          <p:stCondLst>
                                            <p:cond delay="0"/>
                                          </p:stCondLst>
                                        </p:cTn>
                                        <p:tgtEl>
                                          <p:spTgt spid="14"/>
                                        </p:tgtEl>
                                        <p:attrNameLst>
                                          <p:attrName>style.visibility</p:attrName>
                                        </p:attrNameLst>
                                      </p:cBhvr>
                                      <p:to>
                                        <p:strVal val="visible"/>
                                      </p:to>
                                    </p:set>
                                    <p:anim calcmode="lin" valueType="num">
                                      <p:cBhvr>
                                        <p:cTn id="30" dur="500" fill="hold"/>
                                        <p:tgtEl>
                                          <p:spTgt spid="14"/>
                                        </p:tgtEl>
                                        <p:attrNameLst>
                                          <p:attrName>ppt_w</p:attrName>
                                        </p:attrNameLst>
                                      </p:cBhvr>
                                      <p:tavLst>
                                        <p:tav tm="0">
                                          <p:val>
                                            <p:fltVal val="0"/>
                                          </p:val>
                                        </p:tav>
                                        <p:tav tm="100000">
                                          <p:val>
                                            <p:strVal val="#ppt_w"/>
                                          </p:val>
                                        </p:tav>
                                      </p:tavLst>
                                    </p:anim>
                                    <p:anim calcmode="lin" valueType="num">
                                      <p:cBhvr>
                                        <p:cTn id="31" dur="500" fill="hold"/>
                                        <p:tgtEl>
                                          <p:spTgt spid="14"/>
                                        </p:tgtEl>
                                        <p:attrNameLst>
                                          <p:attrName>ppt_h</p:attrName>
                                        </p:attrNameLst>
                                      </p:cBhvr>
                                      <p:tavLst>
                                        <p:tav tm="0">
                                          <p:val>
                                            <p:fltVal val="0"/>
                                          </p:val>
                                        </p:tav>
                                        <p:tav tm="100000">
                                          <p:val>
                                            <p:strVal val="#ppt_h"/>
                                          </p:val>
                                        </p:tav>
                                      </p:tavLst>
                                    </p:anim>
                                    <p:animEffect transition="in" filter="fade">
                                      <p:cBhvr>
                                        <p:cTn id="32" dur="500"/>
                                        <p:tgtEl>
                                          <p:spTgt spid="14"/>
                                        </p:tgtEl>
                                      </p:cBhvr>
                                    </p:animEffect>
                                  </p:childTnLst>
                                </p:cTn>
                              </p:par>
                              <p:par>
                                <p:cTn id="33" presetID="53" presetClass="entr" presetSubtype="16" fill="hold" nodeType="withEffect">
                                  <p:stCondLst>
                                    <p:cond delay="150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Effect transition="in" filter="fade">
                                      <p:cBhvr>
                                        <p:cTn id="37" dur="500"/>
                                        <p:tgtEl>
                                          <p:spTgt spid="20"/>
                                        </p:tgtEl>
                                      </p:cBhvr>
                                    </p:animEffect>
                                  </p:childTnLst>
                                </p:cTn>
                              </p:par>
                              <p:par>
                                <p:cTn id="38" presetID="53" presetClass="entr" presetSubtype="16" fill="hold" grpId="0" nodeType="withEffect">
                                  <p:stCondLst>
                                    <p:cond delay="2000"/>
                                  </p:stCondLst>
                                  <p:childTnLst>
                                    <p:set>
                                      <p:cBhvr>
                                        <p:cTn id="39" dur="1" fill="hold">
                                          <p:stCondLst>
                                            <p:cond delay="0"/>
                                          </p:stCondLst>
                                        </p:cTn>
                                        <p:tgtEl>
                                          <p:spTgt spid="24"/>
                                        </p:tgtEl>
                                        <p:attrNameLst>
                                          <p:attrName>style.visibility</p:attrName>
                                        </p:attrNameLst>
                                      </p:cBhvr>
                                      <p:to>
                                        <p:strVal val="visible"/>
                                      </p:to>
                                    </p:set>
                                    <p:anim calcmode="lin" valueType="num">
                                      <p:cBhvr>
                                        <p:cTn id="40" dur="750" fill="hold"/>
                                        <p:tgtEl>
                                          <p:spTgt spid="24"/>
                                        </p:tgtEl>
                                        <p:attrNameLst>
                                          <p:attrName>ppt_w</p:attrName>
                                        </p:attrNameLst>
                                      </p:cBhvr>
                                      <p:tavLst>
                                        <p:tav tm="0">
                                          <p:val>
                                            <p:fltVal val="0"/>
                                          </p:val>
                                        </p:tav>
                                        <p:tav tm="100000">
                                          <p:val>
                                            <p:strVal val="#ppt_w"/>
                                          </p:val>
                                        </p:tav>
                                      </p:tavLst>
                                    </p:anim>
                                    <p:anim calcmode="lin" valueType="num">
                                      <p:cBhvr>
                                        <p:cTn id="41" dur="750" fill="hold"/>
                                        <p:tgtEl>
                                          <p:spTgt spid="24"/>
                                        </p:tgtEl>
                                        <p:attrNameLst>
                                          <p:attrName>ppt_h</p:attrName>
                                        </p:attrNameLst>
                                      </p:cBhvr>
                                      <p:tavLst>
                                        <p:tav tm="0">
                                          <p:val>
                                            <p:fltVal val="0"/>
                                          </p:val>
                                        </p:tav>
                                        <p:tav tm="100000">
                                          <p:val>
                                            <p:strVal val="#ppt_h"/>
                                          </p:val>
                                        </p:tav>
                                      </p:tavLst>
                                    </p:anim>
                                    <p:animEffect transition="in" filter="fade">
                                      <p:cBhvr>
                                        <p:cTn id="42" dur="750"/>
                                        <p:tgtEl>
                                          <p:spTgt spid="24"/>
                                        </p:tgtEl>
                                      </p:cBhvr>
                                    </p:animEffect>
                                  </p:childTnLst>
                                </p:cTn>
                              </p:par>
                              <p:par>
                                <p:cTn id="43" presetID="53" presetClass="entr" presetSubtype="16" fill="hold" grpId="0" nodeType="withEffect">
                                  <p:stCondLst>
                                    <p:cond delay="2000"/>
                                  </p:stCondLst>
                                  <p:childTnLst>
                                    <p:set>
                                      <p:cBhvr>
                                        <p:cTn id="44" dur="1" fill="hold">
                                          <p:stCondLst>
                                            <p:cond delay="0"/>
                                          </p:stCondLst>
                                        </p:cTn>
                                        <p:tgtEl>
                                          <p:spTgt spid="25"/>
                                        </p:tgtEl>
                                        <p:attrNameLst>
                                          <p:attrName>style.visibility</p:attrName>
                                        </p:attrNameLst>
                                      </p:cBhvr>
                                      <p:to>
                                        <p:strVal val="visible"/>
                                      </p:to>
                                    </p:set>
                                    <p:anim calcmode="lin" valueType="num">
                                      <p:cBhvr>
                                        <p:cTn id="45" dur="750" fill="hold"/>
                                        <p:tgtEl>
                                          <p:spTgt spid="25"/>
                                        </p:tgtEl>
                                        <p:attrNameLst>
                                          <p:attrName>ppt_w</p:attrName>
                                        </p:attrNameLst>
                                      </p:cBhvr>
                                      <p:tavLst>
                                        <p:tav tm="0">
                                          <p:val>
                                            <p:fltVal val="0"/>
                                          </p:val>
                                        </p:tav>
                                        <p:tav tm="100000">
                                          <p:val>
                                            <p:strVal val="#ppt_w"/>
                                          </p:val>
                                        </p:tav>
                                      </p:tavLst>
                                    </p:anim>
                                    <p:anim calcmode="lin" valueType="num">
                                      <p:cBhvr>
                                        <p:cTn id="46" dur="750" fill="hold"/>
                                        <p:tgtEl>
                                          <p:spTgt spid="25"/>
                                        </p:tgtEl>
                                        <p:attrNameLst>
                                          <p:attrName>ppt_h</p:attrName>
                                        </p:attrNameLst>
                                      </p:cBhvr>
                                      <p:tavLst>
                                        <p:tav tm="0">
                                          <p:val>
                                            <p:fltVal val="0"/>
                                          </p:val>
                                        </p:tav>
                                        <p:tav tm="100000">
                                          <p:val>
                                            <p:strVal val="#ppt_h"/>
                                          </p:val>
                                        </p:tav>
                                      </p:tavLst>
                                    </p:anim>
                                    <p:animEffect transition="in" filter="fade">
                                      <p:cBhvr>
                                        <p:cTn id="47" dur="750"/>
                                        <p:tgtEl>
                                          <p:spTgt spid="25"/>
                                        </p:tgtEl>
                                      </p:cBhvr>
                                    </p:animEffect>
                                  </p:childTnLst>
                                </p:cTn>
                              </p:par>
                              <p:par>
                                <p:cTn id="48" presetID="53" presetClass="entr" presetSubtype="16" fill="hold" grpId="0" nodeType="withEffect">
                                  <p:stCondLst>
                                    <p:cond delay="2000"/>
                                  </p:stCondLst>
                                  <p:childTnLst>
                                    <p:set>
                                      <p:cBhvr>
                                        <p:cTn id="49" dur="1" fill="hold">
                                          <p:stCondLst>
                                            <p:cond delay="0"/>
                                          </p:stCondLst>
                                        </p:cTn>
                                        <p:tgtEl>
                                          <p:spTgt spid="27"/>
                                        </p:tgtEl>
                                        <p:attrNameLst>
                                          <p:attrName>style.visibility</p:attrName>
                                        </p:attrNameLst>
                                      </p:cBhvr>
                                      <p:to>
                                        <p:strVal val="visible"/>
                                      </p:to>
                                    </p:set>
                                    <p:anim calcmode="lin" valueType="num">
                                      <p:cBhvr>
                                        <p:cTn id="50" dur="750" fill="hold"/>
                                        <p:tgtEl>
                                          <p:spTgt spid="27"/>
                                        </p:tgtEl>
                                        <p:attrNameLst>
                                          <p:attrName>ppt_w</p:attrName>
                                        </p:attrNameLst>
                                      </p:cBhvr>
                                      <p:tavLst>
                                        <p:tav tm="0">
                                          <p:val>
                                            <p:fltVal val="0"/>
                                          </p:val>
                                        </p:tav>
                                        <p:tav tm="100000">
                                          <p:val>
                                            <p:strVal val="#ppt_w"/>
                                          </p:val>
                                        </p:tav>
                                      </p:tavLst>
                                    </p:anim>
                                    <p:anim calcmode="lin" valueType="num">
                                      <p:cBhvr>
                                        <p:cTn id="51" dur="750" fill="hold"/>
                                        <p:tgtEl>
                                          <p:spTgt spid="27"/>
                                        </p:tgtEl>
                                        <p:attrNameLst>
                                          <p:attrName>ppt_h</p:attrName>
                                        </p:attrNameLst>
                                      </p:cBhvr>
                                      <p:tavLst>
                                        <p:tav tm="0">
                                          <p:val>
                                            <p:fltVal val="0"/>
                                          </p:val>
                                        </p:tav>
                                        <p:tav tm="100000">
                                          <p:val>
                                            <p:strVal val="#ppt_h"/>
                                          </p:val>
                                        </p:tav>
                                      </p:tavLst>
                                    </p:anim>
                                    <p:animEffect transition="in" filter="fade">
                                      <p:cBhvr>
                                        <p:cTn id="52" dur="750"/>
                                        <p:tgtEl>
                                          <p:spTgt spid="27"/>
                                        </p:tgtEl>
                                      </p:cBhvr>
                                    </p:animEffect>
                                  </p:childTnLst>
                                </p:cTn>
                              </p:par>
                              <p:par>
                                <p:cTn id="53" presetID="53" presetClass="entr" presetSubtype="16" fill="hold" grpId="0" nodeType="withEffect">
                                  <p:stCondLst>
                                    <p:cond delay="2000"/>
                                  </p:stCondLst>
                                  <p:childTnLst>
                                    <p:set>
                                      <p:cBhvr>
                                        <p:cTn id="54" dur="1" fill="hold">
                                          <p:stCondLst>
                                            <p:cond delay="0"/>
                                          </p:stCondLst>
                                        </p:cTn>
                                        <p:tgtEl>
                                          <p:spTgt spid="12"/>
                                        </p:tgtEl>
                                        <p:attrNameLst>
                                          <p:attrName>style.visibility</p:attrName>
                                        </p:attrNameLst>
                                      </p:cBhvr>
                                      <p:to>
                                        <p:strVal val="visible"/>
                                      </p:to>
                                    </p:set>
                                    <p:anim calcmode="lin" valueType="num">
                                      <p:cBhvr>
                                        <p:cTn id="55" dur="750" fill="hold"/>
                                        <p:tgtEl>
                                          <p:spTgt spid="12"/>
                                        </p:tgtEl>
                                        <p:attrNameLst>
                                          <p:attrName>ppt_w</p:attrName>
                                        </p:attrNameLst>
                                      </p:cBhvr>
                                      <p:tavLst>
                                        <p:tav tm="0">
                                          <p:val>
                                            <p:fltVal val="0"/>
                                          </p:val>
                                        </p:tav>
                                        <p:tav tm="100000">
                                          <p:val>
                                            <p:strVal val="#ppt_w"/>
                                          </p:val>
                                        </p:tav>
                                      </p:tavLst>
                                    </p:anim>
                                    <p:anim calcmode="lin" valueType="num">
                                      <p:cBhvr>
                                        <p:cTn id="56" dur="750" fill="hold"/>
                                        <p:tgtEl>
                                          <p:spTgt spid="12"/>
                                        </p:tgtEl>
                                        <p:attrNameLst>
                                          <p:attrName>ppt_h</p:attrName>
                                        </p:attrNameLst>
                                      </p:cBhvr>
                                      <p:tavLst>
                                        <p:tav tm="0">
                                          <p:val>
                                            <p:fltVal val="0"/>
                                          </p:val>
                                        </p:tav>
                                        <p:tav tm="100000">
                                          <p:val>
                                            <p:strVal val="#ppt_h"/>
                                          </p:val>
                                        </p:tav>
                                      </p:tavLst>
                                    </p:anim>
                                    <p:animEffect transition="in" filter="fade">
                                      <p:cBhvr>
                                        <p:cTn id="57" dur="750"/>
                                        <p:tgtEl>
                                          <p:spTgt spid="12"/>
                                        </p:tgtEl>
                                      </p:cBhvr>
                                    </p:animEffect>
                                  </p:childTnLst>
                                </p:cTn>
                              </p:par>
                              <p:par>
                                <p:cTn id="58" presetID="53" presetClass="entr" presetSubtype="16" fill="hold" grpId="0" nodeType="withEffect">
                                  <p:stCondLst>
                                    <p:cond delay="2000"/>
                                  </p:stCondLst>
                                  <p:childTnLst>
                                    <p:set>
                                      <p:cBhvr>
                                        <p:cTn id="59" dur="1" fill="hold">
                                          <p:stCondLst>
                                            <p:cond delay="0"/>
                                          </p:stCondLst>
                                        </p:cTn>
                                        <p:tgtEl>
                                          <p:spTgt spid="13"/>
                                        </p:tgtEl>
                                        <p:attrNameLst>
                                          <p:attrName>style.visibility</p:attrName>
                                        </p:attrNameLst>
                                      </p:cBhvr>
                                      <p:to>
                                        <p:strVal val="visible"/>
                                      </p:to>
                                    </p:set>
                                    <p:anim calcmode="lin" valueType="num">
                                      <p:cBhvr>
                                        <p:cTn id="60" dur="750" fill="hold"/>
                                        <p:tgtEl>
                                          <p:spTgt spid="13"/>
                                        </p:tgtEl>
                                        <p:attrNameLst>
                                          <p:attrName>ppt_w</p:attrName>
                                        </p:attrNameLst>
                                      </p:cBhvr>
                                      <p:tavLst>
                                        <p:tav tm="0">
                                          <p:val>
                                            <p:fltVal val="0"/>
                                          </p:val>
                                        </p:tav>
                                        <p:tav tm="100000">
                                          <p:val>
                                            <p:strVal val="#ppt_w"/>
                                          </p:val>
                                        </p:tav>
                                      </p:tavLst>
                                    </p:anim>
                                    <p:anim calcmode="lin" valueType="num">
                                      <p:cBhvr>
                                        <p:cTn id="61" dur="750" fill="hold"/>
                                        <p:tgtEl>
                                          <p:spTgt spid="13"/>
                                        </p:tgtEl>
                                        <p:attrNameLst>
                                          <p:attrName>ppt_h</p:attrName>
                                        </p:attrNameLst>
                                      </p:cBhvr>
                                      <p:tavLst>
                                        <p:tav tm="0">
                                          <p:val>
                                            <p:fltVal val="0"/>
                                          </p:val>
                                        </p:tav>
                                        <p:tav tm="100000">
                                          <p:val>
                                            <p:strVal val="#ppt_h"/>
                                          </p:val>
                                        </p:tav>
                                      </p:tavLst>
                                    </p:anim>
                                    <p:animEffect transition="in" filter="fade">
                                      <p:cBhvr>
                                        <p:cTn id="62" dur="750"/>
                                        <p:tgtEl>
                                          <p:spTgt spid="13"/>
                                        </p:tgtEl>
                                      </p:cBhvr>
                                    </p:animEffect>
                                  </p:childTnLst>
                                </p:cTn>
                              </p:par>
                              <p:par>
                                <p:cTn id="63" presetID="53" presetClass="entr" presetSubtype="16" fill="hold" grpId="0" nodeType="withEffect">
                                  <p:stCondLst>
                                    <p:cond delay="2000"/>
                                  </p:stCondLst>
                                  <p:childTnLst>
                                    <p:set>
                                      <p:cBhvr>
                                        <p:cTn id="64" dur="1" fill="hold">
                                          <p:stCondLst>
                                            <p:cond delay="0"/>
                                          </p:stCondLst>
                                        </p:cTn>
                                        <p:tgtEl>
                                          <p:spTgt spid="26"/>
                                        </p:tgtEl>
                                        <p:attrNameLst>
                                          <p:attrName>style.visibility</p:attrName>
                                        </p:attrNameLst>
                                      </p:cBhvr>
                                      <p:to>
                                        <p:strVal val="visible"/>
                                      </p:to>
                                    </p:set>
                                    <p:anim calcmode="lin" valueType="num">
                                      <p:cBhvr>
                                        <p:cTn id="65" dur="750" fill="hold"/>
                                        <p:tgtEl>
                                          <p:spTgt spid="26"/>
                                        </p:tgtEl>
                                        <p:attrNameLst>
                                          <p:attrName>ppt_w</p:attrName>
                                        </p:attrNameLst>
                                      </p:cBhvr>
                                      <p:tavLst>
                                        <p:tav tm="0">
                                          <p:val>
                                            <p:fltVal val="0"/>
                                          </p:val>
                                        </p:tav>
                                        <p:tav tm="100000">
                                          <p:val>
                                            <p:strVal val="#ppt_w"/>
                                          </p:val>
                                        </p:tav>
                                      </p:tavLst>
                                    </p:anim>
                                    <p:anim calcmode="lin" valueType="num">
                                      <p:cBhvr>
                                        <p:cTn id="66" dur="750" fill="hold"/>
                                        <p:tgtEl>
                                          <p:spTgt spid="26"/>
                                        </p:tgtEl>
                                        <p:attrNameLst>
                                          <p:attrName>ppt_h</p:attrName>
                                        </p:attrNameLst>
                                      </p:cBhvr>
                                      <p:tavLst>
                                        <p:tav tm="0">
                                          <p:val>
                                            <p:fltVal val="0"/>
                                          </p:val>
                                        </p:tav>
                                        <p:tav tm="100000">
                                          <p:val>
                                            <p:strVal val="#ppt_h"/>
                                          </p:val>
                                        </p:tav>
                                      </p:tavLst>
                                    </p:anim>
                                    <p:animEffect transition="in" filter="fade">
                                      <p:cBhvr>
                                        <p:cTn id="67" dur="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3" grpId="0"/>
      <p:bldP spid="23" grpId="0" animBg="1"/>
      <p:bldP spid="24" grpId="0"/>
      <p:bldP spid="25" grpId="0"/>
      <p:bldP spid="26" grpId="0"/>
      <p:bldP spid="2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7576" y="88049"/>
            <a:ext cx="1275751" cy="507687"/>
          </a:xfrm>
          <a:prstGeom prst="rect">
            <a:avLst/>
          </a:prstGeom>
          <a:noFill/>
        </p:spPr>
        <p:txBody>
          <a:bodyPr wrap="square" lIns="91425" tIns="45712" rIns="91425" bIns="45712" rtlCol="0">
            <a:spAutoFit/>
          </a:bodyPr>
          <a:lstStyle/>
          <a:p>
            <a:r>
              <a:rPr lang="en-US" altLang="zh-CN" sz="2699" b="1" spc="-112" dirty="0">
                <a:solidFill>
                  <a:srgbClr val="054293"/>
                </a:solidFill>
                <a:effectLst/>
                <a:latin typeface="Arial Black" pitchFamily="34" charset="0"/>
                <a:ea typeface="微软雅黑" pitchFamily="34" charset="-122"/>
              </a:rPr>
              <a:t>LOGO</a:t>
            </a:r>
            <a:endParaRPr lang="zh-CN" altLang="en-US" sz="2699" b="1" spc="-112" dirty="0">
              <a:solidFill>
                <a:srgbClr val="054293"/>
              </a:solidFill>
              <a:effectLst/>
              <a:latin typeface="Arial Black" pitchFamily="34" charset="0"/>
              <a:ea typeface="微软雅黑" pitchFamily="34" charset="-122"/>
            </a:endParaRPr>
          </a:p>
        </p:txBody>
      </p:sp>
      <p:cxnSp>
        <p:nvCxnSpPr>
          <p:cNvPr id="5" name="直接连接符 4"/>
          <p:cNvCxnSpPr/>
          <p:nvPr/>
        </p:nvCxnSpPr>
        <p:spPr>
          <a:xfrm>
            <a:off x="1171393" y="519997"/>
            <a:ext cx="7972607" cy="0"/>
          </a:xfrm>
          <a:prstGeom prst="line">
            <a:avLst/>
          </a:prstGeom>
          <a:ln w="25400">
            <a:solidFill>
              <a:srgbClr val="054293"/>
            </a:solidFill>
          </a:ln>
        </p:spPr>
        <p:style>
          <a:lnRef idx="1">
            <a:schemeClr val="accent1"/>
          </a:lnRef>
          <a:fillRef idx="0">
            <a:schemeClr val="accent1"/>
          </a:fillRef>
          <a:effectRef idx="0">
            <a:schemeClr val="accent1"/>
          </a:effectRef>
          <a:fontRef idx="minor">
            <a:schemeClr val="tx1"/>
          </a:fontRef>
        </p:style>
      </p:cxnSp>
      <p:sp>
        <p:nvSpPr>
          <p:cNvPr id="6" name="原创设计师QQ598969553            _19"/>
          <p:cNvSpPr txBox="1"/>
          <p:nvPr/>
        </p:nvSpPr>
        <p:spPr>
          <a:xfrm>
            <a:off x="1301004" y="128380"/>
            <a:ext cx="2465430" cy="415370"/>
          </a:xfrm>
          <a:prstGeom prst="rect">
            <a:avLst/>
          </a:prstGeom>
          <a:noFill/>
        </p:spPr>
        <p:txBody>
          <a:bodyPr wrap="square" rtlCol="0">
            <a:spAutoFit/>
          </a:bodyPr>
          <a:lstStyle/>
          <a:p>
            <a:pPr algn="ctr"/>
            <a:r>
              <a:rPr lang="zh-CN" altLang="en-US" sz="2099" b="1" dirty="0">
                <a:solidFill>
                  <a:srgbClr val="054293"/>
                </a:solidFill>
                <a:latin typeface="微软雅黑" pitchFamily="34" charset="-122"/>
                <a:ea typeface="微软雅黑" pitchFamily="34" charset="-122"/>
              </a:rPr>
              <a:t>点击输入标题内容</a:t>
            </a:r>
          </a:p>
        </p:txBody>
      </p:sp>
      <p:sp>
        <p:nvSpPr>
          <p:cNvPr id="7" name="Freeform 6"/>
          <p:cNvSpPr>
            <a:spLocks/>
          </p:cNvSpPr>
          <p:nvPr/>
        </p:nvSpPr>
        <p:spPr bwMode="auto">
          <a:xfrm flipH="1">
            <a:off x="5635976" y="4425559"/>
            <a:ext cx="670226" cy="144190"/>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solidFill>
            <a:srgbClr val="054293"/>
          </a:solidFill>
          <a:ln>
            <a:noFill/>
          </a:ln>
        </p:spPr>
        <p:txBody>
          <a:bodyPr vert="horz" wrap="square" lIns="68562" tIns="34281" rIns="68562" bIns="34281" numCol="1" anchor="t" anchorCtr="0" compatLnSpc="1">
            <a:prstTxWarp prst="textNoShape">
              <a:avLst/>
            </a:prstTxWarp>
          </a:bodyPr>
          <a:lstStyle/>
          <a:p>
            <a:endParaRPr lang="id-ID" sz="1013"/>
          </a:p>
        </p:txBody>
      </p:sp>
      <p:sp>
        <p:nvSpPr>
          <p:cNvPr id="8" name="Freeform 24"/>
          <p:cNvSpPr/>
          <p:nvPr/>
        </p:nvSpPr>
        <p:spPr>
          <a:xfrm flipH="1">
            <a:off x="5460306" y="4127755"/>
            <a:ext cx="1021563" cy="297804"/>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p>
        </p:txBody>
      </p:sp>
      <p:sp>
        <p:nvSpPr>
          <p:cNvPr id="9" name="Freeform 25"/>
          <p:cNvSpPr/>
          <p:nvPr/>
        </p:nvSpPr>
        <p:spPr>
          <a:xfrm flipH="1">
            <a:off x="5743236" y="4629857"/>
            <a:ext cx="455706" cy="97281"/>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p>
        </p:txBody>
      </p:sp>
      <p:sp>
        <p:nvSpPr>
          <p:cNvPr id="10" name="Freeform 5"/>
          <p:cNvSpPr>
            <a:spLocks/>
          </p:cNvSpPr>
          <p:nvPr/>
        </p:nvSpPr>
        <p:spPr bwMode="auto">
          <a:xfrm>
            <a:off x="5889110" y="3552343"/>
            <a:ext cx="133315" cy="393995"/>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1" name="Freeform 6"/>
          <p:cNvSpPr>
            <a:spLocks/>
          </p:cNvSpPr>
          <p:nvPr/>
        </p:nvSpPr>
        <p:spPr bwMode="auto">
          <a:xfrm>
            <a:off x="5927199" y="3482114"/>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2" name="Freeform 7"/>
          <p:cNvSpPr>
            <a:spLocks/>
          </p:cNvSpPr>
          <p:nvPr/>
        </p:nvSpPr>
        <p:spPr bwMode="auto">
          <a:xfrm>
            <a:off x="5915297" y="3526155"/>
            <a:ext cx="114270" cy="110700"/>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3" name="Freeform 8"/>
          <p:cNvSpPr>
            <a:spLocks/>
          </p:cNvSpPr>
          <p:nvPr/>
        </p:nvSpPr>
        <p:spPr bwMode="auto">
          <a:xfrm>
            <a:off x="5906964" y="3932053"/>
            <a:ext cx="34520" cy="57135"/>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4" name="Freeform 9"/>
          <p:cNvSpPr>
            <a:spLocks/>
          </p:cNvSpPr>
          <p:nvPr/>
        </p:nvSpPr>
        <p:spPr bwMode="auto">
          <a:xfrm>
            <a:off x="6027187" y="3551152"/>
            <a:ext cx="132125" cy="393995"/>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5" name="Freeform 10"/>
          <p:cNvSpPr>
            <a:spLocks/>
          </p:cNvSpPr>
          <p:nvPr/>
        </p:nvSpPr>
        <p:spPr bwMode="auto">
          <a:xfrm>
            <a:off x="6064086" y="3478543"/>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6" name="Freeform 11"/>
          <p:cNvSpPr>
            <a:spLocks/>
          </p:cNvSpPr>
          <p:nvPr/>
        </p:nvSpPr>
        <p:spPr bwMode="auto">
          <a:xfrm>
            <a:off x="6053373" y="3524965"/>
            <a:ext cx="114270" cy="109509"/>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7" name="Freeform 12"/>
          <p:cNvSpPr>
            <a:spLocks/>
          </p:cNvSpPr>
          <p:nvPr/>
        </p:nvSpPr>
        <p:spPr bwMode="auto">
          <a:xfrm>
            <a:off x="6045041" y="3928482"/>
            <a:ext cx="34520" cy="57135"/>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8" name="Freeform 13"/>
          <p:cNvSpPr>
            <a:spLocks/>
          </p:cNvSpPr>
          <p:nvPr/>
        </p:nvSpPr>
        <p:spPr bwMode="auto">
          <a:xfrm>
            <a:off x="6147409" y="3553532"/>
            <a:ext cx="30948" cy="199973"/>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nvGrpSpPr>
          <p:cNvPr id="19" name="Group 123"/>
          <p:cNvGrpSpPr/>
          <p:nvPr/>
        </p:nvGrpSpPr>
        <p:grpSpPr>
          <a:xfrm>
            <a:off x="5221343" y="3461582"/>
            <a:ext cx="613013" cy="465414"/>
            <a:chOff x="7170738" y="4168775"/>
            <a:chExt cx="817563" cy="620713"/>
          </a:xfrm>
          <a:solidFill>
            <a:srgbClr val="054293"/>
          </a:solidFill>
        </p:grpSpPr>
        <p:sp>
          <p:nvSpPr>
            <p:cNvPr id="20" name="Freeform 14"/>
            <p:cNvSpPr>
              <a:spLocks/>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21"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22" name="Oval 16"/>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23" name="Freeform 17"/>
            <p:cNvSpPr>
              <a:spLocks/>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24" name="Freeform 18"/>
            <p:cNvSpPr>
              <a:spLocks/>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25" name="Freeform 19"/>
            <p:cNvSpPr>
              <a:spLocks/>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sp>
        <p:nvSpPr>
          <p:cNvPr id="26" name="Freeform 20"/>
          <p:cNvSpPr>
            <a:spLocks noEditPoints="1"/>
          </p:cNvSpPr>
          <p:nvPr/>
        </p:nvSpPr>
        <p:spPr bwMode="auto">
          <a:xfrm>
            <a:off x="4722601" y="1872808"/>
            <a:ext cx="358285" cy="377330"/>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27" name="Oval 21"/>
          <p:cNvSpPr>
            <a:spLocks noChangeArrowheads="1"/>
          </p:cNvSpPr>
          <p:nvPr/>
        </p:nvSpPr>
        <p:spPr bwMode="auto">
          <a:xfrm>
            <a:off x="7009197" y="1784724"/>
            <a:ext cx="105938" cy="105938"/>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28" name="Freeform 22"/>
          <p:cNvSpPr>
            <a:spLocks/>
          </p:cNvSpPr>
          <p:nvPr/>
        </p:nvSpPr>
        <p:spPr bwMode="auto">
          <a:xfrm>
            <a:off x="7047286" y="1863285"/>
            <a:ext cx="166644" cy="347572"/>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29" name="Freeform 23"/>
          <p:cNvSpPr>
            <a:spLocks/>
          </p:cNvSpPr>
          <p:nvPr/>
        </p:nvSpPr>
        <p:spPr bwMode="auto">
          <a:xfrm>
            <a:off x="6900878" y="1863285"/>
            <a:ext cx="178547" cy="342811"/>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0" name="Freeform 24"/>
          <p:cNvSpPr>
            <a:spLocks/>
          </p:cNvSpPr>
          <p:nvPr/>
        </p:nvSpPr>
        <p:spPr bwMode="auto">
          <a:xfrm>
            <a:off x="7056809" y="1746634"/>
            <a:ext cx="19045" cy="59516"/>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1" name="Freeform 25"/>
          <p:cNvSpPr>
            <a:spLocks noEditPoints="1"/>
          </p:cNvSpPr>
          <p:nvPr/>
        </p:nvSpPr>
        <p:spPr bwMode="auto">
          <a:xfrm>
            <a:off x="6204544" y="1490717"/>
            <a:ext cx="169025" cy="457081"/>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2" name="Freeform 26"/>
          <p:cNvSpPr>
            <a:spLocks noEditPoints="1"/>
          </p:cNvSpPr>
          <p:nvPr/>
        </p:nvSpPr>
        <p:spPr bwMode="auto">
          <a:xfrm>
            <a:off x="6059325" y="1634744"/>
            <a:ext cx="458272" cy="167835"/>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3" name="Freeform 27"/>
          <p:cNvSpPr>
            <a:spLocks noEditPoints="1"/>
          </p:cNvSpPr>
          <p:nvPr/>
        </p:nvSpPr>
        <p:spPr bwMode="auto">
          <a:xfrm>
            <a:off x="6093844" y="1531188"/>
            <a:ext cx="389233" cy="373759"/>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4" name="Freeform 28"/>
          <p:cNvSpPr>
            <a:spLocks noEditPoints="1"/>
          </p:cNvSpPr>
          <p:nvPr/>
        </p:nvSpPr>
        <p:spPr bwMode="auto">
          <a:xfrm>
            <a:off x="6093844" y="1531188"/>
            <a:ext cx="389233" cy="373759"/>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5" name="Oval 29"/>
          <p:cNvSpPr>
            <a:spLocks noChangeArrowheads="1"/>
          </p:cNvSpPr>
          <p:nvPr/>
        </p:nvSpPr>
        <p:spPr bwMode="auto">
          <a:xfrm>
            <a:off x="6254537" y="1683548"/>
            <a:ext cx="70229" cy="70229"/>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6" name="Freeform 30"/>
          <p:cNvSpPr>
            <a:spLocks noEditPoints="1"/>
          </p:cNvSpPr>
          <p:nvPr/>
        </p:nvSpPr>
        <p:spPr bwMode="auto">
          <a:xfrm>
            <a:off x="6793749" y="1360972"/>
            <a:ext cx="192831" cy="365427"/>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7" name="Rectangle 31"/>
          <p:cNvSpPr>
            <a:spLocks noChangeArrowheads="1"/>
          </p:cNvSpPr>
          <p:nvPr/>
        </p:nvSpPr>
        <p:spPr bwMode="auto">
          <a:xfrm>
            <a:off x="6697334" y="1359782"/>
            <a:ext cx="48803" cy="355905"/>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8" name="Freeform 32"/>
          <p:cNvSpPr>
            <a:spLocks noEditPoints="1"/>
          </p:cNvSpPr>
          <p:nvPr/>
        </p:nvSpPr>
        <p:spPr bwMode="auto">
          <a:xfrm>
            <a:off x="5116596" y="3152397"/>
            <a:ext cx="421372" cy="308292"/>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nvGrpSpPr>
          <p:cNvPr id="39" name="Group 127"/>
          <p:cNvGrpSpPr/>
          <p:nvPr/>
        </p:nvGrpSpPr>
        <p:grpSpPr>
          <a:xfrm>
            <a:off x="6300959" y="3460688"/>
            <a:ext cx="380902" cy="490410"/>
            <a:chOff x="8610600" y="4127500"/>
            <a:chExt cx="508001" cy="654050"/>
          </a:xfrm>
          <a:solidFill>
            <a:srgbClr val="054293"/>
          </a:solidFill>
        </p:grpSpPr>
        <p:sp>
          <p:nvSpPr>
            <p:cNvPr id="40" name="Freeform 33"/>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1"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2" name="Freeform 35"/>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3" name="Freeform 36"/>
            <p:cNvSpPr>
              <a:spLocks/>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4" name="Freeform 37"/>
            <p:cNvSpPr>
              <a:spLocks/>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5" name="Freeform 38"/>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6"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7" name="Freeform 40"/>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sp>
        <p:nvSpPr>
          <p:cNvPr id="48" name="Freeform 41"/>
          <p:cNvSpPr>
            <a:spLocks noEditPoints="1"/>
          </p:cNvSpPr>
          <p:nvPr/>
        </p:nvSpPr>
        <p:spPr bwMode="auto">
          <a:xfrm>
            <a:off x="6616393" y="2965517"/>
            <a:ext cx="321385" cy="292817"/>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9" name="Freeform 42"/>
          <p:cNvSpPr>
            <a:spLocks/>
          </p:cNvSpPr>
          <p:nvPr/>
        </p:nvSpPr>
        <p:spPr bwMode="auto">
          <a:xfrm>
            <a:off x="6699715" y="3235718"/>
            <a:ext cx="69038" cy="148790"/>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0" name="Freeform 43"/>
          <p:cNvSpPr>
            <a:spLocks/>
          </p:cNvSpPr>
          <p:nvPr/>
        </p:nvSpPr>
        <p:spPr bwMode="auto">
          <a:xfrm>
            <a:off x="6671147" y="3280950"/>
            <a:ext cx="97606" cy="201164"/>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1" name="Freeform 44"/>
          <p:cNvSpPr>
            <a:spLocks/>
          </p:cNvSpPr>
          <p:nvPr/>
        </p:nvSpPr>
        <p:spPr bwMode="auto">
          <a:xfrm>
            <a:off x="5779601" y="1027684"/>
            <a:ext cx="392804" cy="359475"/>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solidFill>
            <a:srgbClr val="054293"/>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52" name="Freeform 45"/>
          <p:cNvSpPr>
            <a:spLocks noEditPoints="1"/>
          </p:cNvSpPr>
          <p:nvPr/>
        </p:nvSpPr>
        <p:spPr bwMode="auto">
          <a:xfrm>
            <a:off x="5662950" y="3022652"/>
            <a:ext cx="478507" cy="396375"/>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3" name="Freeform 46"/>
          <p:cNvSpPr>
            <a:spLocks noEditPoints="1"/>
          </p:cNvSpPr>
          <p:nvPr/>
        </p:nvSpPr>
        <p:spPr bwMode="auto">
          <a:xfrm>
            <a:off x="6509264" y="2233473"/>
            <a:ext cx="614203" cy="716570"/>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solidFill>
            <a:srgbClr val="054293"/>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54" name="Freeform 47"/>
          <p:cNvSpPr>
            <a:spLocks noEditPoints="1"/>
          </p:cNvSpPr>
          <p:nvPr/>
        </p:nvSpPr>
        <p:spPr bwMode="auto">
          <a:xfrm>
            <a:off x="6974677" y="2442969"/>
            <a:ext cx="265441" cy="521358"/>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solidFill>
            <a:srgbClr val="054293"/>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55" name="Freeform 48"/>
          <p:cNvSpPr>
            <a:spLocks noEditPoints="1"/>
          </p:cNvSpPr>
          <p:nvPr/>
        </p:nvSpPr>
        <p:spPr bwMode="auto">
          <a:xfrm>
            <a:off x="6048612" y="2509627"/>
            <a:ext cx="434465" cy="434465"/>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6" name="Freeform 49"/>
          <p:cNvSpPr>
            <a:spLocks/>
          </p:cNvSpPr>
          <p:nvPr/>
        </p:nvSpPr>
        <p:spPr bwMode="auto">
          <a:xfrm>
            <a:off x="6128364" y="2647703"/>
            <a:ext cx="216637" cy="11427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nvGrpSpPr>
          <p:cNvPr id="57" name="Group 126"/>
          <p:cNvGrpSpPr/>
          <p:nvPr/>
        </p:nvGrpSpPr>
        <p:grpSpPr>
          <a:xfrm>
            <a:off x="6222398" y="3069074"/>
            <a:ext cx="340430" cy="323766"/>
            <a:chOff x="8505825" y="3605213"/>
            <a:chExt cx="454025" cy="431800"/>
          </a:xfrm>
        </p:grpSpPr>
        <p:sp>
          <p:nvSpPr>
            <p:cNvPr id="58" name="Freeform 50"/>
            <p:cNvSpPr>
              <a:spLocks/>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9" name="Freeform 51"/>
            <p:cNvSpPr>
              <a:spLocks/>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sp>
        <p:nvSpPr>
          <p:cNvPr id="60" name="Freeform 52"/>
          <p:cNvSpPr>
            <a:spLocks/>
          </p:cNvSpPr>
          <p:nvPr/>
        </p:nvSpPr>
        <p:spPr bwMode="auto">
          <a:xfrm>
            <a:off x="5172540" y="1141954"/>
            <a:ext cx="509455" cy="414230"/>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1" name="Freeform 53"/>
          <p:cNvSpPr>
            <a:spLocks/>
          </p:cNvSpPr>
          <p:nvPr/>
        </p:nvSpPr>
        <p:spPr bwMode="auto">
          <a:xfrm>
            <a:off x="5559393" y="1119339"/>
            <a:ext cx="140457" cy="192831"/>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2" name="Freeform 54"/>
          <p:cNvSpPr>
            <a:spLocks/>
          </p:cNvSpPr>
          <p:nvPr/>
        </p:nvSpPr>
        <p:spPr bwMode="auto">
          <a:xfrm>
            <a:off x="5239198" y="1251463"/>
            <a:ext cx="385662" cy="252347"/>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3" name="Freeform 55"/>
          <p:cNvSpPr>
            <a:spLocks noEditPoints="1"/>
          </p:cNvSpPr>
          <p:nvPr/>
        </p:nvSpPr>
        <p:spPr bwMode="auto">
          <a:xfrm>
            <a:off x="4924955" y="1472862"/>
            <a:ext cx="222589" cy="390423"/>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solidFill>
            <a:srgbClr val="054293"/>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64" name="Freeform 56"/>
          <p:cNvSpPr>
            <a:spLocks noEditPoints="1"/>
          </p:cNvSpPr>
          <p:nvPr/>
        </p:nvSpPr>
        <p:spPr bwMode="auto">
          <a:xfrm>
            <a:off x="4722601" y="2290609"/>
            <a:ext cx="416610" cy="453510"/>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5" name="Freeform 57"/>
          <p:cNvSpPr>
            <a:spLocks noEditPoints="1"/>
          </p:cNvSpPr>
          <p:nvPr/>
        </p:nvSpPr>
        <p:spPr bwMode="auto">
          <a:xfrm>
            <a:off x="6259298" y="1118148"/>
            <a:ext cx="396375" cy="389233"/>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6" name="Freeform 58"/>
          <p:cNvSpPr>
            <a:spLocks noEditPoints="1"/>
          </p:cNvSpPr>
          <p:nvPr/>
        </p:nvSpPr>
        <p:spPr bwMode="auto">
          <a:xfrm>
            <a:off x="4859107" y="2741943"/>
            <a:ext cx="385662" cy="390423"/>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solidFill>
            <a:srgbClr val="054293"/>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67" name="Rectangle 59"/>
          <p:cNvSpPr>
            <a:spLocks noChangeArrowheads="1"/>
          </p:cNvSpPr>
          <p:nvPr/>
        </p:nvSpPr>
        <p:spPr bwMode="auto">
          <a:xfrm>
            <a:off x="6355713" y="2371550"/>
            <a:ext cx="47017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8" name="Rectangle 60"/>
          <p:cNvSpPr>
            <a:spLocks noChangeArrowheads="1"/>
          </p:cNvSpPr>
          <p:nvPr/>
        </p:nvSpPr>
        <p:spPr bwMode="auto">
          <a:xfrm>
            <a:off x="6374758" y="2323937"/>
            <a:ext cx="43208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9" name="Rectangle 61"/>
          <p:cNvSpPr>
            <a:spLocks noChangeArrowheads="1"/>
          </p:cNvSpPr>
          <p:nvPr/>
        </p:nvSpPr>
        <p:spPr bwMode="auto">
          <a:xfrm>
            <a:off x="6544973" y="2275134"/>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0" name="Rectangle 62"/>
          <p:cNvSpPr>
            <a:spLocks noChangeArrowheads="1"/>
          </p:cNvSpPr>
          <p:nvPr/>
        </p:nvSpPr>
        <p:spPr bwMode="auto">
          <a:xfrm>
            <a:off x="6561638" y="2100158"/>
            <a:ext cx="58326"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1" name="Rectangle 63"/>
          <p:cNvSpPr>
            <a:spLocks noChangeArrowheads="1"/>
          </p:cNvSpPr>
          <p:nvPr/>
        </p:nvSpPr>
        <p:spPr bwMode="auto">
          <a:xfrm>
            <a:off x="6544973" y="2090636"/>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2" name="Rectangle 64"/>
          <p:cNvSpPr>
            <a:spLocks noChangeArrowheads="1"/>
          </p:cNvSpPr>
          <p:nvPr/>
        </p:nvSpPr>
        <p:spPr bwMode="auto">
          <a:xfrm>
            <a:off x="6684240" y="2275134"/>
            <a:ext cx="89274"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3" name="Rectangle 65"/>
          <p:cNvSpPr>
            <a:spLocks noChangeArrowheads="1"/>
          </p:cNvSpPr>
          <p:nvPr/>
        </p:nvSpPr>
        <p:spPr bwMode="auto">
          <a:xfrm>
            <a:off x="6699714" y="2100158"/>
            <a:ext cx="57135"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4" name="Rectangle 66"/>
          <p:cNvSpPr>
            <a:spLocks noChangeArrowheads="1"/>
          </p:cNvSpPr>
          <p:nvPr/>
        </p:nvSpPr>
        <p:spPr bwMode="auto">
          <a:xfrm>
            <a:off x="6684240" y="2090636"/>
            <a:ext cx="89274"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5" name="Rectangle 67"/>
          <p:cNvSpPr>
            <a:spLocks noChangeArrowheads="1"/>
          </p:cNvSpPr>
          <p:nvPr/>
        </p:nvSpPr>
        <p:spPr bwMode="auto">
          <a:xfrm>
            <a:off x="6408087" y="2275134"/>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6" name="Rectangle 68"/>
          <p:cNvSpPr>
            <a:spLocks noChangeArrowheads="1"/>
          </p:cNvSpPr>
          <p:nvPr/>
        </p:nvSpPr>
        <p:spPr bwMode="auto">
          <a:xfrm>
            <a:off x="6423562" y="2100158"/>
            <a:ext cx="59516"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7" name="Rectangle 69"/>
          <p:cNvSpPr>
            <a:spLocks noChangeArrowheads="1"/>
          </p:cNvSpPr>
          <p:nvPr/>
        </p:nvSpPr>
        <p:spPr bwMode="auto">
          <a:xfrm>
            <a:off x="6408087" y="2090636"/>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8" name="Rectangle 70"/>
          <p:cNvSpPr>
            <a:spLocks noChangeArrowheads="1"/>
          </p:cNvSpPr>
          <p:nvPr/>
        </p:nvSpPr>
        <p:spPr bwMode="auto">
          <a:xfrm>
            <a:off x="6374758" y="2038262"/>
            <a:ext cx="43208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9" name="Freeform 71"/>
          <p:cNvSpPr>
            <a:spLocks/>
          </p:cNvSpPr>
          <p:nvPr/>
        </p:nvSpPr>
        <p:spPr bwMode="auto">
          <a:xfrm>
            <a:off x="6374758" y="1900185"/>
            <a:ext cx="432085" cy="138077"/>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80" name="Freeform 72"/>
          <p:cNvSpPr>
            <a:spLocks noEditPoints="1"/>
          </p:cNvSpPr>
          <p:nvPr/>
        </p:nvSpPr>
        <p:spPr bwMode="auto">
          <a:xfrm>
            <a:off x="5186824" y="2025168"/>
            <a:ext cx="599919" cy="391614"/>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81" name="Freeform 73"/>
          <p:cNvSpPr>
            <a:spLocks noEditPoints="1"/>
          </p:cNvSpPr>
          <p:nvPr/>
        </p:nvSpPr>
        <p:spPr bwMode="auto">
          <a:xfrm>
            <a:off x="6510454" y="2454872"/>
            <a:ext cx="140457" cy="245205"/>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82" name="Freeform 74"/>
          <p:cNvSpPr>
            <a:spLocks noEditPoints="1"/>
          </p:cNvSpPr>
          <p:nvPr/>
        </p:nvSpPr>
        <p:spPr bwMode="auto">
          <a:xfrm>
            <a:off x="5284429" y="1614510"/>
            <a:ext cx="282105" cy="345191"/>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solidFill>
            <a:srgbClr val="054293"/>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83" name="Freeform 75"/>
          <p:cNvSpPr>
            <a:spLocks noEditPoints="1"/>
          </p:cNvSpPr>
          <p:nvPr/>
        </p:nvSpPr>
        <p:spPr bwMode="auto">
          <a:xfrm>
            <a:off x="5827214" y="1977555"/>
            <a:ext cx="427323" cy="428513"/>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solidFill>
            <a:srgbClr val="054293"/>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84" name="Freeform 76"/>
          <p:cNvSpPr>
            <a:spLocks noEditPoints="1"/>
          </p:cNvSpPr>
          <p:nvPr/>
        </p:nvSpPr>
        <p:spPr bwMode="auto">
          <a:xfrm>
            <a:off x="5401080" y="2529862"/>
            <a:ext cx="482078" cy="365427"/>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solidFill>
            <a:srgbClr val="054293"/>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85" name="Freeform 77"/>
          <p:cNvSpPr>
            <a:spLocks/>
          </p:cNvSpPr>
          <p:nvPr/>
        </p:nvSpPr>
        <p:spPr bwMode="auto">
          <a:xfrm>
            <a:off x="5611767" y="1994220"/>
            <a:ext cx="160693" cy="120222"/>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86" name="Freeform 78"/>
          <p:cNvSpPr>
            <a:spLocks/>
          </p:cNvSpPr>
          <p:nvPr/>
        </p:nvSpPr>
        <p:spPr bwMode="auto">
          <a:xfrm>
            <a:off x="5683185" y="1963272"/>
            <a:ext cx="44042" cy="54754"/>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87" name="Freeform 79"/>
          <p:cNvSpPr>
            <a:spLocks noEditPoints="1"/>
          </p:cNvSpPr>
          <p:nvPr/>
        </p:nvSpPr>
        <p:spPr bwMode="auto">
          <a:xfrm>
            <a:off x="5433219" y="2965517"/>
            <a:ext cx="169025" cy="234492"/>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88" name="Freeform 80"/>
          <p:cNvSpPr>
            <a:spLocks noEditPoints="1"/>
          </p:cNvSpPr>
          <p:nvPr/>
        </p:nvSpPr>
        <p:spPr bwMode="auto">
          <a:xfrm>
            <a:off x="6731853" y="1763299"/>
            <a:ext cx="211876" cy="232112"/>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89" name="Freeform 81"/>
          <p:cNvSpPr>
            <a:spLocks noEditPoints="1"/>
          </p:cNvSpPr>
          <p:nvPr/>
        </p:nvSpPr>
        <p:spPr bwMode="auto">
          <a:xfrm>
            <a:off x="5672472" y="1451436"/>
            <a:ext cx="320195" cy="460652"/>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0" name="Freeform 82"/>
          <p:cNvSpPr>
            <a:spLocks noEditPoints="1"/>
          </p:cNvSpPr>
          <p:nvPr/>
        </p:nvSpPr>
        <p:spPr bwMode="auto">
          <a:xfrm>
            <a:off x="5558202" y="1385969"/>
            <a:ext cx="184499" cy="163074"/>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1" name="Freeform 83"/>
          <p:cNvSpPr>
            <a:spLocks/>
          </p:cNvSpPr>
          <p:nvPr/>
        </p:nvSpPr>
        <p:spPr bwMode="auto">
          <a:xfrm>
            <a:off x="5505828" y="1483575"/>
            <a:ext cx="80941" cy="51184"/>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2" name="Freeform 84"/>
          <p:cNvSpPr>
            <a:spLocks/>
          </p:cNvSpPr>
          <p:nvPr/>
        </p:nvSpPr>
        <p:spPr bwMode="auto">
          <a:xfrm>
            <a:off x="5454645" y="1490717"/>
            <a:ext cx="109509" cy="66658"/>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3" name="Freeform 85"/>
          <p:cNvSpPr>
            <a:spLocks noEditPoints="1"/>
          </p:cNvSpPr>
          <p:nvPr/>
        </p:nvSpPr>
        <p:spPr bwMode="auto">
          <a:xfrm>
            <a:off x="5391558" y="2359646"/>
            <a:ext cx="334479" cy="119032"/>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4" name="Freeform 86"/>
          <p:cNvSpPr>
            <a:spLocks/>
          </p:cNvSpPr>
          <p:nvPr/>
        </p:nvSpPr>
        <p:spPr bwMode="auto">
          <a:xfrm>
            <a:off x="6777085" y="2666748"/>
            <a:ext cx="184499" cy="236873"/>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5" name="Freeform 87"/>
          <p:cNvSpPr>
            <a:spLocks/>
          </p:cNvSpPr>
          <p:nvPr/>
        </p:nvSpPr>
        <p:spPr bwMode="auto">
          <a:xfrm>
            <a:off x="6881833" y="2658416"/>
            <a:ext cx="89274" cy="61896"/>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6" name="Freeform 88"/>
          <p:cNvSpPr>
            <a:spLocks/>
          </p:cNvSpPr>
          <p:nvPr/>
        </p:nvSpPr>
        <p:spPr bwMode="auto">
          <a:xfrm>
            <a:off x="6812794" y="2707219"/>
            <a:ext cx="122603" cy="170215"/>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7" name="Freeform 89"/>
          <p:cNvSpPr>
            <a:spLocks noEditPoints="1"/>
          </p:cNvSpPr>
          <p:nvPr/>
        </p:nvSpPr>
        <p:spPr bwMode="auto">
          <a:xfrm>
            <a:off x="6527118" y="1738303"/>
            <a:ext cx="166644" cy="121412"/>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8" name="Freeform 90"/>
          <p:cNvSpPr>
            <a:spLocks/>
          </p:cNvSpPr>
          <p:nvPr/>
        </p:nvSpPr>
        <p:spPr bwMode="auto">
          <a:xfrm>
            <a:off x="5138021" y="2533433"/>
            <a:ext cx="154741" cy="199973"/>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9" name="Freeform 91"/>
          <p:cNvSpPr>
            <a:spLocks/>
          </p:cNvSpPr>
          <p:nvPr/>
        </p:nvSpPr>
        <p:spPr bwMode="auto">
          <a:xfrm>
            <a:off x="5128499" y="2526291"/>
            <a:ext cx="76180" cy="52374"/>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0" name="Freeform 92"/>
          <p:cNvSpPr>
            <a:spLocks/>
          </p:cNvSpPr>
          <p:nvPr/>
        </p:nvSpPr>
        <p:spPr bwMode="auto">
          <a:xfrm>
            <a:off x="5159447" y="2569142"/>
            <a:ext cx="104748" cy="144028"/>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1" name="Freeform 93"/>
          <p:cNvSpPr>
            <a:spLocks noEditPoints="1"/>
          </p:cNvSpPr>
          <p:nvPr/>
        </p:nvSpPr>
        <p:spPr bwMode="auto">
          <a:xfrm>
            <a:off x="6158121" y="3771361"/>
            <a:ext cx="164263" cy="179738"/>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2" name="Freeform 94"/>
          <p:cNvSpPr>
            <a:spLocks/>
          </p:cNvSpPr>
          <p:nvPr/>
        </p:nvSpPr>
        <p:spPr bwMode="auto">
          <a:xfrm>
            <a:off x="5959338" y="2586997"/>
            <a:ext cx="47613" cy="45232"/>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3" name="Freeform 95"/>
          <p:cNvSpPr>
            <a:spLocks/>
          </p:cNvSpPr>
          <p:nvPr/>
        </p:nvSpPr>
        <p:spPr bwMode="auto">
          <a:xfrm>
            <a:off x="5948625" y="2450111"/>
            <a:ext cx="44042" cy="147599"/>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4" name="Freeform 96"/>
          <p:cNvSpPr>
            <a:spLocks/>
          </p:cNvSpPr>
          <p:nvPr/>
        </p:nvSpPr>
        <p:spPr bwMode="auto">
          <a:xfrm>
            <a:off x="5979574" y="2473917"/>
            <a:ext cx="95225" cy="127364"/>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5" name="Freeform 97"/>
          <p:cNvSpPr>
            <a:spLocks/>
          </p:cNvSpPr>
          <p:nvPr/>
        </p:nvSpPr>
        <p:spPr bwMode="auto">
          <a:xfrm>
            <a:off x="5971242" y="2621516"/>
            <a:ext cx="11903" cy="23806"/>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6" name="Freeform 98"/>
          <p:cNvSpPr>
            <a:spLocks noEditPoints="1"/>
          </p:cNvSpPr>
          <p:nvPr/>
        </p:nvSpPr>
        <p:spPr bwMode="auto">
          <a:xfrm>
            <a:off x="5933152" y="1415727"/>
            <a:ext cx="165454" cy="177357"/>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7" name="燕尾形 106"/>
          <p:cNvSpPr/>
          <p:nvPr/>
        </p:nvSpPr>
        <p:spPr>
          <a:xfrm rot="5400000">
            <a:off x="1381992" y="1783571"/>
            <a:ext cx="269960" cy="431936"/>
          </a:xfrm>
          <a:prstGeom prst="chevron">
            <a:avLst/>
          </a:prstGeom>
          <a:solidFill>
            <a:srgbClr val="054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cxnSp>
        <p:nvCxnSpPr>
          <p:cNvPr id="108" name="直接连接符 107"/>
          <p:cNvCxnSpPr/>
          <p:nvPr/>
        </p:nvCxnSpPr>
        <p:spPr>
          <a:xfrm>
            <a:off x="1516972" y="2215506"/>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9" name="矩形 108"/>
          <p:cNvSpPr/>
          <p:nvPr/>
        </p:nvSpPr>
        <p:spPr>
          <a:xfrm>
            <a:off x="1769655" y="1393619"/>
            <a:ext cx="984835" cy="323141"/>
          </a:xfrm>
          <a:prstGeom prst="rect">
            <a:avLst/>
          </a:prstGeom>
        </p:spPr>
        <p:txBody>
          <a:bodyPr wrap="none" lIns="68555" tIns="34278" rIns="68555" bIns="34278">
            <a:spAutoFit/>
          </a:bodyPr>
          <a:lstStyle/>
          <a:p>
            <a:r>
              <a:rPr lang="zh-CN" altLang="en-US" sz="1650" b="1" dirty="0">
                <a:solidFill>
                  <a:schemeClr val="tx1">
                    <a:lumMod val="75000"/>
                    <a:lumOff val="25000"/>
                  </a:schemeClr>
                </a:solidFill>
                <a:latin typeface="微软雅黑" pitchFamily="34" charset="-122"/>
                <a:ea typeface="微软雅黑" pitchFamily="34" charset="-122"/>
              </a:rPr>
              <a:t>添加标题</a:t>
            </a:r>
            <a:endParaRPr lang="en-US" altLang="zh-CN" sz="1650" b="1" dirty="0">
              <a:solidFill>
                <a:schemeClr val="tx1">
                  <a:lumMod val="75000"/>
                  <a:lumOff val="25000"/>
                </a:schemeClr>
              </a:solidFill>
              <a:latin typeface="微软雅黑" pitchFamily="34" charset="-122"/>
              <a:ea typeface="微软雅黑" pitchFamily="34" charset="-122"/>
            </a:endParaRPr>
          </a:p>
        </p:txBody>
      </p:sp>
      <p:sp>
        <p:nvSpPr>
          <p:cNvPr id="110" name="矩形 47"/>
          <p:cNvSpPr>
            <a:spLocks noChangeArrowheads="1"/>
          </p:cNvSpPr>
          <p:nvPr/>
        </p:nvSpPr>
        <p:spPr bwMode="auto">
          <a:xfrm>
            <a:off x="1759936" y="1704591"/>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rgbClr val="333333"/>
                </a:solidFill>
                <a:sym typeface="微软雅黑" pitchFamily="34" charset="-122"/>
              </a:rPr>
              <a:t>在此录入上述图表的综合描述说明，在此录入上述图表的综合描述说明。</a:t>
            </a:r>
          </a:p>
        </p:txBody>
      </p:sp>
      <p:sp>
        <p:nvSpPr>
          <p:cNvPr id="111" name="燕尾形 110"/>
          <p:cNvSpPr/>
          <p:nvPr/>
        </p:nvSpPr>
        <p:spPr>
          <a:xfrm rot="5400000">
            <a:off x="1381992" y="2809418"/>
            <a:ext cx="269960" cy="431936"/>
          </a:xfrm>
          <a:prstGeom prst="chevron">
            <a:avLst/>
          </a:prstGeom>
          <a:solidFill>
            <a:srgbClr val="054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cxnSp>
        <p:nvCxnSpPr>
          <p:cNvPr id="112" name="直接连接符 111"/>
          <p:cNvCxnSpPr/>
          <p:nvPr/>
        </p:nvCxnSpPr>
        <p:spPr>
          <a:xfrm>
            <a:off x="1516972" y="3241353"/>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3" name="矩形 112"/>
          <p:cNvSpPr/>
          <p:nvPr/>
        </p:nvSpPr>
        <p:spPr>
          <a:xfrm>
            <a:off x="1769655" y="2419466"/>
            <a:ext cx="984835" cy="323141"/>
          </a:xfrm>
          <a:prstGeom prst="rect">
            <a:avLst/>
          </a:prstGeom>
        </p:spPr>
        <p:txBody>
          <a:bodyPr wrap="none" lIns="68555" tIns="34278" rIns="68555" bIns="34278">
            <a:spAutoFit/>
          </a:bodyPr>
          <a:lstStyle/>
          <a:p>
            <a:r>
              <a:rPr lang="zh-CN" altLang="en-US" sz="1650" b="1" dirty="0">
                <a:solidFill>
                  <a:schemeClr val="tx1">
                    <a:lumMod val="75000"/>
                    <a:lumOff val="25000"/>
                  </a:schemeClr>
                </a:solidFill>
                <a:latin typeface="微软雅黑" pitchFamily="34" charset="-122"/>
                <a:ea typeface="微软雅黑" pitchFamily="34" charset="-122"/>
              </a:rPr>
              <a:t>添加标题</a:t>
            </a:r>
            <a:endParaRPr lang="en-US" altLang="zh-CN" sz="1650" b="1" dirty="0">
              <a:solidFill>
                <a:schemeClr val="tx1">
                  <a:lumMod val="75000"/>
                  <a:lumOff val="25000"/>
                </a:schemeClr>
              </a:solidFill>
              <a:latin typeface="微软雅黑" pitchFamily="34" charset="-122"/>
              <a:ea typeface="微软雅黑" pitchFamily="34" charset="-122"/>
            </a:endParaRPr>
          </a:p>
        </p:txBody>
      </p:sp>
      <p:sp>
        <p:nvSpPr>
          <p:cNvPr id="114" name="矩形 47"/>
          <p:cNvSpPr>
            <a:spLocks noChangeArrowheads="1"/>
          </p:cNvSpPr>
          <p:nvPr/>
        </p:nvSpPr>
        <p:spPr bwMode="auto">
          <a:xfrm>
            <a:off x="1759936" y="2730438"/>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rgbClr val="333333"/>
                </a:solidFill>
                <a:sym typeface="微软雅黑" pitchFamily="34" charset="-122"/>
              </a:rPr>
              <a:t>在此录入上述图表的综合描述说明，在此录入上述图表的综合描述说明。</a:t>
            </a:r>
          </a:p>
        </p:txBody>
      </p:sp>
      <p:sp>
        <p:nvSpPr>
          <p:cNvPr id="115" name="燕尾形 114"/>
          <p:cNvSpPr/>
          <p:nvPr/>
        </p:nvSpPr>
        <p:spPr>
          <a:xfrm rot="5400000">
            <a:off x="1381992" y="3889256"/>
            <a:ext cx="269960" cy="431936"/>
          </a:xfrm>
          <a:prstGeom prst="chevron">
            <a:avLst/>
          </a:prstGeom>
          <a:solidFill>
            <a:srgbClr val="054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cxnSp>
        <p:nvCxnSpPr>
          <p:cNvPr id="116" name="直接连接符 115"/>
          <p:cNvCxnSpPr/>
          <p:nvPr/>
        </p:nvCxnSpPr>
        <p:spPr>
          <a:xfrm>
            <a:off x="1516972" y="4321192"/>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7" name="矩形 116"/>
          <p:cNvSpPr/>
          <p:nvPr/>
        </p:nvSpPr>
        <p:spPr>
          <a:xfrm>
            <a:off x="1769655" y="3499305"/>
            <a:ext cx="984835" cy="323141"/>
          </a:xfrm>
          <a:prstGeom prst="rect">
            <a:avLst/>
          </a:prstGeom>
        </p:spPr>
        <p:txBody>
          <a:bodyPr wrap="none" lIns="68555" tIns="34278" rIns="68555" bIns="34278">
            <a:spAutoFit/>
          </a:bodyPr>
          <a:lstStyle/>
          <a:p>
            <a:r>
              <a:rPr lang="zh-CN" altLang="en-US" sz="1650" b="1" dirty="0">
                <a:solidFill>
                  <a:schemeClr val="tx1">
                    <a:lumMod val="75000"/>
                    <a:lumOff val="25000"/>
                  </a:schemeClr>
                </a:solidFill>
                <a:latin typeface="微软雅黑" pitchFamily="34" charset="-122"/>
                <a:ea typeface="微软雅黑" pitchFamily="34" charset="-122"/>
              </a:rPr>
              <a:t>添加标题</a:t>
            </a:r>
            <a:endParaRPr lang="en-US" altLang="zh-CN" sz="1650" b="1" dirty="0">
              <a:solidFill>
                <a:schemeClr val="tx1">
                  <a:lumMod val="75000"/>
                  <a:lumOff val="25000"/>
                </a:schemeClr>
              </a:solidFill>
              <a:latin typeface="微软雅黑" pitchFamily="34" charset="-122"/>
              <a:ea typeface="微软雅黑" pitchFamily="34" charset="-122"/>
            </a:endParaRPr>
          </a:p>
        </p:txBody>
      </p:sp>
      <p:sp>
        <p:nvSpPr>
          <p:cNvPr id="118" name="矩形 47"/>
          <p:cNvSpPr>
            <a:spLocks noChangeArrowheads="1"/>
          </p:cNvSpPr>
          <p:nvPr/>
        </p:nvSpPr>
        <p:spPr bwMode="auto">
          <a:xfrm>
            <a:off x="1759936" y="3810277"/>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rgbClr val="333333"/>
                </a:solidFill>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197272986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850"/>
                            </p:stCondLst>
                            <p:childTnLst>
                              <p:par>
                                <p:cTn id="13" presetID="2" presetClass="entr" presetSubtype="4"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par>
                          <p:cTn id="17" fill="hold">
                            <p:stCondLst>
                              <p:cond delay="1350"/>
                            </p:stCondLst>
                            <p:childTnLst>
                              <p:par>
                                <p:cTn id="18" presetID="2" presetClass="entr" presetSubtype="4"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1850"/>
                            </p:stCondLst>
                            <p:childTnLst>
                              <p:par>
                                <p:cTn id="23" presetID="2" presetClass="entr" presetSubtype="4"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par>
                          <p:cTn id="27" fill="hold">
                            <p:stCondLst>
                              <p:cond delay="2350"/>
                            </p:stCondLst>
                            <p:childTnLst>
                              <p:par>
                                <p:cTn id="28" presetID="2" presetClass="entr" presetSubtype="2"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1+#ppt_w/2"/>
                                          </p:val>
                                        </p:tav>
                                        <p:tav tm="100000">
                                          <p:val>
                                            <p:strVal val="#ppt_x"/>
                                          </p:val>
                                        </p:tav>
                                      </p:tavLst>
                                    </p:anim>
                                    <p:anim calcmode="lin" valueType="num">
                                      <p:cBhvr additive="base">
                                        <p:cTn id="31" dur="500" fill="hold"/>
                                        <p:tgtEl>
                                          <p:spTgt spid="10"/>
                                        </p:tgtEl>
                                        <p:attrNameLst>
                                          <p:attrName>ppt_y</p:attrName>
                                        </p:attrNameLst>
                                      </p:cBhvr>
                                      <p:tavLst>
                                        <p:tav tm="0">
                                          <p:val>
                                            <p:strVal val="#ppt_y"/>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500" fill="hold"/>
                                        <p:tgtEl>
                                          <p:spTgt spid="11"/>
                                        </p:tgtEl>
                                        <p:attrNameLst>
                                          <p:attrName>ppt_x</p:attrName>
                                        </p:attrNameLst>
                                      </p:cBhvr>
                                      <p:tavLst>
                                        <p:tav tm="0">
                                          <p:val>
                                            <p:strVal val="#ppt_x"/>
                                          </p:val>
                                        </p:tav>
                                        <p:tav tm="100000">
                                          <p:val>
                                            <p:strVal val="#ppt_x"/>
                                          </p:val>
                                        </p:tav>
                                      </p:tavLst>
                                    </p:anim>
                                    <p:anim calcmode="lin" valueType="num">
                                      <p:cBhvr additive="base">
                                        <p:cTn id="35" dur="500" fill="hold"/>
                                        <p:tgtEl>
                                          <p:spTgt spid="11"/>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500" fill="hold"/>
                                        <p:tgtEl>
                                          <p:spTgt spid="12"/>
                                        </p:tgtEl>
                                        <p:attrNameLst>
                                          <p:attrName>ppt_x</p:attrName>
                                        </p:attrNameLst>
                                      </p:cBhvr>
                                      <p:tavLst>
                                        <p:tav tm="0">
                                          <p:val>
                                            <p:strVal val="#ppt_x"/>
                                          </p:val>
                                        </p:tav>
                                        <p:tav tm="100000">
                                          <p:val>
                                            <p:strVal val="#ppt_x"/>
                                          </p:val>
                                        </p:tav>
                                      </p:tavLst>
                                    </p:anim>
                                    <p:anim calcmode="lin" valueType="num">
                                      <p:cBhvr additive="base">
                                        <p:cTn id="39" dur="500" fill="hold"/>
                                        <p:tgtEl>
                                          <p:spTgt spid="12"/>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fill="hold"/>
                                        <p:tgtEl>
                                          <p:spTgt spid="13"/>
                                        </p:tgtEl>
                                        <p:attrNameLst>
                                          <p:attrName>ppt_x</p:attrName>
                                        </p:attrNameLst>
                                      </p:cBhvr>
                                      <p:tavLst>
                                        <p:tav tm="0">
                                          <p:val>
                                            <p:strVal val="#ppt_x"/>
                                          </p:val>
                                        </p:tav>
                                        <p:tav tm="100000">
                                          <p:val>
                                            <p:strVal val="#ppt_x"/>
                                          </p:val>
                                        </p:tav>
                                      </p:tavLst>
                                    </p:anim>
                                    <p:anim calcmode="lin" valueType="num">
                                      <p:cBhvr additive="base">
                                        <p:cTn id="43" dur="500" fill="hold"/>
                                        <p:tgtEl>
                                          <p:spTgt spid="13"/>
                                        </p:tgtEl>
                                        <p:attrNameLst>
                                          <p:attrName>ppt_y</p:attrName>
                                        </p:attrNameLst>
                                      </p:cBhvr>
                                      <p:tavLst>
                                        <p:tav tm="0">
                                          <p:val>
                                            <p:strVal val="1+#ppt_h/2"/>
                                          </p:val>
                                        </p:tav>
                                        <p:tav tm="100000">
                                          <p:val>
                                            <p:strVal val="#ppt_y"/>
                                          </p:val>
                                        </p:tav>
                                      </p:tavLst>
                                    </p:anim>
                                  </p:childTnLst>
                                </p:cTn>
                              </p:par>
                              <p:par>
                                <p:cTn id="44" presetID="2" presetClass="entr" presetSubtype="3"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500" fill="hold"/>
                                        <p:tgtEl>
                                          <p:spTgt spid="14"/>
                                        </p:tgtEl>
                                        <p:attrNameLst>
                                          <p:attrName>ppt_x</p:attrName>
                                        </p:attrNameLst>
                                      </p:cBhvr>
                                      <p:tavLst>
                                        <p:tav tm="0">
                                          <p:val>
                                            <p:strVal val="1+#ppt_w/2"/>
                                          </p:val>
                                        </p:tav>
                                        <p:tav tm="100000">
                                          <p:val>
                                            <p:strVal val="#ppt_x"/>
                                          </p:val>
                                        </p:tav>
                                      </p:tavLst>
                                    </p:anim>
                                    <p:anim calcmode="lin" valueType="num">
                                      <p:cBhvr additive="base">
                                        <p:cTn id="47" dur="500" fill="hold"/>
                                        <p:tgtEl>
                                          <p:spTgt spid="14"/>
                                        </p:tgtEl>
                                        <p:attrNameLst>
                                          <p:attrName>ppt_y</p:attrName>
                                        </p:attrNameLst>
                                      </p:cBhvr>
                                      <p:tavLst>
                                        <p:tav tm="0">
                                          <p:val>
                                            <p:strVal val="0-#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additive="base">
                                        <p:cTn id="50" dur="500" fill="hold"/>
                                        <p:tgtEl>
                                          <p:spTgt spid="15"/>
                                        </p:tgtEl>
                                        <p:attrNameLst>
                                          <p:attrName>ppt_x</p:attrName>
                                        </p:attrNameLst>
                                      </p:cBhvr>
                                      <p:tavLst>
                                        <p:tav tm="0">
                                          <p:val>
                                            <p:strVal val="#ppt_x"/>
                                          </p:val>
                                        </p:tav>
                                        <p:tav tm="100000">
                                          <p:val>
                                            <p:strVal val="#ppt_x"/>
                                          </p:val>
                                        </p:tav>
                                      </p:tavLst>
                                    </p:anim>
                                    <p:anim calcmode="lin" valueType="num">
                                      <p:cBhvr additive="base">
                                        <p:cTn id="51" dur="500" fill="hold"/>
                                        <p:tgtEl>
                                          <p:spTgt spid="15"/>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additive="base">
                                        <p:cTn id="54" dur="500" fill="hold"/>
                                        <p:tgtEl>
                                          <p:spTgt spid="16"/>
                                        </p:tgtEl>
                                        <p:attrNameLst>
                                          <p:attrName>ppt_x</p:attrName>
                                        </p:attrNameLst>
                                      </p:cBhvr>
                                      <p:tavLst>
                                        <p:tav tm="0">
                                          <p:val>
                                            <p:strVal val="#ppt_x"/>
                                          </p:val>
                                        </p:tav>
                                        <p:tav tm="100000">
                                          <p:val>
                                            <p:strVal val="#ppt_x"/>
                                          </p:val>
                                        </p:tav>
                                      </p:tavLst>
                                    </p:anim>
                                    <p:anim calcmode="lin" valueType="num">
                                      <p:cBhvr additive="base">
                                        <p:cTn id="55" dur="500" fill="hold"/>
                                        <p:tgtEl>
                                          <p:spTgt spid="16"/>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0"/>
                                  </p:stCondLst>
                                  <p:childTnLst>
                                    <p:set>
                                      <p:cBhvr>
                                        <p:cTn id="57" dur="1" fill="hold">
                                          <p:stCondLst>
                                            <p:cond delay="0"/>
                                          </p:stCondLst>
                                        </p:cTn>
                                        <p:tgtEl>
                                          <p:spTgt spid="17"/>
                                        </p:tgtEl>
                                        <p:attrNameLst>
                                          <p:attrName>style.visibility</p:attrName>
                                        </p:attrNameLst>
                                      </p:cBhvr>
                                      <p:to>
                                        <p:strVal val="visible"/>
                                      </p:to>
                                    </p:set>
                                    <p:anim calcmode="lin" valueType="num">
                                      <p:cBhvr additive="base">
                                        <p:cTn id="58" dur="500" fill="hold"/>
                                        <p:tgtEl>
                                          <p:spTgt spid="17"/>
                                        </p:tgtEl>
                                        <p:attrNameLst>
                                          <p:attrName>ppt_x</p:attrName>
                                        </p:attrNameLst>
                                      </p:cBhvr>
                                      <p:tavLst>
                                        <p:tav tm="0">
                                          <p:val>
                                            <p:strVal val="#ppt_x"/>
                                          </p:val>
                                        </p:tav>
                                        <p:tav tm="100000">
                                          <p:val>
                                            <p:strVal val="#ppt_x"/>
                                          </p:val>
                                        </p:tav>
                                      </p:tavLst>
                                    </p:anim>
                                    <p:anim calcmode="lin" valueType="num">
                                      <p:cBhvr additive="base">
                                        <p:cTn id="59" dur="500" fill="hold"/>
                                        <p:tgtEl>
                                          <p:spTgt spid="17"/>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 calcmode="lin" valueType="num">
                                      <p:cBhvr additive="base">
                                        <p:cTn id="62" dur="500" fill="hold"/>
                                        <p:tgtEl>
                                          <p:spTgt spid="18"/>
                                        </p:tgtEl>
                                        <p:attrNameLst>
                                          <p:attrName>ppt_x</p:attrName>
                                        </p:attrNameLst>
                                      </p:cBhvr>
                                      <p:tavLst>
                                        <p:tav tm="0">
                                          <p:val>
                                            <p:strVal val="#ppt_x"/>
                                          </p:val>
                                        </p:tav>
                                        <p:tav tm="100000">
                                          <p:val>
                                            <p:strVal val="#ppt_x"/>
                                          </p:val>
                                        </p:tav>
                                      </p:tavLst>
                                    </p:anim>
                                    <p:anim calcmode="lin" valueType="num">
                                      <p:cBhvr additive="base">
                                        <p:cTn id="63" dur="500" fill="hold"/>
                                        <p:tgtEl>
                                          <p:spTgt spid="18"/>
                                        </p:tgtEl>
                                        <p:attrNameLst>
                                          <p:attrName>ppt_y</p:attrName>
                                        </p:attrNameLst>
                                      </p:cBhvr>
                                      <p:tavLst>
                                        <p:tav tm="0">
                                          <p:val>
                                            <p:strVal val="1+#ppt_h/2"/>
                                          </p:val>
                                        </p:tav>
                                        <p:tav tm="100000">
                                          <p:val>
                                            <p:strVal val="#ppt_y"/>
                                          </p:val>
                                        </p:tav>
                                      </p:tavLst>
                                    </p:anim>
                                  </p:childTnLst>
                                </p:cTn>
                              </p:par>
                              <p:par>
                                <p:cTn id="64" presetID="2" presetClass="entr" presetSubtype="6" fill="hold" nodeType="withEffect">
                                  <p:stCondLst>
                                    <p:cond delay="0"/>
                                  </p:stCondLst>
                                  <p:childTnLst>
                                    <p:set>
                                      <p:cBhvr>
                                        <p:cTn id="65" dur="1" fill="hold">
                                          <p:stCondLst>
                                            <p:cond delay="0"/>
                                          </p:stCondLst>
                                        </p:cTn>
                                        <p:tgtEl>
                                          <p:spTgt spid="19"/>
                                        </p:tgtEl>
                                        <p:attrNameLst>
                                          <p:attrName>style.visibility</p:attrName>
                                        </p:attrNameLst>
                                      </p:cBhvr>
                                      <p:to>
                                        <p:strVal val="visible"/>
                                      </p:to>
                                    </p:set>
                                    <p:anim calcmode="lin" valueType="num">
                                      <p:cBhvr additive="base">
                                        <p:cTn id="66" dur="500" fill="hold"/>
                                        <p:tgtEl>
                                          <p:spTgt spid="19"/>
                                        </p:tgtEl>
                                        <p:attrNameLst>
                                          <p:attrName>ppt_x</p:attrName>
                                        </p:attrNameLst>
                                      </p:cBhvr>
                                      <p:tavLst>
                                        <p:tav tm="0">
                                          <p:val>
                                            <p:strVal val="1+#ppt_w/2"/>
                                          </p:val>
                                        </p:tav>
                                        <p:tav tm="100000">
                                          <p:val>
                                            <p:strVal val="#ppt_x"/>
                                          </p:val>
                                        </p:tav>
                                      </p:tavLst>
                                    </p:anim>
                                    <p:anim calcmode="lin" valueType="num">
                                      <p:cBhvr additive="base">
                                        <p:cTn id="67" dur="500" fill="hold"/>
                                        <p:tgtEl>
                                          <p:spTgt spid="19"/>
                                        </p:tgtEl>
                                        <p:attrNameLst>
                                          <p:attrName>ppt_y</p:attrName>
                                        </p:attrNameLst>
                                      </p:cBhvr>
                                      <p:tavLst>
                                        <p:tav tm="0">
                                          <p:val>
                                            <p:strVal val="1+#ppt_h/2"/>
                                          </p:val>
                                        </p:tav>
                                        <p:tav tm="100000">
                                          <p:val>
                                            <p:strVal val="#ppt_y"/>
                                          </p:val>
                                        </p:tav>
                                      </p:tavLst>
                                    </p:anim>
                                  </p:childTnLst>
                                </p:cTn>
                              </p:par>
                              <p:par>
                                <p:cTn id="68" presetID="2" presetClass="entr" presetSubtype="6" fill="hold" grpId="0" nodeType="withEffect">
                                  <p:stCondLst>
                                    <p:cond delay="0"/>
                                  </p:stCondLst>
                                  <p:childTnLst>
                                    <p:set>
                                      <p:cBhvr>
                                        <p:cTn id="69" dur="1" fill="hold">
                                          <p:stCondLst>
                                            <p:cond delay="0"/>
                                          </p:stCondLst>
                                        </p:cTn>
                                        <p:tgtEl>
                                          <p:spTgt spid="26"/>
                                        </p:tgtEl>
                                        <p:attrNameLst>
                                          <p:attrName>style.visibility</p:attrName>
                                        </p:attrNameLst>
                                      </p:cBhvr>
                                      <p:to>
                                        <p:strVal val="visible"/>
                                      </p:to>
                                    </p:set>
                                    <p:anim calcmode="lin" valueType="num">
                                      <p:cBhvr additive="base">
                                        <p:cTn id="70" dur="500" fill="hold"/>
                                        <p:tgtEl>
                                          <p:spTgt spid="26"/>
                                        </p:tgtEl>
                                        <p:attrNameLst>
                                          <p:attrName>ppt_x</p:attrName>
                                        </p:attrNameLst>
                                      </p:cBhvr>
                                      <p:tavLst>
                                        <p:tav tm="0">
                                          <p:val>
                                            <p:strVal val="1+#ppt_w/2"/>
                                          </p:val>
                                        </p:tav>
                                        <p:tav tm="100000">
                                          <p:val>
                                            <p:strVal val="#ppt_x"/>
                                          </p:val>
                                        </p:tav>
                                      </p:tavLst>
                                    </p:anim>
                                    <p:anim calcmode="lin" valueType="num">
                                      <p:cBhvr additive="base">
                                        <p:cTn id="71" dur="500" fill="hold"/>
                                        <p:tgtEl>
                                          <p:spTgt spid="26"/>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27"/>
                                        </p:tgtEl>
                                        <p:attrNameLst>
                                          <p:attrName>style.visibility</p:attrName>
                                        </p:attrNameLst>
                                      </p:cBhvr>
                                      <p:to>
                                        <p:strVal val="visible"/>
                                      </p:to>
                                    </p:set>
                                    <p:anim calcmode="lin" valueType="num">
                                      <p:cBhvr additive="base">
                                        <p:cTn id="74" dur="500" fill="hold"/>
                                        <p:tgtEl>
                                          <p:spTgt spid="27"/>
                                        </p:tgtEl>
                                        <p:attrNameLst>
                                          <p:attrName>ppt_x</p:attrName>
                                        </p:attrNameLst>
                                      </p:cBhvr>
                                      <p:tavLst>
                                        <p:tav tm="0">
                                          <p:val>
                                            <p:strVal val="#ppt_x"/>
                                          </p:val>
                                        </p:tav>
                                        <p:tav tm="100000">
                                          <p:val>
                                            <p:strVal val="#ppt_x"/>
                                          </p:val>
                                        </p:tav>
                                      </p:tavLst>
                                    </p:anim>
                                    <p:anim calcmode="lin" valueType="num">
                                      <p:cBhvr additive="base">
                                        <p:cTn id="75" dur="500" fill="hold"/>
                                        <p:tgtEl>
                                          <p:spTgt spid="27"/>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28"/>
                                        </p:tgtEl>
                                        <p:attrNameLst>
                                          <p:attrName>style.visibility</p:attrName>
                                        </p:attrNameLst>
                                      </p:cBhvr>
                                      <p:to>
                                        <p:strVal val="visible"/>
                                      </p:to>
                                    </p:set>
                                    <p:anim calcmode="lin" valueType="num">
                                      <p:cBhvr additive="base">
                                        <p:cTn id="78" dur="500" fill="hold"/>
                                        <p:tgtEl>
                                          <p:spTgt spid="28"/>
                                        </p:tgtEl>
                                        <p:attrNameLst>
                                          <p:attrName>ppt_x</p:attrName>
                                        </p:attrNameLst>
                                      </p:cBhvr>
                                      <p:tavLst>
                                        <p:tav tm="0">
                                          <p:val>
                                            <p:strVal val="#ppt_x"/>
                                          </p:val>
                                        </p:tav>
                                        <p:tav tm="100000">
                                          <p:val>
                                            <p:strVal val="#ppt_x"/>
                                          </p:val>
                                        </p:tav>
                                      </p:tavLst>
                                    </p:anim>
                                    <p:anim calcmode="lin" valueType="num">
                                      <p:cBhvr additive="base">
                                        <p:cTn id="79" dur="500" fill="hold"/>
                                        <p:tgtEl>
                                          <p:spTgt spid="28"/>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29"/>
                                        </p:tgtEl>
                                        <p:attrNameLst>
                                          <p:attrName>style.visibility</p:attrName>
                                        </p:attrNameLst>
                                      </p:cBhvr>
                                      <p:to>
                                        <p:strVal val="visible"/>
                                      </p:to>
                                    </p:set>
                                    <p:anim calcmode="lin" valueType="num">
                                      <p:cBhvr additive="base">
                                        <p:cTn id="82" dur="500" fill="hold"/>
                                        <p:tgtEl>
                                          <p:spTgt spid="29"/>
                                        </p:tgtEl>
                                        <p:attrNameLst>
                                          <p:attrName>ppt_x</p:attrName>
                                        </p:attrNameLst>
                                      </p:cBhvr>
                                      <p:tavLst>
                                        <p:tav tm="0">
                                          <p:val>
                                            <p:strVal val="#ppt_x"/>
                                          </p:val>
                                        </p:tav>
                                        <p:tav tm="100000">
                                          <p:val>
                                            <p:strVal val="#ppt_x"/>
                                          </p:val>
                                        </p:tav>
                                      </p:tavLst>
                                    </p:anim>
                                    <p:anim calcmode="lin" valueType="num">
                                      <p:cBhvr additive="base">
                                        <p:cTn id="83" dur="500" fill="hold"/>
                                        <p:tgtEl>
                                          <p:spTgt spid="29"/>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0"/>
                                  </p:stCondLst>
                                  <p:childTnLst>
                                    <p:set>
                                      <p:cBhvr>
                                        <p:cTn id="85" dur="1" fill="hold">
                                          <p:stCondLst>
                                            <p:cond delay="0"/>
                                          </p:stCondLst>
                                        </p:cTn>
                                        <p:tgtEl>
                                          <p:spTgt spid="30"/>
                                        </p:tgtEl>
                                        <p:attrNameLst>
                                          <p:attrName>style.visibility</p:attrName>
                                        </p:attrNameLst>
                                      </p:cBhvr>
                                      <p:to>
                                        <p:strVal val="visible"/>
                                      </p:to>
                                    </p:set>
                                    <p:anim calcmode="lin" valueType="num">
                                      <p:cBhvr additive="base">
                                        <p:cTn id="86" dur="500" fill="hold"/>
                                        <p:tgtEl>
                                          <p:spTgt spid="30"/>
                                        </p:tgtEl>
                                        <p:attrNameLst>
                                          <p:attrName>ppt_x</p:attrName>
                                        </p:attrNameLst>
                                      </p:cBhvr>
                                      <p:tavLst>
                                        <p:tav tm="0">
                                          <p:val>
                                            <p:strVal val="#ppt_x"/>
                                          </p:val>
                                        </p:tav>
                                        <p:tav tm="100000">
                                          <p:val>
                                            <p:strVal val="#ppt_x"/>
                                          </p:val>
                                        </p:tav>
                                      </p:tavLst>
                                    </p:anim>
                                    <p:anim calcmode="lin" valueType="num">
                                      <p:cBhvr additive="base">
                                        <p:cTn id="87" dur="500" fill="hold"/>
                                        <p:tgtEl>
                                          <p:spTgt spid="30"/>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0"/>
                                  </p:stCondLst>
                                  <p:childTnLst>
                                    <p:set>
                                      <p:cBhvr>
                                        <p:cTn id="89" dur="1" fill="hold">
                                          <p:stCondLst>
                                            <p:cond delay="0"/>
                                          </p:stCondLst>
                                        </p:cTn>
                                        <p:tgtEl>
                                          <p:spTgt spid="31"/>
                                        </p:tgtEl>
                                        <p:attrNameLst>
                                          <p:attrName>style.visibility</p:attrName>
                                        </p:attrNameLst>
                                      </p:cBhvr>
                                      <p:to>
                                        <p:strVal val="visible"/>
                                      </p:to>
                                    </p:set>
                                    <p:anim calcmode="lin" valueType="num">
                                      <p:cBhvr additive="base">
                                        <p:cTn id="90" dur="500" fill="hold"/>
                                        <p:tgtEl>
                                          <p:spTgt spid="31"/>
                                        </p:tgtEl>
                                        <p:attrNameLst>
                                          <p:attrName>ppt_x</p:attrName>
                                        </p:attrNameLst>
                                      </p:cBhvr>
                                      <p:tavLst>
                                        <p:tav tm="0">
                                          <p:val>
                                            <p:strVal val="#ppt_x"/>
                                          </p:val>
                                        </p:tav>
                                        <p:tav tm="100000">
                                          <p:val>
                                            <p:strVal val="#ppt_x"/>
                                          </p:val>
                                        </p:tav>
                                      </p:tavLst>
                                    </p:anim>
                                    <p:anim calcmode="lin" valueType="num">
                                      <p:cBhvr additive="base">
                                        <p:cTn id="91" dur="500" fill="hold"/>
                                        <p:tgtEl>
                                          <p:spTgt spid="31"/>
                                        </p:tgtEl>
                                        <p:attrNameLst>
                                          <p:attrName>ppt_y</p:attrName>
                                        </p:attrNameLst>
                                      </p:cBhvr>
                                      <p:tavLst>
                                        <p:tav tm="0">
                                          <p:val>
                                            <p:strVal val="1+#ppt_h/2"/>
                                          </p:val>
                                        </p:tav>
                                        <p:tav tm="100000">
                                          <p:val>
                                            <p:strVal val="#ppt_y"/>
                                          </p:val>
                                        </p:tav>
                                      </p:tavLst>
                                    </p:anim>
                                  </p:childTnLst>
                                </p:cTn>
                              </p:par>
                              <p:par>
                                <p:cTn id="92" presetID="2" presetClass="entr" presetSubtype="4" fill="hold" grpId="0" nodeType="withEffect">
                                  <p:stCondLst>
                                    <p:cond delay="0"/>
                                  </p:stCondLst>
                                  <p:childTnLst>
                                    <p:set>
                                      <p:cBhvr>
                                        <p:cTn id="93" dur="1" fill="hold">
                                          <p:stCondLst>
                                            <p:cond delay="0"/>
                                          </p:stCondLst>
                                        </p:cTn>
                                        <p:tgtEl>
                                          <p:spTgt spid="32"/>
                                        </p:tgtEl>
                                        <p:attrNameLst>
                                          <p:attrName>style.visibility</p:attrName>
                                        </p:attrNameLst>
                                      </p:cBhvr>
                                      <p:to>
                                        <p:strVal val="visible"/>
                                      </p:to>
                                    </p:set>
                                    <p:anim calcmode="lin" valueType="num">
                                      <p:cBhvr additive="base">
                                        <p:cTn id="94" dur="500" fill="hold"/>
                                        <p:tgtEl>
                                          <p:spTgt spid="32"/>
                                        </p:tgtEl>
                                        <p:attrNameLst>
                                          <p:attrName>ppt_x</p:attrName>
                                        </p:attrNameLst>
                                      </p:cBhvr>
                                      <p:tavLst>
                                        <p:tav tm="0">
                                          <p:val>
                                            <p:strVal val="#ppt_x"/>
                                          </p:val>
                                        </p:tav>
                                        <p:tav tm="100000">
                                          <p:val>
                                            <p:strVal val="#ppt_x"/>
                                          </p:val>
                                        </p:tav>
                                      </p:tavLst>
                                    </p:anim>
                                    <p:anim calcmode="lin" valueType="num">
                                      <p:cBhvr additive="base">
                                        <p:cTn id="95" dur="500" fill="hold"/>
                                        <p:tgtEl>
                                          <p:spTgt spid="32"/>
                                        </p:tgtEl>
                                        <p:attrNameLst>
                                          <p:attrName>ppt_y</p:attrName>
                                        </p:attrNameLst>
                                      </p:cBhvr>
                                      <p:tavLst>
                                        <p:tav tm="0">
                                          <p:val>
                                            <p:strVal val="1+#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33"/>
                                        </p:tgtEl>
                                        <p:attrNameLst>
                                          <p:attrName>style.visibility</p:attrName>
                                        </p:attrNameLst>
                                      </p:cBhvr>
                                      <p:to>
                                        <p:strVal val="visible"/>
                                      </p:to>
                                    </p:set>
                                    <p:anim calcmode="lin" valueType="num">
                                      <p:cBhvr additive="base">
                                        <p:cTn id="98" dur="500" fill="hold"/>
                                        <p:tgtEl>
                                          <p:spTgt spid="33"/>
                                        </p:tgtEl>
                                        <p:attrNameLst>
                                          <p:attrName>ppt_x</p:attrName>
                                        </p:attrNameLst>
                                      </p:cBhvr>
                                      <p:tavLst>
                                        <p:tav tm="0">
                                          <p:val>
                                            <p:strVal val="#ppt_x"/>
                                          </p:val>
                                        </p:tav>
                                        <p:tav tm="100000">
                                          <p:val>
                                            <p:strVal val="#ppt_x"/>
                                          </p:val>
                                        </p:tav>
                                      </p:tavLst>
                                    </p:anim>
                                    <p:anim calcmode="lin" valueType="num">
                                      <p:cBhvr additive="base">
                                        <p:cTn id="99" dur="500" fill="hold"/>
                                        <p:tgtEl>
                                          <p:spTgt spid="33"/>
                                        </p:tgtEl>
                                        <p:attrNameLst>
                                          <p:attrName>ppt_y</p:attrName>
                                        </p:attrNameLst>
                                      </p:cBhvr>
                                      <p:tavLst>
                                        <p:tav tm="0">
                                          <p:val>
                                            <p:strVal val="1+#ppt_h/2"/>
                                          </p:val>
                                        </p:tav>
                                        <p:tav tm="100000">
                                          <p:val>
                                            <p:strVal val="#ppt_y"/>
                                          </p:val>
                                        </p:tav>
                                      </p:tavLst>
                                    </p:anim>
                                  </p:childTnLst>
                                </p:cTn>
                              </p:par>
                              <p:par>
                                <p:cTn id="100" presetID="2" presetClass="entr" presetSubtype="1" fill="hold" grpId="0" nodeType="withEffect">
                                  <p:stCondLst>
                                    <p:cond delay="0"/>
                                  </p:stCondLst>
                                  <p:childTnLst>
                                    <p:set>
                                      <p:cBhvr>
                                        <p:cTn id="101" dur="1" fill="hold">
                                          <p:stCondLst>
                                            <p:cond delay="0"/>
                                          </p:stCondLst>
                                        </p:cTn>
                                        <p:tgtEl>
                                          <p:spTgt spid="34"/>
                                        </p:tgtEl>
                                        <p:attrNameLst>
                                          <p:attrName>style.visibility</p:attrName>
                                        </p:attrNameLst>
                                      </p:cBhvr>
                                      <p:to>
                                        <p:strVal val="visible"/>
                                      </p:to>
                                    </p:set>
                                    <p:anim calcmode="lin" valueType="num">
                                      <p:cBhvr additive="base">
                                        <p:cTn id="102" dur="500" fill="hold"/>
                                        <p:tgtEl>
                                          <p:spTgt spid="34"/>
                                        </p:tgtEl>
                                        <p:attrNameLst>
                                          <p:attrName>ppt_x</p:attrName>
                                        </p:attrNameLst>
                                      </p:cBhvr>
                                      <p:tavLst>
                                        <p:tav tm="0">
                                          <p:val>
                                            <p:strVal val="#ppt_x"/>
                                          </p:val>
                                        </p:tav>
                                        <p:tav tm="100000">
                                          <p:val>
                                            <p:strVal val="#ppt_x"/>
                                          </p:val>
                                        </p:tav>
                                      </p:tavLst>
                                    </p:anim>
                                    <p:anim calcmode="lin" valueType="num">
                                      <p:cBhvr additive="base">
                                        <p:cTn id="103" dur="500" fill="hold"/>
                                        <p:tgtEl>
                                          <p:spTgt spid="34"/>
                                        </p:tgtEl>
                                        <p:attrNameLst>
                                          <p:attrName>ppt_y</p:attrName>
                                        </p:attrNameLst>
                                      </p:cBhvr>
                                      <p:tavLst>
                                        <p:tav tm="0">
                                          <p:val>
                                            <p:strVal val="0-#ppt_h/2"/>
                                          </p:val>
                                        </p:tav>
                                        <p:tav tm="100000">
                                          <p:val>
                                            <p:strVal val="#ppt_y"/>
                                          </p:val>
                                        </p:tav>
                                      </p:tavLst>
                                    </p:anim>
                                  </p:childTnLst>
                                </p:cTn>
                              </p:par>
                              <p:par>
                                <p:cTn id="104" presetID="2" presetClass="entr" presetSubtype="4" fill="hold" grpId="0" nodeType="withEffect">
                                  <p:stCondLst>
                                    <p:cond delay="0"/>
                                  </p:stCondLst>
                                  <p:childTnLst>
                                    <p:set>
                                      <p:cBhvr>
                                        <p:cTn id="105" dur="1" fill="hold">
                                          <p:stCondLst>
                                            <p:cond delay="0"/>
                                          </p:stCondLst>
                                        </p:cTn>
                                        <p:tgtEl>
                                          <p:spTgt spid="35"/>
                                        </p:tgtEl>
                                        <p:attrNameLst>
                                          <p:attrName>style.visibility</p:attrName>
                                        </p:attrNameLst>
                                      </p:cBhvr>
                                      <p:to>
                                        <p:strVal val="visible"/>
                                      </p:to>
                                    </p:set>
                                    <p:anim calcmode="lin" valueType="num">
                                      <p:cBhvr additive="base">
                                        <p:cTn id="106" dur="500" fill="hold"/>
                                        <p:tgtEl>
                                          <p:spTgt spid="35"/>
                                        </p:tgtEl>
                                        <p:attrNameLst>
                                          <p:attrName>ppt_x</p:attrName>
                                        </p:attrNameLst>
                                      </p:cBhvr>
                                      <p:tavLst>
                                        <p:tav tm="0">
                                          <p:val>
                                            <p:strVal val="#ppt_x"/>
                                          </p:val>
                                        </p:tav>
                                        <p:tav tm="100000">
                                          <p:val>
                                            <p:strVal val="#ppt_x"/>
                                          </p:val>
                                        </p:tav>
                                      </p:tavLst>
                                    </p:anim>
                                    <p:anim calcmode="lin" valueType="num">
                                      <p:cBhvr additive="base">
                                        <p:cTn id="107" dur="500" fill="hold"/>
                                        <p:tgtEl>
                                          <p:spTgt spid="35"/>
                                        </p:tgtEl>
                                        <p:attrNameLst>
                                          <p:attrName>ppt_y</p:attrName>
                                        </p:attrNameLst>
                                      </p:cBhvr>
                                      <p:tavLst>
                                        <p:tav tm="0">
                                          <p:val>
                                            <p:strVal val="1+#ppt_h/2"/>
                                          </p:val>
                                        </p:tav>
                                        <p:tav tm="100000">
                                          <p:val>
                                            <p:strVal val="#ppt_y"/>
                                          </p:val>
                                        </p:tav>
                                      </p:tavLst>
                                    </p:anim>
                                  </p:childTnLst>
                                </p:cTn>
                              </p:par>
                              <p:par>
                                <p:cTn id="108" presetID="2" presetClass="entr" presetSubtype="9" fill="hold" grpId="0" nodeType="withEffect">
                                  <p:stCondLst>
                                    <p:cond delay="0"/>
                                  </p:stCondLst>
                                  <p:childTnLst>
                                    <p:set>
                                      <p:cBhvr>
                                        <p:cTn id="109" dur="1" fill="hold">
                                          <p:stCondLst>
                                            <p:cond delay="0"/>
                                          </p:stCondLst>
                                        </p:cTn>
                                        <p:tgtEl>
                                          <p:spTgt spid="36"/>
                                        </p:tgtEl>
                                        <p:attrNameLst>
                                          <p:attrName>style.visibility</p:attrName>
                                        </p:attrNameLst>
                                      </p:cBhvr>
                                      <p:to>
                                        <p:strVal val="visible"/>
                                      </p:to>
                                    </p:set>
                                    <p:anim calcmode="lin" valueType="num">
                                      <p:cBhvr additive="base">
                                        <p:cTn id="110" dur="500" fill="hold"/>
                                        <p:tgtEl>
                                          <p:spTgt spid="36"/>
                                        </p:tgtEl>
                                        <p:attrNameLst>
                                          <p:attrName>ppt_x</p:attrName>
                                        </p:attrNameLst>
                                      </p:cBhvr>
                                      <p:tavLst>
                                        <p:tav tm="0">
                                          <p:val>
                                            <p:strVal val="0-#ppt_w/2"/>
                                          </p:val>
                                        </p:tav>
                                        <p:tav tm="100000">
                                          <p:val>
                                            <p:strVal val="#ppt_x"/>
                                          </p:val>
                                        </p:tav>
                                      </p:tavLst>
                                    </p:anim>
                                    <p:anim calcmode="lin" valueType="num">
                                      <p:cBhvr additive="base">
                                        <p:cTn id="111" dur="500" fill="hold"/>
                                        <p:tgtEl>
                                          <p:spTgt spid="36"/>
                                        </p:tgtEl>
                                        <p:attrNameLst>
                                          <p:attrName>ppt_y</p:attrName>
                                        </p:attrNameLst>
                                      </p:cBhvr>
                                      <p:tavLst>
                                        <p:tav tm="0">
                                          <p:val>
                                            <p:strVal val="0-#ppt_h/2"/>
                                          </p:val>
                                        </p:tav>
                                        <p:tav tm="100000">
                                          <p:val>
                                            <p:strVal val="#ppt_y"/>
                                          </p:val>
                                        </p:tav>
                                      </p:tavLst>
                                    </p:anim>
                                  </p:childTnLst>
                                </p:cTn>
                              </p:par>
                              <p:par>
                                <p:cTn id="112" presetID="2" presetClass="entr" presetSubtype="4" fill="hold" grpId="0" nodeType="withEffect">
                                  <p:stCondLst>
                                    <p:cond delay="0"/>
                                  </p:stCondLst>
                                  <p:childTnLst>
                                    <p:set>
                                      <p:cBhvr>
                                        <p:cTn id="113" dur="1" fill="hold">
                                          <p:stCondLst>
                                            <p:cond delay="0"/>
                                          </p:stCondLst>
                                        </p:cTn>
                                        <p:tgtEl>
                                          <p:spTgt spid="37"/>
                                        </p:tgtEl>
                                        <p:attrNameLst>
                                          <p:attrName>style.visibility</p:attrName>
                                        </p:attrNameLst>
                                      </p:cBhvr>
                                      <p:to>
                                        <p:strVal val="visible"/>
                                      </p:to>
                                    </p:set>
                                    <p:anim calcmode="lin" valueType="num">
                                      <p:cBhvr additive="base">
                                        <p:cTn id="114" dur="500" fill="hold"/>
                                        <p:tgtEl>
                                          <p:spTgt spid="37"/>
                                        </p:tgtEl>
                                        <p:attrNameLst>
                                          <p:attrName>ppt_x</p:attrName>
                                        </p:attrNameLst>
                                      </p:cBhvr>
                                      <p:tavLst>
                                        <p:tav tm="0">
                                          <p:val>
                                            <p:strVal val="#ppt_x"/>
                                          </p:val>
                                        </p:tav>
                                        <p:tav tm="100000">
                                          <p:val>
                                            <p:strVal val="#ppt_x"/>
                                          </p:val>
                                        </p:tav>
                                      </p:tavLst>
                                    </p:anim>
                                    <p:anim calcmode="lin" valueType="num">
                                      <p:cBhvr additive="base">
                                        <p:cTn id="115" dur="500" fill="hold"/>
                                        <p:tgtEl>
                                          <p:spTgt spid="37"/>
                                        </p:tgtEl>
                                        <p:attrNameLst>
                                          <p:attrName>ppt_y</p:attrName>
                                        </p:attrNameLst>
                                      </p:cBhvr>
                                      <p:tavLst>
                                        <p:tav tm="0">
                                          <p:val>
                                            <p:strVal val="1+#ppt_h/2"/>
                                          </p:val>
                                        </p:tav>
                                        <p:tav tm="100000">
                                          <p:val>
                                            <p:strVal val="#ppt_y"/>
                                          </p:val>
                                        </p:tav>
                                      </p:tavLst>
                                    </p:anim>
                                  </p:childTnLst>
                                </p:cTn>
                              </p:par>
                              <p:par>
                                <p:cTn id="116" presetID="2" presetClass="entr" presetSubtype="9" fill="hold" grpId="0" nodeType="withEffect">
                                  <p:stCondLst>
                                    <p:cond delay="0"/>
                                  </p:stCondLst>
                                  <p:childTnLst>
                                    <p:set>
                                      <p:cBhvr>
                                        <p:cTn id="117" dur="1" fill="hold">
                                          <p:stCondLst>
                                            <p:cond delay="0"/>
                                          </p:stCondLst>
                                        </p:cTn>
                                        <p:tgtEl>
                                          <p:spTgt spid="38"/>
                                        </p:tgtEl>
                                        <p:attrNameLst>
                                          <p:attrName>style.visibility</p:attrName>
                                        </p:attrNameLst>
                                      </p:cBhvr>
                                      <p:to>
                                        <p:strVal val="visible"/>
                                      </p:to>
                                    </p:set>
                                    <p:anim calcmode="lin" valueType="num">
                                      <p:cBhvr additive="base">
                                        <p:cTn id="118" dur="500" fill="hold"/>
                                        <p:tgtEl>
                                          <p:spTgt spid="38"/>
                                        </p:tgtEl>
                                        <p:attrNameLst>
                                          <p:attrName>ppt_x</p:attrName>
                                        </p:attrNameLst>
                                      </p:cBhvr>
                                      <p:tavLst>
                                        <p:tav tm="0">
                                          <p:val>
                                            <p:strVal val="0-#ppt_w/2"/>
                                          </p:val>
                                        </p:tav>
                                        <p:tav tm="100000">
                                          <p:val>
                                            <p:strVal val="#ppt_x"/>
                                          </p:val>
                                        </p:tav>
                                      </p:tavLst>
                                    </p:anim>
                                    <p:anim calcmode="lin" valueType="num">
                                      <p:cBhvr additive="base">
                                        <p:cTn id="119" dur="500" fill="hold"/>
                                        <p:tgtEl>
                                          <p:spTgt spid="38"/>
                                        </p:tgtEl>
                                        <p:attrNameLst>
                                          <p:attrName>ppt_y</p:attrName>
                                        </p:attrNameLst>
                                      </p:cBhvr>
                                      <p:tavLst>
                                        <p:tav tm="0">
                                          <p:val>
                                            <p:strVal val="0-#ppt_h/2"/>
                                          </p:val>
                                        </p:tav>
                                        <p:tav tm="100000">
                                          <p:val>
                                            <p:strVal val="#ppt_y"/>
                                          </p:val>
                                        </p:tav>
                                      </p:tavLst>
                                    </p:anim>
                                  </p:childTnLst>
                                </p:cTn>
                              </p:par>
                              <p:par>
                                <p:cTn id="120" presetID="2" presetClass="entr" presetSubtype="12" fill="hold" nodeType="withEffect">
                                  <p:stCondLst>
                                    <p:cond delay="0"/>
                                  </p:stCondLst>
                                  <p:childTnLst>
                                    <p:set>
                                      <p:cBhvr>
                                        <p:cTn id="121" dur="1" fill="hold">
                                          <p:stCondLst>
                                            <p:cond delay="0"/>
                                          </p:stCondLst>
                                        </p:cTn>
                                        <p:tgtEl>
                                          <p:spTgt spid="39"/>
                                        </p:tgtEl>
                                        <p:attrNameLst>
                                          <p:attrName>style.visibility</p:attrName>
                                        </p:attrNameLst>
                                      </p:cBhvr>
                                      <p:to>
                                        <p:strVal val="visible"/>
                                      </p:to>
                                    </p:set>
                                    <p:anim calcmode="lin" valueType="num">
                                      <p:cBhvr additive="base">
                                        <p:cTn id="122" dur="500" fill="hold"/>
                                        <p:tgtEl>
                                          <p:spTgt spid="39"/>
                                        </p:tgtEl>
                                        <p:attrNameLst>
                                          <p:attrName>ppt_x</p:attrName>
                                        </p:attrNameLst>
                                      </p:cBhvr>
                                      <p:tavLst>
                                        <p:tav tm="0">
                                          <p:val>
                                            <p:strVal val="0-#ppt_w/2"/>
                                          </p:val>
                                        </p:tav>
                                        <p:tav tm="100000">
                                          <p:val>
                                            <p:strVal val="#ppt_x"/>
                                          </p:val>
                                        </p:tav>
                                      </p:tavLst>
                                    </p:anim>
                                    <p:anim calcmode="lin" valueType="num">
                                      <p:cBhvr additive="base">
                                        <p:cTn id="123" dur="500" fill="hold"/>
                                        <p:tgtEl>
                                          <p:spTgt spid="39"/>
                                        </p:tgtEl>
                                        <p:attrNameLst>
                                          <p:attrName>ppt_y</p:attrName>
                                        </p:attrNameLst>
                                      </p:cBhvr>
                                      <p:tavLst>
                                        <p:tav tm="0">
                                          <p:val>
                                            <p:strVal val="1+#ppt_h/2"/>
                                          </p:val>
                                        </p:tav>
                                        <p:tav tm="100000">
                                          <p:val>
                                            <p:strVal val="#ppt_y"/>
                                          </p:val>
                                        </p:tav>
                                      </p:tavLst>
                                    </p:anim>
                                  </p:childTnLst>
                                </p:cTn>
                              </p:par>
                              <p:par>
                                <p:cTn id="124" presetID="2" presetClass="entr" presetSubtype="4" fill="hold" grpId="0" nodeType="withEffect">
                                  <p:stCondLst>
                                    <p:cond delay="0"/>
                                  </p:stCondLst>
                                  <p:childTnLst>
                                    <p:set>
                                      <p:cBhvr>
                                        <p:cTn id="125" dur="1" fill="hold">
                                          <p:stCondLst>
                                            <p:cond delay="0"/>
                                          </p:stCondLst>
                                        </p:cTn>
                                        <p:tgtEl>
                                          <p:spTgt spid="48"/>
                                        </p:tgtEl>
                                        <p:attrNameLst>
                                          <p:attrName>style.visibility</p:attrName>
                                        </p:attrNameLst>
                                      </p:cBhvr>
                                      <p:to>
                                        <p:strVal val="visible"/>
                                      </p:to>
                                    </p:set>
                                    <p:anim calcmode="lin" valueType="num">
                                      <p:cBhvr additive="base">
                                        <p:cTn id="126" dur="500" fill="hold"/>
                                        <p:tgtEl>
                                          <p:spTgt spid="48"/>
                                        </p:tgtEl>
                                        <p:attrNameLst>
                                          <p:attrName>ppt_x</p:attrName>
                                        </p:attrNameLst>
                                      </p:cBhvr>
                                      <p:tavLst>
                                        <p:tav tm="0">
                                          <p:val>
                                            <p:strVal val="#ppt_x"/>
                                          </p:val>
                                        </p:tav>
                                        <p:tav tm="100000">
                                          <p:val>
                                            <p:strVal val="#ppt_x"/>
                                          </p:val>
                                        </p:tav>
                                      </p:tavLst>
                                    </p:anim>
                                    <p:anim calcmode="lin" valueType="num">
                                      <p:cBhvr additive="base">
                                        <p:cTn id="127" dur="500" fill="hold"/>
                                        <p:tgtEl>
                                          <p:spTgt spid="48"/>
                                        </p:tgtEl>
                                        <p:attrNameLst>
                                          <p:attrName>ppt_y</p:attrName>
                                        </p:attrNameLst>
                                      </p:cBhvr>
                                      <p:tavLst>
                                        <p:tav tm="0">
                                          <p:val>
                                            <p:strVal val="1+#ppt_h/2"/>
                                          </p:val>
                                        </p:tav>
                                        <p:tav tm="100000">
                                          <p:val>
                                            <p:strVal val="#ppt_y"/>
                                          </p:val>
                                        </p:tav>
                                      </p:tavLst>
                                    </p:anim>
                                  </p:childTnLst>
                                </p:cTn>
                              </p:par>
                              <p:par>
                                <p:cTn id="128" presetID="2" presetClass="entr" presetSubtype="4" fill="hold" grpId="0" nodeType="withEffect">
                                  <p:stCondLst>
                                    <p:cond delay="0"/>
                                  </p:stCondLst>
                                  <p:childTnLst>
                                    <p:set>
                                      <p:cBhvr>
                                        <p:cTn id="129" dur="1" fill="hold">
                                          <p:stCondLst>
                                            <p:cond delay="0"/>
                                          </p:stCondLst>
                                        </p:cTn>
                                        <p:tgtEl>
                                          <p:spTgt spid="49"/>
                                        </p:tgtEl>
                                        <p:attrNameLst>
                                          <p:attrName>style.visibility</p:attrName>
                                        </p:attrNameLst>
                                      </p:cBhvr>
                                      <p:to>
                                        <p:strVal val="visible"/>
                                      </p:to>
                                    </p:set>
                                    <p:anim calcmode="lin" valueType="num">
                                      <p:cBhvr additive="base">
                                        <p:cTn id="130" dur="500" fill="hold"/>
                                        <p:tgtEl>
                                          <p:spTgt spid="49"/>
                                        </p:tgtEl>
                                        <p:attrNameLst>
                                          <p:attrName>ppt_x</p:attrName>
                                        </p:attrNameLst>
                                      </p:cBhvr>
                                      <p:tavLst>
                                        <p:tav tm="0">
                                          <p:val>
                                            <p:strVal val="#ppt_x"/>
                                          </p:val>
                                        </p:tav>
                                        <p:tav tm="100000">
                                          <p:val>
                                            <p:strVal val="#ppt_x"/>
                                          </p:val>
                                        </p:tav>
                                      </p:tavLst>
                                    </p:anim>
                                    <p:anim calcmode="lin" valueType="num">
                                      <p:cBhvr additive="base">
                                        <p:cTn id="131" dur="500" fill="hold"/>
                                        <p:tgtEl>
                                          <p:spTgt spid="49"/>
                                        </p:tgtEl>
                                        <p:attrNameLst>
                                          <p:attrName>ppt_y</p:attrName>
                                        </p:attrNameLst>
                                      </p:cBhvr>
                                      <p:tavLst>
                                        <p:tav tm="0">
                                          <p:val>
                                            <p:strVal val="1+#ppt_h/2"/>
                                          </p:val>
                                        </p:tav>
                                        <p:tav tm="100000">
                                          <p:val>
                                            <p:strVal val="#ppt_y"/>
                                          </p:val>
                                        </p:tav>
                                      </p:tavLst>
                                    </p:anim>
                                  </p:childTnLst>
                                </p:cTn>
                              </p:par>
                              <p:par>
                                <p:cTn id="132" presetID="2" presetClass="entr" presetSubtype="4" fill="hold" grpId="0" nodeType="withEffect">
                                  <p:stCondLst>
                                    <p:cond delay="0"/>
                                  </p:stCondLst>
                                  <p:childTnLst>
                                    <p:set>
                                      <p:cBhvr>
                                        <p:cTn id="133" dur="1" fill="hold">
                                          <p:stCondLst>
                                            <p:cond delay="0"/>
                                          </p:stCondLst>
                                        </p:cTn>
                                        <p:tgtEl>
                                          <p:spTgt spid="50"/>
                                        </p:tgtEl>
                                        <p:attrNameLst>
                                          <p:attrName>style.visibility</p:attrName>
                                        </p:attrNameLst>
                                      </p:cBhvr>
                                      <p:to>
                                        <p:strVal val="visible"/>
                                      </p:to>
                                    </p:set>
                                    <p:anim calcmode="lin" valueType="num">
                                      <p:cBhvr additive="base">
                                        <p:cTn id="134" dur="500" fill="hold"/>
                                        <p:tgtEl>
                                          <p:spTgt spid="50"/>
                                        </p:tgtEl>
                                        <p:attrNameLst>
                                          <p:attrName>ppt_x</p:attrName>
                                        </p:attrNameLst>
                                      </p:cBhvr>
                                      <p:tavLst>
                                        <p:tav tm="0">
                                          <p:val>
                                            <p:strVal val="#ppt_x"/>
                                          </p:val>
                                        </p:tav>
                                        <p:tav tm="100000">
                                          <p:val>
                                            <p:strVal val="#ppt_x"/>
                                          </p:val>
                                        </p:tav>
                                      </p:tavLst>
                                    </p:anim>
                                    <p:anim calcmode="lin" valueType="num">
                                      <p:cBhvr additive="base">
                                        <p:cTn id="135" dur="500" fill="hold"/>
                                        <p:tgtEl>
                                          <p:spTgt spid="50"/>
                                        </p:tgtEl>
                                        <p:attrNameLst>
                                          <p:attrName>ppt_y</p:attrName>
                                        </p:attrNameLst>
                                      </p:cBhvr>
                                      <p:tavLst>
                                        <p:tav tm="0">
                                          <p:val>
                                            <p:strVal val="1+#ppt_h/2"/>
                                          </p:val>
                                        </p:tav>
                                        <p:tav tm="100000">
                                          <p:val>
                                            <p:strVal val="#ppt_y"/>
                                          </p:val>
                                        </p:tav>
                                      </p:tavLst>
                                    </p:anim>
                                  </p:childTnLst>
                                </p:cTn>
                              </p:par>
                              <p:par>
                                <p:cTn id="136" presetID="2" presetClass="entr" presetSubtype="12" fill="hold" grpId="0" nodeType="withEffect">
                                  <p:stCondLst>
                                    <p:cond delay="0"/>
                                  </p:stCondLst>
                                  <p:childTnLst>
                                    <p:set>
                                      <p:cBhvr>
                                        <p:cTn id="137" dur="1" fill="hold">
                                          <p:stCondLst>
                                            <p:cond delay="0"/>
                                          </p:stCondLst>
                                        </p:cTn>
                                        <p:tgtEl>
                                          <p:spTgt spid="51"/>
                                        </p:tgtEl>
                                        <p:attrNameLst>
                                          <p:attrName>style.visibility</p:attrName>
                                        </p:attrNameLst>
                                      </p:cBhvr>
                                      <p:to>
                                        <p:strVal val="visible"/>
                                      </p:to>
                                    </p:set>
                                    <p:anim calcmode="lin" valueType="num">
                                      <p:cBhvr additive="base">
                                        <p:cTn id="138" dur="500" fill="hold"/>
                                        <p:tgtEl>
                                          <p:spTgt spid="51"/>
                                        </p:tgtEl>
                                        <p:attrNameLst>
                                          <p:attrName>ppt_x</p:attrName>
                                        </p:attrNameLst>
                                      </p:cBhvr>
                                      <p:tavLst>
                                        <p:tav tm="0">
                                          <p:val>
                                            <p:strVal val="0-#ppt_w/2"/>
                                          </p:val>
                                        </p:tav>
                                        <p:tav tm="100000">
                                          <p:val>
                                            <p:strVal val="#ppt_x"/>
                                          </p:val>
                                        </p:tav>
                                      </p:tavLst>
                                    </p:anim>
                                    <p:anim calcmode="lin" valueType="num">
                                      <p:cBhvr additive="base">
                                        <p:cTn id="139" dur="500" fill="hold"/>
                                        <p:tgtEl>
                                          <p:spTgt spid="51"/>
                                        </p:tgtEl>
                                        <p:attrNameLst>
                                          <p:attrName>ppt_y</p:attrName>
                                        </p:attrNameLst>
                                      </p:cBhvr>
                                      <p:tavLst>
                                        <p:tav tm="0">
                                          <p:val>
                                            <p:strVal val="1+#ppt_h/2"/>
                                          </p:val>
                                        </p:tav>
                                        <p:tav tm="100000">
                                          <p:val>
                                            <p:strVal val="#ppt_y"/>
                                          </p:val>
                                        </p:tav>
                                      </p:tavLst>
                                    </p:anim>
                                  </p:childTnLst>
                                </p:cTn>
                              </p:par>
                              <p:par>
                                <p:cTn id="140" presetID="2" presetClass="entr" presetSubtype="4" fill="hold" grpId="0" nodeType="withEffect">
                                  <p:stCondLst>
                                    <p:cond delay="0"/>
                                  </p:stCondLst>
                                  <p:childTnLst>
                                    <p:set>
                                      <p:cBhvr>
                                        <p:cTn id="141" dur="1" fill="hold">
                                          <p:stCondLst>
                                            <p:cond delay="0"/>
                                          </p:stCondLst>
                                        </p:cTn>
                                        <p:tgtEl>
                                          <p:spTgt spid="52"/>
                                        </p:tgtEl>
                                        <p:attrNameLst>
                                          <p:attrName>style.visibility</p:attrName>
                                        </p:attrNameLst>
                                      </p:cBhvr>
                                      <p:to>
                                        <p:strVal val="visible"/>
                                      </p:to>
                                    </p:set>
                                    <p:anim calcmode="lin" valueType="num">
                                      <p:cBhvr additive="base">
                                        <p:cTn id="142" dur="500" fill="hold"/>
                                        <p:tgtEl>
                                          <p:spTgt spid="52"/>
                                        </p:tgtEl>
                                        <p:attrNameLst>
                                          <p:attrName>ppt_x</p:attrName>
                                        </p:attrNameLst>
                                      </p:cBhvr>
                                      <p:tavLst>
                                        <p:tav tm="0">
                                          <p:val>
                                            <p:strVal val="#ppt_x"/>
                                          </p:val>
                                        </p:tav>
                                        <p:tav tm="100000">
                                          <p:val>
                                            <p:strVal val="#ppt_x"/>
                                          </p:val>
                                        </p:tav>
                                      </p:tavLst>
                                    </p:anim>
                                    <p:anim calcmode="lin" valueType="num">
                                      <p:cBhvr additive="base">
                                        <p:cTn id="143" dur="500" fill="hold"/>
                                        <p:tgtEl>
                                          <p:spTgt spid="52"/>
                                        </p:tgtEl>
                                        <p:attrNameLst>
                                          <p:attrName>ppt_y</p:attrName>
                                        </p:attrNameLst>
                                      </p:cBhvr>
                                      <p:tavLst>
                                        <p:tav tm="0">
                                          <p:val>
                                            <p:strVal val="1+#ppt_h/2"/>
                                          </p:val>
                                        </p:tav>
                                        <p:tav tm="100000">
                                          <p:val>
                                            <p:strVal val="#ppt_y"/>
                                          </p:val>
                                        </p:tav>
                                      </p:tavLst>
                                    </p:anim>
                                  </p:childTnLst>
                                </p:cTn>
                              </p:par>
                              <p:par>
                                <p:cTn id="144" presetID="2" presetClass="entr" presetSubtype="12" fill="hold" grpId="0" nodeType="withEffect">
                                  <p:stCondLst>
                                    <p:cond delay="0"/>
                                  </p:stCondLst>
                                  <p:childTnLst>
                                    <p:set>
                                      <p:cBhvr>
                                        <p:cTn id="145" dur="1" fill="hold">
                                          <p:stCondLst>
                                            <p:cond delay="0"/>
                                          </p:stCondLst>
                                        </p:cTn>
                                        <p:tgtEl>
                                          <p:spTgt spid="53"/>
                                        </p:tgtEl>
                                        <p:attrNameLst>
                                          <p:attrName>style.visibility</p:attrName>
                                        </p:attrNameLst>
                                      </p:cBhvr>
                                      <p:to>
                                        <p:strVal val="visible"/>
                                      </p:to>
                                    </p:set>
                                    <p:anim calcmode="lin" valueType="num">
                                      <p:cBhvr additive="base">
                                        <p:cTn id="146" dur="500" fill="hold"/>
                                        <p:tgtEl>
                                          <p:spTgt spid="53"/>
                                        </p:tgtEl>
                                        <p:attrNameLst>
                                          <p:attrName>ppt_x</p:attrName>
                                        </p:attrNameLst>
                                      </p:cBhvr>
                                      <p:tavLst>
                                        <p:tav tm="0">
                                          <p:val>
                                            <p:strVal val="0-#ppt_w/2"/>
                                          </p:val>
                                        </p:tav>
                                        <p:tav tm="100000">
                                          <p:val>
                                            <p:strVal val="#ppt_x"/>
                                          </p:val>
                                        </p:tav>
                                      </p:tavLst>
                                    </p:anim>
                                    <p:anim calcmode="lin" valueType="num">
                                      <p:cBhvr additive="base">
                                        <p:cTn id="147" dur="500" fill="hold"/>
                                        <p:tgtEl>
                                          <p:spTgt spid="53"/>
                                        </p:tgtEl>
                                        <p:attrNameLst>
                                          <p:attrName>ppt_y</p:attrName>
                                        </p:attrNameLst>
                                      </p:cBhvr>
                                      <p:tavLst>
                                        <p:tav tm="0">
                                          <p:val>
                                            <p:strVal val="1+#ppt_h/2"/>
                                          </p:val>
                                        </p:tav>
                                        <p:tav tm="100000">
                                          <p:val>
                                            <p:strVal val="#ppt_y"/>
                                          </p:val>
                                        </p:tav>
                                      </p:tavLst>
                                    </p:anim>
                                  </p:childTnLst>
                                </p:cTn>
                              </p:par>
                              <p:par>
                                <p:cTn id="148" presetID="2" presetClass="entr" presetSubtype="4" fill="hold" grpId="0" nodeType="withEffect">
                                  <p:stCondLst>
                                    <p:cond delay="0"/>
                                  </p:stCondLst>
                                  <p:childTnLst>
                                    <p:set>
                                      <p:cBhvr>
                                        <p:cTn id="149" dur="1" fill="hold">
                                          <p:stCondLst>
                                            <p:cond delay="0"/>
                                          </p:stCondLst>
                                        </p:cTn>
                                        <p:tgtEl>
                                          <p:spTgt spid="54"/>
                                        </p:tgtEl>
                                        <p:attrNameLst>
                                          <p:attrName>style.visibility</p:attrName>
                                        </p:attrNameLst>
                                      </p:cBhvr>
                                      <p:to>
                                        <p:strVal val="visible"/>
                                      </p:to>
                                    </p:set>
                                    <p:anim calcmode="lin" valueType="num">
                                      <p:cBhvr additive="base">
                                        <p:cTn id="150" dur="500" fill="hold"/>
                                        <p:tgtEl>
                                          <p:spTgt spid="54"/>
                                        </p:tgtEl>
                                        <p:attrNameLst>
                                          <p:attrName>ppt_x</p:attrName>
                                        </p:attrNameLst>
                                      </p:cBhvr>
                                      <p:tavLst>
                                        <p:tav tm="0">
                                          <p:val>
                                            <p:strVal val="#ppt_x"/>
                                          </p:val>
                                        </p:tav>
                                        <p:tav tm="100000">
                                          <p:val>
                                            <p:strVal val="#ppt_x"/>
                                          </p:val>
                                        </p:tav>
                                      </p:tavLst>
                                    </p:anim>
                                    <p:anim calcmode="lin" valueType="num">
                                      <p:cBhvr additive="base">
                                        <p:cTn id="151" dur="500" fill="hold"/>
                                        <p:tgtEl>
                                          <p:spTgt spid="54"/>
                                        </p:tgtEl>
                                        <p:attrNameLst>
                                          <p:attrName>ppt_y</p:attrName>
                                        </p:attrNameLst>
                                      </p:cBhvr>
                                      <p:tavLst>
                                        <p:tav tm="0">
                                          <p:val>
                                            <p:strVal val="1+#ppt_h/2"/>
                                          </p:val>
                                        </p:tav>
                                        <p:tav tm="100000">
                                          <p:val>
                                            <p:strVal val="#ppt_y"/>
                                          </p:val>
                                        </p:tav>
                                      </p:tavLst>
                                    </p:anim>
                                  </p:childTnLst>
                                </p:cTn>
                              </p:par>
                              <p:par>
                                <p:cTn id="152" presetID="2" presetClass="entr" presetSubtype="4" fill="hold" grpId="0" nodeType="withEffect">
                                  <p:stCondLst>
                                    <p:cond delay="0"/>
                                  </p:stCondLst>
                                  <p:childTnLst>
                                    <p:set>
                                      <p:cBhvr>
                                        <p:cTn id="153" dur="1" fill="hold">
                                          <p:stCondLst>
                                            <p:cond delay="0"/>
                                          </p:stCondLst>
                                        </p:cTn>
                                        <p:tgtEl>
                                          <p:spTgt spid="55"/>
                                        </p:tgtEl>
                                        <p:attrNameLst>
                                          <p:attrName>style.visibility</p:attrName>
                                        </p:attrNameLst>
                                      </p:cBhvr>
                                      <p:to>
                                        <p:strVal val="visible"/>
                                      </p:to>
                                    </p:set>
                                    <p:anim calcmode="lin" valueType="num">
                                      <p:cBhvr additive="base">
                                        <p:cTn id="154" dur="500" fill="hold"/>
                                        <p:tgtEl>
                                          <p:spTgt spid="55"/>
                                        </p:tgtEl>
                                        <p:attrNameLst>
                                          <p:attrName>ppt_x</p:attrName>
                                        </p:attrNameLst>
                                      </p:cBhvr>
                                      <p:tavLst>
                                        <p:tav tm="0">
                                          <p:val>
                                            <p:strVal val="#ppt_x"/>
                                          </p:val>
                                        </p:tav>
                                        <p:tav tm="100000">
                                          <p:val>
                                            <p:strVal val="#ppt_x"/>
                                          </p:val>
                                        </p:tav>
                                      </p:tavLst>
                                    </p:anim>
                                    <p:anim calcmode="lin" valueType="num">
                                      <p:cBhvr additive="base">
                                        <p:cTn id="155" dur="500" fill="hold"/>
                                        <p:tgtEl>
                                          <p:spTgt spid="55"/>
                                        </p:tgtEl>
                                        <p:attrNameLst>
                                          <p:attrName>ppt_y</p:attrName>
                                        </p:attrNameLst>
                                      </p:cBhvr>
                                      <p:tavLst>
                                        <p:tav tm="0">
                                          <p:val>
                                            <p:strVal val="1+#ppt_h/2"/>
                                          </p:val>
                                        </p:tav>
                                        <p:tav tm="100000">
                                          <p:val>
                                            <p:strVal val="#ppt_y"/>
                                          </p:val>
                                        </p:tav>
                                      </p:tavLst>
                                    </p:anim>
                                  </p:childTnLst>
                                </p:cTn>
                              </p:par>
                              <p:par>
                                <p:cTn id="156" presetID="2" presetClass="entr" presetSubtype="4" fill="hold" grpId="0" nodeType="withEffect">
                                  <p:stCondLst>
                                    <p:cond delay="0"/>
                                  </p:stCondLst>
                                  <p:childTnLst>
                                    <p:set>
                                      <p:cBhvr>
                                        <p:cTn id="157" dur="1" fill="hold">
                                          <p:stCondLst>
                                            <p:cond delay="0"/>
                                          </p:stCondLst>
                                        </p:cTn>
                                        <p:tgtEl>
                                          <p:spTgt spid="56"/>
                                        </p:tgtEl>
                                        <p:attrNameLst>
                                          <p:attrName>style.visibility</p:attrName>
                                        </p:attrNameLst>
                                      </p:cBhvr>
                                      <p:to>
                                        <p:strVal val="visible"/>
                                      </p:to>
                                    </p:set>
                                    <p:anim calcmode="lin" valueType="num">
                                      <p:cBhvr additive="base">
                                        <p:cTn id="158" dur="500" fill="hold"/>
                                        <p:tgtEl>
                                          <p:spTgt spid="56"/>
                                        </p:tgtEl>
                                        <p:attrNameLst>
                                          <p:attrName>ppt_x</p:attrName>
                                        </p:attrNameLst>
                                      </p:cBhvr>
                                      <p:tavLst>
                                        <p:tav tm="0">
                                          <p:val>
                                            <p:strVal val="#ppt_x"/>
                                          </p:val>
                                        </p:tav>
                                        <p:tav tm="100000">
                                          <p:val>
                                            <p:strVal val="#ppt_x"/>
                                          </p:val>
                                        </p:tav>
                                      </p:tavLst>
                                    </p:anim>
                                    <p:anim calcmode="lin" valueType="num">
                                      <p:cBhvr additive="base">
                                        <p:cTn id="159" dur="500" fill="hold"/>
                                        <p:tgtEl>
                                          <p:spTgt spid="56"/>
                                        </p:tgtEl>
                                        <p:attrNameLst>
                                          <p:attrName>ppt_y</p:attrName>
                                        </p:attrNameLst>
                                      </p:cBhvr>
                                      <p:tavLst>
                                        <p:tav tm="0">
                                          <p:val>
                                            <p:strVal val="1+#ppt_h/2"/>
                                          </p:val>
                                        </p:tav>
                                        <p:tav tm="100000">
                                          <p:val>
                                            <p:strVal val="#ppt_y"/>
                                          </p:val>
                                        </p:tav>
                                      </p:tavLst>
                                    </p:anim>
                                  </p:childTnLst>
                                </p:cTn>
                              </p:par>
                              <p:par>
                                <p:cTn id="160" presetID="2" presetClass="entr" presetSubtype="8" fill="hold" nodeType="withEffect">
                                  <p:stCondLst>
                                    <p:cond delay="0"/>
                                  </p:stCondLst>
                                  <p:childTnLst>
                                    <p:set>
                                      <p:cBhvr>
                                        <p:cTn id="161" dur="1" fill="hold">
                                          <p:stCondLst>
                                            <p:cond delay="0"/>
                                          </p:stCondLst>
                                        </p:cTn>
                                        <p:tgtEl>
                                          <p:spTgt spid="57"/>
                                        </p:tgtEl>
                                        <p:attrNameLst>
                                          <p:attrName>style.visibility</p:attrName>
                                        </p:attrNameLst>
                                      </p:cBhvr>
                                      <p:to>
                                        <p:strVal val="visible"/>
                                      </p:to>
                                    </p:set>
                                    <p:anim calcmode="lin" valueType="num">
                                      <p:cBhvr additive="base">
                                        <p:cTn id="162" dur="500" fill="hold"/>
                                        <p:tgtEl>
                                          <p:spTgt spid="57"/>
                                        </p:tgtEl>
                                        <p:attrNameLst>
                                          <p:attrName>ppt_x</p:attrName>
                                        </p:attrNameLst>
                                      </p:cBhvr>
                                      <p:tavLst>
                                        <p:tav tm="0">
                                          <p:val>
                                            <p:strVal val="0-#ppt_w/2"/>
                                          </p:val>
                                        </p:tav>
                                        <p:tav tm="100000">
                                          <p:val>
                                            <p:strVal val="#ppt_x"/>
                                          </p:val>
                                        </p:tav>
                                      </p:tavLst>
                                    </p:anim>
                                    <p:anim calcmode="lin" valueType="num">
                                      <p:cBhvr additive="base">
                                        <p:cTn id="163" dur="500" fill="hold"/>
                                        <p:tgtEl>
                                          <p:spTgt spid="57"/>
                                        </p:tgtEl>
                                        <p:attrNameLst>
                                          <p:attrName>ppt_y</p:attrName>
                                        </p:attrNameLst>
                                      </p:cBhvr>
                                      <p:tavLst>
                                        <p:tav tm="0">
                                          <p:val>
                                            <p:strVal val="#ppt_y"/>
                                          </p:val>
                                        </p:tav>
                                        <p:tav tm="100000">
                                          <p:val>
                                            <p:strVal val="#ppt_y"/>
                                          </p:val>
                                        </p:tav>
                                      </p:tavLst>
                                    </p:anim>
                                  </p:childTnLst>
                                </p:cTn>
                              </p:par>
                              <p:par>
                                <p:cTn id="164" presetID="2" presetClass="entr" presetSubtype="4" fill="hold" grpId="0" nodeType="withEffect">
                                  <p:stCondLst>
                                    <p:cond delay="0"/>
                                  </p:stCondLst>
                                  <p:childTnLst>
                                    <p:set>
                                      <p:cBhvr>
                                        <p:cTn id="165" dur="1" fill="hold">
                                          <p:stCondLst>
                                            <p:cond delay="0"/>
                                          </p:stCondLst>
                                        </p:cTn>
                                        <p:tgtEl>
                                          <p:spTgt spid="60"/>
                                        </p:tgtEl>
                                        <p:attrNameLst>
                                          <p:attrName>style.visibility</p:attrName>
                                        </p:attrNameLst>
                                      </p:cBhvr>
                                      <p:to>
                                        <p:strVal val="visible"/>
                                      </p:to>
                                    </p:set>
                                    <p:anim calcmode="lin" valueType="num">
                                      <p:cBhvr additive="base">
                                        <p:cTn id="166" dur="500" fill="hold"/>
                                        <p:tgtEl>
                                          <p:spTgt spid="60"/>
                                        </p:tgtEl>
                                        <p:attrNameLst>
                                          <p:attrName>ppt_x</p:attrName>
                                        </p:attrNameLst>
                                      </p:cBhvr>
                                      <p:tavLst>
                                        <p:tav tm="0">
                                          <p:val>
                                            <p:strVal val="#ppt_x"/>
                                          </p:val>
                                        </p:tav>
                                        <p:tav tm="100000">
                                          <p:val>
                                            <p:strVal val="#ppt_x"/>
                                          </p:val>
                                        </p:tav>
                                      </p:tavLst>
                                    </p:anim>
                                    <p:anim calcmode="lin" valueType="num">
                                      <p:cBhvr additive="base">
                                        <p:cTn id="167" dur="500" fill="hold"/>
                                        <p:tgtEl>
                                          <p:spTgt spid="60"/>
                                        </p:tgtEl>
                                        <p:attrNameLst>
                                          <p:attrName>ppt_y</p:attrName>
                                        </p:attrNameLst>
                                      </p:cBhvr>
                                      <p:tavLst>
                                        <p:tav tm="0">
                                          <p:val>
                                            <p:strVal val="1+#ppt_h/2"/>
                                          </p:val>
                                        </p:tav>
                                        <p:tav tm="100000">
                                          <p:val>
                                            <p:strVal val="#ppt_y"/>
                                          </p:val>
                                        </p:tav>
                                      </p:tavLst>
                                    </p:anim>
                                  </p:childTnLst>
                                </p:cTn>
                              </p:par>
                              <p:par>
                                <p:cTn id="168" presetID="2" presetClass="entr" presetSubtype="4" fill="hold" grpId="0" nodeType="withEffect">
                                  <p:stCondLst>
                                    <p:cond delay="0"/>
                                  </p:stCondLst>
                                  <p:childTnLst>
                                    <p:set>
                                      <p:cBhvr>
                                        <p:cTn id="169" dur="1" fill="hold">
                                          <p:stCondLst>
                                            <p:cond delay="0"/>
                                          </p:stCondLst>
                                        </p:cTn>
                                        <p:tgtEl>
                                          <p:spTgt spid="61"/>
                                        </p:tgtEl>
                                        <p:attrNameLst>
                                          <p:attrName>style.visibility</p:attrName>
                                        </p:attrNameLst>
                                      </p:cBhvr>
                                      <p:to>
                                        <p:strVal val="visible"/>
                                      </p:to>
                                    </p:set>
                                    <p:anim calcmode="lin" valueType="num">
                                      <p:cBhvr additive="base">
                                        <p:cTn id="170" dur="500" fill="hold"/>
                                        <p:tgtEl>
                                          <p:spTgt spid="61"/>
                                        </p:tgtEl>
                                        <p:attrNameLst>
                                          <p:attrName>ppt_x</p:attrName>
                                        </p:attrNameLst>
                                      </p:cBhvr>
                                      <p:tavLst>
                                        <p:tav tm="0">
                                          <p:val>
                                            <p:strVal val="#ppt_x"/>
                                          </p:val>
                                        </p:tav>
                                        <p:tav tm="100000">
                                          <p:val>
                                            <p:strVal val="#ppt_x"/>
                                          </p:val>
                                        </p:tav>
                                      </p:tavLst>
                                    </p:anim>
                                    <p:anim calcmode="lin" valueType="num">
                                      <p:cBhvr additive="base">
                                        <p:cTn id="171" dur="500" fill="hold"/>
                                        <p:tgtEl>
                                          <p:spTgt spid="61"/>
                                        </p:tgtEl>
                                        <p:attrNameLst>
                                          <p:attrName>ppt_y</p:attrName>
                                        </p:attrNameLst>
                                      </p:cBhvr>
                                      <p:tavLst>
                                        <p:tav tm="0">
                                          <p:val>
                                            <p:strVal val="1+#ppt_h/2"/>
                                          </p:val>
                                        </p:tav>
                                        <p:tav tm="100000">
                                          <p:val>
                                            <p:strVal val="#ppt_y"/>
                                          </p:val>
                                        </p:tav>
                                      </p:tavLst>
                                    </p:anim>
                                  </p:childTnLst>
                                </p:cTn>
                              </p:par>
                              <p:par>
                                <p:cTn id="172" presetID="2" presetClass="entr" presetSubtype="4" fill="hold" grpId="0" nodeType="withEffect">
                                  <p:stCondLst>
                                    <p:cond delay="0"/>
                                  </p:stCondLst>
                                  <p:childTnLst>
                                    <p:set>
                                      <p:cBhvr>
                                        <p:cTn id="173" dur="1" fill="hold">
                                          <p:stCondLst>
                                            <p:cond delay="0"/>
                                          </p:stCondLst>
                                        </p:cTn>
                                        <p:tgtEl>
                                          <p:spTgt spid="62"/>
                                        </p:tgtEl>
                                        <p:attrNameLst>
                                          <p:attrName>style.visibility</p:attrName>
                                        </p:attrNameLst>
                                      </p:cBhvr>
                                      <p:to>
                                        <p:strVal val="visible"/>
                                      </p:to>
                                    </p:set>
                                    <p:anim calcmode="lin" valueType="num">
                                      <p:cBhvr additive="base">
                                        <p:cTn id="174" dur="500" fill="hold"/>
                                        <p:tgtEl>
                                          <p:spTgt spid="62"/>
                                        </p:tgtEl>
                                        <p:attrNameLst>
                                          <p:attrName>ppt_x</p:attrName>
                                        </p:attrNameLst>
                                      </p:cBhvr>
                                      <p:tavLst>
                                        <p:tav tm="0">
                                          <p:val>
                                            <p:strVal val="#ppt_x"/>
                                          </p:val>
                                        </p:tav>
                                        <p:tav tm="100000">
                                          <p:val>
                                            <p:strVal val="#ppt_x"/>
                                          </p:val>
                                        </p:tav>
                                      </p:tavLst>
                                    </p:anim>
                                    <p:anim calcmode="lin" valueType="num">
                                      <p:cBhvr additive="base">
                                        <p:cTn id="175" dur="500" fill="hold"/>
                                        <p:tgtEl>
                                          <p:spTgt spid="62"/>
                                        </p:tgtEl>
                                        <p:attrNameLst>
                                          <p:attrName>ppt_y</p:attrName>
                                        </p:attrNameLst>
                                      </p:cBhvr>
                                      <p:tavLst>
                                        <p:tav tm="0">
                                          <p:val>
                                            <p:strVal val="1+#ppt_h/2"/>
                                          </p:val>
                                        </p:tav>
                                        <p:tav tm="100000">
                                          <p:val>
                                            <p:strVal val="#ppt_y"/>
                                          </p:val>
                                        </p:tav>
                                      </p:tavLst>
                                    </p:anim>
                                  </p:childTnLst>
                                </p:cTn>
                              </p:par>
                              <p:par>
                                <p:cTn id="176" presetID="2" presetClass="entr" presetSubtype="4" fill="hold" grpId="0" nodeType="withEffect">
                                  <p:stCondLst>
                                    <p:cond delay="0"/>
                                  </p:stCondLst>
                                  <p:childTnLst>
                                    <p:set>
                                      <p:cBhvr>
                                        <p:cTn id="177" dur="1" fill="hold">
                                          <p:stCondLst>
                                            <p:cond delay="0"/>
                                          </p:stCondLst>
                                        </p:cTn>
                                        <p:tgtEl>
                                          <p:spTgt spid="63"/>
                                        </p:tgtEl>
                                        <p:attrNameLst>
                                          <p:attrName>style.visibility</p:attrName>
                                        </p:attrNameLst>
                                      </p:cBhvr>
                                      <p:to>
                                        <p:strVal val="visible"/>
                                      </p:to>
                                    </p:set>
                                    <p:anim calcmode="lin" valueType="num">
                                      <p:cBhvr additive="base">
                                        <p:cTn id="178" dur="500" fill="hold"/>
                                        <p:tgtEl>
                                          <p:spTgt spid="63"/>
                                        </p:tgtEl>
                                        <p:attrNameLst>
                                          <p:attrName>ppt_x</p:attrName>
                                        </p:attrNameLst>
                                      </p:cBhvr>
                                      <p:tavLst>
                                        <p:tav tm="0">
                                          <p:val>
                                            <p:strVal val="#ppt_x"/>
                                          </p:val>
                                        </p:tav>
                                        <p:tav tm="100000">
                                          <p:val>
                                            <p:strVal val="#ppt_x"/>
                                          </p:val>
                                        </p:tav>
                                      </p:tavLst>
                                    </p:anim>
                                    <p:anim calcmode="lin" valueType="num">
                                      <p:cBhvr additive="base">
                                        <p:cTn id="179" dur="500" fill="hold"/>
                                        <p:tgtEl>
                                          <p:spTgt spid="63"/>
                                        </p:tgtEl>
                                        <p:attrNameLst>
                                          <p:attrName>ppt_y</p:attrName>
                                        </p:attrNameLst>
                                      </p:cBhvr>
                                      <p:tavLst>
                                        <p:tav tm="0">
                                          <p:val>
                                            <p:strVal val="1+#ppt_h/2"/>
                                          </p:val>
                                        </p:tav>
                                        <p:tav tm="100000">
                                          <p:val>
                                            <p:strVal val="#ppt_y"/>
                                          </p:val>
                                        </p:tav>
                                      </p:tavLst>
                                    </p:anim>
                                  </p:childTnLst>
                                </p:cTn>
                              </p:par>
                              <p:par>
                                <p:cTn id="180" presetID="2" presetClass="entr" presetSubtype="4" fill="hold" grpId="0" nodeType="withEffect">
                                  <p:stCondLst>
                                    <p:cond delay="0"/>
                                  </p:stCondLst>
                                  <p:childTnLst>
                                    <p:set>
                                      <p:cBhvr>
                                        <p:cTn id="181" dur="1" fill="hold">
                                          <p:stCondLst>
                                            <p:cond delay="0"/>
                                          </p:stCondLst>
                                        </p:cTn>
                                        <p:tgtEl>
                                          <p:spTgt spid="64"/>
                                        </p:tgtEl>
                                        <p:attrNameLst>
                                          <p:attrName>style.visibility</p:attrName>
                                        </p:attrNameLst>
                                      </p:cBhvr>
                                      <p:to>
                                        <p:strVal val="visible"/>
                                      </p:to>
                                    </p:set>
                                    <p:anim calcmode="lin" valueType="num">
                                      <p:cBhvr additive="base">
                                        <p:cTn id="182" dur="500" fill="hold"/>
                                        <p:tgtEl>
                                          <p:spTgt spid="64"/>
                                        </p:tgtEl>
                                        <p:attrNameLst>
                                          <p:attrName>ppt_x</p:attrName>
                                        </p:attrNameLst>
                                      </p:cBhvr>
                                      <p:tavLst>
                                        <p:tav tm="0">
                                          <p:val>
                                            <p:strVal val="#ppt_x"/>
                                          </p:val>
                                        </p:tav>
                                        <p:tav tm="100000">
                                          <p:val>
                                            <p:strVal val="#ppt_x"/>
                                          </p:val>
                                        </p:tav>
                                      </p:tavLst>
                                    </p:anim>
                                    <p:anim calcmode="lin" valueType="num">
                                      <p:cBhvr additive="base">
                                        <p:cTn id="183" dur="500" fill="hold"/>
                                        <p:tgtEl>
                                          <p:spTgt spid="64"/>
                                        </p:tgtEl>
                                        <p:attrNameLst>
                                          <p:attrName>ppt_y</p:attrName>
                                        </p:attrNameLst>
                                      </p:cBhvr>
                                      <p:tavLst>
                                        <p:tav tm="0">
                                          <p:val>
                                            <p:strVal val="1+#ppt_h/2"/>
                                          </p:val>
                                        </p:tav>
                                        <p:tav tm="100000">
                                          <p:val>
                                            <p:strVal val="#ppt_y"/>
                                          </p:val>
                                        </p:tav>
                                      </p:tavLst>
                                    </p:anim>
                                  </p:childTnLst>
                                </p:cTn>
                              </p:par>
                              <p:par>
                                <p:cTn id="184" presetID="2" presetClass="entr" presetSubtype="8" fill="hold" grpId="0" nodeType="withEffect">
                                  <p:stCondLst>
                                    <p:cond delay="0"/>
                                  </p:stCondLst>
                                  <p:childTnLst>
                                    <p:set>
                                      <p:cBhvr>
                                        <p:cTn id="185" dur="1" fill="hold">
                                          <p:stCondLst>
                                            <p:cond delay="0"/>
                                          </p:stCondLst>
                                        </p:cTn>
                                        <p:tgtEl>
                                          <p:spTgt spid="65"/>
                                        </p:tgtEl>
                                        <p:attrNameLst>
                                          <p:attrName>style.visibility</p:attrName>
                                        </p:attrNameLst>
                                      </p:cBhvr>
                                      <p:to>
                                        <p:strVal val="visible"/>
                                      </p:to>
                                    </p:set>
                                    <p:anim calcmode="lin" valueType="num">
                                      <p:cBhvr additive="base">
                                        <p:cTn id="186" dur="500" fill="hold"/>
                                        <p:tgtEl>
                                          <p:spTgt spid="65"/>
                                        </p:tgtEl>
                                        <p:attrNameLst>
                                          <p:attrName>ppt_x</p:attrName>
                                        </p:attrNameLst>
                                      </p:cBhvr>
                                      <p:tavLst>
                                        <p:tav tm="0">
                                          <p:val>
                                            <p:strVal val="0-#ppt_w/2"/>
                                          </p:val>
                                        </p:tav>
                                        <p:tav tm="100000">
                                          <p:val>
                                            <p:strVal val="#ppt_x"/>
                                          </p:val>
                                        </p:tav>
                                      </p:tavLst>
                                    </p:anim>
                                    <p:anim calcmode="lin" valueType="num">
                                      <p:cBhvr additive="base">
                                        <p:cTn id="187" dur="500" fill="hold"/>
                                        <p:tgtEl>
                                          <p:spTgt spid="65"/>
                                        </p:tgtEl>
                                        <p:attrNameLst>
                                          <p:attrName>ppt_y</p:attrName>
                                        </p:attrNameLst>
                                      </p:cBhvr>
                                      <p:tavLst>
                                        <p:tav tm="0">
                                          <p:val>
                                            <p:strVal val="#ppt_y"/>
                                          </p:val>
                                        </p:tav>
                                        <p:tav tm="100000">
                                          <p:val>
                                            <p:strVal val="#ppt_y"/>
                                          </p:val>
                                        </p:tav>
                                      </p:tavLst>
                                    </p:anim>
                                  </p:childTnLst>
                                </p:cTn>
                              </p:par>
                              <p:par>
                                <p:cTn id="188" presetID="2" presetClass="entr" presetSubtype="4" fill="hold" grpId="0" nodeType="withEffect">
                                  <p:stCondLst>
                                    <p:cond delay="0"/>
                                  </p:stCondLst>
                                  <p:childTnLst>
                                    <p:set>
                                      <p:cBhvr>
                                        <p:cTn id="189" dur="1" fill="hold">
                                          <p:stCondLst>
                                            <p:cond delay="0"/>
                                          </p:stCondLst>
                                        </p:cTn>
                                        <p:tgtEl>
                                          <p:spTgt spid="66"/>
                                        </p:tgtEl>
                                        <p:attrNameLst>
                                          <p:attrName>style.visibility</p:attrName>
                                        </p:attrNameLst>
                                      </p:cBhvr>
                                      <p:to>
                                        <p:strVal val="visible"/>
                                      </p:to>
                                    </p:set>
                                    <p:anim calcmode="lin" valueType="num">
                                      <p:cBhvr additive="base">
                                        <p:cTn id="190" dur="500" fill="hold"/>
                                        <p:tgtEl>
                                          <p:spTgt spid="66"/>
                                        </p:tgtEl>
                                        <p:attrNameLst>
                                          <p:attrName>ppt_x</p:attrName>
                                        </p:attrNameLst>
                                      </p:cBhvr>
                                      <p:tavLst>
                                        <p:tav tm="0">
                                          <p:val>
                                            <p:strVal val="#ppt_x"/>
                                          </p:val>
                                        </p:tav>
                                        <p:tav tm="100000">
                                          <p:val>
                                            <p:strVal val="#ppt_x"/>
                                          </p:val>
                                        </p:tav>
                                      </p:tavLst>
                                    </p:anim>
                                    <p:anim calcmode="lin" valueType="num">
                                      <p:cBhvr additive="base">
                                        <p:cTn id="191" dur="500" fill="hold"/>
                                        <p:tgtEl>
                                          <p:spTgt spid="66"/>
                                        </p:tgtEl>
                                        <p:attrNameLst>
                                          <p:attrName>ppt_y</p:attrName>
                                        </p:attrNameLst>
                                      </p:cBhvr>
                                      <p:tavLst>
                                        <p:tav tm="0">
                                          <p:val>
                                            <p:strVal val="1+#ppt_h/2"/>
                                          </p:val>
                                        </p:tav>
                                        <p:tav tm="100000">
                                          <p:val>
                                            <p:strVal val="#ppt_y"/>
                                          </p:val>
                                        </p:tav>
                                      </p:tavLst>
                                    </p:anim>
                                  </p:childTnLst>
                                </p:cTn>
                              </p:par>
                              <p:par>
                                <p:cTn id="192" presetID="2" presetClass="entr" presetSubtype="4" fill="hold" grpId="0" nodeType="withEffect">
                                  <p:stCondLst>
                                    <p:cond delay="0"/>
                                  </p:stCondLst>
                                  <p:childTnLst>
                                    <p:set>
                                      <p:cBhvr>
                                        <p:cTn id="193" dur="1" fill="hold">
                                          <p:stCondLst>
                                            <p:cond delay="0"/>
                                          </p:stCondLst>
                                        </p:cTn>
                                        <p:tgtEl>
                                          <p:spTgt spid="67"/>
                                        </p:tgtEl>
                                        <p:attrNameLst>
                                          <p:attrName>style.visibility</p:attrName>
                                        </p:attrNameLst>
                                      </p:cBhvr>
                                      <p:to>
                                        <p:strVal val="visible"/>
                                      </p:to>
                                    </p:set>
                                    <p:anim calcmode="lin" valueType="num">
                                      <p:cBhvr additive="base">
                                        <p:cTn id="194" dur="500" fill="hold"/>
                                        <p:tgtEl>
                                          <p:spTgt spid="67"/>
                                        </p:tgtEl>
                                        <p:attrNameLst>
                                          <p:attrName>ppt_x</p:attrName>
                                        </p:attrNameLst>
                                      </p:cBhvr>
                                      <p:tavLst>
                                        <p:tav tm="0">
                                          <p:val>
                                            <p:strVal val="#ppt_x"/>
                                          </p:val>
                                        </p:tav>
                                        <p:tav tm="100000">
                                          <p:val>
                                            <p:strVal val="#ppt_x"/>
                                          </p:val>
                                        </p:tav>
                                      </p:tavLst>
                                    </p:anim>
                                    <p:anim calcmode="lin" valueType="num">
                                      <p:cBhvr additive="base">
                                        <p:cTn id="195" dur="500" fill="hold"/>
                                        <p:tgtEl>
                                          <p:spTgt spid="67"/>
                                        </p:tgtEl>
                                        <p:attrNameLst>
                                          <p:attrName>ppt_y</p:attrName>
                                        </p:attrNameLst>
                                      </p:cBhvr>
                                      <p:tavLst>
                                        <p:tav tm="0">
                                          <p:val>
                                            <p:strVal val="1+#ppt_h/2"/>
                                          </p:val>
                                        </p:tav>
                                        <p:tav tm="100000">
                                          <p:val>
                                            <p:strVal val="#ppt_y"/>
                                          </p:val>
                                        </p:tav>
                                      </p:tavLst>
                                    </p:anim>
                                  </p:childTnLst>
                                </p:cTn>
                              </p:par>
                              <p:par>
                                <p:cTn id="196" presetID="2" presetClass="entr" presetSubtype="4" fill="hold" grpId="0" nodeType="withEffect">
                                  <p:stCondLst>
                                    <p:cond delay="0"/>
                                  </p:stCondLst>
                                  <p:childTnLst>
                                    <p:set>
                                      <p:cBhvr>
                                        <p:cTn id="197" dur="1" fill="hold">
                                          <p:stCondLst>
                                            <p:cond delay="0"/>
                                          </p:stCondLst>
                                        </p:cTn>
                                        <p:tgtEl>
                                          <p:spTgt spid="68"/>
                                        </p:tgtEl>
                                        <p:attrNameLst>
                                          <p:attrName>style.visibility</p:attrName>
                                        </p:attrNameLst>
                                      </p:cBhvr>
                                      <p:to>
                                        <p:strVal val="visible"/>
                                      </p:to>
                                    </p:set>
                                    <p:anim calcmode="lin" valueType="num">
                                      <p:cBhvr additive="base">
                                        <p:cTn id="198" dur="500" fill="hold"/>
                                        <p:tgtEl>
                                          <p:spTgt spid="68"/>
                                        </p:tgtEl>
                                        <p:attrNameLst>
                                          <p:attrName>ppt_x</p:attrName>
                                        </p:attrNameLst>
                                      </p:cBhvr>
                                      <p:tavLst>
                                        <p:tav tm="0">
                                          <p:val>
                                            <p:strVal val="#ppt_x"/>
                                          </p:val>
                                        </p:tav>
                                        <p:tav tm="100000">
                                          <p:val>
                                            <p:strVal val="#ppt_x"/>
                                          </p:val>
                                        </p:tav>
                                      </p:tavLst>
                                    </p:anim>
                                    <p:anim calcmode="lin" valueType="num">
                                      <p:cBhvr additive="base">
                                        <p:cTn id="199" dur="500" fill="hold"/>
                                        <p:tgtEl>
                                          <p:spTgt spid="68"/>
                                        </p:tgtEl>
                                        <p:attrNameLst>
                                          <p:attrName>ppt_y</p:attrName>
                                        </p:attrNameLst>
                                      </p:cBhvr>
                                      <p:tavLst>
                                        <p:tav tm="0">
                                          <p:val>
                                            <p:strVal val="1+#ppt_h/2"/>
                                          </p:val>
                                        </p:tav>
                                        <p:tav tm="100000">
                                          <p:val>
                                            <p:strVal val="#ppt_y"/>
                                          </p:val>
                                        </p:tav>
                                      </p:tavLst>
                                    </p:anim>
                                  </p:childTnLst>
                                </p:cTn>
                              </p:par>
                              <p:par>
                                <p:cTn id="200" presetID="2" presetClass="entr" presetSubtype="4" fill="hold" grpId="0" nodeType="withEffect">
                                  <p:stCondLst>
                                    <p:cond delay="0"/>
                                  </p:stCondLst>
                                  <p:childTnLst>
                                    <p:set>
                                      <p:cBhvr>
                                        <p:cTn id="201" dur="1" fill="hold">
                                          <p:stCondLst>
                                            <p:cond delay="0"/>
                                          </p:stCondLst>
                                        </p:cTn>
                                        <p:tgtEl>
                                          <p:spTgt spid="69"/>
                                        </p:tgtEl>
                                        <p:attrNameLst>
                                          <p:attrName>style.visibility</p:attrName>
                                        </p:attrNameLst>
                                      </p:cBhvr>
                                      <p:to>
                                        <p:strVal val="visible"/>
                                      </p:to>
                                    </p:set>
                                    <p:anim calcmode="lin" valueType="num">
                                      <p:cBhvr additive="base">
                                        <p:cTn id="202" dur="500" fill="hold"/>
                                        <p:tgtEl>
                                          <p:spTgt spid="69"/>
                                        </p:tgtEl>
                                        <p:attrNameLst>
                                          <p:attrName>ppt_x</p:attrName>
                                        </p:attrNameLst>
                                      </p:cBhvr>
                                      <p:tavLst>
                                        <p:tav tm="0">
                                          <p:val>
                                            <p:strVal val="#ppt_x"/>
                                          </p:val>
                                        </p:tav>
                                        <p:tav tm="100000">
                                          <p:val>
                                            <p:strVal val="#ppt_x"/>
                                          </p:val>
                                        </p:tav>
                                      </p:tavLst>
                                    </p:anim>
                                    <p:anim calcmode="lin" valueType="num">
                                      <p:cBhvr additive="base">
                                        <p:cTn id="203" dur="500" fill="hold"/>
                                        <p:tgtEl>
                                          <p:spTgt spid="69"/>
                                        </p:tgtEl>
                                        <p:attrNameLst>
                                          <p:attrName>ppt_y</p:attrName>
                                        </p:attrNameLst>
                                      </p:cBhvr>
                                      <p:tavLst>
                                        <p:tav tm="0">
                                          <p:val>
                                            <p:strVal val="1+#ppt_h/2"/>
                                          </p:val>
                                        </p:tav>
                                        <p:tav tm="100000">
                                          <p:val>
                                            <p:strVal val="#ppt_y"/>
                                          </p:val>
                                        </p:tav>
                                      </p:tavLst>
                                    </p:anim>
                                  </p:childTnLst>
                                </p:cTn>
                              </p:par>
                              <p:par>
                                <p:cTn id="204" presetID="2" presetClass="entr" presetSubtype="4" fill="hold" grpId="0" nodeType="withEffect">
                                  <p:stCondLst>
                                    <p:cond delay="0"/>
                                  </p:stCondLst>
                                  <p:childTnLst>
                                    <p:set>
                                      <p:cBhvr>
                                        <p:cTn id="205" dur="1" fill="hold">
                                          <p:stCondLst>
                                            <p:cond delay="0"/>
                                          </p:stCondLst>
                                        </p:cTn>
                                        <p:tgtEl>
                                          <p:spTgt spid="70"/>
                                        </p:tgtEl>
                                        <p:attrNameLst>
                                          <p:attrName>style.visibility</p:attrName>
                                        </p:attrNameLst>
                                      </p:cBhvr>
                                      <p:to>
                                        <p:strVal val="visible"/>
                                      </p:to>
                                    </p:set>
                                    <p:anim calcmode="lin" valueType="num">
                                      <p:cBhvr additive="base">
                                        <p:cTn id="206" dur="500" fill="hold"/>
                                        <p:tgtEl>
                                          <p:spTgt spid="70"/>
                                        </p:tgtEl>
                                        <p:attrNameLst>
                                          <p:attrName>ppt_x</p:attrName>
                                        </p:attrNameLst>
                                      </p:cBhvr>
                                      <p:tavLst>
                                        <p:tav tm="0">
                                          <p:val>
                                            <p:strVal val="#ppt_x"/>
                                          </p:val>
                                        </p:tav>
                                        <p:tav tm="100000">
                                          <p:val>
                                            <p:strVal val="#ppt_x"/>
                                          </p:val>
                                        </p:tav>
                                      </p:tavLst>
                                    </p:anim>
                                    <p:anim calcmode="lin" valueType="num">
                                      <p:cBhvr additive="base">
                                        <p:cTn id="207" dur="500" fill="hold"/>
                                        <p:tgtEl>
                                          <p:spTgt spid="70"/>
                                        </p:tgtEl>
                                        <p:attrNameLst>
                                          <p:attrName>ppt_y</p:attrName>
                                        </p:attrNameLst>
                                      </p:cBhvr>
                                      <p:tavLst>
                                        <p:tav tm="0">
                                          <p:val>
                                            <p:strVal val="1+#ppt_h/2"/>
                                          </p:val>
                                        </p:tav>
                                        <p:tav tm="100000">
                                          <p:val>
                                            <p:strVal val="#ppt_y"/>
                                          </p:val>
                                        </p:tav>
                                      </p:tavLst>
                                    </p:anim>
                                  </p:childTnLst>
                                </p:cTn>
                              </p:par>
                              <p:par>
                                <p:cTn id="208" presetID="2" presetClass="entr" presetSubtype="4" fill="hold" grpId="0" nodeType="withEffect">
                                  <p:stCondLst>
                                    <p:cond delay="0"/>
                                  </p:stCondLst>
                                  <p:childTnLst>
                                    <p:set>
                                      <p:cBhvr>
                                        <p:cTn id="209" dur="1" fill="hold">
                                          <p:stCondLst>
                                            <p:cond delay="0"/>
                                          </p:stCondLst>
                                        </p:cTn>
                                        <p:tgtEl>
                                          <p:spTgt spid="71"/>
                                        </p:tgtEl>
                                        <p:attrNameLst>
                                          <p:attrName>style.visibility</p:attrName>
                                        </p:attrNameLst>
                                      </p:cBhvr>
                                      <p:to>
                                        <p:strVal val="visible"/>
                                      </p:to>
                                    </p:set>
                                    <p:anim calcmode="lin" valueType="num">
                                      <p:cBhvr additive="base">
                                        <p:cTn id="210" dur="500" fill="hold"/>
                                        <p:tgtEl>
                                          <p:spTgt spid="71"/>
                                        </p:tgtEl>
                                        <p:attrNameLst>
                                          <p:attrName>ppt_x</p:attrName>
                                        </p:attrNameLst>
                                      </p:cBhvr>
                                      <p:tavLst>
                                        <p:tav tm="0">
                                          <p:val>
                                            <p:strVal val="#ppt_x"/>
                                          </p:val>
                                        </p:tav>
                                        <p:tav tm="100000">
                                          <p:val>
                                            <p:strVal val="#ppt_x"/>
                                          </p:val>
                                        </p:tav>
                                      </p:tavLst>
                                    </p:anim>
                                    <p:anim calcmode="lin" valueType="num">
                                      <p:cBhvr additive="base">
                                        <p:cTn id="211" dur="500" fill="hold"/>
                                        <p:tgtEl>
                                          <p:spTgt spid="71"/>
                                        </p:tgtEl>
                                        <p:attrNameLst>
                                          <p:attrName>ppt_y</p:attrName>
                                        </p:attrNameLst>
                                      </p:cBhvr>
                                      <p:tavLst>
                                        <p:tav tm="0">
                                          <p:val>
                                            <p:strVal val="1+#ppt_h/2"/>
                                          </p:val>
                                        </p:tav>
                                        <p:tav tm="100000">
                                          <p:val>
                                            <p:strVal val="#ppt_y"/>
                                          </p:val>
                                        </p:tav>
                                      </p:tavLst>
                                    </p:anim>
                                  </p:childTnLst>
                                </p:cTn>
                              </p:par>
                              <p:par>
                                <p:cTn id="212" presetID="2" presetClass="entr" presetSubtype="4" fill="hold" grpId="0" nodeType="withEffect">
                                  <p:stCondLst>
                                    <p:cond delay="0"/>
                                  </p:stCondLst>
                                  <p:childTnLst>
                                    <p:set>
                                      <p:cBhvr>
                                        <p:cTn id="213" dur="1" fill="hold">
                                          <p:stCondLst>
                                            <p:cond delay="0"/>
                                          </p:stCondLst>
                                        </p:cTn>
                                        <p:tgtEl>
                                          <p:spTgt spid="72"/>
                                        </p:tgtEl>
                                        <p:attrNameLst>
                                          <p:attrName>style.visibility</p:attrName>
                                        </p:attrNameLst>
                                      </p:cBhvr>
                                      <p:to>
                                        <p:strVal val="visible"/>
                                      </p:to>
                                    </p:set>
                                    <p:anim calcmode="lin" valueType="num">
                                      <p:cBhvr additive="base">
                                        <p:cTn id="214" dur="500" fill="hold"/>
                                        <p:tgtEl>
                                          <p:spTgt spid="72"/>
                                        </p:tgtEl>
                                        <p:attrNameLst>
                                          <p:attrName>ppt_x</p:attrName>
                                        </p:attrNameLst>
                                      </p:cBhvr>
                                      <p:tavLst>
                                        <p:tav tm="0">
                                          <p:val>
                                            <p:strVal val="#ppt_x"/>
                                          </p:val>
                                        </p:tav>
                                        <p:tav tm="100000">
                                          <p:val>
                                            <p:strVal val="#ppt_x"/>
                                          </p:val>
                                        </p:tav>
                                      </p:tavLst>
                                    </p:anim>
                                    <p:anim calcmode="lin" valueType="num">
                                      <p:cBhvr additive="base">
                                        <p:cTn id="215" dur="500" fill="hold"/>
                                        <p:tgtEl>
                                          <p:spTgt spid="72"/>
                                        </p:tgtEl>
                                        <p:attrNameLst>
                                          <p:attrName>ppt_y</p:attrName>
                                        </p:attrNameLst>
                                      </p:cBhvr>
                                      <p:tavLst>
                                        <p:tav tm="0">
                                          <p:val>
                                            <p:strVal val="1+#ppt_h/2"/>
                                          </p:val>
                                        </p:tav>
                                        <p:tav tm="100000">
                                          <p:val>
                                            <p:strVal val="#ppt_y"/>
                                          </p:val>
                                        </p:tav>
                                      </p:tavLst>
                                    </p:anim>
                                  </p:childTnLst>
                                </p:cTn>
                              </p:par>
                              <p:par>
                                <p:cTn id="216" presetID="2" presetClass="entr" presetSubtype="4" fill="hold" grpId="0" nodeType="withEffect">
                                  <p:stCondLst>
                                    <p:cond delay="0"/>
                                  </p:stCondLst>
                                  <p:childTnLst>
                                    <p:set>
                                      <p:cBhvr>
                                        <p:cTn id="217" dur="1" fill="hold">
                                          <p:stCondLst>
                                            <p:cond delay="0"/>
                                          </p:stCondLst>
                                        </p:cTn>
                                        <p:tgtEl>
                                          <p:spTgt spid="73"/>
                                        </p:tgtEl>
                                        <p:attrNameLst>
                                          <p:attrName>style.visibility</p:attrName>
                                        </p:attrNameLst>
                                      </p:cBhvr>
                                      <p:to>
                                        <p:strVal val="visible"/>
                                      </p:to>
                                    </p:set>
                                    <p:anim calcmode="lin" valueType="num">
                                      <p:cBhvr additive="base">
                                        <p:cTn id="218" dur="500" fill="hold"/>
                                        <p:tgtEl>
                                          <p:spTgt spid="73"/>
                                        </p:tgtEl>
                                        <p:attrNameLst>
                                          <p:attrName>ppt_x</p:attrName>
                                        </p:attrNameLst>
                                      </p:cBhvr>
                                      <p:tavLst>
                                        <p:tav tm="0">
                                          <p:val>
                                            <p:strVal val="#ppt_x"/>
                                          </p:val>
                                        </p:tav>
                                        <p:tav tm="100000">
                                          <p:val>
                                            <p:strVal val="#ppt_x"/>
                                          </p:val>
                                        </p:tav>
                                      </p:tavLst>
                                    </p:anim>
                                    <p:anim calcmode="lin" valueType="num">
                                      <p:cBhvr additive="base">
                                        <p:cTn id="219" dur="500" fill="hold"/>
                                        <p:tgtEl>
                                          <p:spTgt spid="73"/>
                                        </p:tgtEl>
                                        <p:attrNameLst>
                                          <p:attrName>ppt_y</p:attrName>
                                        </p:attrNameLst>
                                      </p:cBhvr>
                                      <p:tavLst>
                                        <p:tav tm="0">
                                          <p:val>
                                            <p:strVal val="1+#ppt_h/2"/>
                                          </p:val>
                                        </p:tav>
                                        <p:tav tm="100000">
                                          <p:val>
                                            <p:strVal val="#ppt_y"/>
                                          </p:val>
                                        </p:tav>
                                      </p:tavLst>
                                    </p:anim>
                                  </p:childTnLst>
                                </p:cTn>
                              </p:par>
                              <p:par>
                                <p:cTn id="220" presetID="2" presetClass="entr" presetSubtype="4" fill="hold" grpId="0" nodeType="withEffect">
                                  <p:stCondLst>
                                    <p:cond delay="0"/>
                                  </p:stCondLst>
                                  <p:childTnLst>
                                    <p:set>
                                      <p:cBhvr>
                                        <p:cTn id="221" dur="1" fill="hold">
                                          <p:stCondLst>
                                            <p:cond delay="0"/>
                                          </p:stCondLst>
                                        </p:cTn>
                                        <p:tgtEl>
                                          <p:spTgt spid="74"/>
                                        </p:tgtEl>
                                        <p:attrNameLst>
                                          <p:attrName>style.visibility</p:attrName>
                                        </p:attrNameLst>
                                      </p:cBhvr>
                                      <p:to>
                                        <p:strVal val="visible"/>
                                      </p:to>
                                    </p:set>
                                    <p:anim calcmode="lin" valueType="num">
                                      <p:cBhvr additive="base">
                                        <p:cTn id="222" dur="500" fill="hold"/>
                                        <p:tgtEl>
                                          <p:spTgt spid="74"/>
                                        </p:tgtEl>
                                        <p:attrNameLst>
                                          <p:attrName>ppt_x</p:attrName>
                                        </p:attrNameLst>
                                      </p:cBhvr>
                                      <p:tavLst>
                                        <p:tav tm="0">
                                          <p:val>
                                            <p:strVal val="#ppt_x"/>
                                          </p:val>
                                        </p:tav>
                                        <p:tav tm="100000">
                                          <p:val>
                                            <p:strVal val="#ppt_x"/>
                                          </p:val>
                                        </p:tav>
                                      </p:tavLst>
                                    </p:anim>
                                    <p:anim calcmode="lin" valueType="num">
                                      <p:cBhvr additive="base">
                                        <p:cTn id="223" dur="500" fill="hold"/>
                                        <p:tgtEl>
                                          <p:spTgt spid="74"/>
                                        </p:tgtEl>
                                        <p:attrNameLst>
                                          <p:attrName>ppt_y</p:attrName>
                                        </p:attrNameLst>
                                      </p:cBhvr>
                                      <p:tavLst>
                                        <p:tav tm="0">
                                          <p:val>
                                            <p:strVal val="1+#ppt_h/2"/>
                                          </p:val>
                                        </p:tav>
                                        <p:tav tm="100000">
                                          <p:val>
                                            <p:strVal val="#ppt_y"/>
                                          </p:val>
                                        </p:tav>
                                      </p:tavLst>
                                    </p:anim>
                                  </p:childTnLst>
                                </p:cTn>
                              </p:par>
                              <p:par>
                                <p:cTn id="224" presetID="2" presetClass="entr" presetSubtype="4" fill="hold" grpId="0" nodeType="withEffect">
                                  <p:stCondLst>
                                    <p:cond delay="0"/>
                                  </p:stCondLst>
                                  <p:childTnLst>
                                    <p:set>
                                      <p:cBhvr>
                                        <p:cTn id="225" dur="1" fill="hold">
                                          <p:stCondLst>
                                            <p:cond delay="0"/>
                                          </p:stCondLst>
                                        </p:cTn>
                                        <p:tgtEl>
                                          <p:spTgt spid="75"/>
                                        </p:tgtEl>
                                        <p:attrNameLst>
                                          <p:attrName>style.visibility</p:attrName>
                                        </p:attrNameLst>
                                      </p:cBhvr>
                                      <p:to>
                                        <p:strVal val="visible"/>
                                      </p:to>
                                    </p:set>
                                    <p:anim calcmode="lin" valueType="num">
                                      <p:cBhvr additive="base">
                                        <p:cTn id="226" dur="500" fill="hold"/>
                                        <p:tgtEl>
                                          <p:spTgt spid="75"/>
                                        </p:tgtEl>
                                        <p:attrNameLst>
                                          <p:attrName>ppt_x</p:attrName>
                                        </p:attrNameLst>
                                      </p:cBhvr>
                                      <p:tavLst>
                                        <p:tav tm="0">
                                          <p:val>
                                            <p:strVal val="#ppt_x"/>
                                          </p:val>
                                        </p:tav>
                                        <p:tav tm="100000">
                                          <p:val>
                                            <p:strVal val="#ppt_x"/>
                                          </p:val>
                                        </p:tav>
                                      </p:tavLst>
                                    </p:anim>
                                    <p:anim calcmode="lin" valueType="num">
                                      <p:cBhvr additive="base">
                                        <p:cTn id="227" dur="500" fill="hold"/>
                                        <p:tgtEl>
                                          <p:spTgt spid="75"/>
                                        </p:tgtEl>
                                        <p:attrNameLst>
                                          <p:attrName>ppt_y</p:attrName>
                                        </p:attrNameLst>
                                      </p:cBhvr>
                                      <p:tavLst>
                                        <p:tav tm="0">
                                          <p:val>
                                            <p:strVal val="1+#ppt_h/2"/>
                                          </p:val>
                                        </p:tav>
                                        <p:tav tm="100000">
                                          <p:val>
                                            <p:strVal val="#ppt_y"/>
                                          </p:val>
                                        </p:tav>
                                      </p:tavLst>
                                    </p:anim>
                                  </p:childTnLst>
                                </p:cTn>
                              </p:par>
                              <p:par>
                                <p:cTn id="228" presetID="2" presetClass="entr" presetSubtype="4" fill="hold" grpId="0" nodeType="withEffect">
                                  <p:stCondLst>
                                    <p:cond delay="0"/>
                                  </p:stCondLst>
                                  <p:childTnLst>
                                    <p:set>
                                      <p:cBhvr>
                                        <p:cTn id="229" dur="1" fill="hold">
                                          <p:stCondLst>
                                            <p:cond delay="0"/>
                                          </p:stCondLst>
                                        </p:cTn>
                                        <p:tgtEl>
                                          <p:spTgt spid="76"/>
                                        </p:tgtEl>
                                        <p:attrNameLst>
                                          <p:attrName>style.visibility</p:attrName>
                                        </p:attrNameLst>
                                      </p:cBhvr>
                                      <p:to>
                                        <p:strVal val="visible"/>
                                      </p:to>
                                    </p:set>
                                    <p:anim calcmode="lin" valueType="num">
                                      <p:cBhvr additive="base">
                                        <p:cTn id="230" dur="500" fill="hold"/>
                                        <p:tgtEl>
                                          <p:spTgt spid="76"/>
                                        </p:tgtEl>
                                        <p:attrNameLst>
                                          <p:attrName>ppt_x</p:attrName>
                                        </p:attrNameLst>
                                      </p:cBhvr>
                                      <p:tavLst>
                                        <p:tav tm="0">
                                          <p:val>
                                            <p:strVal val="#ppt_x"/>
                                          </p:val>
                                        </p:tav>
                                        <p:tav tm="100000">
                                          <p:val>
                                            <p:strVal val="#ppt_x"/>
                                          </p:val>
                                        </p:tav>
                                      </p:tavLst>
                                    </p:anim>
                                    <p:anim calcmode="lin" valueType="num">
                                      <p:cBhvr additive="base">
                                        <p:cTn id="231" dur="500" fill="hold"/>
                                        <p:tgtEl>
                                          <p:spTgt spid="76"/>
                                        </p:tgtEl>
                                        <p:attrNameLst>
                                          <p:attrName>ppt_y</p:attrName>
                                        </p:attrNameLst>
                                      </p:cBhvr>
                                      <p:tavLst>
                                        <p:tav tm="0">
                                          <p:val>
                                            <p:strVal val="1+#ppt_h/2"/>
                                          </p:val>
                                        </p:tav>
                                        <p:tav tm="100000">
                                          <p:val>
                                            <p:strVal val="#ppt_y"/>
                                          </p:val>
                                        </p:tav>
                                      </p:tavLst>
                                    </p:anim>
                                  </p:childTnLst>
                                </p:cTn>
                              </p:par>
                              <p:par>
                                <p:cTn id="232" presetID="2" presetClass="entr" presetSubtype="4" fill="hold" grpId="0" nodeType="withEffect">
                                  <p:stCondLst>
                                    <p:cond delay="0"/>
                                  </p:stCondLst>
                                  <p:childTnLst>
                                    <p:set>
                                      <p:cBhvr>
                                        <p:cTn id="233" dur="1" fill="hold">
                                          <p:stCondLst>
                                            <p:cond delay="0"/>
                                          </p:stCondLst>
                                        </p:cTn>
                                        <p:tgtEl>
                                          <p:spTgt spid="77"/>
                                        </p:tgtEl>
                                        <p:attrNameLst>
                                          <p:attrName>style.visibility</p:attrName>
                                        </p:attrNameLst>
                                      </p:cBhvr>
                                      <p:to>
                                        <p:strVal val="visible"/>
                                      </p:to>
                                    </p:set>
                                    <p:anim calcmode="lin" valueType="num">
                                      <p:cBhvr additive="base">
                                        <p:cTn id="234" dur="500" fill="hold"/>
                                        <p:tgtEl>
                                          <p:spTgt spid="77"/>
                                        </p:tgtEl>
                                        <p:attrNameLst>
                                          <p:attrName>ppt_x</p:attrName>
                                        </p:attrNameLst>
                                      </p:cBhvr>
                                      <p:tavLst>
                                        <p:tav tm="0">
                                          <p:val>
                                            <p:strVal val="#ppt_x"/>
                                          </p:val>
                                        </p:tav>
                                        <p:tav tm="100000">
                                          <p:val>
                                            <p:strVal val="#ppt_x"/>
                                          </p:val>
                                        </p:tav>
                                      </p:tavLst>
                                    </p:anim>
                                    <p:anim calcmode="lin" valueType="num">
                                      <p:cBhvr additive="base">
                                        <p:cTn id="235" dur="500" fill="hold"/>
                                        <p:tgtEl>
                                          <p:spTgt spid="77"/>
                                        </p:tgtEl>
                                        <p:attrNameLst>
                                          <p:attrName>ppt_y</p:attrName>
                                        </p:attrNameLst>
                                      </p:cBhvr>
                                      <p:tavLst>
                                        <p:tav tm="0">
                                          <p:val>
                                            <p:strVal val="1+#ppt_h/2"/>
                                          </p:val>
                                        </p:tav>
                                        <p:tav tm="100000">
                                          <p:val>
                                            <p:strVal val="#ppt_y"/>
                                          </p:val>
                                        </p:tav>
                                      </p:tavLst>
                                    </p:anim>
                                  </p:childTnLst>
                                </p:cTn>
                              </p:par>
                              <p:par>
                                <p:cTn id="236" presetID="2" presetClass="entr" presetSubtype="4" fill="hold" grpId="0" nodeType="withEffect">
                                  <p:stCondLst>
                                    <p:cond delay="0"/>
                                  </p:stCondLst>
                                  <p:childTnLst>
                                    <p:set>
                                      <p:cBhvr>
                                        <p:cTn id="237" dur="1" fill="hold">
                                          <p:stCondLst>
                                            <p:cond delay="0"/>
                                          </p:stCondLst>
                                        </p:cTn>
                                        <p:tgtEl>
                                          <p:spTgt spid="78"/>
                                        </p:tgtEl>
                                        <p:attrNameLst>
                                          <p:attrName>style.visibility</p:attrName>
                                        </p:attrNameLst>
                                      </p:cBhvr>
                                      <p:to>
                                        <p:strVal val="visible"/>
                                      </p:to>
                                    </p:set>
                                    <p:anim calcmode="lin" valueType="num">
                                      <p:cBhvr additive="base">
                                        <p:cTn id="238" dur="500" fill="hold"/>
                                        <p:tgtEl>
                                          <p:spTgt spid="78"/>
                                        </p:tgtEl>
                                        <p:attrNameLst>
                                          <p:attrName>ppt_x</p:attrName>
                                        </p:attrNameLst>
                                      </p:cBhvr>
                                      <p:tavLst>
                                        <p:tav tm="0">
                                          <p:val>
                                            <p:strVal val="#ppt_x"/>
                                          </p:val>
                                        </p:tav>
                                        <p:tav tm="100000">
                                          <p:val>
                                            <p:strVal val="#ppt_x"/>
                                          </p:val>
                                        </p:tav>
                                      </p:tavLst>
                                    </p:anim>
                                    <p:anim calcmode="lin" valueType="num">
                                      <p:cBhvr additive="base">
                                        <p:cTn id="239" dur="500" fill="hold"/>
                                        <p:tgtEl>
                                          <p:spTgt spid="78"/>
                                        </p:tgtEl>
                                        <p:attrNameLst>
                                          <p:attrName>ppt_y</p:attrName>
                                        </p:attrNameLst>
                                      </p:cBhvr>
                                      <p:tavLst>
                                        <p:tav tm="0">
                                          <p:val>
                                            <p:strVal val="1+#ppt_h/2"/>
                                          </p:val>
                                        </p:tav>
                                        <p:tav tm="100000">
                                          <p:val>
                                            <p:strVal val="#ppt_y"/>
                                          </p:val>
                                        </p:tav>
                                      </p:tavLst>
                                    </p:anim>
                                  </p:childTnLst>
                                </p:cTn>
                              </p:par>
                              <p:par>
                                <p:cTn id="240" presetID="2" presetClass="entr" presetSubtype="4" fill="hold" grpId="0" nodeType="withEffect">
                                  <p:stCondLst>
                                    <p:cond delay="0"/>
                                  </p:stCondLst>
                                  <p:childTnLst>
                                    <p:set>
                                      <p:cBhvr>
                                        <p:cTn id="241" dur="1" fill="hold">
                                          <p:stCondLst>
                                            <p:cond delay="0"/>
                                          </p:stCondLst>
                                        </p:cTn>
                                        <p:tgtEl>
                                          <p:spTgt spid="79"/>
                                        </p:tgtEl>
                                        <p:attrNameLst>
                                          <p:attrName>style.visibility</p:attrName>
                                        </p:attrNameLst>
                                      </p:cBhvr>
                                      <p:to>
                                        <p:strVal val="visible"/>
                                      </p:to>
                                    </p:set>
                                    <p:anim calcmode="lin" valueType="num">
                                      <p:cBhvr additive="base">
                                        <p:cTn id="242" dur="500" fill="hold"/>
                                        <p:tgtEl>
                                          <p:spTgt spid="79"/>
                                        </p:tgtEl>
                                        <p:attrNameLst>
                                          <p:attrName>ppt_x</p:attrName>
                                        </p:attrNameLst>
                                      </p:cBhvr>
                                      <p:tavLst>
                                        <p:tav tm="0">
                                          <p:val>
                                            <p:strVal val="#ppt_x"/>
                                          </p:val>
                                        </p:tav>
                                        <p:tav tm="100000">
                                          <p:val>
                                            <p:strVal val="#ppt_x"/>
                                          </p:val>
                                        </p:tav>
                                      </p:tavLst>
                                    </p:anim>
                                    <p:anim calcmode="lin" valueType="num">
                                      <p:cBhvr additive="base">
                                        <p:cTn id="243" dur="500" fill="hold"/>
                                        <p:tgtEl>
                                          <p:spTgt spid="79"/>
                                        </p:tgtEl>
                                        <p:attrNameLst>
                                          <p:attrName>ppt_y</p:attrName>
                                        </p:attrNameLst>
                                      </p:cBhvr>
                                      <p:tavLst>
                                        <p:tav tm="0">
                                          <p:val>
                                            <p:strVal val="1+#ppt_h/2"/>
                                          </p:val>
                                        </p:tav>
                                        <p:tav tm="100000">
                                          <p:val>
                                            <p:strVal val="#ppt_y"/>
                                          </p:val>
                                        </p:tav>
                                      </p:tavLst>
                                    </p:anim>
                                  </p:childTnLst>
                                </p:cTn>
                              </p:par>
                              <p:par>
                                <p:cTn id="244" presetID="2" presetClass="entr" presetSubtype="1" fill="hold" grpId="0" nodeType="withEffect">
                                  <p:stCondLst>
                                    <p:cond delay="0"/>
                                  </p:stCondLst>
                                  <p:childTnLst>
                                    <p:set>
                                      <p:cBhvr>
                                        <p:cTn id="245" dur="1" fill="hold">
                                          <p:stCondLst>
                                            <p:cond delay="0"/>
                                          </p:stCondLst>
                                        </p:cTn>
                                        <p:tgtEl>
                                          <p:spTgt spid="80"/>
                                        </p:tgtEl>
                                        <p:attrNameLst>
                                          <p:attrName>style.visibility</p:attrName>
                                        </p:attrNameLst>
                                      </p:cBhvr>
                                      <p:to>
                                        <p:strVal val="visible"/>
                                      </p:to>
                                    </p:set>
                                    <p:anim calcmode="lin" valueType="num">
                                      <p:cBhvr additive="base">
                                        <p:cTn id="246" dur="500" fill="hold"/>
                                        <p:tgtEl>
                                          <p:spTgt spid="80"/>
                                        </p:tgtEl>
                                        <p:attrNameLst>
                                          <p:attrName>ppt_x</p:attrName>
                                        </p:attrNameLst>
                                      </p:cBhvr>
                                      <p:tavLst>
                                        <p:tav tm="0">
                                          <p:val>
                                            <p:strVal val="#ppt_x"/>
                                          </p:val>
                                        </p:tav>
                                        <p:tav tm="100000">
                                          <p:val>
                                            <p:strVal val="#ppt_x"/>
                                          </p:val>
                                        </p:tav>
                                      </p:tavLst>
                                    </p:anim>
                                    <p:anim calcmode="lin" valueType="num">
                                      <p:cBhvr additive="base">
                                        <p:cTn id="247" dur="500" fill="hold"/>
                                        <p:tgtEl>
                                          <p:spTgt spid="80"/>
                                        </p:tgtEl>
                                        <p:attrNameLst>
                                          <p:attrName>ppt_y</p:attrName>
                                        </p:attrNameLst>
                                      </p:cBhvr>
                                      <p:tavLst>
                                        <p:tav tm="0">
                                          <p:val>
                                            <p:strVal val="0-#ppt_h/2"/>
                                          </p:val>
                                        </p:tav>
                                        <p:tav tm="100000">
                                          <p:val>
                                            <p:strVal val="#ppt_y"/>
                                          </p:val>
                                        </p:tav>
                                      </p:tavLst>
                                    </p:anim>
                                  </p:childTnLst>
                                </p:cTn>
                              </p:par>
                              <p:par>
                                <p:cTn id="248" presetID="2" presetClass="entr" presetSubtype="4" fill="hold" grpId="0" nodeType="withEffect">
                                  <p:stCondLst>
                                    <p:cond delay="0"/>
                                  </p:stCondLst>
                                  <p:childTnLst>
                                    <p:set>
                                      <p:cBhvr>
                                        <p:cTn id="249" dur="1" fill="hold">
                                          <p:stCondLst>
                                            <p:cond delay="0"/>
                                          </p:stCondLst>
                                        </p:cTn>
                                        <p:tgtEl>
                                          <p:spTgt spid="81"/>
                                        </p:tgtEl>
                                        <p:attrNameLst>
                                          <p:attrName>style.visibility</p:attrName>
                                        </p:attrNameLst>
                                      </p:cBhvr>
                                      <p:to>
                                        <p:strVal val="visible"/>
                                      </p:to>
                                    </p:set>
                                    <p:anim calcmode="lin" valueType="num">
                                      <p:cBhvr additive="base">
                                        <p:cTn id="250" dur="500" fill="hold"/>
                                        <p:tgtEl>
                                          <p:spTgt spid="81"/>
                                        </p:tgtEl>
                                        <p:attrNameLst>
                                          <p:attrName>ppt_x</p:attrName>
                                        </p:attrNameLst>
                                      </p:cBhvr>
                                      <p:tavLst>
                                        <p:tav tm="0">
                                          <p:val>
                                            <p:strVal val="#ppt_x"/>
                                          </p:val>
                                        </p:tav>
                                        <p:tav tm="100000">
                                          <p:val>
                                            <p:strVal val="#ppt_x"/>
                                          </p:val>
                                        </p:tav>
                                      </p:tavLst>
                                    </p:anim>
                                    <p:anim calcmode="lin" valueType="num">
                                      <p:cBhvr additive="base">
                                        <p:cTn id="251" dur="500" fill="hold"/>
                                        <p:tgtEl>
                                          <p:spTgt spid="81"/>
                                        </p:tgtEl>
                                        <p:attrNameLst>
                                          <p:attrName>ppt_y</p:attrName>
                                        </p:attrNameLst>
                                      </p:cBhvr>
                                      <p:tavLst>
                                        <p:tav tm="0">
                                          <p:val>
                                            <p:strVal val="1+#ppt_h/2"/>
                                          </p:val>
                                        </p:tav>
                                        <p:tav tm="100000">
                                          <p:val>
                                            <p:strVal val="#ppt_y"/>
                                          </p:val>
                                        </p:tav>
                                      </p:tavLst>
                                    </p:anim>
                                  </p:childTnLst>
                                </p:cTn>
                              </p:par>
                              <p:par>
                                <p:cTn id="252" presetID="2" presetClass="entr" presetSubtype="4" fill="hold" grpId="0" nodeType="withEffect">
                                  <p:stCondLst>
                                    <p:cond delay="0"/>
                                  </p:stCondLst>
                                  <p:childTnLst>
                                    <p:set>
                                      <p:cBhvr>
                                        <p:cTn id="253" dur="1" fill="hold">
                                          <p:stCondLst>
                                            <p:cond delay="0"/>
                                          </p:stCondLst>
                                        </p:cTn>
                                        <p:tgtEl>
                                          <p:spTgt spid="82"/>
                                        </p:tgtEl>
                                        <p:attrNameLst>
                                          <p:attrName>style.visibility</p:attrName>
                                        </p:attrNameLst>
                                      </p:cBhvr>
                                      <p:to>
                                        <p:strVal val="visible"/>
                                      </p:to>
                                    </p:set>
                                    <p:anim calcmode="lin" valueType="num">
                                      <p:cBhvr additive="base">
                                        <p:cTn id="254" dur="500" fill="hold"/>
                                        <p:tgtEl>
                                          <p:spTgt spid="82"/>
                                        </p:tgtEl>
                                        <p:attrNameLst>
                                          <p:attrName>ppt_x</p:attrName>
                                        </p:attrNameLst>
                                      </p:cBhvr>
                                      <p:tavLst>
                                        <p:tav tm="0">
                                          <p:val>
                                            <p:strVal val="#ppt_x"/>
                                          </p:val>
                                        </p:tav>
                                        <p:tav tm="100000">
                                          <p:val>
                                            <p:strVal val="#ppt_x"/>
                                          </p:val>
                                        </p:tav>
                                      </p:tavLst>
                                    </p:anim>
                                    <p:anim calcmode="lin" valueType="num">
                                      <p:cBhvr additive="base">
                                        <p:cTn id="255" dur="500" fill="hold"/>
                                        <p:tgtEl>
                                          <p:spTgt spid="82"/>
                                        </p:tgtEl>
                                        <p:attrNameLst>
                                          <p:attrName>ppt_y</p:attrName>
                                        </p:attrNameLst>
                                      </p:cBhvr>
                                      <p:tavLst>
                                        <p:tav tm="0">
                                          <p:val>
                                            <p:strVal val="1+#ppt_h/2"/>
                                          </p:val>
                                        </p:tav>
                                        <p:tav tm="100000">
                                          <p:val>
                                            <p:strVal val="#ppt_y"/>
                                          </p:val>
                                        </p:tav>
                                      </p:tavLst>
                                    </p:anim>
                                  </p:childTnLst>
                                </p:cTn>
                              </p:par>
                              <p:par>
                                <p:cTn id="256" presetID="2" presetClass="entr" presetSubtype="3" fill="hold" grpId="0" nodeType="withEffect">
                                  <p:stCondLst>
                                    <p:cond delay="0"/>
                                  </p:stCondLst>
                                  <p:childTnLst>
                                    <p:set>
                                      <p:cBhvr>
                                        <p:cTn id="257" dur="1" fill="hold">
                                          <p:stCondLst>
                                            <p:cond delay="0"/>
                                          </p:stCondLst>
                                        </p:cTn>
                                        <p:tgtEl>
                                          <p:spTgt spid="83"/>
                                        </p:tgtEl>
                                        <p:attrNameLst>
                                          <p:attrName>style.visibility</p:attrName>
                                        </p:attrNameLst>
                                      </p:cBhvr>
                                      <p:to>
                                        <p:strVal val="visible"/>
                                      </p:to>
                                    </p:set>
                                    <p:anim calcmode="lin" valueType="num">
                                      <p:cBhvr additive="base">
                                        <p:cTn id="258" dur="500" fill="hold"/>
                                        <p:tgtEl>
                                          <p:spTgt spid="83"/>
                                        </p:tgtEl>
                                        <p:attrNameLst>
                                          <p:attrName>ppt_x</p:attrName>
                                        </p:attrNameLst>
                                      </p:cBhvr>
                                      <p:tavLst>
                                        <p:tav tm="0">
                                          <p:val>
                                            <p:strVal val="1+#ppt_w/2"/>
                                          </p:val>
                                        </p:tav>
                                        <p:tav tm="100000">
                                          <p:val>
                                            <p:strVal val="#ppt_x"/>
                                          </p:val>
                                        </p:tav>
                                      </p:tavLst>
                                    </p:anim>
                                    <p:anim calcmode="lin" valueType="num">
                                      <p:cBhvr additive="base">
                                        <p:cTn id="259" dur="500" fill="hold"/>
                                        <p:tgtEl>
                                          <p:spTgt spid="83"/>
                                        </p:tgtEl>
                                        <p:attrNameLst>
                                          <p:attrName>ppt_y</p:attrName>
                                        </p:attrNameLst>
                                      </p:cBhvr>
                                      <p:tavLst>
                                        <p:tav tm="0">
                                          <p:val>
                                            <p:strVal val="0-#ppt_h/2"/>
                                          </p:val>
                                        </p:tav>
                                        <p:tav tm="100000">
                                          <p:val>
                                            <p:strVal val="#ppt_y"/>
                                          </p:val>
                                        </p:tav>
                                      </p:tavLst>
                                    </p:anim>
                                  </p:childTnLst>
                                </p:cTn>
                              </p:par>
                              <p:par>
                                <p:cTn id="260" presetID="2" presetClass="entr" presetSubtype="2" fill="hold" grpId="0" nodeType="withEffect">
                                  <p:stCondLst>
                                    <p:cond delay="0"/>
                                  </p:stCondLst>
                                  <p:childTnLst>
                                    <p:set>
                                      <p:cBhvr>
                                        <p:cTn id="261" dur="1" fill="hold">
                                          <p:stCondLst>
                                            <p:cond delay="0"/>
                                          </p:stCondLst>
                                        </p:cTn>
                                        <p:tgtEl>
                                          <p:spTgt spid="84"/>
                                        </p:tgtEl>
                                        <p:attrNameLst>
                                          <p:attrName>style.visibility</p:attrName>
                                        </p:attrNameLst>
                                      </p:cBhvr>
                                      <p:to>
                                        <p:strVal val="visible"/>
                                      </p:to>
                                    </p:set>
                                    <p:anim calcmode="lin" valueType="num">
                                      <p:cBhvr additive="base">
                                        <p:cTn id="262" dur="500" fill="hold"/>
                                        <p:tgtEl>
                                          <p:spTgt spid="84"/>
                                        </p:tgtEl>
                                        <p:attrNameLst>
                                          <p:attrName>ppt_x</p:attrName>
                                        </p:attrNameLst>
                                      </p:cBhvr>
                                      <p:tavLst>
                                        <p:tav tm="0">
                                          <p:val>
                                            <p:strVal val="1+#ppt_w/2"/>
                                          </p:val>
                                        </p:tav>
                                        <p:tav tm="100000">
                                          <p:val>
                                            <p:strVal val="#ppt_x"/>
                                          </p:val>
                                        </p:tav>
                                      </p:tavLst>
                                    </p:anim>
                                    <p:anim calcmode="lin" valueType="num">
                                      <p:cBhvr additive="base">
                                        <p:cTn id="263" dur="500" fill="hold"/>
                                        <p:tgtEl>
                                          <p:spTgt spid="84"/>
                                        </p:tgtEl>
                                        <p:attrNameLst>
                                          <p:attrName>ppt_y</p:attrName>
                                        </p:attrNameLst>
                                      </p:cBhvr>
                                      <p:tavLst>
                                        <p:tav tm="0">
                                          <p:val>
                                            <p:strVal val="#ppt_y"/>
                                          </p:val>
                                        </p:tav>
                                        <p:tav tm="100000">
                                          <p:val>
                                            <p:strVal val="#ppt_y"/>
                                          </p:val>
                                        </p:tav>
                                      </p:tavLst>
                                    </p:anim>
                                  </p:childTnLst>
                                </p:cTn>
                              </p:par>
                              <p:par>
                                <p:cTn id="264" presetID="2" presetClass="entr" presetSubtype="12" fill="hold" grpId="0" nodeType="withEffect">
                                  <p:stCondLst>
                                    <p:cond delay="0"/>
                                  </p:stCondLst>
                                  <p:childTnLst>
                                    <p:set>
                                      <p:cBhvr>
                                        <p:cTn id="265" dur="1" fill="hold">
                                          <p:stCondLst>
                                            <p:cond delay="0"/>
                                          </p:stCondLst>
                                        </p:cTn>
                                        <p:tgtEl>
                                          <p:spTgt spid="85"/>
                                        </p:tgtEl>
                                        <p:attrNameLst>
                                          <p:attrName>style.visibility</p:attrName>
                                        </p:attrNameLst>
                                      </p:cBhvr>
                                      <p:to>
                                        <p:strVal val="visible"/>
                                      </p:to>
                                    </p:set>
                                    <p:anim calcmode="lin" valueType="num">
                                      <p:cBhvr additive="base">
                                        <p:cTn id="266" dur="500" fill="hold"/>
                                        <p:tgtEl>
                                          <p:spTgt spid="85"/>
                                        </p:tgtEl>
                                        <p:attrNameLst>
                                          <p:attrName>ppt_x</p:attrName>
                                        </p:attrNameLst>
                                      </p:cBhvr>
                                      <p:tavLst>
                                        <p:tav tm="0">
                                          <p:val>
                                            <p:strVal val="0-#ppt_w/2"/>
                                          </p:val>
                                        </p:tav>
                                        <p:tav tm="100000">
                                          <p:val>
                                            <p:strVal val="#ppt_x"/>
                                          </p:val>
                                        </p:tav>
                                      </p:tavLst>
                                    </p:anim>
                                    <p:anim calcmode="lin" valueType="num">
                                      <p:cBhvr additive="base">
                                        <p:cTn id="267" dur="500" fill="hold"/>
                                        <p:tgtEl>
                                          <p:spTgt spid="85"/>
                                        </p:tgtEl>
                                        <p:attrNameLst>
                                          <p:attrName>ppt_y</p:attrName>
                                        </p:attrNameLst>
                                      </p:cBhvr>
                                      <p:tavLst>
                                        <p:tav tm="0">
                                          <p:val>
                                            <p:strVal val="1+#ppt_h/2"/>
                                          </p:val>
                                        </p:tav>
                                        <p:tav tm="100000">
                                          <p:val>
                                            <p:strVal val="#ppt_y"/>
                                          </p:val>
                                        </p:tav>
                                      </p:tavLst>
                                    </p:anim>
                                  </p:childTnLst>
                                </p:cTn>
                              </p:par>
                              <p:par>
                                <p:cTn id="268" presetID="2" presetClass="entr" presetSubtype="4" fill="hold" grpId="0" nodeType="withEffect">
                                  <p:stCondLst>
                                    <p:cond delay="0"/>
                                  </p:stCondLst>
                                  <p:childTnLst>
                                    <p:set>
                                      <p:cBhvr>
                                        <p:cTn id="269" dur="1" fill="hold">
                                          <p:stCondLst>
                                            <p:cond delay="0"/>
                                          </p:stCondLst>
                                        </p:cTn>
                                        <p:tgtEl>
                                          <p:spTgt spid="86"/>
                                        </p:tgtEl>
                                        <p:attrNameLst>
                                          <p:attrName>style.visibility</p:attrName>
                                        </p:attrNameLst>
                                      </p:cBhvr>
                                      <p:to>
                                        <p:strVal val="visible"/>
                                      </p:to>
                                    </p:set>
                                    <p:anim calcmode="lin" valueType="num">
                                      <p:cBhvr additive="base">
                                        <p:cTn id="270" dur="500" fill="hold"/>
                                        <p:tgtEl>
                                          <p:spTgt spid="86"/>
                                        </p:tgtEl>
                                        <p:attrNameLst>
                                          <p:attrName>ppt_x</p:attrName>
                                        </p:attrNameLst>
                                      </p:cBhvr>
                                      <p:tavLst>
                                        <p:tav tm="0">
                                          <p:val>
                                            <p:strVal val="#ppt_x"/>
                                          </p:val>
                                        </p:tav>
                                        <p:tav tm="100000">
                                          <p:val>
                                            <p:strVal val="#ppt_x"/>
                                          </p:val>
                                        </p:tav>
                                      </p:tavLst>
                                    </p:anim>
                                    <p:anim calcmode="lin" valueType="num">
                                      <p:cBhvr additive="base">
                                        <p:cTn id="271" dur="500" fill="hold"/>
                                        <p:tgtEl>
                                          <p:spTgt spid="86"/>
                                        </p:tgtEl>
                                        <p:attrNameLst>
                                          <p:attrName>ppt_y</p:attrName>
                                        </p:attrNameLst>
                                      </p:cBhvr>
                                      <p:tavLst>
                                        <p:tav tm="0">
                                          <p:val>
                                            <p:strVal val="1+#ppt_h/2"/>
                                          </p:val>
                                        </p:tav>
                                        <p:tav tm="100000">
                                          <p:val>
                                            <p:strVal val="#ppt_y"/>
                                          </p:val>
                                        </p:tav>
                                      </p:tavLst>
                                    </p:anim>
                                  </p:childTnLst>
                                </p:cTn>
                              </p:par>
                              <p:par>
                                <p:cTn id="272" presetID="2" presetClass="entr" presetSubtype="4" fill="hold" grpId="0" nodeType="withEffect">
                                  <p:stCondLst>
                                    <p:cond delay="0"/>
                                  </p:stCondLst>
                                  <p:childTnLst>
                                    <p:set>
                                      <p:cBhvr>
                                        <p:cTn id="273" dur="1" fill="hold">
                                          <p:stCondLst>
                                            <p:cond delay="0"/>
                                          </p:stCondLst>
                                        </p:cTn>
                                        <p:tgtEl>
                                          <p:spTgt spid="87"/>
                                        </p:tgtEl>
                                        <p:attrNameLst>
                                          <p:attrName>style.visibility</p:attrName>
                                        </p:attrNameLst>
                                      </p:cBhvr>
                                      <p:to>
                                        <p:strVal val="visible"/>
                                      </p:to>
                                    </p:set>
                                    <p:anim calcmode="lin" valueType="num">
                                      <p:cBhvr additive="base">
                                        <p:cTn id="274" dur="500" fill="hold"/>
                                        <p:tgtEl>
                                          <p:spTgt spid="87"/>
                                        </p:tgtEl>
                                        <p:attrNameLst>
                                          <p:attrName>ppt_x</p:attrName>
                                        </p:attrNameLst>
                                      </p:cBhvr>
                                      <p:tavLst>
                                        <p:tav tm="0">
                                          <p:val>
                                            <p:strVal val="#ppt_x"/>
                                          </p:val>
                                        </p:tav>
                                        <p:tav tm="100000">
                                          <p:val>
                                            <p:strVal val="#ppt_x"/>
                                          </p:val>
                                        </p:tav>
                                      </p:tavLst>
                                    </p:anim>
                                    <p:anim calcmode="lin" valueType="num">
                                      <p:cBhvr additive="base">
                                        <p:cTn id="275" dur="500" fill="hold"/>
                                        <p:tgtEl>
                                          <p:spTgt spid="87"/>
                                        </p:tgtEl>
                                        <p:attrNameLst>
                                          <p:attrName>ppt_y</p:attrName>
                                        </p:attrNameLst>
                                      </p:cBhvr>
                                      <p:tavLst>
                                        <p:tav tm="0">
                                          <p:val>
                                            <p:strVal val="1+#ppt_h/2"/>
                                          </p:val>
                                        </p:tav>
                                        <p:tav tm="100000">
                                          <p:val>
                                            <p:strVal val="#ppt_y"/>
                                          </p:val>
                                        </p:tav>
                                      </p:tavLst>
                                    </p:anim>
                                  </p:childTnLst>
                                </p:cTn>
                              </p:par>
                              <p:par>
                                <p:cTn id="276" presetID="2" presetClass="entr" presetSubtype="4" fill="hold" grpId="0" nodeType="withEffect">
                                  <p:stCondLst>
                                    <p:cond delay="0"/>
                                  </p:stCondLst>
                                  <p:childTnLst>
                                    <p:set>
                                      <p:cBhvr>
                                        <p:cTn id="277" dur="1" fill="hold">
                                          <p:stCondLst>
                                            <p:cond delay="0"/>
                                          </p:stCondLst>
                                        </p:cTn>
                                        <p:tgtEl>
                                          <p:spTgt spid="88"/>
                                        </p:tgtEl>
                                        <p:attrNameLst>
                                          <p:attrName>style.visibility</p:attrName>
                                        </p:attrNameLst>
                                      </p:cBhvr>
                                      <p:to>
                                        <p:strVal val="visible"/>
                                      </p:to>
                                    </p:set>
                                    <p:anim calcmode="lin" valueType="num">
                                      <p:cBhvr additive="base">
                                        <p:cTn id="278" dur="500" fill="hold"/>
                                        <p:tgtEl>
                                          <p:spTgt spid="88"/>
                                        </p:tgtEl>
                                        <p:attrNameLst>
                                          <p:attrName>ppt_x</p:attrName>
                                        </p:attrNameLst>
                                      </p:cBhvr>
                                      <p:tavLst>
                                        <p:tav tm="0">
                                          <p:val>
                                            <p:strVal val="#ppt_x"/>
                                          </p:val>
                                        </p:tav>
                                        <p:tav tm="100000">
                                          <p:val>
                                            <p:strVal val="#ppt_x"/>
                                          </p:val>
                                        </p:tav>
                                      </p:tavLst>
                                    </p:anim>
                                    <p:anim calcmode="lin" valueType="num">
                                      <p:cBhvr additive="base">
                                        <p:cTn id="279" dur="500" fill="hold"/>
                                        <p:tgtEl>
                                          <p:spTgt spid="88"/>
                                        </p:tgtEl>
                                        <p:attrNameLst>
                                          <p:attrName>ppt_y</p:attrName>
                                        </p:attrNameLst>
                                      </p:cBhvr>
                                      <p:tavLst>
                                        <p:tav tm="0">
                                          <p:val>
                                            <p:strVal val="1+#ppt_h/2"/>
                                          </p:val>
                                        </p:tav>
                                        <p:tav tm="100000">
                                          <p:val>
                                            <p:strVal val="#ppt_y"/>
                                          </p:val>
                                        </p:tav>
                                      </p:tavLst>
                                    </p:anim>
                                  </p:childTnLst>
                                </p:cTn>
                              </p:par>
                              <p:par>
                                <p:cTn id="280" presetID="2" presetClass="entr" presetSubtype="8" fill="hold" grpId="0" nodeType="withEffect">
                                  <p:stCondLst>
                                    <p:cond delay="0"/>
                                  </p:stCondLst>
                                  <p:childTnLst>
                                    <p:set>
                                      <p:cBhvr>
                                        <p:cTn id="281" dur="1" fill="hold">
                                          <p:stCondLst>
                                            <p:cond delay="0"/>
                                          </p:stCondLst>
                                        </p:cTn>
                                        <p:tgtEl>
                                          <p:spTgt spid="89"/>
                                        </p:tgtEl>
                                        <p:attrNameLst>
                                          <p:attrName>style.visibility</p:attrName>
                                        </p:attrNameLst>
                                      </p:cBhvr>
                                      <p:to>
                                        <p:strVal val="visible"/>
                                      </p:to>
                                    </p:set>
                                    <p:anim calcmode="lin" valueType="num">
                                      <p:cBhvr additive="base">
                                        <p:cTn id="282" dur="500" fill="hold"/>
                                        <p:tgtEl>
                                          <p:spTgt spid="89"/>
                                        </p:tgtEl>
                                        <p:attrNameLst>
                                          <p:attrName>ppt_x</p:attrName>
                                        </p:attrNameLst>
                                      </p:cBhvr>
                                      <p:tavLst>
                                        <p:tav tm="0">
                                          <p:val>
                                            <p:strVal val="0-#ppt_w/2"/>
                                          </p:val>
                                        </p:tav>
                                        <p:tav tm="100000">
                                          <p:val>
                                            <p:strVal val="#ppt_x"/>
                                          </p:val>
                                        </p:tav>
                                      </p:tavLst>
                                    </p:anim>
                                    <p:anim calcmode="lin" valueType="num">
                                      <p:cBhvr additive="base">
                                        <p:cTn id="283" dur="500" fill="hold"/>
                                        <p:tgtEl>
                                          <p:spTgt spid="89"/>
                                        </p:tgtEl>
                                        <p:attrNameLst>
                                          <p:attrName>ppt_y</p:attrName>
                                        </p:attrNameLst>
                                      </p:cBhvr>
                                      <p:tavLst>
                                        <p:tav tm="0">
                                          <p:val>
                                            <p:strVal val="#ppt_y"/>
                                          </p:val>
                                        </p:tav>
                                        <p:tav tm="100000">
                                          <p:val>
                                            <p:strVal val="#ppt_y"/>
                                          </p:val>
                                        </p:tav>
                                      </p:tavLst>
                                    </p:anim>
                                  </p:childTnLst>
                                </p:cTn>
                              </p:par>
                              <p:par>
                                <p:cTn id="284" presetID="2" presetClass="entr" presetSubtype="4" fill="hold" grpId="0" nodeType="withEffect">
                                  <p:stCondLst>
                                    <p:cond delay="0"/>
                                  </p:stCondLst>
                                  <p:childTnLst>
                                    <p:set>
                                      <p:cBhvr>
                                        <p:cTn id="285" dur="1" fill="hold">
                                          <p:stCondLst>
                                            <p:cond delay="0"/>
                                          </p:stCondLst>
                                        </p:cTn>
                                        <p:tgtEl>
                                          <p:spTgt spid="90"/>
                                        </p:tgtEl>
                                        <p:attrNameLst>
                                          <p:attrName>style.visibility</p:attrName>
                                        </p:attrNameLst>
                                      </p:cBhvr>
                                      <p:to>
                                        <p:strVal val="visible"/>
                                      </p:to>
                                    </p:set>
                                    <p:anim calcmode="lin" valueType="num">
                                      <p:cBhvr additive="base">
                                        <p:cTn id="286" dur="500" fill="hold"/>
                                        <p:tgtEl>
                                          <p:spTgt spid="90"/>
                                        </p:tgtEl>
                                        <p:attrNameLst>
                                          <p:attrName>ppt_x</p:attrName>
                                        </p:attrNameLst>
                                      </p:cBhvr>
                                      <p:tavLst>
                                        <p:tav tm="0">
                                          <p:val>
                                            <p:strVal val="#ppt_x"/>
                                          </p:val>
                                        </p:tav>
                                        <p:tav tm="100000">
                                          <p:val>
                                            <p:strVal val="#ppt_x"/>
                                          </p:val>
                                        </p:tav>
                                      </p:tavLst>
                                    </p:anim>
                                    <p:anim calcmode="lin" valueType="num">
                                      <p:cBhvr additive="base">
                                        <p:cTn id="287" dur="500" fill="hold"/>
                                        <p:tgtEl>
                                          <p:spTgt spid="90"/>
                                        </p:tgtEl>
                                        <p:attrNameLst>
                                          <p:attrName>ppt_y</p:attrName>
                                        </p:attrNameLst>
                                      </p:cBhvr>
                                      <p:tavLst>
                                        <p:tav tm="0">
                                          <p:val>
                                            <p:strVal val="1+#ppt_h/2"/>
                                          </p:val>
                                        </p:tav>
                                        <p:tav tm="100000">
                                          <p:val>
                                            <p:strVal val="#ppt_y"/>
                                          </p:val>
                                        </p:tav>
                                      </p:tavLst>
                                    </p:anim>
                                  </p:childTnLst>
                                </p:cTn>
                              </p:par>
                              <p:par>
                                <p:cTn id="288" presetID="2" presetClass="entr" presetSubtype="4" fill="hold" grpId="0" nodeType="withEffect">
                                  <p:stCondLst>
                                    <p:cond delay="0"/>
                                  </p:stCondLst>
                                  <p:childTnLst>
                                    <p:set>
                                      <p:cBhvr>
                                        <p:cTn id="289" dur="1" fill="hold">
                                          <p:stCondLst>
                                            <p:cond delay="0"/>
                                          </p:stCondLst>
                                        </p:cTn>
                                        <p:tgtEl>
                                          <p:spTgt spid="91"/>
                                        </p:tgtEl>
                                        <p:attrNameLst>
                                          <p:attrName>style.visibility</p:attrName>
                                        </p:attrNameLst>
                                      </p:cBhvr>
                                      <p:to>
                                        <p:strVal val="visible"/>
                                      </p:to>
                                    </p:set>
                                    <p:anim calcmode="lin" valueType="num">
                                      <p:cBhvr additive="base">
                                        <p:cTn id="290" dur="500" fill="hold"/>
                                        <p:tgtEl>
                                          <p:spTgt spid="91"/>
                                        </p:tgtEl>
                                        <p:attrNameLst>
                                          <p:attrName>ppt_x</p:attrName>
                                        </p:attrNameLst>
                                      </p:cBhvr>
                                      <p:tavLst>
                                        <p:tav tm="0">
                                          <p:val>
                                            <p:strVal val="#ppt_x"/>
                                          </p:val>
                                        </p:tav>
                                        <p:tav tm="100000">
                                          <p:val>
                                            <p:strVal val="#ppt_x"/>
                                          </p:val>
                                        </p:tav>
                                      </p:tavLst>
                                    </p:anim>
                                    <p:anim calcmode="lin" valueType="num">
                                      <p:cBhvr additive="base">
                                        <p:cTn id="291" dur="500" fill="hold"/>
                                        <p:tgtEl>
                                          <p:spTgt spid="91"/>
                                        </p:tgtEl>
                                        <p:attrNameLst>
                                          <p:attrName>ppt_y</p:attrName>
                                        </p:attrNameLst>
                                      </p:cBhvr>
                                      <p:tavLst>
                                        <p:tav tm="0">
                                          <p:val>
                                            <p:strVal val="1+#ppt_h/2"/>
                                          </p:val>
                                        </p:tav>
                                        <p:tav tm="100000">
                                          <p:val>
                                            <p:strVal val="#ppt_y"/>
                                          </p:val>
                                        </p:tav>
                                      </p:tavLst>
                                    </p:anim>
                                  </p:childTnLst>
                                </p:cTn>
                              </p:par>
                              <p:par>
                                <p:cTn id="292" presetID="2" presetClass="entr" presetSubtype="4" fill="hold" grpId="0" nodeType="withEffect">
                                  <p:stCondLst>
                                    <p:cond delay="0"/>
                                  </p:stCondLst>
                                  <p:childTnLst>
                                    <p:set>
                                      <p:cBhvr>
                                        <p:cTn id="293" dur="1" fill="hold">
                                          <p:stCondLst>
                                            <p:cond delay="0"/>
                                          </p:stCondLst>
                                        </p:cTn>
                                        <p:tgtEl>
                                          <p:spTgt spid="92"/>
                                        </p:tgtEl>
                                        <p:attrNameLst>
                                          <p:attrName>style.visibility</p:attrName>
                                        </p:attrNameLst>
                                      </p:cBhvr>
                                      <p:to>
                                        <p:strVal val="visible"/>
                                      </p:to>
                                    </p:set>
                                    <p:anim calcmode="lin" valueType="num">
                                      <p:cBhvr additive="base">
                                        <p:cTn id="294" dur="500" fill="hold"/>
                                        <p:tgtEl>
                                          <p:spTgt spid="92"/>
                                        </p:tgtEl>
                                        <p:attrNameLst>
                                          <p:attrName>ppt_x</p:attrName>
                                        </p:attrNameLst>
                                      </p:cBhvr>
                                      <p:tavLst>
                                        <p:tav tm="0">
                                          <p:val>
                                            <p:strVal val="#ppt_x"/>
                                          </p:val>
                                        </p:tav>
                                        <p:tav tm="100000">
                                          <p:val>
                                            <p:strVal val="#ppt_x"/>
                                          </p:val>
                                        </p:tav>
                                      </p:tavLst>
                                    </p:anim>
                                    <p:anim calcmode="lin" valueType="num">
                                      <p:cBhvr additive="base">
                                        <p:cTn id="295" dur="500" fill="hold"/>
                                        <p:tgtEl>
                                          <p:spTgt spid="92"/>
                                        </p:tgtEl>
                                        <p:attrNameLst>
                                          <p:attrName>ppt_y</p:attrName>
                                        </p:attrNameLst>
                                      </p:cBhvr>
                                      <p:tavLst>
                                        <p:tav tm="0">
                                          <p:val>
                                            <p:strVal val="1+#ppt_h/2"/>
                                          </p:val>
                                        </p:tav>
                                        <p:tav tm="100000">
                                          <p:val>
                                            <p:strVal val="#ppt_y"/>
                                          </p:val>
                                        </p:tav>
                                      </p:tavLst>
                                    </p:anim>
                                  </p:childTnLst>
                                </p:cTn>
                              </p:par>
                              <p:par>
                                <p:cTn id="296" presetID="2" presetClass="entr" presetSubtype="4" fill="hold" grpId="0" nodeType="withEffect">
                                  <p:stCondLst>
                                    <p:cond delay="0"/>
                                  </p:stCondLst>
                                  <p:childTnLst>
                                    <p:set>
                                      <p:cBhvr>
                                        <p:cTn id="297" dur="1" fill="hold">
                                          <p:stCondLst>
                                            <p:cond delay="0"/>
                                          </p:stCondLst>
                                        </p:cTn>
                                        <p:tgtEl>
                                          <p:spTgt spid="93"/>
                                        </p:tgtEl>
                                        <p:attrNameLst>
                                          <p:attrName>style.visibility</p:attrName>
                                        </p:attrNameLst>
                                      </p:cBhvr>
                                      <p:to>
                                        <p:strVal val="visible"/>
                                      </p:to>
                                    </p:set>
                                    <p:anim calcmode="lin" valueType="num">
                                      <p:cBhvr additive="base">
                                        <p:cTn id="298" dur="500" fill="hold"/>
                                        <p:tgtEl>
                                          <p:spTgt spid="93"/>
                                        </p:tgtEl>
                                        <p:attrNameLst>
                                          <p:attrName>ppt_x</p:attrName>
                                        </p:attrNameLst>
                                      </p:cBhvr>
                                      <p:tavLst>
                                        <p:tav tm="0">
                                          <p:val>
                                            <p:strVal val="#ppt_x"/>
                                          </p:val>
                                        </p:tav>
                                        <p:tav tm="100000">
                                          <p:val>
                                            <p:strVal val="#ppt_x"/>
                                          </p:val>
                                        </p:tav>
                                      </p:tavLst>
                                    </p:anim>
                                    <p:anim calcmode="lin" valueType="num">
                                      <p:cBhvr additive="base">
                                        <p:cTn id="299" dur="500" fill="hold"/>
                                        <p:tgtEl>
                                          <p:spTgt spid="93"/>
                                        </p:tgtEl>
                                        <p:attrNameLst>
                                          <p:attrName>ppt_y</p:attrName>
                                        </p:attrNameLst>
                                      </p:cBhvr>
                                      <p:tavLst>
                                        <p:tav tm="0">
                                          <p:val>
                                            <p:strVal val="1+#ppt_h/2"/>
                                          </p:val>
                                        </p:tav>
                                        <p:tav tm="100000">
                                          <p:val>
                                            <p:strVal val="#ppt_y"/>
                                          </p:val>
                                        </p:tav>
                                      </p:tavLst>
                                    </p:anim>
                                  </p:childTnLst>
                                </p:cTn>
                              </p:par>
                              <p:par>
                                <p:cTn id="300" presetID="2" presetClass="entr" presetSubtype="4" fill="hold" grpId="0" nodeType="withEffect">
                                  <p:stCondLst>
                                    <p:cond delay="0"/>
                                  </p:stCondLst>
                                  <p:childTnLst>
                                    <p:set>
                                      <p:cBhvr>
                                        <p:cTn id="301" dur="1" fill="hold">
                                          <p:stCondLst>
                                            <p:cond delay="0"/>
                                          </p:stCondLst>
                                        </p:cTn>
                                        <p:tgtEl>
                                          <p:spTgt spid="94"/>
                                        </p:tgtEl>
                                        <p:attrNameLst>
                                          <p:attrName>style.visibility</p:attrName>
                                        </p:attrNameLst>
                                      </p:cBhvr>
                                      <p:to>
                                        <p:strVal val="visible"/>
                                      </p:to>
                                    </p:set>
                                    <p:anim calcmode="lin" valueType="num">
                                      <p:cBhvr additive="base">
                                        <p:cTn id="302" dur="500" fill="hold"/>
                                        <p:tgtEl>
                                          <p:spTgt spid="94"/>
                                        </p:tgtEl>
                                        <p:attrNameLst>
                                          <p:attrName>ppt_x</p:attrName>
                                        </p:attrNameLst>
                                      </p:cBhvr>
                                      <p:tavLst>
                                        <p:tav tm="0">
                                          <p:val>
                                            <p:strVal val="#ppt_x"/>
                                          </p:val>
                                        </p:tav>
                                        <p:tav tm="100000">
                                          <p:val>
                                            <p:strVal val="#ppt_x"/>
                                          </p:val>
                                        </p:tav>
                                      </p:tavLst>
                                    </p:anim>
                                    <p:anim calcmode="lin" valueType="num">
                                      <p:cBhvr additive="base">
                                        <p:cTn id="303" dur="500" fill="hold"/>
                                        <p:tgtEl>
                                          <p:spTgt spid="94"/>
                                        </p:tgtEl>
                                        <p:attrNameLst>
                                          <p:attrName>ppt_y</p:attrName>
                                        </p:attrNameLst>
                                      </p:cBhvr>
                                      <p:tavLst>
                                        <p:tav tm="0">
                                          <p:val>
                                            <p:strVal val="1+#ppt_h/2"/>
                                          </p:val>
                                        </p:tav>
                                        <p:tav tm="100000">
                                          <p:val>
                                            <p:strVal val="#ppt_y"/>
                                          </p:val>
                                        </p:tav>
                                      </p:tavLst>
                                    </p:anim>
                                  </p:childTnLst>
                                </p:cTn>
                              </p:par>
                              <p:par>
                                <p:cTn id="304" presetID="2" presetClass="entr" presetSubtype="4" fill="hold" grpId="0" nodeType="withEffect">
                                  <p:stCondLst>
                                    <p:cond delay="0"/>
                                  </p:stCondLst>
                                  <p:childTnLst>
                                    <p:set>
                                      <p:cBhvr>
                                        <p:cTn id="305" dur="1" fill="hold">
                                          <p:stCondLst>
                                            <p:cond delay="0"/>
                                          </p:stCondLst>
                                        </p:cTn>
                                        <p:tgtEl>
                                          <p:spTgt spid="95"/>
                                        </p:tgtEl>
                                        <p:attrNameLst>
                                          <p:attrName>style.visibility</p:attrName>
                                        </p:attrNameLst>
                                      </p:cBhvr>
                                      <p:to>
                                        <p:strVal val="visible"/>
                                      </p:to>
                                    </p:set>
                                    <p:anim calcmode="lin" valueType="num">
                                      <p:cBhvr additive="base">
                                        <p:cTn id="306" dur="500" fill="hold"/>
                                        <p:tgtEl>
                                          <p:spTgt spid="95"/>
                                        </p:tgtEl>
                                        <p:attrNameLst>
                                          <p:attrName>ppt_x</p:attrName>
                                        </p:attrNameLst>
                                      </p:cBhvr>
                                      <p:tavLst>
                                        <p:tav tm="0">
                                          <p:val>
                                            <p:strVal val="#ppt_x"/>
                                          </p:val>
                                        </p:tav>
                                        <p:tav tm="100000">
                                          <p:val>
                                            <p:strVal val="#ppt_x"/>
                                          </p:val>
                                        </p:tav>
                                      </p:tavLst>
                                    </p:anim>
                                    <p:anim calcmode="lin" valueType="num">
                                      <p:cBhvr additive="base">
                                        <p:cTn id="307" dur="500" fill="hold"/>
                                        <p:tgtEl>
                                          <p:spTgt spid="95"/>
                                        </p:tgtEl>
                                        <p:attrNameLst>
                                          <p:attrName>ppt_y</p:attrName>
                                        </p:attrNameLst>
                                      </p:cBhvr>
                                      <p:tavLst>
                                        <p:tav tm="0">
                                          <p:val>
                                            <p:strVal val="1+#ppt_h/2"/>
                                          </p:val>
                                        </p:tav>
                                        <p:tav tm="100000">
                                          <p:val>
                                            <p:strVal val="#ppt_y"/>
                                          </p:val>
                                        </p:tav>
                                      </p:tavLst>
                                    </p:anim>
                                  </p:childTnLst>
                                </p:cTn>
                              </p:par>
                              <p:par>
                                <p:cTn id="308" presetID="2" presetClass="entr" presetSubtype="4" fill="hold" grpId="0" nodeType="withEffect">
                                  <p:stCondLst>
                                    <p:cond delay="0"/>
                                  </p:stCondLst>
                                  <p:childTnLst>
                                    <p:set>
                                      <p:cBhvr>
                                        <p:cTn id="309" dur="1" fill="hold">
                                          <p:stCondLst>
                                            <p:cond delay="0"/>
                                          </p:stCondLst>
                                        </p:cTn>
                                        <p:tgtEl>
                                          <p:spTgt spid="96"/>
                                        </p:tgtEl>
                                        <p:attrNameLst>
                                          <p:attrName>style.visibility</p:attrName>
                                        </p:attrNameLst>
                                      </p:cBhvr>
                                      <p:to>
                                        <p:strVal val="visible"/>
                                      </p:to>
                                    </p:set>
                                    <p:anim calcmode="lin" valueType="num">
                                      <p:cBhvr additive="base">
                                        <p:cTn id="310" dur="500" fill="hold"/>
                                        <p:tgtEl>
                                          <p:spTgt spid="96"/>
                                        </p:tgtEl>
                                        <p:attrNameLst>
                                          <p:attrName>ppt_x</p:attrName>
                                        </p:attrNameLst>
                                      </p:cBhvr>
                                      <p:tavLst>
                                        <p:tav tm="0">
                                          <p:val>
                                            <p:strVal val="#ppt_x"/>
                                          </p:val>
                                        </p:tav>
                                        <p:tav tm="100000">
                                          <p:val>
                                            <p:strVal val="#ppt_x"/>
                                          </p:val>
                                        </p:tav>
                                      </p:tavLst>
                                    </p:anim>
                                    <p:anim calcmode="lin" valueType="num">
                                      <p:cBhvr additive="base">
                                        <p:cTn id="311" dur="500" fill="hold"/>
                                        <p:tgtEl>
                                          <p:spTgt spid="96"/>
                                        </p:tgtEl>
                                        <p:attrNameLst>
                                          <p:attrName>ppt_y</p:attrName>
                                        </p:attrNameLst>
                                      </p:cBhvr>
                                      <p:tavLst>
                                        <p:tav tm="0">
                                          <p:val>
                                            <p:strVal val="1+#ppt_h/2"/>
                                          </p:val>
                                        </p:tav>
                                        <p:tav tm="100000">
                                          <p:val>
                                            <p:strVal val="#ppt_y"/>
                                          </p:val>
                                        </p:tav>
                                      </p:tavLst>
                                    </p:anim>
                                  </p:childTnLst>
                                </p:cTn>
                              </p:par>
                              <p:par>
                                <p:cTn id="312" presetID="2" presetClass="entr" presetSubtype="4" fill="hold" grpId="0" nodeType="withEffect">
                                  <p:stCondLst>
                                    <p:cond delay="0"/>
                                  </p:stCondLst>
                                  <p:childTnLst>
                                    <p:set>
                                      <p:cBhvr>
                                        <p:cTn id="313" dur="1" fill="hold">
                                          <p:stCondLst>
                                            <p:cond delay="0"/>
                                          </p:stCondLst>
                                        </p:cTn>
                                        <p:tgtEl>
                                          <p:spTgt spid="97"/>
                                        </p:tgtEl>
                                        <p:attrNameLst>
                                          <p:attrName>style.visibility</p:attrName>
                                        </p:attrNameLst>
                                      </p:cBhvr>
                                      <p:to>
                                        <p:strVal val="visible"/>
                                      </p:to>
                                    </p:set>
                                    <p:anim calcmode="lin" valueType="num">
                                      <p:cBhvr additive="base">
                                        <p:cTn id="314" dur="500" fill="hold"/>
                                        <p:tgtEl>
                                          <p:spTgt spid="97"/>
                                        </p:tgtEl>
                                        <p:attrNameLst>
                                          <p:attrName>ppt_x</p:attrName>
                                        </p:attrNameLst>
                                      </p:cBhvr>
                                      <p:tavLst>
                                        <p:tav tm="0">
                                          <p:val>
                                            <p:strVal val="#ppt_x"/>
                                          </p:val>
                                        </p:tav>
                                        <p:tav tm="100000">
                                          <p:val>
                                            <p:strVal val="#ppt_x"/>
                                          </p:val>
                                        </p:tav>
                                      </p:tavLst>
                                    </p:anim>
                                    <p:anim calcmode="lin" valueType="num">
                                      <p:cBhvr additive="base">
                                        <p:cTn id="315" dur="500" fill="hold"/>
                                        <p:tgtEl>
                                          <p:spTgt spid="97"/>
                                        </p:tgtEl>
                                        <p:attrNameLst>
                                          <p:attrName>ppt_y</p:attrName>
                                        </p:attrNameLst>
                                      </p:cBhvr>
                                      <p:tavLst>
                                        <p:tav tm="0">
                                          <p:val>
                                            <p:strVal val="1+#ppt_h/2"/>
                                          </p:val>
                                        </p:tav>
                                        <p:tav tm="100000">
                                          <p:val>
                                            <p:strVal val="#ppt_y"/>
                                          </p:val>
                                        </p:tav>
                                      </p:tavLst>
                                    </p:anim>
                                  </p:childTnLst>
                                </p:cTn>
                              </p:par>
                              <p:par>
                                <p:cTn id="316" presetID="2" presetClass="entr" presetSubtype="4" fill="hold" grpId="0" nodeType="withEffect">
                                  <p:stCondLst>
                                    <p:cond delay="0"/>
                                  </p:stCondLst>
                                  <p:childTnLst>
                                    <p:set>
                                      <p:cBhvr>
                                        <p:cTn id="317" dur="1" fill="hold">
                                          <p:stCondLst>
                                            <p:cond delay="0"/>
                                          </p:stCondLst>
                                        </p:cTn>
                                        <p:tgtEl>
                                          <p:spTgt spid="98"/>
                                        </p:tgtEl>
                                        <p:attrNameLst>
                                          <p:attrName>style.visibility</p:attrName>
                                        </p:attrNameLst>
                                      </p:cBhvr>
                                      <p:to>
                                        <p:strVal val="visible"/>
                                      </p:to>
                                    </p:set>
                                    <p:anim calcmode="lin" valueType="num">
                                      <p:cBhvr additive="base">
                                        <p:cTn id="318" dur="500" fill="hold"/>
                                        <p:tgtEl>
                                          <p:spTgt spid="98"/>
                                        </p:tgtEl>
                                        <p:attrNameLst>
                                          <p:attrName>ppt_x</p:attrName>
                                        </p:attrNameLst>
                                      </p:cBhvr>
                                      <p:tavLst>
                                        <p:tav tm="0">
                                          <p:val>
                                            <p:strVal val="#ppt_x"/>
                                          </p:val>
                                        </p:tav>
                                        <p:tav tm="100000">
                                          <p:val>
                                            <p:strVal val="#ppt_x"/>
                                          </p:val>
                                        </p:tav>
                                      </p:tavLst>
                                    </p:anim>
                                    <p:anim calcmode="lin" valueType="num">
                                      <p:cBhvr additive="base">
                                        <p:cTn id="319" dur="500" fill="hold"/>
                                        <p:tgtEl>
                                          <p:spTgt spid="98"/>
                                        </p:tgtEl>
                                        <p:attrNameLst>
                                          <p:attrName>ppt_y</p:attrName>
                                        </p:attrNameLst>
                                      </p:cBhvr>
                                      <p:tavLst>
                                        <p:tav tm="0">
                                          <p:val>
                                            <p:strVal val="1+#ppt_h/2"/>
                                          </p:val>
                                        </p:tav>
                                        <p:tav tm="100000">
                                          <p:val>
                                            <p:strVal val="#ppt_y"/>
                                          </p:val>
                                        </p:tav>
                                      </p:tavLst>
                                    </p:anim>
                                  </p:childTnLst>
                                </p:cTn>
                              </p:par>
                              <p:par>
                                <p:cTn id="320" presetID="2" presetClass="entr" presetSubtype="4" fill="hold" grpId="0" nodeType="withEffect">
                                  <p:stCondLst>
                                    <p:cond delay="0"/>
                                  </p:stCondLst>
                                  <p:childTnLst>
                                    <p:set>
                                      <p:cBhvr>
                                        <p:cTn id="321" dur="1" fill="hold">
                                          <p:stCondLst>
                                            <p:cond delay="0"/>
                                          </p:stCondLst>
                                        </p:cTn>
                                        <p:tgtEl>
                                          <p:spTgt spid="99"/>
                                        </p:tgtEl>
                                        <p:attrNameLst>
                                          <p:attrName>style.visibility</p:attrName>
                                        </p:attrNameLst>
                                      </p:cBhvr>
                                      <p:to>
                                        <p:strVal val="visible"/>
                                      </p:to>
                                    </p:set>
                                    <p:anim calcmode="lin" valueType="num">
                                      <p:cBhvr additive="base">
                                        <p:cTn id="322" dur="500" fill="hold"/>
                                        <p:tgtEl>
                                          <p:spTgt spid="99"/>
                                        </p:tgtEl>
                                        <p:attrNameLst>
                                          <p:attrName>ppt_x</p:attrName>
                                        </p:attrNameLst>
                                      </p:cBhvr>
                                      <p:tavLst>
                                        <p:tav tm="0">
                                          <p:val>
                                            <p:strVal val="#ppt_x"/>
                                          </p:val>
                                        </p:tav>
                                        <p:tav tm="100000">
                                          <p:val>
                                            <p:strVal val="#ppt_x"/>
                                          </p:val>
                                        </p:tav>
                                      </p:tavLst>
                                    </p:anim>
                                    <p:anim calcmode="lin" valueType="num">
                                      <p:cBhvr additive="base">
                                        <p:cTn id="323" dur="500" fill="hold"/>
                                        <p:tgtEl>
                                          <p:spTgt spid="99"/>
                                        </p:tgtEl>
                                        <p:attrNameLst>
                                          <p:attrName>ppt_y</p:attrName>
                                        </p:attrNameLst>
                                      </p:cBhvr>
                                      <p:tavLst>
                                        <p:tav tm="0">
                                          <p:val>
                                            <p:strVal val="1+#ppt_h/2"/>
                                          </p:val>
                                        </p:tav>
                                        <p:tav tm="100000">
                                          <p:val>
                                            <p:strVal val="#ppt_y"/>
                                          </p:val>
                                        </p:tav>
                                      </p:tavLst>
                                    </p:anim>
                                  </p:childTnLst>
                                </p:cTn>
                              </p:par>
                              <p:par>
                                <p:cTn id="324" presetID="2" presetClass="entr" presetSubtype="4" fill="hold" grpId="0" nodeType="withEffect">
                                  <p:stCondLst>
                                    <p:cond delay="0"/>
                                  </p:stCondLst>
                                  <p:childTnLst>
                                    <p:set>
                                      <p:cBhvr>
                                        <p:cTn id="325" dur="1" fill="hold">
                                          <p:stCondLst>
                                            <p:cond delay="0"/>
                                          </p:stCondLst>
                                        </p:cTn>
                                        <p:tgtEl>
                                          <p:spTgt spid="100"/>
                                        </p:tgtEl>
                                        <p:attrNameLst>
                                          <p:attrName>style.visibility</p:attrName>
                                        </p:attrNameLst>
                                      </p:cBhvr>
                                      <p:to>
                                        <p:strVal val="visible"/>
                                      </p:to>
                                    </p:set>
                                    <p:anim calcmode="lin" valueType="num">
                                      <p:cBhvr additive="base">
                                        <p:cTn id="326" dur="500" fill="hold"/>
                                        <p:tgtEl>
                                          <p:spTgt spid="100"/>
                                        </p:tgtEl>
                                        <p:attrNameLst>
                                          <p:attrName>ppt_x</p:attrName>
                                        </p:attrNameLst>
                                      </p:cBhvr>
                                      <p:tavLst>
                                        <p:tav tm="0">
                                          <p:val>
                                            <p:strVal val="#ppt_x"/>
                                          </p:val>
                                        </p:tav>
                                        <p:tav tm="100000">
                                          <p:val>
                                            <p:strVal val="#ppt_x"/>
                                          </p:val>
                                        </p:tav>
                                      </p:tavLst>
                                    </p:anim>
                                    <p:anim calcmode="lin" valueType="num">
                                      <p:cBhvr additive="base">
                                        <p:cTn id="327" dur="500" fill="hold"/>
                                        <p:tgtEl>
                                          <p:spTgt spid="100"/>
                                        </p:tgtEl>
                                        <p:attrNameLst>
                                          <p:attrName>ppt_y</p:attrName>
                                        </p:attrNameLst>
                                      </p:cBhvr>
                                      <p:tavLst>
                                        <p:tav tm="0">
                                          <p:val>
                                            <p:strVal val="1+#ppt_h/2"/>
                                          </p:val>
                                        </p:tav>
                                        <p:tav tm="100000">
                                          <p:val>
                                            <p:strVal val="#ppt_y"/>
                                          </p:val>
                                        </p:tav>
                                      </p:tavLst>
                                    </p:anim>
                                  </p:childTnLst>
                                </p:cTn>
                              </p:par>
                              <p:par>
                                <p:cTn id="328" presetID="2" presetClass="entr" presetSubtype="4" fill="hold" grpId="0" nodeType="withEffect">
                                  <p:stCondLst>
                                    <p:cond delay="0"/>
                                  </p:stCondLst>
                                  <p:childTnLst>
                                    <p:set>
                                      <p:cBhvr>
                                        <p:cTn id="329" dur="1" fill="hold">
                                          <p:stCondLst>
                                            <p:cond delay="0"/>
                                          </p:stCondLst>
                                        </p:cTn>
                                        <p:tgtEl>
                                          <p:spTgt spid="101"/>
                                        </p:tgtEl>
                                        <p:attrNameLst>
                                          <p:attrName>style.visibility</p:attrName>
                                        </p:attrNameLst>
                                      </p:cBhvr>
                                      <p:to>
                                        <p:strVal val="visible"/>
                                      </p:to>
                                    </p:set>
                                    <p:anim calcmode="lin" valueType="num">
                                      <p:cBhvr additive="base">
                                        <p:cTn id="330" dur="500" fill="hold"/>
                                        <p:tgtEl>
                                          <p:spTgt spid="101"/>
                                        </p:tgtEl>
                                        <p:attrNameLst>
                                          <p:attrName>ppt_x</p:attrName>
                                        </p:attrNameLst>
                                      </p:cBhvr>
                                      <p:tavLst>
                                        <p:tav tm="0">
                                          <p:val>
                                            <p:strVal val="#ppt_x"/>
                                          </p:val>
                                        </p:tav>
                                        <p:tav tm="100000">
                                          <p:val>
                                            <p:strVal val="#ppt_x"/>
                                          </p:val>
                                        </p:tav>
                                      </p:tavLst>
                                    </p:anim>
                                    <p:anim calcmode="lin" valueType="num">
                                      <p:cBhvr additive="base">
                                        <p:cTn id="331" dur="500" fill="hold"/>
                                        <p:tgtEl>
                                          <p:spTgt spid="101"/>
                                        </p:tgtEl>
                                        <p:attrNameLst>
                                          <p:attrName>ppt_y</p:attrName>
                                        </p:attrNameLst>
                                      </p:cBhvr>
                                      <p:tavLst>
                                        <p:tav tm="0">
                                          <p:val>
                                            <p:strVal val="1+#ppt_h/2"/>
                                          </p:val>
                                        </p:tav>
                                        <p:tav tm="100000">
                                          <p:val>
                                            <p:strVal val="#ppt_y"/>
                                          </p:val>
                                        </p:tav>
                                      </p:tavLst>
                                    </p:anim>
                                  </p:childTnLst>
                                </p:cTn>
                              </p:par>
                              <p:par>
                                <p:cTn id="332" presetID="2" presetClass="entr" presetSubtype="4" fill="hold" grpId="0" nodeType="withEffect">
                                  <p:stCondLst>
                                    <p:cond delay="0"/>
                                  </p:stCondLst>
                                  <p:childTnLst>
                                    <p:set>
                                      <p:cBhvr>
                                        <p:cTn id="333" dur="1" fill="hold">
                                          <p:stCondLst>
                                            <p:cond delay="0"/>
                                          </p:stCondLst>
                                        </p:cTn>
                                        <p:tgtEl>
                                          <p:spTgt spid="102"/>
                                        </p:tgtEl>
                                        <p:attrNameLst>
                                          <p:attrName>style.visibility</p:attrName>
                                        </p:attrNameLst>
                                      </p:cBhvr>
                                      <p:to>
                                        <p:strVal val="visible"/>
                                      </p:to>
                                    </p:set>
                                    <p:anim calcmode="lin" valueType="num">
                                      <p:cBhvr additive="base">
                                        <p:cTn id="334" dur="500" fill="hold"/>
                                        <p:tgtEl>
                                          <p:spTgt spid="102"/>
                                        </p:tgtEl>
                                        <p:attrNameLst>
                                          <p:attrName>ppt_x</p:attrName>
                                        </p:attrNameLst>
                                      </p:cBhvr>
                                      <p:tavLst>
                                        <p:tav tm="0">
                                          <p:val>
                                            <p:strVal val="#ppt_x"/>
                                          </p:val>
                                        </p:tav>
                                        <p:tav tm="100000">
                                          <p:val>
                                            <p:strVal val="#ppt_x"/>
                                          </p:val>
                                        </p:tav>
                                      </p:tavLst>
                                    </p:anim>
                                    <p:anim calcmode="lin" valueType="num">
                                      <p:cBhvr additive="base">
                                        <p:cTn id="335" dur="500" fill="hold"/>
                                        <p:tgtEl>
                                          <p:spTgt spid="102"/>
                                        </p:tgtEl>
                                        <p:attrNameLst>
                                          <p:attrName>ppt_y</p:attrName>
                                        </p:attrNameLst>
                                      </p:cBhvr>
                                      <p:tavLst>
                                        <p:tav tm="0">
                                          <p:val>
                                            <p:strVal val="1+#ppt_h/2"/>
                                          </p:val>
                                        </p:tav>
                                        <p:tav tm="100000">
                                          <p:val>
                                            <p:strVal val="#ppt_y"/>
                                          </p:val>
                                        </p:tav>
                                      </p:tavLst>
                                    </p:anim>
                                  </p:childTnLst>
                                </p:cTn>
                              </p:par>
                              <p:par>
                                <p:cTn id="336" presetID="2" presetClass="entr" presetSubtype="4" fill="hold" grpId="0" nodeType="withEffect">
                                  <p:stCondLst>
                                    <p:cond delay="0"/>
                                  </p:stCondLst>
                                  <p:childTnLst>
                                    <p:set>
                                      <p:cBhvr>
                                        <p:cTn id="337" dur="1" fill="hold">
                                          <p:stCondLst>
                                            <p:cond delay="0"/>
                                          </p:stCondLst>
                                        </p:cTn>
                                        <p:tgtEl>
                                          <p:spTgt spid="103"/>
                                        </p:tgtEl>
                                        <p:attrNameLst>
                                          <p:attrName>style.visibility</p:attrName>
                                        </p:attrNameLst>
                                      </p:cBhvr>
                                      <p:to>
                                        <p:strVal val="visible"/>
                                      </p:to>
                                    </p:set>
                                    <p:anim calcmode="lin" valueType="num">
                                      <p:cBhvr additive="base">
                                        <p:cTn id="338" dur="500" fill="hold"/>
                                        <p:tgtEl>
                                          <p:spTgt spid="103"/>
                                        </p:tgtEl>
                                        <p:attrNameLst>
                                          <p:attrName>ppt_x</p:attrName>
                                        </p:attrNameLst>
                                      </p:cBhvr>
                                      <p:tavLst>
                                        <p:tav tm="0">
                                          <p:val>
                                            <p:strVal val="#ppt_x"/>
                                          </p:val>
                                        </p:tav>
                                        <p:tav tm="100000">
                                          <p:val>
                                            <p:strVal val="#ppt_x"/>
                                          </p:val>
                                        </p:tav>
                                      </p:tavLst>
                                    </p:anim>
                                    <p:anim calcmode="lin" valueType="num">
                                      <p:cBhvr additive="base">
                                        <p:cTn id="339" dur="500" fill="hold"/>
                                        <p:tgtEl>
                                          <p:spTgt spid="103"/>
                                        </p:tgtEl>
                                        <p:attrNameLst>
                                          <p:attrName>ppt_y</p:attrName>
                                        </p:attrNameLst>
                                      </p:cBhvr>
                                      <p:tavLst>
                                        <p:tav tm="0">
                                          <p:val>
                                            <p:strVal val="1+#ppt_h/2"/>
                                          </p:val>
                                        </p:tav>
                                        <p:tav tm="100000">
                                          <p:val>
                                            <p:strVal val="#ppt_y"/>
                                          </p:val>
                                        </p:tav>
                                      </p:tavLst>
                                    </p:anim>
                                  </p:childTnLst>
                                </p:cTn>
                              </p:par>
                              <p:par>
                                <p:cTn id="340" presetID="2" presetClass="entr" presetSubtype="4" fill="hold" grpId="0" nodeType="withEffect">
                                  <p:stCondLst>
                                    <p:cond delay="0"/>
                                  </p:stCondLst>
                                  <p:childTnLst>
                                    <p:set>
                                      <p:cBhvr>
                                        <p:cTn id="341" dur="1" fill="hold">
                                          <p:stCondLst>
                                            <p:cond delay="0"/>
                                          </p:stCondLst>
                                        </p:cTn>
                                        <p:tgtEl>
                                          <p:spTgt spid="104"/>
                                        </p:tgtEl>
                                        <p:attrNameLst>
                                          <p:attrName>style.visibility</p:attrName>
                                        </p:attrNameLst>
                                      </p:cBhvr>
                                      <p:to>
                                        <p:strVal val="visible"/>
                                      </p:to>
                                    </p:set>
                                    <p:anim calcmode="lin" valueType="num">
                                      <p:cBhvr additive="base">
                                        <p:cTn id="342" dur="500" fill="hold"/>
                                        <p:tgtEl>
                                          <p:spTgt spid="104"/>
                                        </p:tgtEl>
                                        <p:attrNameLst>
                                          <p:attrName>ppt_x</p:attrName>
                                        </p:attrNameLst>
                                      </p:cBhvr>
                                      <p:tavLst>
                                        <p:tav tm="0">
                                          <p:val>
                                            <p:strVal val="#ppt_x"/>
                                          </p:val>
                                        </p:tav>
                                        <p:tav tm="100000">
                                          <p:val>
                                            <p:strVal val="#ppt_x"/>
                                          </p:val>
                                        </p:tav>
                                      </p:tavLst>
                                    </p:anim>
                                    <p:anim calcmode="lin" valueType="num">
                                      <p:cBhvr additive="base">
                                        <p:cTn id="343" dur="500" fill="hold"/>
                                        <p:tgtEl>
                                          <p:spTgt spid="104"/>
                                        </p:tgtEl>
                                        <p:attrNameLst>
                                          <p:attrName>ppt_y</p:attrName>
                                        </p:attrNameLst>
                                      </p:cBhvr>
                                      <p:tavLst>
                                        <p:tav tm="0">
                                          <p:val>
                                            <p:strVal val="1+#ppt_h/2"/>
                                          </p:val>
                                        </p:tav>
                                        <p:tav tm="100000">
                                          <p:val>
                                            <p:strVal val="#ppt_y"/>
                                          </p:val>
                                        </p:tav>
                                      </p:tavLst>
                                    </p:anim>
                                  </p:childTnLst>
                                </p:cTn>
                              </p:par>
                              <p:par>
                                <p:cTn id="344" presetID="2" presetClass="entr" presetSubtype="4" fill="hold" grpId="0" nodeType="withEffect">
                                  <p:stCondLst>
                                    <p:cond delay="0"/>
                                  </p:stCondLst>
                                  <p:childTnLst>
                                    <p:set>
                                      <p:cBhvr>
                                        <p:cTn id="345" dur="1" fill="hold">
                                          <p:stCondLst>
                                            <p:cond delay="0"/>
                                          </p:stCondLst>
                                        </p:cTn>
                                        <p:tgtEl>
                                          <p:spTgt spid="105"/>
                                        </p:tgtEl>
                                        <p:attrNameLst>
                                          <p:attrName>style.visibility</p:attrName>
                                        </p:attrNameLst>
                                      </p:cBhvr>
                                      <p:to>
                                        <p:strVal val="visible"/>
                                      </p:to>
                                    </p:set>
                                    <p:anim calcmode="lin" valueType="num">
                                      <p:cBhvr additive="base">
                                        <p:cTn id="346" dur="500" fill="hold"/>
                                        <p:tgtEl>
                                          <p:spTgt spid="105"/>
                                        </p:tgtEl>
                                        <p:attrNameLst>
                                          <p:attrName>ppt_x</p:attrName>
                                        </p:attrNameLst>
                                      </p:cBhvr>
                                      <p:tavLst>
                                        <p:tav tm="0">
                                          <p:val>
                                            <p:strVal val="#ppt_x"/>
                                          </p:val>
                                        </p:tav>
                                        <p:tav tm="100000">
                                          <p:val>
                                            <p:strVal val="#ppt_x"/>
                                          </p:val>
                                        </p:tav>
                                      </p:tavLst>
                                    </p:anim>
                                    <p:anim calcmode="lin" valueType="num">
                                      <p:cBhvr additive="base">
                                        <p:cTn id="347" dur="500" fill="hold"/>
                                        <p:tgtEl>
                                          <p:spTgt spid="105"/>
                                        </p:tgtEl>
                                        <p:attrNameLst>
                                          <p:attrName>ppt_y</p:attrName>
                                        </p:attrNameLst>
                                      </p:cBhvr>
                                      <p:tavLst>
                                        <p:tav tm="0">
                                          <p:val>
                                            <p:strVal val="1+#ppt_h/2"/>
                                          </p:val>
                                        </p:tav>
                                        <p:tav tm="100000">
                                          <p:val>
                                            <p:strVal val="#ppt_y"/>
                                          </p:val>
                                        </p:tav>
                                      </p:tavLst>
                                    </p:anim>
                                  </p:childTnLst>
                                </p:cTn>
                              </p:par>
                              <p:par>
                                <p:cTn id="348" presetID="2" presetClass="entr" presetSubtype="4" fill="hold" grpId="0" nodeType="withEffect">
                                  <p:stCondLst>
                                    <p:cond delay="0"/>
                                  </p:stCondLst>
                                  <p:childTnLst>
                                    <p:set>
                                      <p:cBhvr>
                                        <p:cTn id="349" dur="1" fill="hold">
                                          <p:stCondLst>
                                            <p:cond delay="0"/>
                                          </p:stCondLst>
                                        </p:cTn>
                                        <p:tgtEl>
                                          <p:spTgt spid="106"/>
                                        </p:tgtEl>
                                        <p:attrNameLst>
                                          <p:attrName>style.visibility</p:attrName>
                                        </p:attrNameLst>
                                      </p:cBhvr>
                                      <p:to>
                                        <p:strVal val="visible"/>
                                      </p:to>
                                    </p:set>
                                    <p:anim calcmode="lin" valueType="num">
                                      <p:cBhvr additive="base">
                                        <p:cTn id="350" dur="500" fill="hold"/>
                                        <p:tgtEl>
                                          <p:spTgt spid="106"/>
                                        </p:tgtEl>
                                        <p:attrNameLst>
                                          <p:attrName>ppt_x</p:attrName>
                                        </p:attrNameLst>
                                      </p:cBhvr>
                                      <p:tavLst>
                                        <p:tav tm="0">
                                          <p:val>
                                            <p:strVal val="#ppt_x"/>
                                          </p:val>
                                        </p:tav>
                                        <p:tav tm="100000">
                                          <p:val>
                                            <p:strVal val="#ppt_x"/>
                                          </p:val>
                                        </p:tav>
                                      </p:tavLst>
                                    </p:anim>
                                    <p:anim calcmode="lin" valueType="num">
                                      <p:cBhvr additive="base">
                                        <p:cTn id="351" dur="500" fill="hold"/>
                                        <p:tgtEl>
                                          <p:spTgt spid="106"/>
                                        </p:tgtEl>
                                        <p:attrNameLst>
                                          <p:attrName>ppt_y</p:attrName>
                                        </p:attrNameLst>
                                      </p:cBhvr>
                                      <p:tavLst>
                                        <p:tav tm="0">
                                          <p:val>
                                            <p:strVal val="1+#ppt_h/2"/>
                                          </p:val>
                                        </p:tav>
                                        <p:tav tm="100000">
                                          <p:val>
                                            <p:strVal val="#ppt_y"/>
                                          </p:val>
                                        </p:tav>
                                      </p:tavLst>
                                    </p:anim>
                                  </p:childTnLst>
                                </p:cTn>
                              </p:par>
                            </p:childTnLst>
                          </p:cTn>
                        </p:par>
                        <p:par>
                          <p:cTn id="352" fill="hold">
                            <p:stCondLst>
                              <p:cond delay="2850"/>
                            </p:stCondLst>
                            <p:childTnLst>
                              <p:par>
                                <p:cTn id="353" presetID="47" presetClass="entr" presetSubtype="0" fill="hold" grpId="0" nodeType="afterEffect">
                                  <p:stCondLst>
                                    <p:cond delay="0"/>
                                  </p:stCondLst>
                                  <p:childTnLst>
                                    <p:set>
                                      <p:cBhvr>
                                        <p:cTn id="354" dur="1" fill="hold">
                                          <p:stCondLst>
                                            <p:cond delay="0"/>
                                          </p:stCondLst>
                                        </p:cTn>
                                        <p:tgtEl>
                                          <p:spTgt spid="107"/>
                                        </p:tgtEl>
                                        <p:attrNameLst>
                                          <p:attrName>style.visibility</p:attrName>
                                        </p:attrNameLst>
                                      </p:cBhvr>
                                      <p:to>
                                        <p:strVal val="visible"/>
                                      </p:to>
                                    </p:set>
                                    <p:animEffect transition="in" filter="fade">
                                      <p:cBhvr>
                                        <p:cTn id="355" dur="1000"/>
                                        <p:tgtEl>
                                          <p:spTgt spid="107"/>
                                        </p:tgtEl>
                                      </p:cBhvr>
                                    </p:animEffect>
                                    <p:anim calcmode="lin" valueType="num">
                                      <p:cBhvr>
                                        <p:cTn id="356" dur="1000" fill="hold"/>
                                        <p:tgtEl>
                                          <p:spTgt spid="107"/>
                                        </p:tgtEl>
                                        <p:attrNameLst>
                                          <p:attrName>ppt_x</p:attrName>
                                        </p:attrNameLst>
                                      </p:cBhvr>
                                      <p:tavLst>
                                        <p:tav tm="0">
                                          <p:val>
                                            <p:strVal val="#ppt_x"/>
                                          </p:val>
                                        </p:tav>
                                        <p:tav tm="100000">
                                          <p:val>
                                            <p:strVal val="#ppt_x"/>
                                          </p:val>
                                        </p:tav>
                                      </p:tavLst>
                                    </p:anim>
                                    <p:anim calcmode="lin" valueType="num">
                                      <p:cBhvr>
                                        <p:cTn id="357" dur="1000" fill="hold"/>
                                        <p:tgtEl>
                                          <p:spTgt spid="107"/>
                                        </p:tgtEl>
                                        <p:attrNameLst>
                                          <p:attrName>ppt_y</p:attrName>
                                        </p:attrNameLst>
                                      </p:cBhvr>
                                      <p:tavLst>
                                        <p:tav tm="0">
                                          <p:val>
                                            <p:strVal val="#ppt_y-.1"/>
                                          </p:val>
                                        </p:tav>
                                        <p:tav tm="100000">
                                          <p:val>
                                            <p:strVal val="#ppt_y"/>
                                          </p:val>
                                        </p:tav>
                                      </p:tavLst>
                                    </p:anim>
                                  </p:childTnLst>
                                </p:cTn>
                              </p:par>
                            </p:childTnLst>
                          </p:cTn>
                        </p:par>
                        <p:par>
                          <p:cTn id="358" fill="hold">
                            <p:stCondLst>
                              <p:cond delay="3850"/>
                            </p:stCondLst>
                            <p:childTnLst>
                              <p:par>
                                <p:cTn id="359" presetID="22" presetClass="entr" presetSubtype="8" fill="hold" nodeType="afterEffect">
                                  <p:stCondLst>
                                    <p:cond delay="0"/>
                                  </p:stCondLst>
                                  <p:childTnLst>
                                    <p:set>
                                      <p:cBhvr>
                                        <p:cTn id="360" dur="1" fill="hold">
                                          <p:stCondLst>
                                            <p:cond delay="0"/>
                                          </p:stCondLst>
                                        </p:cTn>
                                        <p:tgtEl>
                                          <p:spTgt spid="108"/>
                                        </p:tgtEl>
                                        <p:attrNameLst>
                                          <p:attrName>style.visibility</p:attrName>
                                        </p:attrNameLst>
                                      </p:cBhvr>
                                      <p:to>
                                        <p:strVal val="visible"/>
                                      </p:to>
                                    </p:set>
                                    <p:animEffect transition="in" filter="wipe(left)">
                                      <p:cBhvr>
                                        <p:cTn id="361" dur="500"/>
                                        <p:tgtEl>
                                          <p:spTgt spid="108"/>
                                        </p:tgtEl>
                                      </p:cBhvr>
                                    </p:animEffect>
                                  </p:childTnLst>
                                </p:cTn>
                              </p:par>
                            </p:childTnLst>
                          </p:cTn>
                        </p:par>
                        <p:par>
                          <p:cTn id="362" fill="hold">
                            <p:stCondLst>
                              <p:cond delay="4350"/>
                            </p:stCondLst>
                            <p:childTnLst>
                              <p:par>
                                <p:cTn id="363" presetID="22" presetClass="entr" presetSubtype="8" fill="hold" grpId="0" nodeType="afterEffect">
                                  <p:stCondLst>
                                    <p:cond delay="0"/>
                                  </p:stCondLst>
                                  <p:childTnLst>
                                    <p:set>
                                      <p:cBhvr>
                                        <p:cTn id="364" dur="1" fill="hold">
                                          <p:stCondLst>
                                            <p:cond delay="0"/>
                                          </p:stCondLst>
                                        </p:cTn>
                                        <p:tgtEl>
                                          <p:spTgt spid="109"/>
                                        </p:tgtEl>
                                        <p:attrNameLst>
                                          <p:attrName>style.visibility</p:attrName>
                                        </p:attrNameLst>
                                      </p:cBhvr>
                                      <p:to>
                                        <p:strVal val="visible"/>
                                      </p:to>
                                    </p:set>
                                    <p:animEffect transition="in" filter="wipe(left)">
                                      <p:cBhvr>
                                        <p:cTn id="365" dur="500"/>
                                        <p:tgtEl>
                                          <p:spTgt spid="109"/>
                                        </p:tgtEl>
                                      </p:cBhvr>
                                    </p:animEffect>
                                  </p:childTnLst>
                                </p:cTn>
                              </p:par>
                              <p:par>
                                <p:cTn id="366" presetID="22" presetClass="entr" presetSubtype="8" fill="hold" grpId="0" nodeType="withEffect">
                                  <p:stCondLst>
                                    <p:cond delay="0"/>
                                  </p:stCondLst>
                                  <p:childTnLst>
                                    <p:set>
                                      <p:cBhvr>
                                        <p:cTn id="367" dur="1" fill="hold">
                                          <p:stCondLst>
                                            <p:cond delay="0"/>
                                          </p:stCondLst>
                                        </p:cTn>
                                        <p:tgtEl>
                                          <p:spTgt spid="110"/>
                                        </p:tgtEl>
                                        <p:attrNameLst>
                                          <p:attrName>style.visibility</p:attrName>
                                        </p:attrNameLst>
                                      </p:cBhvr>
                                      <p:to>
                                        <p:strVal val="visible"/>
                                      </p:to>
                                    </p:set>
                                    <p:animEffect transition="in" filter="wipe(left)">
                                      <p:cBhvr>
                                        <p:cTn id="368" dur="500"/>
                                        <p:tgtEl>
                                          <p:spTgt spid="110"/>
                                        </p:tgtEl>
                                      </p:cBhvr>
                                    </p:animEffect>
                                  </p:childTnLst>
                                </p:cTn>
                              </p:par>
                            </p:childTnLst>
                          </p:cTn>
                        </p:par>
                        <p:par>
                          <p:cTn id="369" fill="hold">
                            <p:stCondLst>
                              <p:cond delay="4850"/>
                            </p:stCondLst>
                            <p:childTnLst>
                              <p:par>
                                <p:cTn id="370" presetID="47" presetClass="entr" presetSubtype="0" fill="hold" grpId="0" nodeType="afterEffect">
                                  <p:stCondLst>
                                    <p:cond delay="0"/>
                                  </p:stCondLst>
                                  <p:childTnLst>
                                    <p:set>
                                      <p:cBhvr>
                                        <p:cTn id="371" dur="1" fill="hold">
                                          <p:stCondLst>
                                            <p:cond delay="0"/>
                                          </p:stCondLst>
                                        </p:cTn>
                                        <p:tgtEl>
                                          <p:spTgt spid="111"/>
                                        </p:tgtEl>
                                        <p:attrNameLst>
                                          <p:attrName>style.visibility</p:attrName>
                                        </p:attrNameLst>
                                      </p:cBhvr>
                                      <p:to>
                                        <p:strVal val="visible"/>
                                      </p:to>
                                    </p:set>
                                    <p:animEffect transition="in" filter="fade">
                                      <p:cBhvr>
                                        <p:cTn id="372" dur="1000"/>
                                        <p:tgtEl>
                                          <p:spTgt spid="111"/>
                                        </p:tgtEl>
                                      </p:cBhvr>
                                    </p:animEffect>
                                    <p:anim calcmode="lin" valueType="num">
                                      <p:cBhvr>
                                        <p:cTn id="373" dur="1000" fill="hold"/>
                                        <p:tgtEl>
                                          <p:spTgt spid="111"/>
                                        </p:tgtEl>
                                        <p:attrNameLst>
                                          <p:attrName>ppt_x</p:attrName>
                                        </p:attrNameLst>
                                      </p:cBhvr>
                                      <p:tavLst>
                                        <p:tav tm="0">
                                          <p:val>
                                            <p:strVal val="#ppt_x"/>
                                          </p:val>
                                        </p:tav>
                                        <p:tav tm="100000">
                                          <p:val>
                                            <p:strVal val="#ppt_x"/>
                                          </p:val>
                                        </p:tav>
                                      </p:tavLst>
                                    </p:anim>
                                    <p:anim calcmode="lin" valueType="num">
                                      <p:cBhvr>
                                        <p:cTn id="374" dur="1000" fill="hold"/>
                                        <p:tgtEl>
                                          <p:spTgt spid="111"/>
                                        </p:tgtEl>
                                        <p:attrNameLst>
                                          <p:attrName>ppt_y</p:attrName>
                                        </p:attrNameLst>
                                      </p:cBhvr>
                                      <p:tavLst>
                                        <p:tav tm="0">
                                          <p:val>
                                            <p:strVal val="#ppt_y-.1"/>
                                          </p:val>
                                        </p:tav>
                                        <p:tav tm="100000">
                                          <p:val>
                                            <p:strVal val="#ppt_y"/>
                                          </p:val>
                                        </p:tav>
                                      </p:tavLst>
                                    </p:anim>
                                  </p:childTnLst>
                                </p:cTn>
                              </p:par>
                            </p:childTnLst>
                          </p:cTn>
                        </p:par>
                        <p:par>
                          <p:cTn id="375" fill="hold">
                            <p:stCondLst>
                              <p:cond delay="5850"/>
                            </p:stCondLst>
                            <p:childTnLst>
                              <p:par>
                                <p:cTn id="376" presetID="22" presetClass="entr" presetSubtype="8" fill="hold" nodeType="afterEffect">
                                  <p:stCondLst>
                                    <p:cond delay="0"/>
                                  </p:stCondLst>
                                  <p:childTnLst>
                                    <p:set>
                                      <p:cBhvr>
                                        <p:cTn id="377" dur="1" fill="hold">
                                          <p:stCondLst>
                                            <p:cond delay="0"/>
                                          </p:stCondLst>
                                        </p:cTn>
                                        <p:tgtEl>
                                          <p:spTgt spid="112"/>
                                        </p:tgtEl>
                                        <p:attrNameLst>
                                          <p:attrName>style.visibility</p:attrName>
                                        </p:attrNameLst>
                                      </p:cBhvr>
                                      <p:to>
                                        <p:strVal val="visible"/>
                                      </p:to>
                                    </p:set>
                                    <p:animEffect transition="in" filter="wipe(left)">
                                      <p:cBhvr>
                                        <p:cTn id="378" dur="500"/>
                                        <p:tgtEl>
                                          <p:spTgt spid="112"/>
                                        </p:tgtEl>
                                      </p:cBhvr>
                                    </p:animEffect>
                                  </p:childTnLst>
                                </p:cTn>
                              </p:par>
                            </p:childTnLst>
                          </p:cTn>
                        </p:par>
                        <p:par>
                          <p:cTn id="379" fill="hold">
                            <p:stCondLst>
                              <p:cond delay="6350"/>
                            </p:stCondLst>
                            <p:childTnLst>
                              <p:par>
                                <p:cTn id="380" presetID="22" presetClass="entr" presetSubtype="8" fill="hold" grpId="0" nodeType="afterEffect">
                                  <p:stCondLst>
                                    <p:cond delay="0"/>
                                  </p:stCondLst>
                                  <p:childTnLst>
                                    <p:set>
                                      <p:cBhvr>
                                        <p:cTn id="381" dur="1" fill="hold">
                                          <p:stCondLst>
                                            <p:cond delay="0"/>
                                          </p:stCondLst>
                                        </p:cTn>
                                        <p:tgtEl>
                                          <p:spTgt spid="113"/>
                                        </p:tgtEl>
                                        <p:attrNameLst>
                                          <p:attrName>style.visibility</p:attrName>
                                        </p:attrNameLst>
                                      </p:cBhvr>
                                      <p:to>
                                        <p:strVal val="visible"/>
                                      </p:to>
                                    </p:set>
                                    <p:animEffect transition="in" filter="wipe(left)">
                                      <p:cBhvr>
                                        <p:cTn id="382" dur="500"/>
                                        <p:tgtEl>
                                          <p:spTgt spid="113"/>
                                        </p:tgtEl>
                                      </p:cBhvr>
                                    </p:animEffect>
                                  </p:childTnLst>
                                </p:cTn>
                              </p:par>
                              <p:par>
                                <p:cTn id="383" presetID="22" presetClass="entr" presetSubtype="8" fill="hold" grpId="0" nodeType="withEffect">
                                  <p:stCondLst>
                                    <p:cond delay="0"/>
                                  </p:stCondLst>
                                  <p:childTnLst>
                                    <p:set>
                                      <p:cBhvr>
                                        <p:cTn id="384" dur="1" fill="hold">
                                          <p:stCondLst>
                                            <p:cond delay="0"/>
                                          </p:stCondLst>
                                        </p:cTn>
                                        <p:tgtEl>
                                          <p:spTgt spid="114"/>
                                        </p:tgtEl>
                                        <p:attrNameLst>
                                          <p:attrName>style.visibility</p:attrName>
                                        </p:attrNameLst>
                                      </p:cBhvr>
                                      <p:to>
                                        <p:strVal val="visible"/>
                                      </p:to>
                                    </p:set>
                                    <p:animEffect transition="in" filter="wipe(left)">
                                      <p:cBhvr>
                                        <p:cTn id="385" dur="500"/>
                                        <p:tgtEl>
                                          <p:spTgt spid="114"/>
                                        </p:tgtEl>
                                      </p:cBhvr>
                                    </p:animEffect>
                                  </p:childTnLst>
                                </p:cTn>
                              </p:par>
                            </p:childTnLst>
                          </p:cTn>
                        </p:par>
                        <p:par>
                          <p:cTn id="386" fill="hold">
                            <p:stCondLst>
                              <p:cond delay="6850"/>
                            </p:stCondLst>
                            <p:childTnLst>
                              <p:par>
                                <p:cTn id="387" presetID="47" presetClass="entr" presetSubtype="0" fill="hold" grpId="0" nodeType="afterEffect">
                                  <p:stCondLst>
                                    <p:cond delay="0"/>
                                  </p:stCondLst>
                                  <p:childTnLst>
                                    <p:set>
                                      <p:cBhvr>
                                        <p:cTn id="388" dur="1" fill="hold">
                                          <p:stCondLst>
                                            <p:cond delay="0"/>
                                          </p:stCondLst>
                                        </p:cTn>
                                        <p:tgtEl>
                                          <p:spTgt spid="115"/>
                                        </p:tgtEl>
                                        <p:attrNameLst>
                                          <p:attrName>style.visibility</p:attrName>
                                        </p:attrNameLst>
                                      </p:cBhvr>
                                      <p:to>
                                        <p:strVal val="visible"/>
                                      </p:to>
                                    </p:set>
                                    <p:animEffect transition="in" filter="fade">
                                      <p:cBhvr>
                                        <p:cTn id="389" dur="1000"/>
                                        <p:tgtEl>
                                          <p:spTgt spid="115"/>
                                        </p:tgtEl>
                                      </p:cBhvr>
                                    </p:animEffect>
                                    <p:anim calcmode="lin" valueType="num">
                                      <p:cBhvr>
                                        <p:cTn id="390" dur="1000" fill="hold"/>
                                        <p:tgtEl>
                                          <p:spTgt spid="115"/>
                                        </p:tgtEl>
                                        <p:attrNameLst>
                                          <p:attrName>ppt_x</p:attrName>
                                        </p:attrNameLst>
                                      </p:cBhvr>
                                      <p:tavLst>
                                        <p:tav tm="0">
                                          <p:val>
                                            <p:strVal val="#ppt_x"/>
                                          </p:val>
                                        </p:tav>
                                        <p:tav tm="100000">
                                          <p:val>
                                            <p:strVal val="#ppt_x"/>
                                          </p:val>
                                        </p:tav>
                                      </p:tavLst>
                                    </p:anim>
                                    <p:anim calcmode="lin" valueType="num">
                                      <p:cBhvr>
                                        <p:cTn id="391" dur="1000" fill="hold"/>
                                        <p:tgtEl>
                                          <p:spTgt spid="115"/>
                                        </p:tgtEl>
                                        <p:attrNameLst>
                                          <p:attrName>ppt_y</p:attrName>
                                        </p:attrNameLst>
                                      </p:cBhvr>
                                      <p:tavLst>
                                        <p:tav tm="0">
                                          <p:val>
                                            <p:strVal val="#ppt_y-.1"/>
                                          </p:val>
                                        </p:tav>
                                        <p:tav tm="100000">
                                          <p:val>
                                            <p:strVal val="#ppt_y"/>
                                          </p:val>
                                        </p:tav>
                                      </p:tavLst>
                                    </p:anim>
                                  </p:childTnLst>
                                </p:cTn>
                              </p:par>
                            </p:childTnLst>
                          </p:cTn>
                        </p:par>
                        <p:par>
                          <p:cTn id="392" fill="hold">
                            <p:stCondLst>
                              <p:cond delay="7850"/>
                            </p:stCondLst>
                            <p:childTnLst>
                              <p:par>
                                <p:cTn id="393" presetID="22" presetClass="entr" presetSubtype="8" fill="hold" nodeType="afterEffect">
                                  <p:stCondLst>
                                    <p:cond delay="0"/>
                                  </p:stCondLst>
                                  <p:childTnLst>
                                    <p:set>
                                      <p:cBhvr>
                                        <p:cTn id="394" dur="1" fill="hold">
                                          <p:stCondLst>
                                            <p:cond delay="0"/>
                                          </p:stCondLst>
                                        </p:cTn>
                                        <p:tgtEl>
                                          <p:spTgt spid="116"/>
                                        </p:tgtEl>
                                        <p:attrNameLst>
                                          <p:attrName>style.visibility</p:attrName>
                                        </p:attrNameLst>
                                      </p:cBhvr>
                                      <p:to>
                                        <p:strVal val="visible"/>
                                      </p:to>
                                    </p:set>
                                    <p:animEffect transition="in" filter="wipe(left)">
                                      <p:cBhvr>
                                        <p:cTn id="395" dur="500"/>
                                        <p:tgtEl>
                                          <p:spTgt spid="116"/>
                                        </p:tgtEl>
                                      </p:cBhvr>
                                    </p:animEffect>
                                  </p:childTnLst>
                                </p:cTn>
                              </p:par>
                            </p:childTnLst>
                          </p:cTn>
                        </p:par>
                        <p:par>
                          <p:cTn id="396" fill="hold">
                            <p:stCondLst>
                              <p:cond delay="8350"/>
                            </p:stCondLst>
                            <p:childTnLst>
                              <p:par>
                                <p:cTn id="397" presetID="22" presetClass="entr" presetSubtype="8" fill="hold" grpId="0" nodeType="afterEffect">
                                  <p:stCondLst>
                                    <p:cond delay="0"/>
                                  </p:stCondLst>
                                  <p:childTnLst>
                                    <p:set>
                                      <p:cBhvr>
                                        <p:cTn id="398" dur="1" fill="hold">
                                          <p:stCondLst>
                                            <p:cond delay="0"/>
                                          </p:stCondLst>
                                        </p:cTn>
                                        <p:tgtEl>
                                          <p:spTgt spid="117"/>
                                        </p:tgtEl>
                                        <p:attrNameLst>
                                          <p:attrName>style.visibility</p:attrName>
                                        </p:attrNameLst>
                                      </p:cBhvr>
                                      <p:to>
                                        <p:strVal val="visible"/>
                                      </p:to>
                                    </p:set>
                                    <p:animEffect transition="in" filter="wipe(left)">
                                      <p:cBhvr>
                                        <p:cTn id="399" dur="500"/>
                                        <p:tgtEl>
                                          <p:spTgt spid="117"/>
                                        </p:tgtEl>
                                      </p:cBhvr>
                                    </p:animEffect>
                                  </p:childTnLst>
                                </p:cTn>
                              </p:par>
                              <p:par>
                                <p:cTn id="400" presetID="22" presetClass="entr" presetSubtype="8" fill="hold" grpId="0" nodeType="withEffect">
                                  <p:stCondLst>
                                    <p:cond delay="0"/>
                                  </p:stCondLst>
                                  <p:childTnLst>
                                    <p:set>
                                      <p:cBhvr>
                                        <p:cTn id="401" dur="1" fill="hold">
                                          <p:stCondLst>
                                            <p:cond delay="0"/>
                                          </p:stCondLst>
                                        </p:cTn>
                                        <p:tgtEl>
                                          <p:spTgt spid="118"/>
                                        </p:tgtEl>
                                        <p:attrNameLst>
                                          <p:attrName>style.visibility</p:attrName>
                                        </p:attrNameLst>
                                      </p:cBhvr>
                                      <p:to>
                                        <p:strVal val="visible"/>
                                      </p:to>
                                    </p:set>
                                    <p:animEffect transition="in" filter="wipe(left)">
                                      <p:cBhvr>
                                        <p:cTn id="402" dur="500"/>
                                        <p:tgtEl>
                                          <p:spTgt spid="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48" grpId="0" animBg="1"/>
      <p:bldP spid="49" grpId="0" animBg="1"/>
      <p:bldP spid="50" grpId="0" animBg="1"/>
      <p:bldP spid="51" grpId="0" animBg="1"/>
      <p:bldP spid="52" grpId="0" animBg="1"/>
      <p:bldP spid="53" grpId="0" animBg="1"/>
      <p:bldP spid="54" grpId="0" animBg="1"/>
      <p:bldP spid="55" grpId="0" animBg="1"/>
      <p:bldP spid="56"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9" grpId="0"/>
      <p:bldP spid="110" grpId="0"/>
      <p:bldP spid="111" grpId="0" animBg="1"/>
      <p:bldP spid="113" grpId="0"/>
      <p:bldP spid="114" grpId="0"/>
      <p:bldP spid="115" grpId="0" animBg="1"/>
      <p:bldP spid="117" grpId="0"/>
      <p:bldP spid="11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6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563638"/>
            <a:ext cx="9165729" cy="2088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组合 2"/>
          <p:cNvGrpSpPr/>
          <p:nvPr/>
        </p:nvGrpSpPr>
        <p:grpSpPr>
          <a:xfrm>
            <a:off x="2110814" y="1923678"/>
            <a:ext cx="1441001" cy="1441002"/>
            <a:chOff x="3720555" y="1275606"/>
            <a:chExt cx="1441001" cy="1441002"/>
          </a:xfrm>
        </p:grpSpPr>
        <p:sp>
          <p:nvSpPr>
            <p:cNvPr id="4" name="椭圆 3"/>
            <p:cNvSpPr/>
            <p:nvPr/>
          </p:nvSpPr>
          <p:spPr>
            <a:xfrm>
              <a:off x="3720555" y="1275606"/>
              <a:ext cx="1441001" cy="144100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5" name="KSO_Shape"/>
            <p:cNvSpPr>
              <a:spLocks/>
            </p:cNvSpPr>
            <p:nvPr/>
          </p:nvSpPr>
          <p:spPr bwMode="auto">
            <a:xfrm>
              <a:off x="4152603" y="1585350"/>
              <a:ext cx="608597" cy="770376"/>
            </a:xfrm>
            <a:custGeom>
              <a:avLst/>
              <a:gdLst>
                <a:gd name="T0" fmla="*/ 508479 w 1679575"/>
                <a:gd name="T1" fmla="*/ 933537 h 2125662"/>
                <a:gd name="T2" fmla="*/ 645344 w 1679575"/>
                <a:gd name="T3" fmla="*/ 1004349 h 2125662"/>
                <a:gd name="T4" fmla="*/ 637947 w 1679575"/>
                <a:gd name="T5" fmla="*/ 1045870 h 2125662"/>
                <a:gd name="T6" fmla="*/ 629410 w 1679575"/>
                <a:gd name="T7" fmla="*/ 1095637 h 2125662"/>
                <a:gd name="T8" fmla="*/ 645913 w 1679575"/>
                <a:gd name="T9" fmla="*/ 1148533 h 2125662"/>
                <a:gd name="T10" fmla="*/ 923628 w 1679575"/>
                <a:gd name="T11" fmla="*/ 1679766 h 2125662"/>
                <a:gd name="T12" fmla="*/ 886068 w 1679575"/>
                <a:gd name="T13" fmla="*/ 1137442 h 2125662"/>
                <a:gd name="T14" fmla="*/ 896597 w 1679575"/>
                <a:gd name="T15" fmla="*/ 1083408 h 2125662"/>
                <a:gd name="T16" fmla="*/ 885214 w 1679575"/>
                <a:gd name="T17" fmla="*/ 1039044 h 2125662"/>
                <a:gd name="T18" fmla="*/ 917083 w 1679575"/>
                <a:gd name="T19" fmla="*/ 999799 h 2125662"/>
                <a:gd name="T20" fmla="*/ 1048543 w 1679575"/>
                <a:gd name="T21" fmla="*/ 927280 h 2125662"/>
                <a:gd name="T22" fmla="*/ 1168905 w 1679575"/>
                <a:gd name="T23" fmla="*/ 933822 h 2125662"/>
                <a:gd name="T24" fmla="*/ 1257397 w 1679575"/>
                <a:gd name="T25" fmla="*/ 1021128 h 2125662"/>
                <a:gd name="T26" fmla="*/ 1333655 w 1679575"/>
                <a:gd name="T27" fmla="*/ 1118957 h 2125662"/>
                <a:gd name="T28" fmla="*/ 1397392 w 1679575"/>
                <a:gd name="T29" fmla="*/ 1227592 h 2125662"/>
                <a:gd name="T30" fmla="*/ 1446903 w 1679575"/>
                <a:gd name="T31" fmla="*/ 1349025 h 2125662"/>
                <a:gd name="T32" fmla="*/ 1482186 w 1679575"/>
                <a:gd name="T33" fmla="*/ 1483540 h 2125662"/>
                <a:gd name="T34" fmla="*/ 1501820 w 1679575"/>
                <a:gd name="T35" fmla="*/ 1632274 h 2125662"/>
                <a:gd name="T36" fmla="*/ 1439790 w 1679575"/>
                <a:gd name="T37" fmla="*/ 1742331 h 2125662"/>
                <a:gd name="T38" fmla="*/ 1242601 w 1679575"/>
                <a:gd name="T39" fmla="*/ 1826794 h 2125662"/>
                <a:gd name="T40" fmla="*/ 1035738 w 1679575"/>
                <a:gd name="T41" fmla="*/ 1881112 h 2125662"/>
                <a:gd name="T42" fmla="*/ 822331 w 1679575"/>
                <a:gd name="T43" fmla="*/ 1904432 h 2125662"/>
                <a:gd name="T44" fmla="*/ 596403 w 1679575"/>
                <a:gd name="T45" fmla="*/ 1894194 h 2125662"/>
                <a:gd name="T46" fmla="*/ 373036 w 1679575"/>
                <a:gd name="T47" fmla="*/ 1847838 h 2125662"/>
                <a:gd name="T48" fmla="*/ 159344 w 1679575"/>
                <a:gd name="T49" fmla="*/ 1766788 h 2125662"/>
                <a:gd name="T50" fmla="*/ 0 w 1679575"/>
                <a:gd name="T51" fmla="*/ 1676354 h 2125662"/>
                <a:gd name="T52" fmla="*/ 15365 w 1679575"/>
                <a:gd name="T53" fmla="*/ 1518519 h 2125662"/>
                <a:gd name="T54" fmla="*/ 47234 w 1679575"/>
                <a:gd name="T55" fmla="*/ 1376611 h 2125662"/>
                <a:gd name="T56" fmla="*/ 94468 w 1679575"/>
                <a:gd name="T57" fmla="*/ 1249206 h 2125662"/>
                <a:gd name="T58" fmla="*/ 155930 w 1679575"/>
                <a:gd name="T59" fmla="*/ 1135735 h 2125662"/>
                <a:gd name="T60" fmla="*/ 230765 w 1679575"/>
                <a:gd name="T61" fmla="*/ 1035348 h 2125662"/>
                <a:gd name="T62" fmla="*/ 317835 w 1679575"/>
                <a:gd name="T63" fmla="*/ 946334 h 2125662"/>
                <a:gd name="T64" fmla="*/ 427669 w 1679575"/>
                <a:gd name="T65" fmla="*/ 860449 h 2125662"/>
                <a:gd name="T66" fmla="*/ 831848 w 1679575"/>
                <a:gd name="T67" fmla="*/ 5125 h 2125662"/>
                <a:gd name="T68" fmla="*/ 927152 w 1679575"/>
                <a:gd name="T69" fmla="*/ 31035 h 2125662"/>
                <a:gd name="T70" fmla="*/ 1013353 w 1679575"/>
                <a:gd name="T71" fmla="*/ 76590 h 2125662"/>
                <a:gd name="T72" fmla="*/ 1087035 w 1679575"/>
                <a:gd name="T73" fmla="*/ 138945 h 2125662"/>
                <a:gd name="T74" fmla="*/ 1145356 w 1679575"/>
                <a:gd name="T75" fmla="*/ 215250 h 2125662"/>
                <a:gd name="T76" fmla="*/ 1186607 w 1679575"/>
                <a:gd name="T77" fmla="*/ 303514 h 2125662"/>
                <a:gd name="T78" fmla="*/ 1207944 w 1679575"/>
                <a:gd name="T79" fmla="*/ 401174 h 2125662"/>
                <a:gd name="T80" fmla="*/ 1205383 w 1679575"/>
                <a:gd name="T81" fmla="*/ 513924 h 2125662"/>
                <a:gd name="T82" fmla="*/ 1172382 w 1679575"/>
                <a:gd name="T83" fmla="*/ 626673 h 2125662"/>
                <a:gd name="T84" fmla="*/ 1112924 w 1679575"/>
                <a:gd name="T85" fmla="*/ 725187 h 2125662"/>
                <a:gd name="T86" fmla="*/ 1030706 w 1679575"/>
                <a:gd name="T87" fmla="*/ 804625 h 2125662"/>
                <a:gd name="T88" fmla="*/ 915204 w 1679575"/>
                <a:gd name="T89" fmla="*/ 867264 h 2125662"/>
                <a:gd name="T90" fmla="*/ 837253 w 1679575"/>
                <a:gd name="T91" fmla="*/ 887764 h 2125662"/>
                <a:gd name="T92" fmla="*/ 753044 w 1679575"/>
                <a:gd name="T93" fmla="*/ 893458 h 2125662"/>
                <a:gd name="T94" fmla="*/ 658879 w 1679575"/>
                <a:gd name="T95" fmla="*/ 881215 h 2125662"/>
                <a:gd name="T96" fmla="*/ 572394 w 1679575"/>
                <a:gd name="T97" fmla="*/ 850180 h 2125662"/>
                <a:gd name="T98" fmla="*/ 494728 w 1679575"/>
                <a:gd name="T99" fmla="*/ 802917 h 2125662"/>
                <a:gd name="T100" fmla="*/ 424459 w 1679575"/>
                <a:gd name="T101" fmla="*/ 736576 h 2125662"/>
                <a:gd name="T102" fmla="*/ 366992 w 1679575"/>
                <a:gd name="T103" fmla="*/ 651159 h 2125662"/>
                <a:gd name="T104" fmla="*/ 330578 w 1679575"/>
                <a:gd name="T105" fmla="*/ 553500 h 2125662"/>
                <a:gd name="T106" fmla="*/ 317206 w 1679575"/>
                <a:gd name="T107" fmla="*/ 446729 h 2125662"/>
                <a:gd name="T108" fmla="*/ 328586 w 1679575"/>
                <a:gd name="T109" fmla="*/ 345653 h 2125662"/>
                <a:gd name="T110" fmla="*/ 361587 w 1679575"/>
                <a:gd name="T111" fmla="*/ 253403 h 2125662"/>
                <a:gd name="T112" fmla="*/ 412795 w 1679575"/>
                <a:gd name="T113" fmla="*/ 171118 h 2125662"/>
                <a:gd name="T114" fmla="*/ 479934 w 1679575"/>
                <a:gd name="T115" fmla="*/ 101931 h 2125662"/>
                <a:gd name="T116" fmla="*/ 560729 w 1679575"/>
                <a:gd name="T117" fmla="*/ 48972 h 2125662"/>
                <a:gd name="T118" fmla="*/ 652620 w 1679575"/>
                <a:gd name="T119" fmla="*/ 13952 h 2125662"/>
                <a:gd name="T120" fmla="*/ 752191 w 1679575"/>
                <a:gd name="T121" fmla="*/ 0 h 212566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679575" h="2125662">
                  <a:moveTo>
                    <a:pt x="481421" y="957262"/>
                  </a:moveTo>
                  <a:lnTo>
                    <a:pt x="484914" y="961070"/>
                  </a:lnTo>
                  <a:lnTo>
                    <a:pt x="490948" y="968686"/>
                  </a:lnTo>
                  <a:lnTo>
                    <a:pt x="497299" y="975667"/>
                  </a:lnTo>
                  <a:lnTo>
                    <a:pt x="510319" y="990264"/>
                  </a:lnTo>
                  <a:lnTo>
                    <a:pt x="523657" y="1003909"/>
                  </a:lnTo>
                  <a:lnTo>
                    <a:pt x="537947" y="1017237"/>
                  </a:lnTo>
                  <a:lnTo>
                    <a:pt x="552237" y="1029613"/>
                  </a:lnTo>
                  <a:lnTo>
                    <a:pt x="567480" y="1041671"/>
                  </a:lnTo>
                  <a:lnTo>
                    <a:pt x="583040" y="1053095"/>
                  </a:lnTo>
                  <a:lnTo>
                    <a:pt x="598601" y="1063884"/>
                  </a:lnTo>
                  <a:lnTo>
                    <a:pt x="615114" y="1074039"/>
                  </a:lnTo>
                  <a:lnTo>
                    <a:pt x="631627" y="1083558"/>
                  </a:lnTo>
                  <a:lnTo>
                    <a:pt x="649093" y="1092126"/>
                  </a:lnTo>
                  <a:lnTo>
                    <a:pt x="666241" y="1100377"/>
                  </a:lnTo>
                  <a:lnTo>
                    <a:pt x="684025" y="1107993"/>
                  </a:lnTo>
                  <a:lnTo>
                    <a:pt x="701808" y="1114657"/>
                  </a:lnTo>
                  <a:lnTo>
                    <a:pt x="720226" y="1120686"/>
                  </a:lnTo>
                  <a:lnTo>
                    <a:pt x="738645" y="1125763"/>
                  </a:lnTo>
                  <a:lnTo>
                    <a:pt x="734517" y="1130840"/>
                  </a:lnTo>
                  <a:lnTo>
                    <a:pt x="730706" y="1135283"/>
                  </a:lnTo>
                  <a:lnTo>
                    <a:pt x="727213" y="1140043"/>
                  </a:lnTo>
                  <a:lnTo>
                    <a:pt x="723402" y="1145437"/>
                  </a:lnTo>
                  <a:lnTo>
                    <a:pt x="720544" y="1150515"/>
                  </a:lnTo>
                  <a:lnTo>
                    <a:pt x="717368" y="1155909"/>
                  </a:lnTo>
                  <a:lnTo>
                    <a:pt x="714510" y="1161304"/>
                  </a:lnTo>
                  <a:lnTo>
                    <a:pt x="711970" y="1167016"/>
                  </a:lnTo>
                  <a:lnTo>
                    <a:pt x="710064" y="1172410"/>
                  </a:lnTo>
                  <a:lnTo>
                    <a:pt x="708159" y="1178439"/>
                  </a:lnTo>
                  <a:lnTo>
                    <a:pt x="706254" y="1184151"/>
                  </a:lnTo>
                  <a:lnTo>
                    <a:pt x="704983" y="1190498"/>
                  </a:lnTo>
                  <a:lnTo>
                    <a:pt x="704031" y="1196210"/>
                  </a:lnTo>
                  <a:lnTo>
                    <a:pt x="702761" y="1202556"/>
                  </a:lnTo>
                  <a:lnTo>
                    <a:pt x="702443" y="1208903"/>
                  </a:lnTo>
                  <a:lnTo>
                    <a:pt x="702125" y="1215249"/>
                  </a:lnTo>
                  <a:lnTo>
                    <a:pt x="702443" y="1222548"/>
                  </a:lnTo>
                  <a:lnTo>
                    <a:pt x="703078" y="1229529"/>
                  </a:lnTo>
                  <a:lnTo>
                    <a:pt x="704348" y="1236510"/>
                  </a:lnTo>
                  <a:lnTo>
                    <a:pt x="705619" y="1243174"/>
                  </a:lnTo>
                  <a:lnTo>
                    <a:pt x="707206" y="1249838"/>
                  </a:lnTo>
                  <a:lnTo>
                    <a:pt x="709112" y="1256819"/>
                  </a:lnTo>
                  <a:lnTo>
                    <a:pt x="711652" y="1263166"/>
                  </a:lnTo>
                  <a:lnTo>
                    <a:pt x="714193" y="1269512"/>
                  </a:lnTo>
                  <a:lnTo>
                    <a:pt x="717686" y="1275542"/>
                  </a:lnTo>
                  <a:lnTo>
                    <a:pt x="720861" y="1281571"/>
                  </a:lnTo>
                  <a:lnTo>
                    <a:pt x="724355" y="1287283"/>
                  </a:lnTo>
                  <a:lnTo>
                    <a:pt x="728483" y="1292995"/>
                  </a:lnTo>
                  <a:lnTo>
                    <a:pt x="732611" y="1298389"/>
                  </a:lnTo>
                  <a:lnTo>
                    <a:pt x="737057" y="1303784"/>
                  </a:lnTo>
                  <a:lnTo>
                    <a:pt x="742138" y="1308861"/>
                  </a:lnTo>
                  <a:lnTo>
                    <a:pt x="746901" y="1313304"/>
                  </a:lnTo>
                  <a:lnTo>
                    <a:pt x="672275" y="1874339"/>
                  </a:lnTo>
                  <a:lnTo>
                    <a:pt x="854237" y="2050773"/>
                  </a:lnTo>
                  <a:lnTo>
                    <a:pt x="1030800" y="1874339"/>
                  </a:lnTo>
                  <a:lnTo>
                    <a:pt x="956173" y="1313304"/>
                  </a:lnTo>
                  <a:lnTo>
                    <a:pt x="961572" y="1308544"/>
                  </a:lnTo>
                  <a:lnTo>
                    <a:pt x="966018" y="1303466"/>
                  </a:lnTo>
                  <a:lnTo>
                    <a:pt x="970781" y="1298072"/>
                  </a:lnTo>
                  <a:lnTo>
                    <a:pt x="974910" y="1292995"/>
                  </a:lnTo>
                  <a:lnTo>
                    <a:pt x="978720" y="1286965"/>
                  </a:lnTo>
                  <a:lnTo>
                    <a:pt x="982531" y="1281571"/>
                  </a:lnTo>
                  <a:lnTo>
                    <a:pt x="986024" y="1275224"/>
                  </a:lnTo>
                  <a:lnTo>
                    <a:pt x="988882" y="1269195"/>
                  </a:lnTo>
                  <a:lnTo>
                    <a:pt x="991423" y="1262849"/>
                  </a:lnTo>
                  <a:lnTo>
                    <a:pt x="994281" y="1256502"/>
                  </a:lnTo>
                  <a:lnTo>
                    <a:pt x="996186" y="1249838"/>
                  </a:lnTo>
                  <a:lnTo>
                    <a:pt x="997774" y="1243174"/>
                  </a:lnTo>
                  <a:lnTo>
                    <a:pt x="999044" y="1236510"/>
                  </a:lnTo>
                  <a:lnTo>
                    <a:pt x="999997" y="1229212"/>
                  </a:lnTo>
                  <a:lnTo>
                    <a:pt x="1000632" y="1222548"/>
                  </a:lnTo>
                  <a:lnTo>
                    <a:pt x="1000632" y="1215249"/>
                  </a:lnTo>
                  <a:lnTo>
                    <a:pt x="1000632" y="1208903"/>
                  </a:lnTo>
                  <a:lnTo>
                    <a:pt x="1000314" y="1203191"/>
                  </a:lnTo>
                  <a:lnTo>
                    <a:pt x="999679" y="1197479"/>
                  </a:lnTo>
                  <a:lnTo>
                    <a:pt x="998727" y="1191767"/>
                  </a:lnTo>
                  <a:lnTo>
                    <a:pt x="997456" y="1186055"/>
                  </a:lnTo>
                  <a:lnTo>
                    <a:pt x="996186" y="1180661"/>
                  </a:lnTo>
                  <a:lnTo>
                    <a:pt x="994598" y="1175266"/>
                  </a:lnTo>
                  <a:lnTo>
                    <a:pt x="992375" y="1169872"/>
                  </a:lnTo>
                  <a:lnTo>
                    <a:pt x="990152" y="1164794"/>
                  </a:lnTo>
                  <a:lnTo>
                    <a:pt x="987929" y="1159400"/>
                  </a:lnTo>
                  <a:lnTo>
                    <a:pt x="985389" y="1154640"/>
                  </a:lnTo>
                  <a:lnTo>
                    <a:pt x="982849" y="1149563"/>
                  </a:lnTo>
                  <a:lnTo>
                    <a:pt x="979355" y="1144803"/>
                  </a:lnTo>
                  <a:lnTo>
                    <a:pt x="976497" y="1139725"/>
                  </a:lnTo>
                  <a:lnTo>
                    <a:pt x="973004" y="1135283"/>
                  </a:lnTo>
                  <a:lnTo>
                    <a:pt x="969829" y="1130840"/>
                  </a:lnTo>
                  <a:lnTo>
                    <a:pt x="987612" y="1126398"/>
                  </a:lnTo>
                  <a:lnTo>
                    <a:pt x="1005713" y="1121320"/>
                  </a:lnTo>
                  <a:lnTo>
                    <a:pt x="1023496" y="1115609"/>
                  </a:lnTo>
                  <a:lnTo>
                    <a:pt x="1041280" y="1109262"/>
                  </a:lnTo>
                  <a:lnTo>
                    <a:pt x="1058428" y="1101963"/>
                  </a:lnTo>
                  <a:lnTo>
                    <a:pt x="1075576" y="1094665"/>
                  </a:lnTo>
                  <a:lnTo>
                    <a:pt x="1092089" y="1086097"/>
                  </a:lnTo>
                  <a:lnTo>
                    <a:pt x="1108602" y="1076895"/>
                  </a:lnTo>
                  <a:lnTo>
                    <a:pt x="1124480" y="1067375"/>
                  </a:lnTo>
                  <a:lnTo>
                    <a:pt x="1140041" y="1056903"/>
                  </a:lnTo>
                  <a:lnTo>
                    <a:pt x="1155601" y="1046114"/>
                  </a:lnTo>
                  <a:lnTo>
                    <a:pt x="1170209" y="1034690"/>
                  </a:lnTo>
                  <a:lnTo>
                    <a:pt x="1184817" y="1022632"/>
                  </a:lnTo>
                  <a:lnTo>
                    <a:pt x="1198472" y="1009938"/>
                  </a:lnTo>
                  <a:lnTo>
                    <a:pt x="1211809" y="996928"/>
                  </a:lnTo>
                  <a:lnTo>
                    <a:pt x="1225147" y="983283"/>
                  </a:lnTo>
                  <a:lnTo>
                    <a:pt x="1228640" y="979792"/>
                  </a:lnTo>
                  <a:lnTo>
                    <a:pt x="1232451" y="982966"/>
                  </a:lnTo>
                  <a:lnTo>
                    <a:pt x="1257220" y="1002005"/>
                  </a:lnTo>
                  <a:lnTo>
                    <a:pt x="1281037" y="1021680"/>
                  </a:lnTo>
                  <a:lnTo>
                    <a:pt x="1304537" y="1041989"/>
                  </a:lnTo>
                  <a:lnTo>
                    <a:pt x="1316604" y="1052143"/>
                  </a:lnTo>
                  <a:lnTo>
                    <a:pt x="1327719" y="1062615"/>
                  </a:lnTo>
                  <a:lnTo>
                    <a:pt x="1338833" y="1073404"/>
                  </a:lnTo>
                  <a:lnTo>
                    <a:pt x="1349948" y="1084193"/>
                  </a:lnTo>
                  <a:lnTo>
                    <a:pt x="1361062" y="1094982"/>
                  </a:lnTo>
                  <a:lnTo>
                    <a:pt x="1371860" y="1105771"/>
                  </a:lnTo>
                  <a:lnTo>
                    <a:pt x="1382339" y="1116561"/>
                  </a:lnTo>
                  <a:lnTo>
                    <a:pt x="1392818" y="1127984"/>
                  </a:lnTo>
                  <a:lnTo>
                    <a:pt x="1403298" y="1139408"/>
                  </a:lnTo>
                  <a:lnTo>
                    <a:pt x="1413460" y="1150832"/>
                  </a:lnTo>
                  <a:lnTo>
                    <a:pt x="1423304" y="1162573"/>
                  </a:lnTo>
                  <a:lnTo>
                    <a:pt x="1433149" y="1174314"/>
                  </a:lnTo>
                  <a:lnTo>
                    <a:pt x="1442675" y="1186373"/>
                  </a:lnTo>
                  <a:lnTo>
                    <a:pt x="1452202" y="1198748"/>
                  </a:lnTo>
                  <a:lnTo>
                    <a:pt x="1461411" y="1210807"/>
                  </a:lnTo>
                  <a:lnTo>
                    <a:pt x="1470621" y="1223183"/>
                  </a:lnTo>
                  <a:lnTo>
                    <a:pt x="1479830" y="1235876"/>
                  </a:lnTo>
                  <a:lnTo>
                    <a:pt x="1488404" y="1248569"/>
                  </a:lnTo>
                  <a:lnTo>
                    <a:pt x="1496978" y="1261262"/>
                  </a:lnTo>
                  <a:lnTo>
                    <a:pt x="1505552" y="1274272"/>
                  </a:lnTo>
                  <a:lnTo>
                    <a:pt x="1513809" y="1287600"/>
                  </a:lnTo>
                  <a:lnTo>
                    <a:pt x="1521748" y="1300611"/>
                  </a:lnTo>
                  <a:lnTo>
                    <a:pt x="1529687" y="1314573"/>
                  </a:lnTo>
                  <a:lnTo>
                    <a:pt x="1537308" y="1328218"/>
                  </a:lnTo>
                  <a:lnTo>
                    <a:pt x="1544930" y="1341863"/>
                  </a:lnTo>
                  <a:lnTo>
                    <a:pt x="1552234" y="1355826"/>
                  </a:lnTo>
                  <a:lnTo>
                    <a:pt x="1559537" y="1369788"/>
                  </a:lnTo>
                  <a:lnTo>
                    <a:pt x="1566206" y="1384385"/>
                  </a:lnTo>
                  <a:lnTo>
                    <a:pt x="1573193" y="1398982"/>
                  </a:lnTo>
                  <a:lnTo>
                    <a:pt x="1579544" y="1413579"/>
                  </a:lnTo>
                  <a:lnTo>
                    <a:pt x="1586213" y="1428176"/>
                  </a:lnTo>
                  <a:lnTo>
                    <a:pt x="1592246" y="1443725"/>
                  </a:lnTo>
                  <a:lnTo>
                    <a:pt x="1598280" y="1458640"/>
                  </a:lnTo>
                  <a:lnTo>
                    <a:pt x="1603996" y="1473871"/>
                  </a:lnTo>
                  <a:lnTo>
                    <a:pt x="1609712" y="1489738"/>
                  </a:lnTo>
                  <a:lnTo>
                    <a:pt x="1614793" y="1505287"/>
                  </a:lnTo>
                  <a:lnTo>
                    <a:pt x="1620191" y="1521153"/>
                  </a:lnTo>
                  <a:lnTo>
                    <a:pt x="1624955" y="1537337"/>
                  </a:lnTo>
                  <a:lnTo>
                    <a:pt x="1630036" y="1553521"/>
                  </a:lnTo>
                  <a:lnTo>
                    <a:pt x="1634482" y="1570339"/>
                  </a:lnTo>
                  <a:lnTo>
                    <a:pt x="1638610" y="1586840"/>
                  </a:lnTo>
                  <a:lnTo>
                    <a:pt x="1643056" y="1603976"/>
                  </a:lnTo>
                  <a:lnTo>
                    <a:pt x="1646867" y="1620794"/>
                  </a:lnTo>
                  <a:lnTo>
                    <a:pt x="1650677" y="1637930"/>
                  </a:lnTo>
                  <a:lnTo>
                    <a:pt x="1654170" y="1655383"/>
                  </a:lnTo>
                  <a:lnTo>
                    <a:pt x="1657664" y="1673153"/>
                  </a:lnTo>
                  <a:lnTo>
                    <a:pt x="1660522" y="1690923"/>
                  </a:lnTo>
                  <a:lnTo>
                    <a:pt x="1663697" y="1709011"/>
                  </a:lnTo>
                  <a:lnTo>
                    <a:pt x="1666238" y="1727099"/>
                  </a:lnTo>
                  <a:lnTo>
                    <a:pt x="1668461" y="1745821"/>
                  </a:lnTo>
                  <a:lnTo>
                    <a:pt x="1670684" y="1764226"/>
                  </a:lnTo>
                  <a:lnTo>
                    <a:pt x="1672589" y="1783266"/>
                  </a:lnTo>
                  <a:lnTo>
                    <a:pt x="1674177" y="1802305"/>
                  </a:lnTo>
                  <a:lnTo>
                    <a:pt x="1676082" y="1821345"/>
                  </a:lnTo>
                  <a:lnTo>
                    <a:pt x="1677352" y="1841019"/>
                  </a:lnTo>
                  <a:lnTo>
                    <a:pt x="1678305" y="1860694"/>
                  </a:lnTo>
                  <a:lnTo>
                    <a:pt x="1679258" y="1880368"/>
                  </a:lnTo>
                  <a:lnTo>
                    <a:pt x="1679575" y="1900677"/>
                  </a:lnTo>
                  <a:lnTo>
                    <a:pt x="1679575" y="1903850"/>
                  </a:lnTo>
                  <a:lnTo>
                    <a:pt x="1677035" y="1905437"/>
                  </a:lnTo>
                  <a:lnTo>
                    <a:pt x="1653853" y="1918765"/>
                  </a:lnTo>
                  <a:lnTo>
                    <a:pt x="1630353" y="1931775"/>
                  </a:lnTo>
                  <a:lnTo>
                    <a:pt x="1606854" y="1944151"/>
                  </a:lnTo>
                  <a:lnTo>
                    <a:pt x="1583037" y="1956209"/>
                  </a:lnTo>
                  <a:lnTo>
                    <a:pt x="1558902" y="1967950"/>
                  </a:lnTo>
                  <a:lnTo>
                    <a:pt x="1534768" y="1979374"/>
                  </a:lnTo>
                  <a:lnTo>
                    <a:pt x="1510316" y="1990163"/>
                  </a:lnTo>
                  <a:lnTo>
                    <a:pt x="1485864" y="2000635"/>
                  </a:lnTo>
                  <a:lnTo>
                    <a:pt x="1461411" y="2010790"/>
                  </a:lnTo>
                  <a:lnTo>
                    <a:pt x="1436642" y="2020627"/>
                  </a:lnTo>
                  <a:lnTo>
                    <a:pt x="1411872" y="2029512"/>
                  </a:lnTo>
                  <a:lnTo>
                    <a:pt x="1386785" y="2038397"/>
                  </a:lnTo>
                  <a:lnTo>
                    <a:pt x="1361380" y="2046965"/>
                  </a:lnTo>
                  <a:lnTo>
                    <a:pt x="1335975" y="2054581"/>
                  </a:lnTo>
                  <a:lnTo>
                    <a:pt x="1310570" y="2062514"/>
                  </a:lnTo>
                  <a:lnTo>
                    <a:pt x="1285166" y="2069495"/>
                  </a:lnTo>
                  <a:lnTo>
                    <a:pt x="1259443" y="2076159"/>
                  </a:lnTo>
                  <a:lnTo>
                    <a:pt x="1233403" y="2082506"/>
                  </a:lnTo>
                  <a:lnTo>
                    <a:pt x="1207681" y="2088535"/>
                  </a:lnTo>
                  <a:lnTo>
                    <a:pt x="1181959" y="2093929"/>
                  </a:lnTo>
                  <a:lnTo>
                    <a:pt x="1155919" y="2099007"/>
                  </a:lnTo>
                  <a:lnTo>
                    <a:pt x="1129561" y="2103767"/>
                  </a:lnTo>
                  <a:lnTo>
                    <a:pt x="1103204" y="2107892"/>
                  </a:lnTo>
                  <a:lnTo>
                    <a:pt x="1077164" y="2111382"/>
                  </a:lnTo>
                  <a:lnTo>
                    <a:pt x="1050806" y="2114873"/>
                  </a:lnTo>
                  <a:lnTo>
                    <a:pt x="1024131" y="2117729"/>
                  </a:lnTo>
                  <a:lnTo>
                    <a:pt x="997774" y="2119950"/>
                  </a:lnTo>
                  <a:lnTo>
                    <a:pt x="971099" y="2121854"/>
                  </a:lnTo>
                  <a:lnTo>
                    <a:pt x="944424" y="2123441"/>
                  </a:lnTo>
                  <a:lnTo>
                    <a:pt x="917749" y="2125028"/>
                  </a:lnTo>
                  <a:lnTo>
                    <a:pt x="891074" y="2125662"/>
                  </a:lnTo>
                  <a:lnTo>
                    <a:pt x="864399" y="2125662"/>
                  </a:lnTo>
                  <a:lnTo>
                    <a:pt x="835818" y="2125662"/>
                  </a:lnTo>
                  <a:lnTo>
                    <a:pt x="807238" y="2124710"/>
                  </a:lnTo>
                  <a:lnTo>
                    <a:pt x="778657" y="2123124"/>
                  </a:lnTo>
                  <a:lnTo>
                    <a:pt x="750395" y="2121537"/>
                  </a:lnTo>
                  <a:lnTo>
                    <a:pt x="722132" y="2119316"/>
                  </a:lnTo>
                  <a:lnTo>
                    <a:pt x="693869" y="2116777"/>
                  </a:lnTo>
                  <a:lnTo>
                    <a:pt x="665606" y="2113604"/>
                  </a:lnTo>
                  <a:lnTo>
                    <a:pt x="637661" y="2109478"/>
                  </a:lnTo>
                  <a:lnTo>
                    <a:pt x="609398" y="2105353"/>
                  </a:lnTo>
                  <a:lnTo>
                    <a:pt x="581453" y="2100593"/>
                  </a:lnTo>
                  <a:lnTo>
                    <a:pt x="553825" y="2095199"/>
                  </a:lnTo>
                  <a:lnTo>
                    <a:pt x="525880" y="2089487"/>
                  </a:lnTo>
                  <a:lnTo>
                    <a:pt x="498252" y="2083458"/>
                  </a:lnTo>
                  <a:lnTo>
                    <a:pt x="470624" y="2076476"/>
                  </a:lnTo>
                  <a:lnTo>
                    <a:pt x="443314" y="2069495"/>
                  </a:lnTo>
                  <a:lnTo>
                    <a:pt x="416321" y="2061879"/>
                  </a:lnTo>
                  <a:lnTo>
                    <a:pt x="389011" y="2053629"/>
                  </a:lnTo>
                  <a:lnTo>
                    <a:pt x="362019" y="2045378"/>
                  </a:lnTo>
                  <a:lnTo>
                    <a:pt x="335343" y="2036176"/>
                  </a:lnTo>
                  <a:lnTo>
                    <a:pt x="308668" y="2026656"/>
                  </a:lnTo>
                  <a:lnTo>
                    <a:pt x="282311" y="2016502"/>
                  </a:lnTo>
                  <a:lnTo>
                    <a:pt x="255953" y="2006030"/>
                  </a:lnTo>
                  <a:lnTo>
                    <a:pt x="229913" y="1994923"/>
                  </a:lnTo>
                  <a:lnTo>
                    <a:pt x="203556" y="1983499"/>
                  </a:lnTo>
                  <a:lnTo>
                    <a:pt x="177833" y="1971441"/>
                  </a:lnTo>
                  <a:lnTo>
                    <a:pt x="152429" y="1959065"/>
                  </a:lnTo>
                  <a:lnTo>
                    <a:pt x="127024" y="1946372"/>
                  </a:lnTo>
                  <a:lnTo>
                    <a:pt x="101619" y="1933044"/>
                  </a:lnTo>
                  <a:lnTo>
                    <a:pt x="76532" y="1919399"/>
                  </a:lnTo>
                  <a:lnTo>
                    <a:pt x="51762" y="1905437"/>
                  </a:lnTo>
                  <a:lnTo>
                    <a:pt x="27310" y="1890523"/>
                  </a:lnTo>
                  <a:lnTo>
                    <a:pt x="2858" y="1875291"/>
                  </a:lnTo>
                  <a:lnTo>
                    <a:pt x="0" y="1888301"/>
                  </a:lnTo>
                  <a:lnTo>
                    <a:pt x="0" y="1870531"/>
                  </a:lnTo>
                  <a:lnTo>
                    <a:pt x="952" y="1850222"/>
                  </a:lnTo>
                  <a:lnTo>
                    <a:pt x="2223" y="1829913"/>
                  </a:lnTo>
                  <a:lnTo>
                    <a:pt x="3493" y="1809604"/>
                  </a:lnTo>
                  <a:lnTo>
                    <a:pt x="5398" y="1790247"/>
                  </a:lnTo>
                  <a:lnTo>
                    <a:pt x="6986" y="1770573"/>
                  </a:lnTo>
                  <a:lnTo>
                    <a:pt x="9209" y="1750898"/>
                  </a:lnTo>
                  <a:lnTo>
                    <a:pt x="11749" y="1732176"/>
                  </a:lnTo>
                  <a:lnTo>
                    <a:pt x="14290" y="1713136"/>
                  </a:lnTo>
                  <a:lnTo>
                    <a:pt x="17148" y="1694414"/>
                  </a:lnTo>
                  <a:lnTo>
                    <a:pt x="20006" y="1676009"/>
                  </a:lnTo>
                  <a:lnTo>
                    <a:pt x="23499" y="1657604"/>
                  </a:lnTo>
                  <a:lnTo>
                    <a:pt x="26992" y="1639834"/>
                  </a:lnTo>
                  <a:lnTo>
                    <a:pt x="30486" y="1621746"/>
                  </a:lnTo>
                  <a:lnTo>
                    <a:pt x="34931" y="1604293"/>
                  </a:lnTo>
                  <a:lnTo>
                    <a:pt x="38742" y="1586840"/>
                  </a:lnTo>
                  <a:lnTo>
                    <a:pt x="43188" y="1569704"/>
                  </a:lnTo>
                  <a:lnTo>
                    <a:pt x="47951" y="1552569"/>
                  </a:lnTo>
                  <a:lnTo>
                    <a:pt x="52715" y="1536068"/>
                  </a:lnTo>
                  <a:lnTo>
                    <a:pt x="57796" y="1519249"/>
                  </a:lnTo>
                  <a:lnTo>
                    <a:pt x="62877" y="1503066"/>
                  </a:lnTo>
                  <a:lnTo>
                    <a:pt x="68593" y="1486564"/>
                  </a:lnTo>
                  <a:lnTo>
                    <a:pt x="73991" y="1470698"/>
                  </a:lnTo>
                  <a:lnTo>
                    <a:pt x="80025" y="1455149"/>
                  </a:lnTo>
                  <a:lnTo>
                    <a:pt x="86059" y="1439283"/>
                  </a:lnTo>
                  <a:lnTo>
                    <a:pt x="92410" y="1424051"/>
                  </a:lnTo>
                  <a:lnTo>
                    <a:pt x="98761" y="1409137"/>
                  </a:lnTo>
                  <a:lnTo>
                    <a:pt x="105430" y="1393905"/>
                  </a:lnTo>
                  <a:lnTo>
                    <a:pt x="112098" y="1378990"/>
                  </a:lnTo>
                  <a:lnTo>
                    <a:pt x="119402" y="1364393"/>
                  </a:lnTo>
                  <a:lnTo>
                    <a:pt x="126706" y="1350114"/>
                  </a:lnTo>
                  <a:lnTo>
                    <a:pt x="134010" y="1335834"/>
                  </a:lnTo>
                  <a:lnTo>
                    <a:pt x="141632" y="1321871"/>
                  </a:lnTo>
                  <a:lnTo>
                    <a:pt x="149571" y="1307909"/>
                  </a:lnTo>
                  <a:lnTo>
                    <a:pt x="157510" y="1294264"/>
                  </a:lnTo>
                  <a:lnTo>
                    <a:pt x="165766" y="1280936"/>
                  </a:lnTo>
                  <a:lnTo>
                    <a:pt x="174023" y="1267291"/>
                  </a:lnTo>
                  <a:lnTo>
                    <a:pt x="182597" y="1253963"/>
                  </a:lnTo>
                  <a:lnTo>
                    <a:pt x="191171" y="1241270"/>
                  </a:lnTo>
                  <a:lnTo>
                    <a:pt x="200380" y="1228260"/>
                  </a:lnTo>
                  <a:lnTo>
                    <a:pt x="209589" y="1215884"/>
                  </a:lnTo>
                  <a:lnTo>
                    <a:pt x="218799" y="1203191"/>
                  </a:lnTo>
                  <a:lnTo>
                    <a:pt x="228008" y="1191133"/>
                  </a:lnTo>
                  <a:lnTo>
                    <a:pt x="237852" y="1178757"/>
                  </a:lnTo>
                  <a:lnTo>
                    <a:pt x="247697" y="1167016"/>
                  </a:lnTo>
                  <a:lnTo>
                    <a:pt x="257541" y="1155275"/>
                  </a:lnTo>
                  <a:lnTo>
                    <a:pt x="267703" y="1143533"/>
                  </a:lnTo>
                  <a:lnTo>
                    <a:pt x="278182" y="1132110"/>
                  </a:lnTo>
                  <a:lnTo>
                    <a:pt x="288662" y="1120686"/>
                  </a:lnTo>
                  <a:lnTo>
                    <a:pt x="298824" y="1109579"/>
                  </a:lnTo>
                  <a:lnTo>
                    <a:pt x="309938" y="1098473"/>
                  </a:lnTo>
                  <a:lnTo>
                    <a:pt x="320735" y="1087684"/>
                  </a:lnTo>
                  <a:lnTo>
                    <a:pt x="331850" y="1076895"/>
                  </a:lnTo>
                  <a:lnTo>
                    <a:pt x="343282" y="1066423"/>
                  </a:lnTo>
                  <a:lnTo>
                    <a:pt x="354715" y="1055951"/>
                  </a:lnTo>
                  <a:lnTo>
                    <a:pt x="366147" y="1045797"/>
                  </a:lnTo>
                  <a:lnTo>
                    <a:pt x="377897" y="1035642"/>
                  </a:lnTo>
                  <a:lnTo>
                    <a:pt x="389964" y="1025805"/>
                  </a:lnTo>
                  <a:lnTo>
                    <a:pt x="401714" y="1015968"/>
                  </a:lnTo>
                  <a:lnTo>
                    <a:pt x="414099" y="1006448"/>
                  </a:lnTo>
                  <a:lnTo>
                    <a:pt x="426801" y="996928"/>
                  </a:lnTo>
                  <a:lnTo>
                    <a:pt x="439186" y="987408"/>
                  </a:lnTo>
                  <a:lnTo>
                    <a:pt x="451571" y="977888"/>
                  </a:lnTo>
                  <a:lnTo>
                    <a:pt x="477293" y="960118"/>
                  </a:lnTo>
                  <a:lnTo>
                    <a:pt x="481421" y="957262"/>
                  </a:lnTo>
                  <a:close/>
                  <a:moveTo>
                    <a:pt x="839471" y="0"/>
                  </a:moveTo>
                  <a:lnTo>
                    <a:pt x="852171" y="0"/>
                  </a:lnTo>
                  <a:lnTo>
                    <a:pt x="865506" y="0"/>
                  </a:lnTo>
                  <a:lnTo>
                    <a:pt x="878206" y="636"/>
                  </a:lnTo>
                  <a:lnTo>
                    <a:pt x="890906" y="1271"/>
                  </a:lnTo>
                  <a:lnTo>
                    <a:pt x="903288" y="2542"/>
                  </a:lnTo>
                  <a:lnTo>
                    <a:pt x="915988" y="3813"/>
                  </a:lnTo>
                  <a:lnTo>
                    <a:pt x="928371" y="5719"/>
                  </a:lnTo>
                  <a:lnTo>
                    <a:pt x="940436" y="7943"/>
                  </a:lnTo>
                  <a:lnTo>
                    <a:pt x="952818" y="10167"/>
                  </a:lnTo>
                  <a:lnTo>
                    <a:pt x="964883" y="12708"/>
                  </a:lnTo>
                  <a:lnTo>
                    <a:pt x="976631" y="15568"/>
                  </a:lnTo>
                  <a:lnTo>
                    <a:pt x="988696" y="19062"/>
                  </a:lnTo>
                  <a:lnTo>
                    <a:pt x="1000443" y="22239"/>
                  </a:lnTo>
                  <a:lnTo>
                    <a:pt x="1011873" y="26052"/>
                  </a:lnTo>
                  <a:lnTo>
                    <a:pt x="1023621" y="30182"/>
                  </a:lnTo>
                  <a:lnTo>
                    <a:pt x="1034733" y="34630"/>
                  </a:lnTo>
                  <a:lnTo>
                    <a:pt x="1046163" y="39395"/>
                  </a:lnTo>
                  <a:lnTo>
                    <a:pt x="1057276" y="44161"/>
                  </a:lnTo>
                  <a:lnTo>
                    <a:pt x="1068388" y="48926"/>
                  </a:lnTo>
                  <a:lnTo>
                    <a:pt x="1079183" y="54645"/>
                  </a:lnTo>
                  <a:lnTo>
                    <a:pt x="1089661" y="60046"/>
                  </a:lnTo>
                  <a:lnTo>
                    <a:pt x="1100456" y="66082"/>
                  </a:lnTo>
                  <a:lnTo>
                    <a:pt x="1110616" y="72119"/>
                  </a:lnTo>
                  <a:lnTo>
                    <a:pt x="1120776" y="78790"/>
                  </a:lnTo>
                  <a:lnTo>
                    <a:pt x="1130936" y="85462"/>
                  </a:lnTo>
                  <a:lnTo>
                    <a:pt x="1140461" y="92134"/>
                  </a:lnTo>
                  <a:lnTo>
                    <a:pt x="1150303" y="99123"/>
                  </a:lnTo>
                  <a:lnTo>
                    <a:pt x="1159828" y="106430"/>
                  </a:lnTo>
                  <a:lnTo>
                    <a:pt x="1169353" y="114055"/>
                  </a:lnTo>
                  <a:lnTo>
                    <a:pt x="1178561" y="121680"/>
                  </a:lnTo>
                  <a:lnTo>
                    <a:pt x="1187133" y="129623"/>
                  </a:lnTo>
                  <a:lnTo>
                    <a:pt x="1196023" y="137883"/>
                  </a:lnTo>
                  <a:lnTo>
                    <a:pt x="1204596" y="146143"/>
                  </a:lnTo>
                  <a:lnTo>
                    <a:pt x="1213168" y="155039"/>
                  </a:lnTo>
                  <a:lnTo>
                    <a:pt x="1221106" y="163299"/>
                  </a:lnTo>
                  <a:lnTo>
                    <a:pt x="1229043" y="172513"/>
                  </a:lnTo>
                  <a:lnTo>
                    <a:pt x="1236981" y="181726"/>
                  </a:lnTo>
                  <a:lnTo>
                    <a:pt x="1244283" y="190939"/>
                  </a:lnTo>
                  <a:lnTo>
                    <a:pt x="1251586" y="200153"/>
                  </a:lnTo>
                  <a:lnTo>
                    <a:pt x="1258888" y="210001"/>
                  </a:lnTo>
                  <a:lnTo>
                    <a:pt x="1265556" y="219850"/>
                  </a:lnTo>
                  <a:lnTo>
                    <a:pt x="1272223" y="230017"/>
                  </a:lnTo>
                  <a:lnTo>
                    <a:pt x="1278256" y="240183"/>
                  </a:lnTo>
                  <a:lnTo>
                    <a:pt x="1284606" y="250667"/>
                  </a:lnTo>
                  <a:lnTo>
                    <a:pt x="1290321" y="261151"/>
                  </a:lnTo>
                  <a:lnTo>
                    <a:pt x="1296353" y="271953"/>
                  </a:lnTo>
                  <a:lnTo>
                    <a:pt x="1301433" y="282755"/>
                  </a:lnTo>
                  <a:lnTo>
                    <a:pt x="1306831" y="293239"/>
                  </a:lnTo>
                  <a:lnTo>
                    <a:pt x="1311593" y="304359"/>
                  </a:lnTo>
                  <a:lnTo>
                    <a:pt x="1316356" y="315796"/>
                  </a:lnTo>
                  <a:lnTo>
                    <a:pt x="1320483" y="327234"/>
                  </a:lnTo>
                  <a:lnTo>
                    <a:pt x="1324293" y="338671"/>
                  </a:lnTo>
                  <a:lnTo>
                    <a:pt x="1328421" y="350426"/>
                  </a:lnTo>
                  <a:lnTo>
                    <a:pt x="1331913" y="362181"/>
                  </a:lnTo>
                  <a:lnTo>
                    <a:pt x="1335088" y="373936"/>
                  </a:lnTo>
                  <a:lnTo>
                    <a:pt x="1337946" y="386009"/>
                  </a:lnTo>
                  <a:lnTo>
                    <a:pt x="1340803" y="398081"/>
                  </a:lnTo>
                  <a:lnTo>
                    <a:pt x="1343026" y="410472"/>
                  </a:lnTo>
                  <a:lnTo>
                    <a:pt x="1344931" y="422862"/>
                  </a:lnTo>
                  <a:lnTo>
                    <a:pt x="1346518" y="435252"/>
                  </a:lnTo>
                  <a:lnTo>
                    <a:pt x="1348106" y="447643"/>
                  </a:lnTo>
                  <a:lnTo>
                    <a:pt x="1349058" y="460033"/>
                  </a:lnTo>
                  <a:lnTo>
                    <a:pt x="1350011" y="472741"/>
                  </a:lnTo>
                  <a:lnTo>
                    <a:pt x="1350646" y="485449"/>
                  </a:lnTo>
                  <a:lnTo>
                    <a:pt x="1350963" y="498475"/>
                  </a:lnTo>
                  <a:lnTo>
                    <a:pt x="1350646" y="513407"/>
                  </a:lnTo>
                  <a:lnTo>
                    <a:pt x="1349693" y="528975"/>
                  </a:lnTo>
                  <a:lnTo>
                    <a:pt x="1348423" y="543907"/>
                  </a:lnTo>
                  <a:lnTo>
                    <a:pt x="1347153" y="558521"/>
                  </a:lnTo>
                  <a:lnTo>
                    <a:pt x="1345248" y="573453"/>
                  </a:lnTo>
                  <a:lnTo>
                    <a:pt x="1342708" y="588067"/>
                  </a:lnTo>
                  <a:lnTo>
                    <a:pt x="1339851" y="602682"/>
                  </a:lnTo>
                  <a:lnTo>
                    <a:pt x="1336358" y="616660"/>
                  </a:lnTo>
                  <a:lnTo>
                    <a:pt x="1332866" y="631275"/>
                  </a:lnTo>
                  <a:lnTo>
                    <a:pt x="1328738" y="645254"/>
                  </a:lnTo>
                  <a:lnTo>
                    <a:pt x="1324293" y="658915"/>
                  </a:lnTo>
                  <a:lnTo>
                    <a:pt x="1319531" y="672576"/>
                  </a:lnTo>
                  <a:lnTo>
                    <a:pt x="1314133" y="685920"/>
                  </a:lnTo>
                  <a:lnTo>
                    <a:pt x="1308418" y="699263"/>
                  </a:lnTo>
                  <a:lnTo>
                    <a:pt x="1302386" y="712607"/>
                  </a:lnTo>
                  <a:lnTo>
                    <a:pt x="1296353" y="725315"/>
                  </a:lnTo>
                  <a:lnTo>
                    <a:pt x="1289368" y="738023"/>
                  </a:lnTo>
                  <a:lnTo>
                    <a:pt x="1282383" y="750413"/>
                  </a:lnTo>
                  <a:lnTo>
                    <a:pt x="1275081" y="762486"/>
                  </a:lnTo>
                  <a:lnTo>
                    <a:pt x="1267143" y="774559"/>
                  </a:lnTo>
                  <a:lnTo>
                    <a:pt x="1259206" y="786313"/>
                  </a:lnTo>
                  <a:lnTo>
                    <a:pt x="1250633" y="797751"/>
                  </a:lnTo>
                  <a:lnTo>
                    <a:pt x="1242061" y="809188"/>
                  </a:lnTo>
                  <a:lnTo>
                    <a:pt x="1232853" y="819990"/>
                  </a:lnTo>
                  <a:lnTo>
                    <a:pt x="1223963" y="830792"/>
                  </a:lnTo>
                  <a:lnTo>
                    <a:pt x="1214121" y="841276"/>
                  </a:lnTo>
                  <a:lnTo>
                    <a:pt x="1204278" y="851442"/>
                  </a:lnTo>
                  <a:lnTo>
                    <a:pt x="1193801" y="860974"/>
                  </a:lnTo>
                  <a:lnTo>
                    <a:pt x="1183323" y="870822"/>
                  </a:lnTo>
                  <a:lnTo>
                    <a:pt x="1172528" y="880036"/>
                  </a:lnTo>
                  <a:lnTo>
                    <a:pt x="1161733" y="889249"/>
                  </a:lnTo>
                  <a:lnTo>
                    <a:pt x="1150303" y="897827"/>
                  </a:lnTo>
                  <a:lnTo>
                    <a:pt x="1134746" y="909264"/>
                  </a:lnTo>
                  <a:lnTo>
                    <a:pt x="1118236" y="920066"/>
                  </a:lnTo>
                  <a:lnTo>
                    <a:pt x="1101408" y="929915"/>
                  </a:lnTo>
                  <a:lnTo>
                    <a:pt x="1084581" y="939446"/>
                  </a:lnTo>
                  <a:lnTo>
                    <a:pt x="1066801" y="948342"/>
                  </a:lnTo>
                  <a:lnTo>
                    <a:pt x="1048703" y="956602"/>
                  </a:lnTo>
                  <a:lnTo>
                    <a:pt x="1040131" y="960414"/>
                  </a:lnTo>
                  <a:lnTo>
                    <a:pt x="1030606" y="963909"/>
                  </a:lnTo>
                  <a:lnTo>
                    <a:pt x="1021398" y="967722"/>
                  </a:lnTo>
                  <a:lnTo>
                    <a:pt x="1011873" y="970899"/>
                  </a:lnTo>
                  <a:lnTo>
                    <a:pt x="1002348" y="973758"/>
                  </a:lnTo>
                  <a:lnTo>
                    <a:pt x="993141" y="976617"/>
                  </a:lnTo>
                  <a:lnTo>
                    <a:pt x="983616" y="979794"/>
                  </a:lnTo>
                  <a:lnTo>
                    <a:pt x="973773" y="982018"/>
                  </a:lnTo>
                  <a:lnTo>
                    <a:pt x="963931" y="984560"/>
                  </a:lnTo>
                  <a:lnTo>
                    <a:pt x="954088" y="986466"/>
                  </a:lnTo>
                  <a:lnTo>
                    <a:pt x="944246" y="988372"/>
                  </a:lnTo>
                  <a:lnTo>
                    <a:pt x="934403" y="990596"/>
                  </a:lnTo>
                  <a:lnTo>
                    <a:pt x="924561" y="991867"/>
                  </a:lnTo>
                  <a:lnTo>
                    <a:pt x="914401" y="993455"/>
                  </a:lnTo>
                  <a:lnTo>
                    <a:pt x="904241" y="994409"/>
                  </a:lnTo>
                  <a:lnTo>
                    <a:pt x="893763" y="995362"/>
                  </a:lnTo>
                  <a:lnTo>
                    <a:pt x="883603" y="995997"/>
                  </a:lnTo>
                  <a:lnTo>
                    <a:pt x="873126" y="996632"/>
                  </a:lnTo>
                  <a:lnTo>
                    <a:pt x="862648" y="996950"/>
                  </a:lnTo>
                  <a:lnTo>
                    <a:pt x="852171" y="996950"/>
                  </a:lnTo>
                  <a:lnTo>
                    <a:pt x="840423" y="996950"/>
                  </a:lnTo>
                  <a:lnTo>
                    <a:pt x="828358" y="996315"/>
                  </a:lnTo>
                  <a:lnTo>
                    <a:pt x="816293" y="995679"/>
                  </a:lnTo>
                  <a:lnTo>
                    <a:pt x="804546" y="994726"/>
                  </a:lnTo>
                  <a:lnTo>
                    <a:pt x="792798" y="993455"/>
                  </a:lnTo>
                  <a:lnTo>
                    <a:pt x="781368" y="992185"/>
                  </a:lnTo>
                  <a:lnTo>
                    <a:pt x="769621" y="990278"/>
                  </a:lnTo>
                  <a:lnTo>
                    <a:pt x="758191" y="988054"/>
                  </a:lnTo>
                  <a:lnTo>
                    <a:pt x="746761" y="985831"/>
                  </a:lnTo>
                  <a:lnTo>
                    <a:pt x="735331" y="983289"/>
                  </a:lnTo>
                  <a:lnTo>
                    <a:pt x="724218" y="980430"/>
                  </a:lnTo>
                  <a:lnTo>
                    <a:pt x="713106" y="977253"/>
                  </a:lnTo>
                  <a:lnTo>
                    <a:pt x="702311" y="973758"/>
                  </a:lnTo>
                  <a:lnTo>
                    <a:pt x="691198" y="970263"/>
                  </a:lnTo>
                  <a:lnTo>
                    <a:pt x="680721" y="966768"/>
                  </a:lnTo>
                  <a:lnTo>
                    <a:pt x="670243" y="962321"/>
                  </a:lnTo>
                  <a:lnTo>
                    <a:pt x="659448" y="958190"/>
                  </a:lnTo>
                  <a:lnTo>
                    <a:pt x="648971" y="953425"/>
                  </a:lnTo>
                  <a:lnTo>
                    <a:pt x="638811" y="948659"/>
                  </a:lnTo>
                  <a:lnTo>
                    <a:pt x="628651" y="943894"/>
                  </a:lnTo>
                  <a:lnTo>
                    <a:pt x="618491" y="938493"/>
                  </a:lnTo>
                  <a:lnTo>
                    <a:pt x="608648" y="933410"/>
                  </a:lnTo>
                  <a:lnTo>
                    <a:pt x="599123" y="927373"/>
                  </a:lnTo>
                  <a:lnTo>
                    <a:pt x="589281" y="921655"/>
                  </a:lnTo>
                  <a:lnTo>
                    <a:pt x="579756" y="915618"/>
                  </a:lnTo>
                  <a:lnTo>
                    <a:pt x="570548" y="909264"/>
                  </a:lnTo>
                  <a:lnTo>
                    <a:pt x="561023" y="902910"/>
                  </a:lnTo>
                  <a:lnTo>
                    <a:pt x="552133" y="895921"/>
                  </a:lnTo>
                  <a:lnTo>
                    <a:pt x="543561" y="889249"/>
                  </a:lnTo>
                  <a:lnTo>
                    <a:pt x="534671" y="881942"/>
                  </a:lnTo>
                  <a:lnTo>
                    <a:pt x="526098" y="874952"/>
                  </a:lnTo>
                  <a:lnTo>
                    <a:pt x="517526" y="867328"/>
                  </a:lnTo>
                  <a:lnTo>
                    <a:pt x="508318" y="858750"/>
                  </a:lnTo>
                  <a:lnTo>
                    <a:pt x="499428" y="849854"/>
                  </a:lnTo>
                  <a:lnTo>
                    <a:pt x="490538" y="840958"/>
                  </a:lnTo>
                  <a:lnTo>
                    <a:pt x="481648" y="831427"/>
                  </a:lnTo>
                  <a:lnTo>
                    <a:pt x="473711" y="821896"/>
                  </a:lnTo>
                  <a:lnTo>
                    <a:pt x="465456" y="812047"/>
                  </a:lnTo>
                  <a:lnTo>
                    <a:pt x="457518" y="801881"/>
                  </a:lnTo>
                  <a:lnTo>
                    <a:pt x="449898" y="791714"/>
                  </a:lnTo>
                  <a:lnTo>
                    <a:pt x="442596" y="781548"/>
                  </a:lnTo>
                  <a:lnTo>
                    <a:pt x="435293" y="770746"/>
                  </a:lnTo>
                  <a:lnTo>
                    <a:pt x="428626" y="759944"/>
                  </a:lnTo>
                  <a:lnTo>
                    <a:pt x="421958" y="749142"/>
                  </a:lnTo>
                  <a:lnTo>
                    <a:pt x="415608" y="738023"/>
                  </a:lnTo>
                  <a:lnTo>
                    <a:pt x="409576" y="726585"/>
                  </a:lnTo>
                  <a:lnTo>
                    <a:pt x="403861" y="715148"/>
                  </a:lnTo>
                  <a:lnTo>
                    <a:pt x="398463" y="703393"/>
                  </a:lnTo>
                  <a:lnTo>
                    <a:pt x="393383" y="691638"/>
                  </a:lnTo>
                  <a:lnTo>
                    <a:pt x="388303" y="679566"/>
                  </a:lnTo>
                  <a:lnTo>
                    <a:pt x="383858" y="667493"/>
                  </a:lnTo>
                  <a:lnTo>
                    <a:pt x="379731" y="655420"/>
                  </a:lnTo>
                  <a:lnTo>
                    <a:pt x="375603" y="643030"/>
                  </a:lnTo>
                  <a:lnTo>
                    <a:pt x="372111" y="630322"/>
                  </a:lnTo>
                  <a:lnTo>
                    <a:pt x="368936" y="617614"/>
                  </a:lnTo>
                  <a:lnTo>
                    <a:pt x="365443" y="604588"/>
                  </a:lnTo>
                  <a:lnTo>
                    <a:pt x="362903" y="591880"/>
                  </a:lnTo>
                  <a:lnTo>
                    <a:pt x="360681" y="578854"/>
                  </a:lnTo>
                  <a:lnTo>
                    <a:pt x="358776" y="565828"/>
                  </a:lnTo>
                  <a:lnTo>
                    <a:pt x="357188" y="552485"/>
                  </a:lnTo>
                  <a:lnTo>
                    <a:pt x="355601" y="539141"/>
                  </a:lnTo>
                  <a:lnTo>
                    <a:pt x="354648" y="525480"/>
                  </a:lnTo>
                  <a:lnTo>
                    <a:pt x="354331" y="511819"/>
                  </a:lnTo>
                  <a:lnTo>
                    <a:pt x="354013" y="498475"/>
                  </a:lnTo>
                  <a:lnTo>
                    <a:pt x="354331" y="485449"/>
                  </a:lnTo>
                  <a:lnTo>
                    <a:pt x="354648" y="472741"/>
                  </a:lnTo>
                  <a:lnTo>
                    <a:pt x="355601" y="460033"/>
                  </a:lnTo>
                  <a:lnTo>
                    <a:pt x="356871" y="447643"/>
                  </a:lnTo>
                  <a:lnTo>
                    <a:pt x="358141" y="434935"/>
                  </a:lnTo>
                  <a:lnTo>
                    <a:pt x="360046" y="422544"/>
                  </a:lnTo>
                  <a:lnTo>
                    <a:pt x="361951" y="410472"/>
                  </a:lnTo>
                  <a:lnTo>
                    <a:pt x="364173" y="397763"/>
                  </a:lnTo>
                  <a:lnTo>
                    <a:pt x="366713" y="385691"/>
                  </a:lnTo>
                  <a:lnTo>
                    <a:pt x="369888" y="373936"/>
                  </a:lnTo>
                  <a:lnTo>
                    <a:pt x="373063" y="361863"/>
                  </a:lnTo>
                  <a:lnTo>
                    <a:pt x="376556" y="350108"/>
                  </a:lnTo>
                  <a:lnTo>
                    <a:pt x="380683" y="338671"/>
                  </a:lnTo>
                  <a:lnTo>
                    <a:pt x="384493" y="326916"/>
                  </a:lnTo>
                  <a:lnTo>
                    <a:pt x="388621" y="315796"/>
                  </a:lnTo>
                  <a:lnTo>
                    <a:pt x="393383" y="304359"/>
                  </a:lnTo>
                  <a:lnTo>
                    <a:pt x="398146" y="293239"/>
                  </a:lnTo>
                  <a:lnTo>
                    <a:pt x="403543" y="282755"/>
                  </a:lnTo>
                  <a:lnTo>
                    <a:pt x="408623" y="271636"/>
                  </a:lnTo>
                  <a:lnTo>
                    <a:pt x="414656" y="261151"/>
                  </a:lnTo>
                  <a:lnTo>
                    <a:pt x="420371" y="250667"/>
                  </a:lnTo>
                  <a:lnTo>
                    <a:pt x="426721" y="240183"/>
                  </a:lnTo>
                  <a:lnTo>
                    <a:pt x="432753" y="230017"/>
                  </a:lnTo>
                  <a:lnTo>
                    <a:pt x="439421" y="219850"/>
                  </a:lnTo>
                  <a:lnTo>
                    <a:pt x="446088" y="210001"/>
                  </a:lnTo>
                  <a:lnTo>
                    <a:pt x="453391" y="200153"/>
                  </a:lnTo>
                  <a:lnTo>
                    <a:pt x="460693" y="190939"/>
                  </a:lnTo>
                  <a:lnTo>
                    <a:pt x="467996" y="181408"/>
                  </a:lnTo>
                  <a:lnTo>
                    <a:pt x="475933" y="172195"/>
                  </a:lnTo>
                  <a:lnTo>
                    <a:pt x="483871" y="163299"/>
                  </a:lnTo>
                  <a:lnTo>
                    <a:pt x="491808" y="154403"/>
                  </a:lnTo>
                  <a:lnTo>
                    <a:pt x="500381" y="146143"/>
                  </a:lnTo>
                  <a:lnTo>
                    <a:pt x="508953" y="137565"/>
                  </a:lnTo>
                  <a:lnTo>
                    <a:pt x="517526" y="129305"/>
                  </a:lnTo>
                  <a:lnTo>
                    <a:pt x="526416" y="121680"/>
                  </a:lnTo>
                  <a:lnTo>
                    <a:pt x="535623" y="113738"/>
                  </a:lnTo>
                  <a:lnTo>
                    <a:pt x="545148" y="106113"/>
                  </a:lnTo>
                  <a:lnTo>
                    <a:pt x="554673" y="99123"/>
                  </a:lnTo>
                  <a:lnTo>
                    <a:pt x="564516" y="92134"/>
                  </a:lnTo>
                  <a:lnTo>
                    <a:pt x="574041" y="85462"/>
                  </a:lnTo>
                  <a:lnTo>
                    <a:pt x="584201" y="78473"/>
                  </a:lnTo>
                  <a:lnTo>
                    <a:pt x="594361" y="72119"/>
                  </a:lnTo>
                  <a:lnTo>
                    <a:pt x="604838" y="66082"/>
                  </a:lnTo>
                  <a:lnTo>
                    <a:pt x="615316" y="60046"/>
                  </a:lnTo>
                  <a:lnTo>
                    <a:pt x="625793" y="54645"/>
                  </a:lnTo>
                  <a:lnTo>
                    <a:pt x="636906" y="48926"/>
                  </a:lnTo>
                  <a:lnTo>
                    <a:pt x="647701" y="44161"/>
                  </a:lnTo>
                  <a:lnTo>
                    <a:pt x="658813" y="39395"/>
                  </a:lnTo>
                  <a:lnTo>
                    <a:pt x="670243" y="34630"/>
                  </a:lnTo>
                  <a:lnTo>
                    <a:pt x="681356" y="30182"/>
                  </a:lnTo>
                  <a:lnTo>
                    <a:pt x="693103" y="26052"/>
                  </a:lnTo>
                  <a:lnTo>
                    <a:pt x="704533" y="22239"/>
                  </a:lnTo>
                  <a:lnTo>
                    <a:pt x="716281" y="19062"/>
                  </a:lnTo>
                  <a:lnTo>
                    <a:pt x="728346" y="15568"/>
                  </a:lnTo>
                  <a:lnTo>
                    <a:pt x="740093" y="12708"/>
                  </a:lnTo>
                  <a:lnTo>
                    <a:pt x="752158" y="10167"/>
                  </a:lnTo>
                  <a:lnTo>
                    <a:pt x="764541" y="7625"/>
                  </a:lnTo>
                  <a:lnTo>
                    <a:pt x="776606" y="5719"/>
                  </a:lnTo>
                  <a:lnTo>
                    <a:pt x="788988" y="3813"/>
                  </a:lnTo>
                  <a:lnTo>
                    <a:pt x="801688" y="2542"/>
                  </a:lnTo>
                  <a:lnTo>
                    <a:pt x="814071" y="1271"/>
                  </a:lnTo>
                  <a:lnTo>
                    <a:pt x="826771" y="636"/>
                  </a:lnTo>
                  <a:lnTo>
                    <a:pt x="839471" y="0"/>
                  </a:lnTo>
                  <a:close/>
                </a:path>
              </a:pathLst>
            </a:custGeom>
            <a:solidFill>
              <a:srgbClr val="054293"/>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latin typeface="微软雅黑" pitchFamily="34" charset="-122"/>
                <a:ea typeface="微软雅黑" pitchFamily="34" charset="-122"/>
              </a:endParaRPr>
            </a:p>
          </p:txBody>
        </p:sp>
      </p:grpSp>
      <p:sp>
        <p:nvSpPr>
          <p:cNvPr id="6" name="矩形 5"/>
          <p:cNvSpPr/>
          <p:nvPr/>
        </p:nvSpPr>
        <p:spPr>
          <a:xfrm flipH="1">
            <a:off x="3695831" y="2087005"/>
            <a:ext cx="2954655" cy="700769"/>
          </a:xfrm>
          <a:prstGeom prst="rect">
            <a:avLst/>
          </a:prstGeom>
          <a:ln>
            <a:noFill/>
          </a:ln>
        </p:spPr>
        <p:txBody>
          <a:bodyPr wrap="none">
            <a:spAutoFit/>
          </a:bodyPr>
          <a:lstStyle/>
          <a:p>
            <a:pPr fontAlgn="base">
              <a:lnSpc>
                <a:spcPct val="120000"/>
              </a:lnSpc>
            </a:pPr>
            <a:r>
              <a:rPr lang="zh-CN" altLang="en-US" sz="3600" b="1" dirty="0" smtClean="0">
                <a:solidFill>
                  <a:schemeClr val="bg1"/>
                </a:solidFill>
                <a:latin typeface="微软雅黑" pitchFamily="34" charset="-122"/>
                <a:ea typeface="微软雅黑" pitchFamily="34" charset="-122"/>
                <a:sym typeface="Arial" pitchFamily="34" charset="0"/>
              </a:rPr>
              <a:t>单击添加标题</a:t>
            </a:r>
            <a:endParaRPr lang="zh-CN" altLang="en-US" sz="3600" b="1" dirty="0">
              <a:solidFill>
                <a:schemeClr val="bg1"/>
              </a:solidFill>
              <a:latin typeface="微软雅黑" pitchFamily="34" charset="-122"/>
              <a:ea typeface="微软雅黑" pitchFamily="34" charset="-122"/>
              <a:sym typeface="Arial" pitchFamily="34" charset="0"/>
            </a:endParaRPr>
          </a:p>
        </p:txBody>
      </p:sp>
      <p:cxnSp>
        <p:nvCxnSpPr>
          <p:cNvPr id="7" name="直接连接符 6"/>
          <p:cNvCxnSpPr/>
          <p:nvPr/>
        </p:nvCxnSpPr>
        <p:spPr>
          <a:xfrm>
            <a:off x="3775285" y="2787774"/>
            <a:ext cx="2800866" cy="0"/>
          </a:xfrm>
          <a:prstGeom prst="line">
            <a:avLst/>
          </a:prstGeom>
          <a:ln w="9525">
            <a:solidFill>
              <a:schemeClr val="bg1"/>
            </a:solidFill>
            <a:prstDash val="sysDot"/>
          </a:ln>
          <a:effectLst/>
        </p:spPr>
        <p:style>
          <a:lnRef idx="1">
            <a:schemeClr val="accent1"/>
          </a:lnRef>
          <a:fillRef idx="0">
            <a:schemeClr val="accent1"/>
          </a:fillRef>
          <a:effectRef idx="0">
            <a:schemeClr val="accent1"/>
          </a:effectRef>
          <a:fontRef idx="minor">
            <a:schemeClr val="tx1"/>
          </a:fontRef>
        </p:style>
      </p:cxnSp>
      <p:sp>
        <p:nvSpPr>
          <p:cNvPr id="8" name="矩形 7"/>
          <p:cNvSpPr/>
          <p:nvPr/>
        </p:nvSpPr>
        <p:spPr>
          <a:xfrm flipH="1">
            <a:off x="3926027" y="2853859"/>
            <a:ext cx="2656496" cy="295466"/>
          </a:xfrm>
          <a:prstGeom prst="rect">
            <a:avLst/>
          </a:prstGeom>
        </p:spPr>
        <p:txBody>
          <a:bodyPr wrap="none">
            <a:spAutoFit/>
          </a:bodyPr>
          <a:lstStyle/>
          <a:p>
            <a:pPr fontAlgn="base">
              <a:lnSpc>
                <a:spcPct val="120000"/>
              </a:lnSpc>
            </a:pPr>
            <a:r>
              <a:rPr lang="en-US" altLang="zh-CN" sz="1100" dirty="0" smtClean="0">
                <a:solidFill>
                  <a:schemeClr val="bg1"/>
                </a:solidFill>
              </a:rPr>
              <a:t>Click to add a caption Click to add a caption</a:t>
            </a:r>
            <a:endParaRPr lang="zh-CN" altLang="en-US" sz="1100" dirty="0">
              <a:solidFill>
                <a:schemeClr val="bg1"/>
              </a:solidFill>
              <a:latin typeface="微软雅黑" pitchFamily="34" charset="-122"/>
              <a:ea typeface="微软雅黑" pitchFamily="34" charset="-122"/>
              <a:sym typeface="Arial" pitchFamily="34" charset="0"/>
            </a:endParaRPr>
          </a:p>
        </p:txBody>
      </p:sp>
    </p:spTree>
    <p:extLst>
      <p:ext uri="{BB962C8B-B14F-4D97-AF65-F5344CB8AC3E}">
        <p14:creationId xmlns:p14="http://schemas.microsoft.com/office/powerpoint/2010/main" val="1224569944"/>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2000"/>
                                        <p:tgtEl>
                                          <p:spTgt spid="2"/>
                                        </p:tgtEl>
                                      </p:cBhvr>
                                    </p:animEffect>
                                  </p:childTnLst>
                                </p:cTn>
                              </p:par>
                              <p:par>
                                <p:cTn id="8" presetID="53" presetClass="entr" presetSubtype="528" fill="hold" nodeType="withEffect">
                                  <p:stCondLst>
                                    <p:cond delay="2000"/>
                                  </p:stCondLst>
                                  <p:childTnLst>
                                    <p:set>
                                      <p:cBhvr>
                                        <p:cTn id="9" dur="1" fill="hold">
                                          <p:stCondLst>
                                            <p:cond delay="0"/>
                                          </p:stCondLst>
                                        </p:cTn>
                                        <p:tgtEl>
                                          <p:spTgt spid="3"/>
                                        </p:tgtEl>
                                        <p:attrNameLst>
                                          <p:attrName>style.visibility</p:attrName>
                                        </p:attrNameLst>
                                      </p:cBhvr>
                                      <p:to>
                                        <p:strVal val="visible"/>
                                      </p:to>
                                    </p:set>
                                    <p:anim calcmode="lin" valueType="num">
                                      <p:cBhvr>
                                        <p:cTn id="10" dur="1000" fill="hold"/>
                                        <p:tgtEl>
                                          <p:spTgt spid="3"/>
                                        </p:tgtEl>
                                        <p:attrNameLst>
                                          <p:attrName>ppt_w</p:attrName>
                                        </p:attrNameLst>
                                      </p:cBhvr>
                                      <p:tavLst>
                                        <p:tav tm="0">
                                          <p:val>
                                            <p:fltVal val="0"/>
                                          </p:val>
                                        </p:tav>
                                        <p:tav tm="100000">
                                          <p:val>
                                            <p:strVal val="#ppt_w"/>
                                          </p:val>
                                        </p:tav>
                                      </p:tavLst>
                                    </p:anim>
                                    <p:anim calcmode="lin" valueType="num">
                                      <p:cBhvr>
                                        <p:cTn id="11" dur="1000" fill="hold"/>
                                        <p:tgtEl>
                                          <p:spTgt spid="3"/>
                                        </p:tgtEl>
                                        <p:attrNameLst>
                                          <p:attrName>ppt_h</p:attrName>
                                        </p:attrNameLst>
                                      </p:cBhvr>
                                      <p:tavLst>
                                        <p:tav tm="0">
                                          <p:val>
                                            <p:fltVal val="0"/>
                                          </p:val>
                                        </p:tav>
                                        <p:tav tm="100000">
                                          <p:val>
                                            <p:strVal val="#ppt_h"/>
                                          </p:val>
                                        </p:tav>
                                      </p:tavLst>
                                    </p:anim>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fltVal val="0.5"/>
                                          </p:val>
                                        </p:tav>
                                        <p:tav tm="100000">
                                          <p:val>
                                            <p:strVal val="#ppt_x"/>
                                          </p:val>
                                        </p:tav>
                                      </p:tavLst>
                                    </p:anim>
                                    <p:anim calcmode="lin" valueType="num">
                                      <p:cBhvr>
                                        <p:cTn id="14" dur="1000" fill="hold"/>
                                        <p:tgtEl>
                                          <p:spTgt spid="3"/>
                                        </p:tgtEl>
                                        <p:attrNameLst>
                                          <p:attrName>ppt_y</p:attrName>
                                        </p:attrNameLst>
                                      </p:cBhvr>
                                      <p:tavLst>
                                        <p:tav tm="0">
                                          <p:val>
                                            <p:fltVal val="0.5"/>
                                          </p:val>
                                        </p:tav>
                                        <p:tav tm="100000">
                                          <p:val>
                                            <p:strVal val="#ppt_y"/>
                                          </p:val>
                                        </p:tav>
                                      </p:tavLst>
                                    </p:anim>
                                  </p:childTnLst>
                                </p:cTn>
                              </p:par>
                            </p:childTnLst>
                          </p:cTn>
                        </p:par>
                        <p:par>
                          <p:cTn id="15" fill="hold">
                            <p:stCondLst>
                              <p:cond delay="3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6">
                                            <p:txEl>
                                              <p:pRg st="0" end="0"/>
                                            </p:txEl>
                                          </p:spTgt>
                                        </p:tgtEl>
                                        <p:attrNameLst>
                                          <p:attrName>style.visibility</p:attrName>
                                        </p:attrNameLst>
                                      </p:cBhvr>
                                      <p:to>
                                        <p:strVal val="visible"/>
                                      </p:to>
                                    </p:set>
                                    <p:anim calcmode="lin" valueType="num">
                                      <p:cBhvr>
                                        <p:cTn id="18" dur="1000" fill="hold"/>
                                        <p:tgtEl>
                                          <p:spTgt spid="6">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9" dur="1000" fill="hold"/>
                                        <p:tgtEl>
                                          <p:spTgt spid="6">
                                            <p:txEl>
                                              <p:pRg st="0" end="0"/>
                                            </p:txEl>
                                          </p:spTgt>
                                        </p:tgtEl>
                                        <p:attrNameLst>
                                          <p:attrName>ppt_y</p:attrName>
                                        </p:attrNameLst>
                                      </p:cBhvr>
                                      <p:tavLst>
                                        <p:tav tm="0">
                                          <p:val>
                                            <p:strVal val="#ppt_y"/>
                                          </p:val>
                                        </p:tav>
                                        <p:tav tm="100000">
                                          <p:val>
                                            <p:strVal val="#ppt_y"/>
                                          </p:val>
                                        </p:tav>
                                      </p:tavLst>
                                    </p:anim>
                                    <p:anim calcmode="lin" valueType="num">
                                      <p:cBhvr>
                                        <p:cTn id="20" dur="1000" fill="hold"/>
                                        <p:tgtEl>
                                          <p:spTgt spid="6">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1" dur="1000" fill="hold"/>
                                        <p:tgtEl>
                                          <p:spTgt spid="6">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2" dur="1000" tmFilter="0,0; .5, 1; 1, 1"/>
                                        <p:tgtEl>
                                          <p:spTgt spid="6">
                                            <p:txEl>
                                              <p:pRg st="0" end="0"/>
                                            </p:txEl>
                                          </p:spTgt>
                                        </p:tgtEl>
                                      </p:cBhvr>
                                    </p:animEffect>
                                  </p:childTnLst>
                                </p:cTn>
                              </p:par>
                            </p:childTnLst>
                          </p:cTn>
                        </p:par>
                        <p:par>
                          <p:cTn id="23" fill="hold">
                            <p:stCondLst>
                              <p:cond delay="4500"/>
                            </p:stCondLst>
                            <p:childTnLst>
                              <p:par>
                                <p:cTn id="24" presetID="53" presetClass="entr" presetSubtype="16"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ppt_w</p:attrName>
                                        </p:attrNameLst>
                                      </p:cBhvr>
                                      <p:tavLst>
                                        <p:tav tm="0">
                                          <p:val>
                                            <p:fltVal val="0"/>
                                          </p:val>
                                        </p:tav>
                                        <p:tav tm="100000">
                                          <p:val>
                                            <p:strVal val="#ppt_w"/>
                                          </p:val>
                                        </p:tav>
                                      </p:tavLst>
                                    </p:anim>
                                    <p:anim calcmode="lin" valueType="num">
                                      <p:cBhvr>
                                        <p:cTn id="27" dur="500" fill="hold"/>
                                        <p:tgtEl>
                                          <p:spTgt spid="7"/>
                                        </p:tgtEl>
                                        <p:attrNameLst>
                                          <p:attrName>ppt_h</p:attrName>
                                        </p:attrNameLst>
                                      </p:cBhvr>
                                      <p:tavLst>
                                        <p:tav tm="0">
                                          <p:val>
                                            <p:fltVal val="0"/>
                                          </p:val>
                                        </p:tav>
                                        <p:tav tm="100000">
                                          <p:val>
                                            <p:strVal val="#ppt_h"/>
                                          </p:val>
                                        </p:tav>
                                      </p:tavLst>
                                    </p:anim>
                                    <p:animEffect transition="in" filter="fade">
                                      <p:cBhvr>
                                        <p:cTn id="28" dur="500"/>
                                        <p:tgtEl>
                                          <p:spTgt spid="7"/>
                                        </p:tgtEl>
                                      </p:cBhvr>
                                    </p:animEffect>
                                  </p:childTnLst>
                                </p:cTn>
                              </p:par>
                            </p:childTnLst>
                          </p:cTn>
                        </p:par>
                        <p:par>
                          <p:cTn id="29" fill="hold">
                            <p:stCondLst>
                              <p:cond delay="5000"/>
                            </p:stCondLst>
                            <p:childTnLst>
                              <p:par>
                                <p:cTn id="30" presetID="53" presetClass="entr" presetSubtype="16" fill="hold" nodeType="afterEffect">
                                  <p:stCondLst>
                                    <p:cond delay="0"/>
                                  </p:stCondLst>
                                  <p:childTnLst>
                                    <p:set>
                                      <p:cBhvr>
                                        <p:cTn id="31" dur="1" fill="hold">
                                          <p:stCondLst>
                                            <p:cond delay="0"/>
                                          </p:stCondLst>
                                        </p:cTn>
                                        <p:tgtEl>
                                          <p:spTgt spid="8">
                                            <p:txEl>
                                              <p:pRg st="0" end="0"/>
                                            </p:txEl>
                                          </p:spTgt>
                                        </p:tgtEl>
                                        <p:attrNameLst>
                                          <p:attrName>style.visibility</p:attrName>
                                        </p:attrNameLst>
                                      </p:cBhvr>
                                      <p:to>
                                        <p:strVal val="visible"/>
                                      </p:to>
                                    </p:set>
                                    <p:anim calcmode="lin" valueType="num">
                                      <p:cBhvr>
                                        <p:cTn id="32" dur="1000" fill="hold"/>
                                        <p:tgtEl>
                                          <p:spTgt spid="8">
                                            <p:txEl>
                                              <p:pRg st="0" end="0"/>
                                            </p:txEl>
                                          </p:spTgt>
                                        </p:tgtEl>
                                        <p:attrNameLst>
                                          <p:attrName>ppt_w</p:attrName>
                                        </p:attrNameLst>
                                      </p:cBhvr>
                                      <p:tavLst>
                                        <p:tav tm="0">
                                          <p:val>
                                            <p:fltVal val="0"/>
                                          </p:val>
                                        </p:tav>
                                        <p:tav tm="100000">
                                          <p:val>
                                            <p:strVal val="#ppt_w"/>
                                          </p:val>
                                        </p:tav>
                                      </p:tavLst>
                                    </p:anim>
                                    <p:anim calcmode="lin" valueType="num">
                                      <p:cBhvr>
                                        <p:cTn id="33" dur="1000" fill="hold"/>
                                        <p:tgtEl>
                                          <p:spTgt spid="8">
                                            <p:txEl>
                                              <p:pRg st="0" end="0"/>
                                            </p:txEl>
                                          </p:spTgt>
                                        </p:tgtEl>
                                        <p:attrNameLst>
                                          <p:attrName>ppt_h</p:attrName>
                                        </p:attrNameLst>
                                      </p:cBhvr>
                                      <p:tavLst>
                                        <p:tav tm="0">
                                          <p:val>
                                            <p:fltVal val="0"/>
                                          </p:val>
                                        </p:tav>
                                        <p:tav tm="100000">
                                          <p:val>
                                            <p:strVal val="#ppt_h"/>
                                          </p:val>
                                        </p:tav>
                                      </p:tavLst>
                                    </p:anim>
                                    <p:animEffect transition="in" filter="fade">
                                      <p:cBhvr>
                                        <p:cTn id="34" dur="10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7576" y="88049"/>
            <a:ext cx="1275751" cy="507687"/>
          </a:xfrm>
          <a:prstGeom prst="rect">
            <a:avLst/>
          </a:prstGeom>
          <a:noFill/>
        </p:spPr>
        <p:txBody>
          <a:bodyPr wrap="square" lIns="91425" tIns="45712" rIns="91425" bIns="45712" rtlCol="0">
            <a:spAutoFit/>
          </a:bodyPr>
          <a:lstStyle/>
          <a:p>
            <a:r>
              <a:rPr lang="en-US" altLang="zh-CN" sz="2699" b="1" spc="-112" dirty="0">
                <a:solidFill>
                  <a:srgbClr val="054293"/>
                </a:solidFill>
                <a:effectLst/>
                <a:latin typeface="Arial Black" pitchFamily="34" charset="0"/>
                <a:ea typeface="微软雅黑" pitchFamily="34" charset="-122"/>
              </a:rPr>
              <a:t>LOGO</a:t>
            </a:r>
            <a:endParaRPr lang="zh-CN" altLang="en-US" sz="2699" b="1" spc="-112" dirty="0">
              <a:solidFill>
                <a:srgbClr val="054293"/>
              </a:solidFill>
              <a:effectLst/>
              <a:latin typeface="Arial Black" pitchFamily="34" charset="0"/>
              <a:ea typeface="微软雅黑" pitchFamily="34" charset="-122"/>
            </a:endParaRPr>
          </a:p>
        </p:txBody>
      </p:sp>
      <p:cxnSp>
        <p:nvCxnSpPr>
          <p:cNvPr id="5" name="直接连接符 4"/>
          <p:cNvCxnSpPr/>
          <p:nvPr/>
        </p:nvCxnSpPr>
        <p:spPr>
          <a:xfrm>
            <a:off x="1171393" y="519997"/>
            <a:ext cx="7972607" cy="0"/>
          </a:xfrm>
          <a:prstGeom prst="line">
            <a:avLst/>
          </a:prstGeom>
          <a:ln w="25400">
            <a:solidFill>
              <a:srgbClr val="054293"/>
            </a:solidFill>
          </a:ln>
        </p:spPr>
        <p:style>
          <a:lnRef idx="1">
            <a:schemeClr val="accent1"/>
          </a:lnRef>
          <a:fillRef idx="0">
            <a:schemeClr val="accent1"/>
          </a:fillRef>
          <a:effectRef idx="0">
            <a:schemeClr val="accent1"/>
          </a:effectRef>
          <a:fontRef idx="minor">
            <a:schemeClr val="tx1"/>
          </a:fontRef>
        </p:style>
      </p:cxnSp>
      <p:sp>
        <p:nvSpPr>
          <p:cNvPr id="6" name="原创设计师QQ598969553            _19"/>
          <p:cNvSpPr txBox="1"/>
          <p:nvPr/>
        </p:nvSpPr>
        <p:spPr>
          <a:xfrm>
            <a:off x="1301004" y="128380"/>
            <a:ext cx="2465430" cy="415370"/>
          </a:xfrm>
          <a:prstGeom prst="rect">
            <a:avLst/>
          </a:prstGeom>
          <a:noFill/>
        </p:spPr>
        <p:txBody>
          <a:bodyPr wrap="square" rtlCol="0">
            <a:spAutoFit/>
          </a:bodyPr>
          <a:lstStyle/>
          <a:p>
            <a:pPr algn="ctr"/>
            <a:r>
              <a:rPr lang="zh-CN" altLang="en-US" sz="2099" b="1" dirty="0">
                <a:solidFill>
                  <a:srgbClr val="054293"/>
                </a:solidFill>
                <a:latin typeface="微软雅黑" pitchFamily="34" charset="-122"/>
                <a:ea typeface="微软雅黑" pitchFamily="34" charset="-122"/>
              </a:rPr>
              <a:t>点击输入标题内容</a:t>
            </a:r>
          </a:p>
        </p:txBody>
      </p:sp>
      <p:sp>
        <p:nvSpPr>
          <p:cNvPr id="7" name="矩形 6"/>
          <p:cNvSpPr/>
          <p:nvPr/>
        </p:nvSpPr>
        <p:spPr>
          <a:xfrm>
            <a:off x="789463" y="1965950"/>
            <a:ext cx="1046234" cy="936104"/>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797574" y="1965950"/>
            <a:ext cx="1046234" cy="936104"/>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7"/>
          <p:cNvSpPr txBox="1"/>
          <p:nvPr/>
        </p:nvSpPr>
        <p:spPr>
          <a:xfrm>
            <a:off x="861471" y="2122740"/>
            <a:ext cx="899134" cy="707886"/>
          </a:xfrm>
          <a:prstGeom prst="rect">
            <a:avLst/>
          </a:prstGeom>
          <a:noFill/>
        </p:spPr>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01</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0" name="TextBox 8"/>
          <p:cNvSpPr txBox="1"/>
          <p:nvPr/>
        </p:nvSpPr>
        <p:spPr>
          <a:xfrm>
            <a:off x="755577" y="916360"/>
            <a:ext cx="7560839" cy="738664"/>
          </a:xfrm>
          <a:prstGeom prst="rect">
            <a:avLst/>
          </a:prstGeom>
          <a:noFill/>
        </p:spPr>
        <p:txBody>
          <a:bodyPr wrap="square" rtlCol="0">
            <a:spAutoFit/>
          </a:bodyPr>
          <a:lstStyle/>
          <a:p>
            <a:pPr>
              <a:lnSpc>
                <a:spcPct val="150000"/>
              </a:lnSpc>
            </a:pPr>
            <a:r>
              <a:rPr lang="zh-CN" altLang="en-US" sz="1400" dirty="0">
                <a:solidFill>
                  <a:schemeClr val="tx1">
                    <a:lumMod val="95000"/>
                    <a:lumOff val="5000"/>
                  </a:schemeClr>
                </a:solidFill>
              </a:rPr>
              <a:t>这里输入简单的文字概述这里输入简单文字概述这里输入简单的文字概述这里入简单的文字概述这里输入述简单的文字概述这里输入简单文字概述这里输入简单</a:t>
            </a:r>
          </a:p>
        </p:txBody>
      </p:sp>
      <p:sp>
        <p:nvSpPr>
          <p:cNvPr id="11" name="矩形 10"/>
          <p:cNvSpPr/>
          <p:nvPr/>
        </p:nvSpPr>
        <p:spPr>
          <a:xfrm>
            <a:off x="3453759" y="1965950"/>
            <a:ext cx="1046234" cy="936104"/>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461870" y="1965950"/>
            <a:ext cx="1046234" cy="93610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1"/>
          <p:cNvSpPr txBox="1"/>
          <p:nvPr/>
        </p:nvSpPr>
        <p:spPr>
          <a:xfrm>
            <a:off x="3525767" y="2122740"/>
            <a:ext cx="899134" cy="707886"/>
          </a:xfrm>
          <a:prstGeom prst="rect">
            <a:avLst/>
          </a:prstGeom>
          <a:noFill/>
        </p:spPr>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02</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4" name="矩形 13"/>
          <p:cNvSpPr/>
          <p:nvPr/>
        </p:nvSpPr>
        <p:spPr>
          <a:xfrm>
            <a:off x="6262070" y="1965950"/>
            <a:ext cx="1046234" cy="936104"/>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7270181" y="1965950"/>
            <a:ext cx="1046234" cy="936104"/>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4"/>
          <p:cNvSpPr txBox="1"/>
          <p:nvPr/>
        </p:nvSpPr>
        <p:spPr>
          <a:xfrm>
            <a:off x="6334078" y="2122740"/>
            <a:ext cx="899134" cy="707886"/>
          </a:xfrm>
          <a:prstGeom prst="rect">
            <a:avLst/>
          </a:prstGeom>
          <a:noFill/>
        </p:spPr>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03</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7" name="TextBox 15"/>
          <p:cNvSpPr txBox="1"/>
          <p:nvPr/>
        </p:nvSpPr>
        <p:spPr>
          <a:xfrm>
            <a:off x="683568" y="3148608"/>
            <a:ext cx="2232248" cy="1708160"/>
          </a:xfrm>
          <a:prstGeom prst="rect">
            <a:avLst/>
          </a:prstGeom>
          <a:noFill/>
        </p:spPr>
        <p:txBody>
          <a:bodyPr wrap="square" rtlCol="0">
            <a:spAutoFit/>
          </a:bodyPr>
          <a:lstStyle/>
          <a:p>
            <a:pPr>
              <a:lnSpc>
                <a:spcPct val="150000"/>
              </a:lnSpc>
            </a:pPr>
            <a:r>
              <a:rPr lang="zh-CN" altLang="en-US" sz="1400" dirty="0">
                <a:solidFill>
                  <a:schemeClr val="tx1">
                    <a:lumMod val="95000"/>
                    <a:lumOff val="5000"/>
                  </a:schemeClr>
                </a:solidFill>
              </a:rPr>
              <a:t>这里输入简单的文字概述里输入简单文字概述这里</a:t>
            </a:r>
            <a:endParaRPr lang="en-US" altLang="zh-CN" sz="1400" dirty="0">
              <a:solidFill>
                <a:schemeClr val="tx1">
                  <a:lumMod val="95000"/>
                  <a:lumOff val="5000"/>
                </a:schemeClr>
              </a:solidFill>
            </a:endParaRPr>
          </a:p>
          <a:p>
            <a:pPr>
              <a:lnSpc>
                <a:spcPct val="150000"/>
              </a:lnSpc>
            </a:pPr>
            <a:r>
              <a:rPr lang="zh-CN" altLang="en-US" sz="1400" dirty="0">
                <a:solidFill>
                  <a:schemeClr val="tx1">
                    <a:lumMod val="95000"/>
                    <a:lumOff val="5000"/>
                  </a:schemeClr>
                </a:solidFill>
              </a:rPr>
              <a:t>输入简单的文字概述输入简单的文字概述输入简单的文字概述</a:t>
            </a:r>
          </a:p>
        </p:txBody>
      </p:sp>
      <p:sp>
        <p:nvSpPr>
          <p:cNvPr id="18" name="TextBox 16"/>
          <p:cNvSpPr txBox="1"/>
          <p:nvPr/>
        </p:nvSpPr>
        <p:spPr>
          <a:xfrm>
            <a:off x="3347864" y="3167192"/>
            <a:ext cx="2232248" cy="1708160"/>
          </a:xfrm>
          <a:prstGeom prst="rect">
            <a:avLst/>
          </a:prstGeom>
          <a:noFill/>
        </p:spPr>
        <p:txBody>
          <a:bodyPr wrap="square" rtlCol="0">
            <a:spAutoFit/>
          </a:bodyPr>
          <a:lstStyle/>
          <a:p>
            <a:pPr>
              <a:lnSpc>
                <a:spcPct val="150000"/>
              </a:lnSpc>
            </a:pPr>
            <a:r>
              <a:rPr lang="zh-CN" altLang="en-US" sz="1400" dirty="0">
                <a:solidFill>
                  <a:schemeClr val="tx1">
                    <a:lumMod val="95000"/>
                    <a:lumOff val="5000"/>
                  </a:schemeClr>
                </a:solidFill>
              </a:rPr>
              <a:t>这里输入简单的文字概述里输入简单文字概述这里</a:t>
            </a:r>
            <a:endParaRPr lang="en-US" altLang="zh-CN" sz="1400" dirty="0">
              <a:solidFill>
                <a:schemeClr val="tx1">
                  <a:lumMod val="95000"/>
                  <a:lumOff val="5000"/>
                </a:schemeClr>
              </a:solidFill>
            </a:endParaRPr>
          </a:p>
          <a:p>
            <a:pPr>
              <a:lnSpc>
                <a:spcPct val="150000"/>
              </a:lnSpc>
            </a:pPr>
            <a:r>
              <a:rPr lang="zh-CN" altLang="en-US" sz="1400" dirty="0">
                <a:solidFill>
                  <a:schemeClr val="tx1">
                    <a:lumMod val="95000"/>
                    <a:lumOff val="5000"/>
                  </a:schemeClr>
                </a:solidFill>
              </a:rPr>
              <a:t>输入简单的文字概述输入简单的文字概述输入简单的文字概述</a:t>
            </a:r>
          </a:p>
        </p:txBody>
      </p:sp>
      <p:sp>
        <p:nvSpPr>
          <p:cNvPr id="19" name="TextBox 17"/>
          <p:cNvSpPr txBox="1"/>
          <p:nvPr/>
        </p:nvSpPr>
        <p:spPr>
          <a:xfrm>
            <a:off x="6262070" y="3167192"/>
            <a:ext cx="2232248" cy="1708160"/>
          </a:xfrm>
          <a:prstGeom prst="rect">
            <a:avLst/>
          </a:prstGeom>
          <a:noFill/>
        </p:spPr>
        <p:txBody>
          <a:bodyPr wrap="square" rtlCol="0">
            <a:spAutoFit/>
          </a:bodyPr>
          <a:lstStyle/>
          <a:p>
            <a:pPr>
              <a:lnSpc>
                <a:spcPct val="150000"/>
              </a:lnSpc>
            </a:pPr>
            <a:r>
              <a:rPr lang="zh-CN" altLang="en-US" sz="1400" dirty="0">
                <a:solidFill>
                  <a:schemeClr val="tx1">
                    <a:lumMod val="95000"/>
                    <a:lumOff val="5000"/>
                  </a:schemeClr>
                </a:solidFill>
              </a:rPr>
              <a:t>这里输入简单的文字概述里输入简单文字概述这里</a:t>
            </a:r>
            <a:endParaRPr lang="en-US" altLang="zh-CN" sz="1400" dirty="0">
              <a:solidFill>
                <a:schemeClr val="tx1">
                  <a:lumMod val="95000"/>
                  <a:lumOff val="5000"/>
                </a:schemeClr>
              </a:solidFill>
            </a:endParaRPr>
          </a:p>
          <a:p>
            <a:pPr>
              <a:lnSpc>
                <a:spcPct val="150000"/>
              </a:lnSpc>
            </a:pPr>
            <a:r>
              <a:rPr lang="zh-CN" altLang="en-US" sz="1400" dirty="0">
                <a:solidFill>
                  <a:schemeClr val="tx1">
                    <a:lumMod val="95000"/>
                    <a:lumOff val="5000"/>
                  </a:schemeClr>
                </a:solidFill>
              </a:rPr>
              <a:t>输入简单的文字概述输入简单的文字概述输入简单的文字概述</a:t>
            </a:r>
          </a:p>
        </p:txBody>
      </p:sp>
    </p:spTree>
    <p:extLst>
      <p:ext uri="{BB962C8B-B14F-4D97-AF65-F5344CB8AC3E}">
        <p14:creationId xmlns:p14="http://schemas.microsoft.com/office/powerpoint/2010/main" val="1812382725"/>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850"/>
                            </p:stCondLst>
                            <p:childTnLst>
                              <p:par>
                                <p:cTn id="13" presetID="42"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anim calcmode="lin" valueType="num">
                                      <p:cBhvr>
                                        <p:cTn id="16" dur="1000" fill="hold"/>
                                        <p:tgtEl>
                                          <p:spTgt spid="10"/>
                                        </p:tgtEl>
                                        <p:attrNameLst>
                                          <p:attrName>ppt_x</p:attrName>
                                        </p:attrNameLst>
                                      </p:cBhvr>
                                      <p:tavLst>
                                        <p:tav tm="0">
                                          <p:val>
                                            <p:strVal val="#ppt_x"/>
                                          </p:val>
                                        </p:tav>
                                        <p:tav tm="100000">
                                          <p:val>
                                            <p:strVal val="#ppt_x"/>
                                          </p:val>
                                        </p:tav>
                                      </p:tavLst>
                                    </p:anim>
                                    <p:anim calcmode="lin" valueType="num">
                                      <p:cBhvr>
                                        <p:cTn id="17" dur="1000" fill="hold"/>
                                        <p:tgtEl>
                                          <p:spTgt spid="10"/>
                                        </p:tgtEl>
                                        <p:attrNameLst>
                                          <p:attrName>ppt_y</p:attrName>
                                        </p:attrNameLst>
                                      </p:cBhvr>
                                      <p:tavLst>
                                        <p:tav tm="0">
                                          <p:val>
                                            <p:strVal val="#ppt_y+.1"/>
                                          </p:val>
                                        </p:tav>
                                        <p:tav tm="100000">
                                          <p:val>
                                            <p:strVal val="#ppt_y"/>
                                          </p:val>
                                        </p:tav>
                                      </p:tavLst>
                                    </p:anim>
                                  </p:childTnLst>
                                </p:cTn>
                              </p:par>
                            </p:childTnLst>
                          </p:cTn>
                        </p:par>
                        <p:par>
                          <p:cTn id="18" fill="hold">
                            <p:stCondLst>
                              <p:cond delay="1850"/>
                            </p:stCondLst>
                            <p:childTnLst>
                              <p:par>
                                <p:cTn id="19" presetID="42"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0"/>
                                        <p:tgtEl>
                                          <p:spTgt spid="8"/>
                                        </p:tgtEl>
                                      </p:cBhvr>
                                    </p:animEffect>
                                    <p:anim calcmode="lin" valueType="num">
                                      <p:cBhvr>
                                        <p:cTn id="27" dur="1000" fill="hold"/>
                                        <p:tgtEl>
                                          <p:spTgt spid="8"/>
                                        </p:tgtEl>
                                        <p:attrNameLst>
                                          <p:attrName>ppt_x</p:attrName>
                                        </p:attrNameLst>
                                      </p:cBhvr>
                                      <p:tavLst>
                                        <p:tav tm="0">
                                          <p:val>
                                            <p:strVal val="#ppt_x"/>
                                          </p:val>
                                        </p:tav>
                                        <p:tav tm="100000">
                                          <p:val>
                                            <p:strVal val="#ppt_x"/>
                                          </p:val>
                                        </p:tav>
                                      </p:tavLst>
                                    </p:anim>
                                    <p:anim calcmode="lin" valueType="num">
                                      <p:cBhvr>
                                        <p:cTn id="28" dur="1000" fill="hold"/>
                                        <p:tgtEl>
                                          <p:spTgt spid="8"/>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anim calcmode="lin" valueType="num">
                                      <p:cBhvr>
                                        <p:cTn id="32" dur="1000" fill="hold"/>
                                        <p:tgtEl>
                                          <p:spTgt spid="9"/>
                                        </p:tgtEl>
                                        <p:attrNameLst>
                                          <p:attrName>ppt_x</p:attrName>
                                        </p:attrNameLst>
                                      </p:cBhvr>
                                      <p:tavLst>
                                        <p:tav tm="0">
                                          <p:val>
                                            <p:strVal val="#ppt_x"/>
                                          </p:val>
                                        </p:tav>
                                        <p:tav tm="100000">
                                          <p:val>
                                            <p:strVal val="#ppt_x"/>
                                          </p:val>
                                        </p:tav>
                                      </p:tavLst>
                                    </p:anim>
                                    <p:anim calcmode="lin" valueType="num">
                                      <p:cBhvr>
                                        <p:cTn id="33" dur="1000" fill="hold"/>
                                        <p:tgtEl>
                                          <p:spTgt spid="9"/>
                                        </p:tgtEl>
                                        <p:attrNameLst>
                                          <p:attrName>ppt_y</p:attrName>
                                        </p:attrNameLst>
                                      </p:cBhvr>
                                      <p:tavLst>
                                        <p:tav tm="0">
                                          <p:val>
                                            <p:strVal val="#ppt_y+.1"/>
                                          </p:val>
                                        </p:tav>
                                        <p:tav tm="100000">
                                          <p:val>
                                            <p:strVal val="#ppt_y"/>
                                          </p:val>
                                        </p:tav>
                                      </p:tavLst>
                                    </p:anim>
                                  </p:childTnLst>
                                </p:cTn>
                              </p:par>
                            </p:childTnLst>
                          </p:cTn>
                        </p:par>
                        <p:par>
                          <p:cTn id="34" fill="hold">
                            <p:stCondLst>
                              <p:cond delay="2850"/>
                            </p:stCondLst>
                            <p:childTnLst>
                              <p:par>
                                <p:cTn id="35" presetID="22" presetClass="entr" presetSubtype="1"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up)">
                                      <p:cBhvr>
                                        <p:cTn id="37" dur="500"/>
                                        <p:tgtEl>
                                          <p:spTgt spid="17"/>
                                        </p:tgtEl>
                                      </p:cBhvr>
                                    </p:animEffect>
                                  </p:childTnLst>
                                </p:cTn>
                              </p:par>
                            </p:childTnLst>
                          </p:cTn>
                        </p:par>
                        <p:par>
                          <p:cTn id="38" fill="hold">
                            <p:stCondLst>
                              <p:cond delay="3350"/>
                            </p:stCondLst>
                            <p:childTnLst>
                              <p:par>
                                <p:cTn id="39" presetID="42" presetClass="entr" presetSubtype="0"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1000"/>
                                        <p:tgtEl>
                                          <p:spTgt spid="11"/>
                                        </p:tgtEl>
                                      </p:cBhvr>
                                    </p:animEffect>
                                    <p:anim calcmode="lin" valueType="num">
                                      <p:cBhvr>
                                        <p:cTn id="42" dur="1000" fill="hold"/>
                                        <p:tgtEl>
                                          <p:spTgt spid="11"/>
                                        </p:tgtEl>
                                        <p:attrNameLst>
                                          <p:attrName>ppt_x</p:attrName>
                                        </p:attrNameLst>
                                      </p:cBhvr>
                                      <p:tavLst>
                                        <p:tav tm="0">
                                          <p:val>
                                            <p:strVal val="#ppt_x"/>
                                          </p:val>
                                        </p:tav>
                                        <p:tav tm="100000">
                                          <p:val>
                                            <p:strVal val="#ppt_x"/>
                                          </p:val>
                                        </p:tav>
                                      </p:tavLst>
                                    </p:anim>
                                    <p:anim calcmode="lin" valueType="num">
                                      <p:cBhvr>
                                        <p:cTn id="43" dur="1000" fill="hold"/>
                                        <p:tgtEl>
                                          <p:spTgt spid="11"/>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1000"/>
                                        <p:tgtEl>
                                          <p:spTgt spid="12"/>
                                        </p:tgtEl>
                                      </p:cBhvr>
                                    </p:animEffect>
                                    <p:anim calcmode="lin" valueType="num">
                                      <p:cBhvr>
                                        <p:cTn id="47" dur="1000" fill="hold"/>
                                        <p:tgtEl>
                                          <p:spTgt spid="12"/>
                                        </p:tgtEl>
                                        <p:attrNameLst>
                                          <p:attrName>ppt_x</p:attrName>
                                        </p:attrNameLst>
                                      </p:cBhvr>
                                      <p:tavLst>
                                        <p:tav tm="0">
                                          <p:val>
                                            <p:strVal val="#ppt_x"/>
                                          </p:val>
                                        </p:tav>
                                        <p:tav tm="100000">
                                          <p:val>
                                            <p:strVal val="#ppt_x"/>
                                          </p:val>
                                        </p:tav>
                                      </p:tavLst>
                                    </p:anim>
                                    <p:anim calcmode="lin" valueType="num">
                                      <p:cBhvr>
                                        <p:cTn id="48" dur="1000" fill="hold"/>
                                        <p:tgtEl>
                                          <p:spTgt spid="12"/>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1000"/>
                                        <p:tgtEl>
                                          <p:spTgt spid="13"/>
                                        </p:tgtEl>
                                      </p:cBhvr>
                                    </p:animEffect>
                                    <p:anim calcmode="lin" valueType="num">
                                      <p:cBhvr>
                                        <p:cTn id="52" dur="1000" fill="hold"/>
                                        <p:tgtEl>
                                          <p:spTgt spid="13"/>
                                        </p:tgtEl>
                                        <p:attrNameLst>
                                          <p:attrName>ppt_x</p:attrName>
                                        </p:attrNameLst>
                                      </p:cBhvr>
                                      <p:tavLst>
                                        <p:tav tm="0">
                                          <p:val>
                                            <p:strVal val="#ppt_x"/>
                                          </p:val>
                                        </p:tav>
                                        <p:tav tm="100000">
                                          <p:val>
                                            <p:strVal val="#ppt_x"/>
                                          </p:val>
                                        </p:tav>
                                      </p:tavLst>
                                    </p:anim>
                                    <p:anim calcmode="lin" valueType="num">
                                      <p:cBhvr>
                                        <p:cTn id="53" dur="1000" fill="hold"/>
                                        <p:tgtEl>
                                          <p:spTgt spid="13"/>
                                        </p:tgtEl>
                                        <p:attrNameLst>
                                          <p:attrName>ppt_y</p:attrName>
                                        </p:attrNameLst>
                                      </p:cBhvr>
                                      <p:tavLst>
                                        <p:tav tm="0">
                                          <p:val>
                                            <p:strVal val="#ppt_y+.1"/>
                                          </p:val>
                                        </p:tav>
                                        <p:tav tm="100000">
                                          <p:val>
                                            <p:strVal val="#ppt_y"/>
                                          </p:val>
                                        </p:tav>
                                      </p:tavLst>
                                    </p:anim>
                                  </p:childTnLst>
                                </p:cTn>
                              </p:par>
                            </p:childTnLst>
                          </p:cTn>
                        </p:par>
                        <p:par>
                          <p:cTn id="54" fill="hold">
                            <p:stCondLst>
                              <p:cond delay="4350"/>
                            </p:stCondLst>
                            <p:childTnLst>
                              <p:par>
                                <p:cTn id="55" presetID="22" presetClass="entr" presetSubtype="1"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up)">
                                      <p:cBhvr>
                                        <p:cTn id="57" dur="500"/>
                                        <p:tgtEl>
                                          <p:spTgt spid="18"/>
                                        </p:tgtEl>
                                      </p:cBhvr>
                                    </p:animEffect>
                                  </p:childTnLst>
                                </p:cTn>
                              </p:par>
                            </p:childTnLst>
                          </p:cTn>
                        </p:par>
                        <p:par>
                          <p:cTn id="58" fill="hold">
                            <p:stCondLst>
                              <p:cond delay="4850"/>
                            </p:stCondLst>
                            <p:childTnLst>
                              <p:par>
                                <p:cTn id="59" presetID="42" presetClass="entr" presetSubtype="0"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fade">
                                      <p:cBhvr>
                                        <p:cTn id="61" dur="1000"/>
                                        <p:tgtEl>
                                          <p:spTgt spid="14"/>
                                        </p:tgtEl>
                                      </p:cBhvr>
                                    </p:animEffect>
                                    <p:anim calcmode="lin" valueType="num">
                                      <p:cBhvr>
                                        <p:cTn id="62" dur="1000" fill="hold"/>
                                        <p:tgtEl>
                                          <p:spTgt spid="14"/>
                                        </p:tgtEl>
                                        <p:attrNameLst>
                                          <p:attrName>ppt_x</p:attrName>
                                        </p:attrNameLst>
                                      </p:cBhvr>
                                      <p:tavLst>
                                        <p:tav tm="0">
                                          <p:val>
                                            <p:strVal val="#ppt_x"/>
                                          </p:val>
                                        </p:tav>
                                        <p:tav tm="100000">
                                          <p:val>
                                            <p:strVal val="#ppt_x"/>
                                          </p:val>
                                        </p:tav>
                                      </p:tavLst>
                                    </p:anim>
                                    <p:anim calcmode="lin" valueType="num">
                                      <p:cBhvr>
                                        <p:cTn id="63" dur="1000" fill="hold"/>
                                        <p:tgtEl>
                                          <p:spTgt spid="14"/>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fade">
                                      <p:cBhvr>
                                        <p:cTn id="66" dur="1000"/>
                                        <p:tgtEl>
                                          <p:spTgt spid="15"/>
                                        </p:tgtEl>
                                      </p:cBhvr>
                                    </p:animEffect>
                                    <p:anim calcmode="lin" valueType="num">
                                      <p:cBhvr>
                                        <p:cTn id="67" dur="1000" fill="hold"/>
                                        <p:tgtEl>
                                          <p:spTgt spid="15"/>
                                        </p:tgtEl>
                                        <p:attrNameLst>
                                          <p:attrName>ppt_x</p:attrName>
                                        </p:attrNameLst>
                                      </p:cBhvr>
                                      <p:tavLst>
                                        <p:tav tm="0">
                                          <p:val>
                                            <p:strVal val="#ppt_x"/>
                                          </p:val>
                                        </p:tav>
                                        <p:tav tm="100000">
                                          <p:val>
                                            <p:strVal val="#ppt_x"/>
                                          </p:val>
                                        </p:tav>
                                      </p:tavLst>
                                    </p:anim>
                                    <p:anim calcmode="lin" valueType="num">
                                      <p:cBhvr>
                                        <p:cTn id="68" dur="1000" fill="hold"/>
                                        <p:tgtEl>
                                          <p:spTgt spid="15"/>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fade">
                                      <p:cBhvr>
                                        <p:cTn id="71" dur="1000"/>
                                        <p:tgtEl>
                                          <p:spTgt spid="16"/>
                                        </p:tgtEl>
                                      </p:cBhvr>
                                    </p:animEffect>
                                    <p:anim calcmode="lin" valueType="num">
                                      <p:cBhvr>
                                        <p:cTn id="72" dur="1000" fill="hold"/>
                                        <p:tgtEl>
                                          <p:spTgt spid="16"/>
                                        </p:tgtEl>
                                        <p:attrNameLst>
                                          <p:attrName>ppt_x</p:attrName>
                                        </p:attrNameLst>
                                      </p:cBhvr>
                                      <p:tavLst>
                                        <p:tav tm="0">
                                          <p:val>
                                            <p:strVal val="#ppt_x"/>
                                          </p:val>
                                        </p:tav>
                                        <p:tav tm="100000">
                                          <p:val>
                                            <p:strVal val="#ppt_x"/>
                                          </p:val>
                                        </p:tav>
                                      </p:tavLst>
                                    </p:anim>
                                    <p:anim calcmode="lin" valueType="num">
                                      <p:cBhvr>
                                        <p:cTn id="73" dur="1000" fill="hold"/>
                                        <p:tgtEl>
                                          <p:spTgt spid="16"/>
                                        </p:tgtEl>
                                        <p:attrNameLst>
                                          <p:attrName>ppt_y</p:attrName>
                                        </p:attrNameLst>
                                      </p:cBhvr>
                                      <p:tavLst>
                                        <p:tav tm="0">
                                          <p:val>
                                            <p:strVal val="#ppt_y+.1"/>
                                          </p:val>
                                        </p:tav>
                                        <p:tav tm="100000">
                                          <p:val>
                                            <p:strVal val="#ppt_y"/>
                                          </p:val>
                                        </p:tav>
                                      </p:tavLst>
                                    </p:anim>
                                  </p:childTnLst>
                                </p:cTn>
                              </p:par>
                            </p:childTnLst>
                          </p:cTn>
                        </p:par>
                        <p:par>
                          <p:cTn id="74" fill="hold">
                            <p:stCondLst>
                              <p:cond delay="5850"/>
                            </p:stCondLst>
                            <p:childTnLst>
                              <p:par>
                                <p:cTn id="75" presetID="22" presetClass="entr" presetSubtype="1" fill="hold" grpId="0" nodeType="afterEffect">
                                  <p:stCondLst>
                                    <p:cond delay="0"/>
                                  </p:stCondLst>
                                  <p:childTnLst>
                                    <p:set>
                                      <p:cBhvr>
                                        <p:cTn id="76" dur="1" fill="hold">
                                          <p:stCondLst>
                                            <p:cond delay="0"/>
                                          </p:stCondLst>
                                        </p:cTn>
                                        <p:tgtEl>
                                          <p:spTgt spid="19"/>
                                        </p:tgtEl>
                                        <p:attrNameLst>
                                          <p:attrName>style.visibility</p:attrName>
                                        </p:attrNameLst>
                                      </p:cBhvr>
                                      <p:to>
                                        <p:strVal val="visible"/>
                                      </p:to>
                                    </p:set>
                                    <p:animEffect transition="in" filter="wipe(up)">
                                      <p:cBhvr>
                                        <p:cTn id="7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p:bldP spid="10" grpId="0"/>
      <p:bldP spid="11" grpId="0" animBg="1"/>
      <p:bldP spid="12" grpId="0" animBg="1"/>
      <p:bldP spid="13" grpId="0"/>
      <p:bldP spid="14" grpId="0" animBg="1"/>
      <p:bldP spid="15" grpId="0" animBg="1"/>
      <p:bldP spid="16" grpId="0"/>
      <p:bldP spid="17" grpId="0"/>
      <p:bldP spid="18" grpId="0"/>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7576" y="88049"/>
            <a:ext cx="1275751" cy="507687"/>
          </a:xfrm>
          <a:prstGeom prst="rect">
            <a:avLst/>
          </a:prstGeom>
          <a:noFill/>
        </p:spPr>
        <p:txBody>
          <a:bodyPr wrap="square" lIns="91425" tIns="45712" rIns="91425" bIns="45712" rtlCol="0">
            <a:spAutoFit/>
          </a:bodyPr>
          <a:lstStyle/>
          <a:p>
            <a:r>
              <a:rPr lang="en-US" altLang="zh-CN" sz="2699" b="1" spc="-112" dirty="0">
                <a:solidFill>
                  <a:srgbClr val="054293"/>
                </a:solidFill>
                <a:effectLst/>
                <a:latin typeface="Arial Black" pitchFamily="34" charset="0"/>
                <a:ea typeface="微软雅黑" pitchFamily="34" charset="-122"/>
              </a:rPr>
              <a:t>LOGO</a:t>
            </a:r>
            <a:endParaRPr lang="zh-CN" altLang="en-US" sz="2699" b="1" spc="-112" dirty="0">
              <a:solidFill>
                <a:srgbClr val="054293"/>
              </a:solidFill>
              <a:effectLst/>
              <a:latin typeface="Arial Black" pitchFamily="34" charset="0"/>
              <a:ea typeface="微软雅黑" pitchFamily="34" charset="-122"/>
            </a:endParaRPr>
          </a:p>
        </p:txBody>
      </p:sp>
      <p:cxnSp>
        <p:nvCxnSpPr>
          <p:cNvPr id="5" name="直接连接符 4"/>
          <p:cNvCxnSpPr/>
          <p:nvPr/>
        </p:nvCxnSpPr>
        <p:spPr>
          <a:xfrm>
            <a:off x="1171393" y="519997"/>
            <a:ext cx="7972607" cy="0"/>
          </a:xfrm>
          <a:prstGeom prst="line">
            <a:avLst/>
          </a:prstGeom>
          <a:ln w="25400">
            <a:solidFill>
              <a:srgbClr val="054293"/>
            </a:solidFill>
          </a:ln>
        </p:spPr>
        <p:style>
          <a:lnRef idx="1">
            <a:schemeClr val="accent1"/>
          </a:lnRef>
          <a:fillRef idx="0">
            <a:schemeClr val="accent1"/>
          </a:fillRef>
          <a:effectRef idx="0">
            <a:schemeClr val="accent1"/>
          </a:effectRef>
          <a:fontRef idx="minor">
            <a:schemeClr val="tx1"/>
          </a:fontRef>
        </p:style>
      </p:cxnSp>
      <p:sp>
        <p:nvSpPr>
          <p:cNvPr id="6" name="原创设计师QQ598969553            _19"/>
          <p:cNvSpPr txBox="1"/>
          <p:nvPr/>
        </p:nvSpPr>
        <p:spPr>
          <a:xfrm>
            <a:off x="1301004" y="128380"/>
            <a:ext cx="2465430" cy="415370"/>
          </a:xfrm>
          <a:prstGeom prst="rect">
            <a:avLst/>
          </a:prstGeom>
          <a:noFill/>
        </p:spPr>
        <p:txBody>
          <a:bodyPr wrap="square" rtlCol="0">
            <a:spAutoFit/>
          </a:bodyPr>
          <a:lstStyle/>
          <a:p>
            <a:pPr algn="ctr"/>
            <a:r>
              <a:rPr lang="zh-CN" altLang="en-US" sz="2099" b="1" dirty="0">
                <a:solidFill>
                  <a:srgbClr val="054293"/>
                </a:solidFill>
                <a:latin typeface="微软雅黑" pitchFamily="34" charset="-122"/>
                <a:ea typeface="微软雅黑" pitchFamily="34" charset="-122"/>
              </a:rPr>
              <a:t>点击输入标题内容</a:t>
            </a:r>
          </a:p>
        </p:txBody>
      </p:sp>
      <p:sp>
        <p:nvSpPr>
          <p:cNvPr id="7" name="MH_Other_1"/>
          <p:cNvSpPr/>
          <p:nvPr>
            <p:custDataLst>
              <p:tags r:id="rId1"/>
            </p:custDataLst>
          </p:nvPr>
        </p:nvSpPr>
        <p:spPr>
          <a:xfrm flipH="1" flipV="1">
            <a:off x="4310858" y="3176233"/>
            <a:ext cx="1215302" cy="532167"/>
          </a:xfrm>
          <a:prstGeom prst="bentArrow">
            <a:avLst>
              <a:gd name="adj1" fmla="val 14574"/>
              <a:gd name="adj2" fmla="val 17832"/>
              <a:gd name="adj3" fmla="val 22629"/>
              <a:gd name="adj4" fmla="val 43750"/>
            </a:avLst>
          </a:prstGeom>
          <a:solidFill>
            <a:srgbClr val="FFFFFF"/>
          </a:solidFill>
          <a:ln w="3175">
            <a:solidFill>
              <a:srgbClr val="EAEAEA"/>
            </a:solidFill>
          </a:ln>
          <a:effectLst>
            <a:outerShdw dist="381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Arial" panose="020B0604020202020204" pitchFamily="34" charset="0"/>
              <a:ea typeface="黑体" panose="02010609060101010101" pitchFamily="49" charset="-122"/>
            </a:endParaRPr>
          </a:p>
        </p:txBody>
      </p:sp>
      <p:sp>
        <p:nvSpPr>
          <p:cNvPr id="8" name="MH_Other_2"/>
          <p:cNvSpPr/>
          <p:nvPr>
            <p:custDataLst>
              <p:tags r:id="rId2"/>
            </p:custDataLst>
          </p:nvPr>
        </p:nvSpPr>
        <p:spPr>
          <a:xfrm flipV="1">
            <a:off x="3748303" y="2308731"/>
            <a:ext cx="1215302" cy="530708"/>
          </a:xfrm>
          <a:prstGeom prst="bentArrow">
            <a:avLst>
              <a:gd name="adj1" fmla="val 14574"/>
              <a:gd name="adj2" fmla="val 17832"/>
              <a:gd name="adj3" fmla="val 22629"/>
              <a:gd name="adj4" fmla="val 43750"/>
            </a:avLst>
          </a:prstGeom>
          <a:solidFill>
            <a:srgbClr val="FFFFFF"/>
          </a:solidFill>
          <a:ln w="3175">
            <a:solidFill>
              <a:srgbClr val="EAEAEA"/>
            </a:solidFill>
          </a:ln>
          <a:effectLst>
            <a:outerShdw dist="381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Arial" panose="020B0604020202020204" pitchFamily="34" charset="0"/>
              <a:ea typeface="黑体" panose="02010609060101010101" pitchFamily="49" charset="-122"/>
            </a:endParaRPr>
          </a:p>
        </p:txBody>
      </p:sp>
      <p:grpSp>
        <p:nvGrpSpPr>
          <p:cNvPr id="9" name="组合 8"/>
          <p:cNvGrpSpPr/>
          <p:nvPr/>
        </p:nvGrpSpPr>
        <p:grpSpPr>
          <a:xfrm>
            <a:off x="4963605" y="2232916"/>
            <a:ext cx="1027275" cy="979768"/>
            <a:chOff x="4963605" y="2232916"/>
            <a:chExt cx="1027275" cy="979768"/>
          </a:xfrm>
        </p:grpSpPr>
        <p:sp>
          <p:nvSpPr>
            <p:cNvPr id="10" name="MH_Other_3"/>
            <p:cNvSpPr/>
            <p:nvPr>
              <p:custDataLst>
                <p:tags r:id="rId13"/>
              </p:custDataLst>
            </p:nvPr>
          </p:nvSpPr>
          <p:spPr>
            <a:xfrm>
              <a:off x="4963605" y="2232916"/>
              <a:ext cx="1027275" cy="979768"/>
            </a:xfrm>
            <a:prstGeom prst="ellipse">
              <a:avLst/>
            </a:prstGeom>
            <a:solidFill>
              <a:srgbClr val="FFFFFF"/>
            </a:solidFill>
            <a:ln w="3175">
              <a:solidFill>
                <a:srgbClr val="DDDDDD"/>
              </a:solidFill>
            </a:ln>
            <a:effectLst>
              <a:outerShdw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Arial" panose="020B0604020202020204" pitchFamily="34" charset="0"/>
                <a:ea typeface="黑体" panose="02010609060101010101" pitchFamily="49" charset="-122"/>
              </a:endParaRPr>
            </a:p>
          </p:txBody>
        </p:sp>
        <p:sp>
          <p:nvSpPr>
            <p:cNvPr id="11" name="MH_Other_4"/>
            <p:cNvSpPr/>
            <p:nvPr>
              <p:custDataLst>
                <p:tags r:id="rId14"/>
              </p:custDataLst>
            </p:nvPr>
          </p:nvSpPr>
          <p:spPr>
            <a:xfrm>
              <a:off x="5054091" y="2320127"/>
              <a:ext cx="845152" cy="806068"/>
            </a:xfrm>
            <a:prstGeom prst="ellipse">
              <a:avLst/>
            </a:prstGeom>
            <a:solidFill>
              <a:srgbClr val="054293"/>
            </a:solidFill>
            <a:ln>
              <a:noFill/>
            </a:ln>
            <a:effectLst>
              <a:innerShdw dist="76200" dir="13500000">
                <a:prstClr val="black">
                  <a:alpha val="1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US" altLang="zh-CN" sz="3600" b="1">
                  <a:solidFill>
                    <a:srgbClr val="FFFFFF"/>
                  </a:solidFill>
                  <a:latin typeface="Agency FB" panose="020B0503020202020204" pitchFamily="34" charset="0"/>
                  <a:ea typeface="黑体" panose="02010609060101010101" pitchFamily="49" charset="-122"/>
                </a:rPr>
                <a:t>02</a:t>
              </a:r>
              <a:endParaRPr lang="zh-CN" altLang="en-US" sz="3600" b="1">
                <a:solidFill>
                  <a:srgbClr val="FFFFFF"/>
                </a:solidFill>
                <a:latin typeface="Agency FB" panose="020B0503020202020204" pitchFamily="34" charset="0"/>
                <a:ea typeface="黑体" panose="02010609060101010101" pitchFamily="49" charset="-122"/>
              </a:endParaRPr>
            </a:p>
          </p:txBody>
        </p:sp>
      </p:grpSp>
      <p:grpSp>
        <p:nvGrpSpPr>
          <p:cNvPr id="12" name="组合 11"/>
          <p:cNvGrpSpPr/>
          <p:nvPr/>
        </p:nvGrpSpPr>
        <p:grpSpPr>
          <a:xfrm>
            <a:off x="3277468" y="1356665"/>
            <a:ext cx="1025746" cy="978311"/>
            <a:chOff x="3277468" y="1356665"/>
            <a:chExt cx="1025746" cy="978311"/>
          </a:xfrm>
        </p:grpSpPr>
        <p:sp>
          <p:nvSpPr>
            <p:cNvPr id="13" name="MH_Other_5"/>
            <p:cNvSpPr/>
            <p:nvPr>
              <p:custDataLst>
                <p:tags r:id="rId11"/>
              </p:custDataLst>
            </p:nvPr>
          </p:nvSpPr>
          <p:spPr>
            <a:xfrm>
              <a:off x="3277468" y="1356665"/>
              <a:ext cx="1025746" cy="978311"/>
            </a:xfrm>
            <a:prstGeom prst="ellipse">
              <a:avLst/>
            </a:prstGeom>
            <a:solidFill>
              <a:srgbClr val="FFFFFF"/>
            </a:solidFill>
            <a:ln w="3175">
              <a:solidFill>
                <a:srgbClr val="DDDDDD"/>
              </a:solidFill>
            </a:ln>
            <a:effectLst>
              <a:outerShdw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Arial" panose="020B0604020202020204" pitchFamily="34" charset="0"/>
                <a:ea typeface="黑体" panose="02010609060101010101" pitchFamily="49" charset="-122"/>
              </a:endParaRPr>
            </a:p>
          </p:txBody>
        </p:sp>
        <p:sp>
          <p:nvSpPr>
            <p:cNvPr id="14" name="MH_Other_6"/>
            <p:cNvSpPr/>
            <p:nvPr>
              <p:custDataLst>
                <p:tags r:id="rId12"/>
              </p:custDataLst>
            </p:nvPr>
          </p:nvSpPr>
          <p:spPr>
            <a:xfrm>
              <a:off x="3367725" y="1442814"/>
              <a:ext cx="845152" cy="806068"/>
            </a:xfrm>
            <a:prstGeom prst="ellipse">
              <a:avLst/>
            </a:prstGeom>
            <a:solidFill>
              <a:srgbClr val="054293"/>
            </a:solidFill>
            <a:ln>
              <a:noFill/>
            </a:ln>
            <a:effectLst>
              <a:innerShdw dist="76200" dir="13500000">
                <a:prstClr val="black">
                  <a:alpha val="1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US" altLang="zh-CN" sz="3600" b="1" dirty="0">
                  <a:solidFill>
                    <a:srgbClr val="FFFFFF"/>
                  </a:solidFill>
                  <a:latin typeface="Agency FB" panose="020B0503020202020204" pitchFamily="34" charset="0"/>
                  <a:ea typeface="黑体" panose="02010609060101010101" pitchFamily="49" charset="-122"/>
                </a:rPr>
                <a:t>01</a:t>
              </a:r>
              <a:endParaRPr lang="zh-CN" altLang="en-US" sz="3600" b="1" dirty="0">
                <a:solidFill>
                  <a:srgbClr val="FFFFFF"/>
                </a:solidFill>
                <a:latin typeface="Agency FB" panose="020B0503020202020204" pitchFamily="34" charset="0"/>
                <a:ea typeface="黑体" panose="02010609060101010101" pitchFamily="49" charset="-122"/>
              </a:endParaRPr>
            </a:p>
          </p:txBody>
        </p:sp>
      </p:grpSp>
      <p:grpSp>
        <p:nvGrpSpPr>
          <p:cNvPr id="15" name="组合 14"/>
          <p:cNvGrpSpPr/>
          <p:nvPr/>
        </p:nvGrpSpPr>
        <p:grpSpPr>
          <a:xfrm>
            <a:off x="3283583" y="3110625"/>
            <a:ext cx="1027275" cy="979768"/>
            <a:chOff x="3283583" y="3110625"/>
            <a:chExt cx="1027275" cy="979768"/>
          </a:xfrm>
        </p:grpSpPr>
        <p:sp>
          <p:nvSpPr>
            <p:cNvPr id="16" name="MH_Other_7"/>
            <p:cNvSpPr/>
            <p:nvPr>
              <p:custDataLst>
                <p:tags r:id="rId9"/>
              </p:custDataLst>
            </p:nvPr>
          </p:nvSpPr>
          <p:spPr>
            <a:xfrm flipH="1">
              <a:off x="3283583" y="3110625"/>
              <a:ext cx="1027275" cy="979768"/>
            </a:xfrm>
            <a:prstGeom prst="ellipse">
              <a:avLst/>
            </a:prstGeom>
            <a:solidFill>
              <a:srgbClr val="FFFFFF"/>
            </a:solidFill>
            <a:ln w="3175">
              <a:solidFill>
                <a:srgbClr val="DDDDDD"/>
              </a:solidFill>
            </a:ln>
            <a:effectLst>
              <a:outerShdw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Arial" panose="020B0604020202020204" pitchFamily="34" charset="0"/>
                <a:ea typeface="黑体" panose="02010609060101010101" pitchFamily="49" charset="-122"/>
              </a:endParaRPr>
            </a:p>
          </p:txBody>
        </p:sp>
        <p:sp>
          <p:nvSpPr>
            <p:cNvPr id="17" name="MH_Other_8"/>
            <p:cNvSpPr/>
            <p:nvPr>
              <p:custDataLst>
                <p:tags r:id="rId10"/>
              </p:custDataLst>
            </p:nvPr>
          </p:nvSpPr>
          <p:spPr>
            <a:xfrm>
              <a:off x="3374995" y="3197440"/>
              <a:ext cx="845152" cy="806068"/>
            </a:xfrm>
            <a:prstGeom prst="ellipse">
              <a:avLst/>
            </a:prstGeom>
            <a:solidFill>
              <a:srgbClr val="054293"/>
            </a:solidFill>
            <a:ln>
              <a:noFill/>
            </a:ln>
            <a:effectLst>
              <a:innerShdw dist="76200" dir="13500000">
                <a:prstClr val="black">
                  <a:alpha val="1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US" altLang="zh-CN" sz="3600" b="1" dirty="0">
                  <a:solidFill>
                    <a:srgbClr val="FFFFFF"/>
                  </a:solidFill>
                  <a:latin typeface="Agency FB" panose="020B0503020202020204" pitchFamily="34" charset="0"/>
                  <a:ea typeface="黑体" panose="02010609060101010101" pitchFamily="49" charset="-122"/>
                </a:rPr>
                <a:t>03</a:t>
              </a:r>
              <a:endParaRPr lang="zh-CN" altLang="en-US" sz="3600" b="1" dirty="0">
                <a:solidFill>
                  <a:srgbClr val="FFFFFF"/>
                </a:solidFill>
                <a:latin typeface="Agency FB" panose="020B0503020202020204" pitchFamily="34" charset="0"/>
                <a:ea typeface="黑体" panose="02010609060101010101" pitchFamily="49" charset="-122"/>
              </a:endParaRPr>
            </a:p>
          </p:txBody>
        </p:sp>
      </p:grpSp>
      <p:grpSp>
        <p:nvGrpSpPr>
          <p:cNvPr id="18" name="组合 17"/>
          <p:cNvGrpSpPr/>
          <p:nvPr/>
        </p:nvGrpSpPr>
        <p:grpSpPr>
          <a:xfrm>
            <a:off x="395536" y="1687628"/>
            <a:ext cx="2952328" cy="1682519"/>
            <a:chOff x="395536" y="1687628"/>
            <a:chExt cx="2952328" cy="1682519"/>
          </a:xfrm>
        </p:grpSpPr>
        <p:sp>
          <p:nvSpPr>
            <p:cNvPr id="19" name="MH_SubTitle_1"/>
            <p:cNvSpPr>
              <a:spLocks noChangeArrowheads="1"/>
            </p:cNvSpPr>
            <p:nvPr>
              <p:custDataLst>
                <p:tags r:id="rId7"/>
              </p:custDataLst>
            </p:nvPr>
          </p:nvSpPr>
          <p:spPr bwMode="auto">
            <a:xfrm flipH="1">
              <a:off x="395536" y="1687628"/>
              <a:ext cx="2679781" cy="411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r" eaLnBrk="1" hangingPunct="1"/>
              <a:r>
                <a:rPr lang="en-US" altLang="zh-CN" sz="2000" b="1" dirty="0">
                  <a:solidFill>
                    <a:srgbClr val="054293"/>
                  </a:solidFill>
                  <a:ea typeface="微软雅黑" pitchFamily="34" charset="-122"/>
                </a:rPr>
                <a:t>LOREM IPSUM</a:t>
              </a:r>
            </a:p>
          </p:txBody>
        </p:sp>
        <p:sp>
          <p:nvSpPr>
            <p:cNvPr id="20" name="MH_Text_1"/>
            <p:cNvSpPr/>
            <p:nvPr>
              <p:custDataLst>
                <p:tags r:id="rId8"/>
              </p:custDataLst>
            </p:nvPr>
          </p:nvSpPr>
          <p:spPr>
            <a:xfrm>
              <a:off x="901972" y="2082743"/>
              <a:ext cx="2445892" cy="1287404"/>
            </a:xfrm>
            <a:prstGeom prst="rect">
              <a:avLst/>
            </a:prstGeom>
          </p:spPr>
          <p:txBody>
            <a:bodyPr/>
            <a:lstStyle/>
            <a:p>
              <a:pPr algn="ctr">
                <a:lnSpc>
                  <a:spcPct val="130000"/>
                </a:lnSpc>
                <a:defRPr/>
              </a:pPr>
              <a:r>
                <a:rPr lang="zh-CN" altLang="en-US" sz="1400" kern="0" dirty="0">
                  <a:solidFill>
                    <a:schemeClr val="bg1">
                      <a:lumMod val="65000"/>
                    </a:schemeClr>
                  </a:solidFill>
                  <a:latin typeface="微软雅黑" pitchFamily="34" charset="-122"/>
                  <a:ea typeface="微软雅黑" pitchFamily="34" charset="-122"/>
                  <a:cs typeface="Arial" pitchFamily="34" charset="0"/>
                </a:rPr>
                <a:t>请在此处输入您的文本</a:t>
              </a:r>
              <a:endParaRPr lang="en-US" altLang="zh-CN" sz="1400" kern="0" dirty="0">
                <a:solidFill>
                  <a:schemeClr val="bg1">
                    <a:lumMod val="65000"/>
                  </a:schemeClr>
                </a:solidFill>
                <a:latin typeface="微软雅黑" pitchFamily="34" charset="-122"/>
                <a:ea typeface="微软雅黑" pitchFamily="34" charset="-122"/>
                <a:cs typeface="Arial" pitchFamily="34" charset="0"/>
              </a:endParaRPr>
            </a:p>
            <a:p>
              <a:pPr algn="ctr">
                <a:lnSpc>
                  <a:spcPct val="130000"/>
                </a:lnSpc>
                <a:defRPr/>
              </a:pPr>
              <a:r>
                <a:rPr lang="zh-CN" altLang="en-US" sz="1400" kern="0" dirty="0">
                  <a:solidFill>
                    <a:schemeClr val="bg1">
                      <a:lumMod val="65000"/>
                    </a:schemeClr>
                  </a:solidFill>
                  <a:latin typeface="微软雅黑" pitchFamily="34" charset="-122"/>
                  <a:ea typeface="微软雅黑" pitchFamily="34" charset="-122"/>
                  <a:cs typeface="Arial" pitchFamily="34" charset="0"/>
                </a:rPr>
                <a:t>请在此处输入您的文本</a:t>
              </a:r>
              <a:endParaRPr lang="en-US" altLang="zh-CN" sz="1400" kern="0" dirty="0">
                <a:solidFill>
                  <a:schemeClr val="bg1">
                    <a:lumMod val="65000"/>
                  </a:schemeClr>
                </a:solidFill>
                <a:latin typeface="微软雅黑" pitchFamily="34" charset="-122"/>
                <a:ea typeface="微软雅黑" pitchFamily="34" charset="-122"/>
              </a:endParaRPr>
            </a:p>
          </p:txBody>
        </p:sp>
      </p:grpSp>
      <p:grpSp>
        <p:nvGrpSpPr>
          <p:cNvPr id="21" name="组合 20"/>
          <p:cNvGrpSpPr/>
          <p:nvPr/>
        </p:nvGrpSpPr>
        <p:grpSpPr>
          <a:xfrm>
            <a:off x="467544" y="3409512"/>
            <a:ext cx="2952328" cy="1682518"/>
            <a:chOff x="467544" y="3409512"/>
            <a:chExt cx="2952328" cy="1682518"/>
          </a:xfrm>
        </p:grpSpPr>
        <p:sp>
          <p:nvSpPr>
            <p:cNvPr id="22" name="MH_SubTitle_3"/>
            <p:cNvSpPr>
              <a:spLocks noChangeArrowheads="1"/>
            </p:cNvSpPr>
            <p:nvPr>
              <p:custDataLst>
                <p:tags r:id="rId5"/>
              </p:custDataLst>
            </p:nvPr>
          </p:nvSpPr>
          <p:spPr bwMode="auto">
            <a:xfrm flipH="1">
              <a:off x="467544" y="3409512"/>
              <a:ext cx="2681310" cy="41261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r" eaLnBrk="1" hangingPunct="1"/>
              <a:r>
                <a:rPr lang="en-US" altLang="zh-CN" sz="2000" b="1" dirty="0">
                  <a:solidFill>
                    <a:srgbClr val="054293"/>
                  </a:solidFill>
                  <a:ea typeface="微软雅黑" pitchFamily="34" charset="-122"/>
                </a:rPr>
                <a:t>LOREM IPSUM</a:t>
              </a:r>
            </a:p>
          </p:txBody>
        </p:sp>
        <p:sp>
          <p:nvSpPr>
            <p:cNvPr id="23" name="MH_Text_3"/>
            <p:cNvSpPr/>
            <p:nvPr>
              <p:custDataLst>
                <p:tags r:id="rId6"/>
              </p:custDataLst>
            </p:nvPr>
          </p:nvSpPr>
          <p:spPr>
            <a:xfrm>
              <a:off x="973980" y="3806085"/>
              <a:ext cx="2445892" cy="1285945"/>
            </a:xfrm>
            <a:prstGeom prst="rect">
              <a:avLst/>
            </a:prstGeom>
          </p:spPr>
          <p:txBody>
            <a:bodyPr/>
            <a:lstStyle/>
            <a:p>
              <a:pPr algn="ctr">
                <a:lnSpc>
                  <a:spcPct val="130000"/>
                </a:lnSpc>
                <a:defRPr/>
              </a:pPr>
              <a:r>
                <a:rPr lang="zh-CN" altLang="en-US" sz="1400" kern="0" dirty="0">
                  <a:solidFill>
                    <a:schemeClr val="bg1">
                      <a:lumMod val="65000"/>
                    </a:schemeClr>
                  </a:solidFill>
                  <a:latin typeface="微软雅黑" pitchFamily="34" charset="-122"/>
                  <a:ea typeface="微软雅黑" pitchFamily="34" charset="-122"/>
                  <a:cs typeface="Arial" pitchFamily="34" charset="0"/>
                </a:rPr>
                <a:t>请在此处输入您的文本</a:t>
              </a:r>
              <a:endParaRPr lang="en-US" altLang="zh-CN" sz="1400" kern="0" dirty="0">
                <a:solidFill>
                  <a:schemeClr val="bg1">
                    <a:lumMod val="65000"/>
                  </a:schemeClr>
                </a:solidFill>
                <a:latin typeface="微软雅黑" pitchFamily="34" charset="-122"/>
                <a:ea typeface="微软雅黑" pitchFamily="34" charset="-122"/>
                <a:cs typeface="Arial" pitchFamily="34" charset="0"/>
              </a:endParaRPr>
            </a:p>
            <a:p>
              <a:pPr algn="ctr">
                <a:lnSpc>
                  <a:spcPct val="130000"/>
                </a:lnSpc>
                <a:defRPr/>
              </a:pPr>
              <a:r>
                <a:rPr lang="zh-CN" altLang="en-US" sz="1400" kern="0" dirty="0">
                  <a:solidFill>
                    <a:schemeClr val="bg1">
                      <a:lumMod val="65000"/>
                    </a:schemeClr>
                  </a:solidFill>
                  <a:latin typeface="微软雅黑" pitchFamily="34" charset="-122"/>
                  <a:ea typeface="微软雅黑" pitchFamily="34" charset="-122"/>
                  <a:cs typeface="Arial" pitchFamily="34" charset="0"/>
                </a:rPr>
                <a:t>请在此处输入您的文本</a:t>
              </a:r>
              <a:endParaRPr lang="en-US" altLang="zh-CN" sz="1400" kern="0" dirty="0">
                <a:solidFill>
                  <a:schemeClr val="bg1">
                    <a:lumMod val="65000"/>
                  </a:schemeClr>
                </a:solidFill>
                <a:latin typeface="微软雅黑" pitchFamily="34" charset="-122"/>
                <a:ea typeface="微软雅黑" pitchFamily="34" charset="-122"/>
              </a:endParaRPr>
            </a:p>
          </p:txBody>
        </p:sp>
      </p:grpSp>
      <p:grpSp>
        <p:nvGrpSpPr>
          <p:cNvPr id="24" name="组合 23"/>
          <p:cNvGrpSpPr/>
          <p:nvPr/>
        </p:nvGrpSpPr>
        <p:grpSpPr>
          <a:xfrm>
            <a:off x="6012160" y="2542010"/>
            <a:ext cx="2894276" cy="1678143"/>
            <a:chOff x="6012160" y="2542010"/>
            <a:chExt cx="2894276" cy="1678143"/>
          </a:xfrm>
        </p:grpSpPr>
        <p:sp>
          <p:nvSpPr>
            <p:cNvPr id="25" name="MH_Text_2"/>
            <p:cNvSpPr/>
            <p:nvPr>
              <p:custDataLst>
                <p:tags r:id="rId3"/>
              </p:custDataLst>
            </p:nvPr>
          </p:nvSpPr>
          <p:spPr>
            <a:xfrm>
              <a:off x="6012160" y="2932749"/>
              <a:ext cx="2445892" cy="1287404"/>
            </a:xfrm>
            <a:prstGeom prst="rect">
              <a:avLst/>
            </a:prstGeom>
          </p:spPr>
          <p:txBody>
            <a:bodyPr/>
            <a:lstStyle/>
            <a:p>
              <a:pPr algn="ctr">
                <a:lnSpc>
                  <a:spcPct val="130000"/>
                </a:lnSpc>
                <a:defRPr/>
              </a:pPr>
              <a:r>
                <a:rPr lang="zh-CN" altLang="en-US" sz="1400" kern="0" dirty="0">
                  <a:solidFill>
                    <a:schemeClr val="bg1">
                      <a:lumMod val="65000"/>
                    </a:schemeClr>
                  </a:solidFill>
                  <a:latin typeface="微软雅黑" pitchFamily="34" charset="-122"/>
                  <a:ea typeface="微软雅黑" pitchFamily="34" charset="-122"/>
                  <a:cs typeface="Arial" pitchFamily="34" charset="0"/>
                </a:rPr>
                <a:t>请在此处输入您的文本</a:t>
              </a:r>
              <a:endParaRPr lang="en-US" altLang="zh-CN" sz="1400" kern="0" dirty="0">
                <a:solidFill>
                  <a:schemeClr val="bg1">
                    <a:lumMod val="65000"/>
                  </a:schemeClr>
                </a:solidFill>
                <a:latin typeface="微软雅黑" pitchFamily="34" charset="-122"/>
                <a:ea typeface="微软雅黑" pitchFamily="34" charset="-122"/>
                <a:cs typeface="Arial" pitchFamily="34" charset="0"/>
              </a:endParaRPr>
            </a:p>
            <a:p>
              <a:pPr algn="ctr">
                <a:lnSpc>
                  <a:spcPct val="130000"/>
                </a:lnSpc>
                <a:defRPr/>
              </a:pPr>
              <a:r>
                <a:rPr lang="zh-CN" altLang="en-US" sz="1400" kern="0" dirty="0">
                  <a:solidFill>
                    <a:schemeClr val="bg1">
                      <a:lumMod val="65000"/>
                    </a:schemeClr>
                  </a:solidFill>
                  <a:latin typeface="微软雅黑" pitchFamily="34" charset="-122"/>
                  <a:ea typeface="微软雅黑" pitchFamily="34" charset="-122"/>
                  <a:cs typeface="Arial" pitchFamily="34" charset="0"/>
                </a:rPr>
                <a:t>请在此处输入您的文本</a:t>
              </a:r>
              <a:endParaRPr lang="en-US" altLang="zh-CN" sz="1400" kern="0" dirty="0">
                <a:solidFill>
                  <a:schemeClr val="bg1">
                    <a:lumMod val="65000"/>
                  </a:schemeClr>
                </a:solidFill>
                <a:latin typeface="微软雅黑" pitchFamily="34" charset="-122"/>
                <a:ea typeface="微软雅黑" pitchFamily="34" charset="-122"/>
              </a:endParaRPr>
            </a:p>
          </p:txBody>
        </p:sp>
        <p:sp>
          <p:nvSpPr>
            <p:cNvPr id="26" name="MH_SubTitle_2"/>
            <p:cNvSpPr>
              <a:spLocks noChangeArrowheads="1"/>
            </p:cNvSpPr>
            <p:nvPr>
              <p:custDataLst>
                <p:tags r:id="rId4"/>
              </p:custDataLst>
            </p:nvPr>
          </p:nvSpPr>
          <p:spPr bwMode="auto">
            <a:xfrm>
              <a:off x="6228184" y="2542010"/>
              <a:ext cx="2678252" cy="41115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r>
                <a:rPr lang="en-US" altLang="zh-CN" sz="2000" b="1" dirty="0">
                  <a:solidFill>
                    <a:srgbClr val="054293"/>
                  </a:solidFill>
                  <a:ea typeface="微软雅黑" pitchFamily="34" charset="-122"/>
                </a:rPr>
                <a:t>LOREM IPSUM</a:t>
              </a:r>
            </a:p>
          </p:txBody>
        </p:sp>
      </p:grpSp>
    </p:spTree>
    <p:extLst>
      <p:ext uri="{BB962C8B-B14F-4D97-AF65-F5344CB8AC3E}">
        <p14:creationId xmlns:p14="http://schemas.microsoft.com/office/powerpoint/2010/main" val="2507338694"/>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850"/>
                            </p:stCondLst>
                            <p:childTnLst>
                              <p:par>
                                <p:cTn id="13" presetID="53" presetClass="entr" presetSubtype="16"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1000" fill="hold"/>
                                        <p:tgtEl>
                                          <p:spTgt spid="12"/>
                                        </p:tgtEl>
                                        <p:attrNameLst>
                                          <p:attrName>ppt_w</p:attrName>
                                        </p:attrNameLst>
                                      </p:cBhvr>
                                      <p:tavLst>
                                        <p:tav tm="0">
                                          <p:val>
                                            <p:fltVal val="0"/>
                                          </p:val>
                                        </p:tav>
                                        <p:tav tm="100000">
                                          <p:val>
                                            <p:strVal val="#ppt_w"/>
                                          </p:val>
                                        </p:tav>
                                      </p:tavLst>
                                    </p:anim>
                                    <p:anim calcmode="lin" valueType="num">
                                      <p:cBhvr>
                                        <p:cTn id="16" dur="1000" fill="hold"/>
                                        <p:tgtEl>
                                          <p:spTgt spid="12"/>
                                        </p:tgtEl>
                                        <p:attrNameLst>
                                          <p:attrName>ppt_h</p:attrName>
                                        </p:attrNameLst>
                                      </p:cBhvr>
                                      <p:tavLst>
                                        <p:tav tm="0">
                                          <p:val>
                                            <p:fltVal val="0"/>
                                          </p:val>
                                        </p:tav>
                                        <p:tav tm="100000">
                                          <p:val>
                                            <p:strVal val="#ppt_h"/>
                                          </p:val>
                                        </p:tav>
                                      </p:tavLst>
                                    </p:anim>
                                    <p:animEffect transition="in" filter="fade">
                                      <p:cBhvr>
                                        <p:cTn id="17" dur="1000"/>
                                        <p:tgtEl>
                                          <p:spTgt spid="12"/>
                                        </p:tgtEl>
                                      </p:cBhvr>
                                    </p:animEffect>
                                  </p:childTnLst>
                                </p:cTn>
                              </p:par>
                            </p:childTnLst>
                          </p:cTn>
                        </p:par>
                        <p:par>
                          <p:cTn id="18" fill="hold">
                            <p:stCondLst>
                              <p:cond delay="185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350"/>
                            </p:stCondLst>
                            <p:childTnLst>
                              <p:par>
                                <p:cTn id="23" presetID="53" presetClass="entr" presetSubtype="16"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1000" fill="hold"/>
                                        <p:tgtEl>
                                          <p:spTgt spid="9"/>
                                        </p:tgtEl>
                                        <p:attrNameLst>
                                          <p:attrName>ppt_w</p:attrName>
                                        </p:attrNameLst>
                                      </p:cBhvr>
                                      <p:tavLst>
                                        <p:tav tm="0">
                                          <p:val>
                                            <p:fltVal val="0"/>
                                          </p:val>
                                        </p:tav>
                                        <p:tav tm="100000">
                                          <p:val>
                                            <p:strVal val="#ppt_w"/>
                                          </p:val>
                                        </p:tav>
                                      </p:tavLst>
                                    </p:anim>
                                    <p:anim calcmode="lin" valueType="num">
                                      <p:cBhvr>
                                        <p:cTn id="26" dur="1000" fill="hold"/>
                                        <p:tgtEl>
                                          <p:spTgt spid="9"/>
                                        </p:tgtEl>
                                        <p:attrNameLst>
                                          <p:attrName>ppt_h</p:attrName>
                                        </p:attrNameLst>
                                      </p:cBhvr>
                                      <p:tavLst>
                                        <p:tav tm="0">
                                          <p:val>
                                            <p:fltVal val="0"/>
                                          </p:val>
                                        </p:tav>
                                        <p:tav tm="100000">
                                          <p:val>
                                            <p:strVal val="#ppt_h"/>
                                          </p:val>
                                        </p:tav>
                                      </p:tavLst>
                                    </p:anim>
                                    <p:animEffect transition="in" filter="fade">
                                      <p:cBhvr>
                                        <p:cTn id="27" dur="1000"/>
                                        <p:tgtEl>
                                          <p:spTgt spid="9"/>
                                        </p:tgtEl>
                                      </p:cBhvr>
                                    </p:animEffect>
                                  </p:childTnLst>
                                </p:cTn>
                              </p:par>
                            </p:childTnLst>
                          </p:cTn>
                        </p:par>
                        <p:par>
                          <p:cTn id="28" fill="hold">
                            <p:stCondLst>
                              <p:cond delay="3350"/>
                            </p:stCondLst>
                            <p:childTnLst>
                              <p:par>
                                <p:cTn id="29" presetID="22" presetClass="entr" presetSubtype="2"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right)">
                                      <p:cBhvr>
                                        <p:cTn id="31" dur="500"/>
                                        <p:tgtEl>
                                          <p:spTgt spid="7"/>
                                        </p:tgtEl>
                                      </p:cBhvr>
                                    </p:animEffect>
                                  </p:childTnLst>
                                </p:cTn>
                              </p:par>
                            </p:childTnLst>
                          </p:cTn>
                        </p:par>
                        <p:par>
                          <p:cTn id="32" fill="hold">
                            <p:stCondLst>
                              <p:cond delay="3850"/>
                            </p:stCondLst>
                            <p:childTnLst>
                              <p:par>
                                <p:cTn id="33" presetID="53" presetClass="entr" presetSubtype="16"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p:cTn id="35" dur="1000" fill="hold"/>
                                        <p:tgtEl>
                                          <p:spTgt spid="15"/>
                                        </p:tgtEl>
                                        <p:attrNameLst>
                                          <p:attrName>ppt_w</p:attrName>
                                        </p:attrNameLst>
                                      </p:cBhvr>
                                      <p:tavLst>
                                        <p:tav tm="0">
                                          <p:val>
                                            <p:fltVal val="0"/>
                                          </p:val>
                                        </p:tav>
                                        <p:tav tm="100000">
                                          <p:val>
                                            <p:strVal val="#ppt_w"/>
                                          </p:val>
                                        </p:tav>
                                      </p:tavLst>
                                    </p:anim>
                                    <p:anim calcmode="lin" valueType="num">
                                      <p:cBhvr>
                                        <p:cTn id="36" dur="1000" fill="hold"/>
                                        <p:tgtEl>
                                          <p:spTgt spid="15"/>
                                        </p:tgtEl>
                                        <p:attrNameLst>
                                          <p:attrName>ppt_h</p:attrName>
                                        </p:attrNameLst>
                                      </p:cBhvr>
                                      <p:tavLst>
                                        <p:tav tm="0">
                                          <p:val>
                                            <p:fltVal val="0"/>
                                          </p:val>
                                        </p:tav>
                                        <p:tav tm="100000">
                                          <p:val>
                                            <p:strVal val="#ppt_h"/>
                                          </p:val>
                                        </p:tav>
                                      </p:tavLst>
                                    </p:anim>
                                    <p:animEffect transition="in" filter="fade">
                                      <p:cBhvr>
                                        <p:cTn id="37" dur="1000"/>
                                        <p:tgtEl>
                                          <p:spTgt spid="15"/>
                                        </p:tgtEl>
                                      </p:cBhvr>
                                    </p:animEffect>
                                  </p:childTnLst>
                                </p:cTn>
                              </p:par>
                            </p:childTnLst>
                          </p:cTn>
                        </p:par>
                        <p:par>
                          <p:cTn id="38" fill="hold">
                            <p:stCondLst>
                              <p:cond delay="4850"/>
                            </p:stCondLst>
                            <p:childTnLst>
                              <p:par>
                                <p:cTn id="39" presetID="22" presetClass="entr" presetSubtype="2" fill="hold"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right)">
                                      <p:cBhvr>
                                        <p:cTn id="41" dur="1000"/>
                                        <p:tgtEl>
                                          <p:spTgt spid="18"/>
                                        </p:tgtEl>
                                      </p:cBhvr>
                                    </p:animEffect>
                                  </p:childTnLst>
                                </p:cTn>
                              </p:par>
                            </p:childTnLst>
                          </p:cTn>
                        </p:par>
                        <p:par>
                          <p:cTn id="42" fill="hold">
                            <p:stCondLst>
                              <p:cond delay="5850"/>
                            </p:stCondLst>
                            <p:childTnLst>
                              <p:par>
                                <p:cTn id="43" presetID="22" presetClass="entr" presetSubtype="8" fill="hold" nodeType="after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wipe(left)">
                                      <p:cBhvr>
                                        <p:cTn id="45" dur="1000"/>
                                        <p:tgtEl>
                                          <p:spTgt spid="24"/>
                                        </p:tgtEl>
                                      </p:cBhvr>
                                    </p:animEffect>
                                  </p:childTnLst>
                                </p:cTn>
                              </p:par>
                            </p:childTnLst>
                          </p:cTn>
                        </p:par>
                        <p:par>
                          <p:cTn id="46" fill="hold">
                            <p:stCondLst>
                              <p:cond delay="6850"/>
                            </p:stCondLst>
                            <p:childTnLst>
                              <p:par>
                                <p:cTn id="47" presetID="22" presetClass="entr" presetSubtype="2" fill="hold"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wipe(right)">
                                      <p:cBhvr>
                                        <p:cTn id="49"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原创设计师QQ598969553            _1"/>
          <p:cNvSpPr/>
          <p:nvPr/>
        </p:nvSpPr>
        <p:spPr>
          <a:xfrm>
            <a:off x="0" y="744"/>
            <a:ext cx="2790730" cy="5142013"/>
          </a:xfrm>
          <a:prstGeom prst="rect">
            <a:avLst/>
          </a:prstGeom>
          <a:gradFill>
            <a:gsLst>
              <a:gs pos="100000">
                <a:srgbClr val="054293"/>
              </a:gs>
              <a:gs pos="0">
                <a:srgbClr val="1A6AA5"/>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6" name="原创设计师QQ598969553            _2"/>
          <p:cNvSpPr/>
          <p:nvPr/>
        </p:nvSpPr>
        <p:spPr>
          <a:xfrm>
            <a:off x="4341461" y="1180424"/>
            <a:ext cx="384495" cy="383428"/>
          </a:xfrm>
          <a:prstGeom prst="roundRect">
            <a:avLst/>
          </a:prstGeom>
          <a:gradFill>
            <a:gsLst>
              <a:gs pos="100000">
                <a:srgbClr val="054293"/>
              </a:gs>
              <a:gs pos="0">
                <a:srgbClr val="1A6AA5"/>
              </a:gs>
            </a:gsLst>
            <a:lin ang="5400000" scaled="1"/>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1</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7" name="原创设计师QQ598969553            _3"/>
          <p:cNvGrpSpPr/>
          <p:nvPr/>
        </p:nvGrpSpPr>
        <p:grpSpPr>
          <a:xfrm>
            <a:off x="5002253" y="1180423"/>
            <a:ext cx="2805024" cy="383428"/>
            <a:chOff x="6339097" y="1573726"/>
            <a:chExt cx="3744416" cy="511504"/>
          </a:xfrm>
          <a:gradFill>
            <a:gsLst>
              <a:gs pos="100000">
                <a:srgbClr val="054293"/>
              </a:gs>
              <a:gs pos="0">
                <a:srgbClr val="1A6AA5"/>
              </a:gs>
            </a:gsLst>
            <a:lin ang="5400000" scaled="1"/>
          </a:gradFill>
        </p:grpSpPr>
        <p:sp>
          <p:nvSpPr>
            <p:cNvPr id="8" name="圆角矩形 7"/>
            <p:cNvSpPr/>
            <p:nvPr/>
          </p:nvSpPr>
          <p:spPr>
            <a:xfrm>
              <a:off x="6339097" y="1573726"/>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9" name="矩形 8"/>
            <p:cNvSpPr/>
            <p:nvPr/>
          </p:nvSpPr>
          <p:spPr>
            <a:xfrm>
              <a:off x="6723350" y="1614014"/>
              <a:ext cx="2653076" cy="430917"/>
            </a:xfrm>
            <a:prstGeom prst="rect">
              <a:avLst/>
            </a:prstGeom>
            <a:noFill/>
          </p:spPr>
          <p:txBody>
            <a:bodyPr wrap="square" lIns="91422" tIns="45711" rIns="91422" bIns="45711">
              <a:spAutoFit/>
            </a:bodyPr>
            <a:lstStyle/>
            <a:p>
              <a:pPr>
                <a:defRPr/>
              </a:pPr>
              <a:r>
                <a:rPr lang="zh-CN" altLang="en-US" sz="1499"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单击添加标题</a:t>
              </a:r>
              <a:endParaRPr lang="zh-CN" altLang="zh-CN"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10" name="原创设计师QQ598969553            _4"/>
          <p:cNvSpPr/>
          <p:nvPr/>
        </p:nvSpPr>
        <p:spPr>
          <a:xfrm>
            <a:off x="4341461" y="1807436"/>
            <a:ext cx="384495" cy="383428"/>
          </a:xfrm>
          <a:prstGeom prst="roundRect">
            <a:avLst/>
          </a:prstGeom>
          <a:gradFill>
            <a:gsLst>
              <a:gs pos="100000">
                <a:srgbClr val="054293"/>
              </a:gs>
              <a:gs pos="0">
                <a:srgbClr val="1A6AA5"/>
              </a:gs>
            </a:gsLst>
            <a:lin ang="5400000" scaled="1"/>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2</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11" name="原创设计师QQ598969553            _5"/>
          <p:cNvGrpSpPr/>
          <p:nvPr/>
        </p:nvGrpSpPr>
        <p:grpSpPr>
          <a:xfrm>
            <a:off x="4984351" y="1807436"/>
            <a:ext cx="2805024" cy="383428"/>
            <a:chOff x="6315199" y="2410178"/>
            <a:chExt cx="3744416" cy="511504"/>
          </a:xfrm>
          <a:gradFill>
            <a:gsLst>
              <a:gs pos="100000">
                <a:srgbClr val="054293"/>
              </a:gs>
              <a:gs pos="0">
                <a:srgbClr val="1A6AA5"/>
              </a:gs>
            </a:gsLst>
            <a:lin ang="5400000" scaled="1"/>
          </a:gradFill>
        </p:grpSpPr>
        <p:sp>
          <p:nvSpPr>
            <p:cNvPr id="12" name="圆角矩形 11"/>
            <p:cNvSpPr/>
            <p:nvPr/>
          </p:nvSpPr>
          <p:spPr>
            <a:xfrm>
              <a:off x="6315199" y="2410178"/>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13" name="矩形 12"/>
            <p:cNvSpPr/>
            <p:nvPr/>
          </p:nvSpPr>
          <p:spPr>
            <a:xfrm>
              <a:off x="6747248" y="2450466"/>
              <a:ext cx="2653076" cy="430917"/>
            </a:xfrm>
            <a:prstGeom prst="rect">
              <a:avLst/>
            </a:prstGeom>
            <a:noFill/>
          </p:spPr>
          <p:txBody>
            <a:bodyPr wrap="square" lIns="91422" tIns="45711" rIns="91422" bIns="45711">
              <a:spAutoFit/>
            </a:bodyPr>
            <a:lstStyle/>
            <a:p>
              <a:pPr>
                <a:defRPr/>
              </a:pPr>
              <a:r>
                <a:rPr lang="zh-CN" altLang="en-US"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单击添加标题</a:t>
              </a:r>
              <a:endParaRPr lang="zh-CN" altLang="zh-CN"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14" name="原创设计师QQ598969553            _6"/>
          <p:cNvSpPr/>
          <p:nvPr/>
        </p:nvSpPr>
        <p:spPr>
          <a:xfrm>
            <a:off x="4341461" y="2471481"/>
            <a:ext cx="384495" cy="383428"/>
          </a:xfrm>
          <a:prstGeom prst="roundRect">
            <a:avLst/>
          </a:prstGeom>
          <a:gradFill>
            <a:gsLst>
              <a:gs pos="100000">
                <a:srgbClr val="054293"/>
              </a:gs>
              <a:gs pos="0">
                <a:srgbClr val="1A6AA5"/>
              </a:gs>
            </a:gsLst>
            <a:lin ang="5400000" scaled="1"/>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3</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15" name="原创设计师QQ598969553            _7"/>
          <p:cNvGrpSpPr/>
          <p:nvPr/>
        </p:nvGrpSpPr>
        <p:grpSpPr>
          <a:xfrm>
            <a:off x="5002253" y="2471479"/>
            <a:ext cx="2805024" cy="383428"/>
            <a:chOff x="6339097" y="3296031"/>
            <a:chExt cx="3744416" cy="511504"/>
          </a:xfrm>
          <a:gradFill>
            <a:gsLst>
              <a:gs pos="100000">
                <a:srgbClr val="054293"/>
              </a:gs>
              <a:gs pos="0">
                <a:srgbClr val="1A6AA5"/>
              </a:gs>
            </a:gsLst>
            <a:lin ang="5400000" scaled="1"/>
          </a:gradFill>
        </p:grpSpPr>
        <p:sp>
          <p:nvSpPr>
            <p:cNvPr id="16" name="圆角矩形 15"/>
            <p:cNvSpPr/>
            <p:nvPr/>
          </p:nvSpPr>
          <p:spPr>
            <a:xfrm>
              <a:off x="6339097" y="3296031"/>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17" name="矩形 16"/>
            <p:cNvSpPr/>
            <p:nvPr/>
          </p:nvSpPr>
          <p:spPr>
            <a:xfrm>
              <a:off x="6723350" y="3336319"/>
              <a:ext cx="2736305" cy="430917"/>
            </a:xfrm>
            <a:prstGeom prst="rect">
              <a:avLst/>
            </a:prstGeom>
            <a:noFill/>
          </p:spPr>
          <p:txBody>
            <a:bodyPr wrap="square" lIns="91422" tIns="45711" rIns="91422" bIns="45711">
              <a:spAutoFit/>
            </a:bodyPr>
            <a:lstStyle/>
            <a:p>
              <a:pPr>
                <a:defRPr/>
              </a:pPr>
              <a:r>
                <a:rPr lang="zh-CN" altLang="en-US"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单击添加标题</a:t>
              </a:r>
              <a:endParaRPr lang="zh-CN" altLang="zh-CN"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18" name="原创设计师QQ598969553            _8"/>
          <p:cNvSpPr/>
          <p:nvPr/>
        </p:nvSpPr>
        <p:spPr>
          <a:xfrm>
            <a:off x="4341461" y="3134789"/>
            <a:ext cx="384495" cy="383428"/>
          </a:xfrm>
          <a:prstGeom prst="roundRect">
            <a:avLst/>
          </a:prstGeom>
          <a:gradFill>
            <a:gsLst>
              <a:gs pos="100000">
                <a:srgbClr val="054293"/>
              </a:gs>
              <a:gs pos="0">
                <a:srgbClr val="1A6AA5"/>
              </a:gs>
            </a:gsLst>
            <a:lin ang="5400000" scaled="1"/>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4</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19" name="原创设计师QQ598969553            _9"/>
          <p:cNvGrpSpPr/>
          <p:nvPr/>
        </p:nvGrpSpPr>
        <p:grpSpPr>
          <a:xfrm>
            <a:off x="5002253" y="3134786"/>
            <a:ext cx="2805024" cy="383428"/>
            <a:chOff x="6339097" y="4180903"/>
            <a:chExt cx="3744416" cy="511504"/>
          </a:xfrm>
          <a:gradFill>
            <a:gsLst>
              <a:gs pos="100000">
                <a:srgbClr val="054293"/>
              </a:gs>
              <a:gs pos="0">
                <a:srgbClr val="1A6AA5"/>
              </a:gs>
            </a:gsLst>
            <a:lin ang="5400000" scaled="1"/>
          </a:gradFill>
        </p:grpSpPr>
        <p:sp>
          <p:nvSpPr>
            <p:cNvPr id="20" name="圆角矩形 19"/>
            <p:cNvSpPr/>
            <p:nvPr/>
          </p:nvSpPr>
          <p:spPr>
            <a:xfrm>
              <a:off x="6339097" y="4180903"/>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21" name="矩形 20"/>
            <p:cNvSpPr/>
            <p:nvPr/>
          </p:nvSpPr>
          <p:spPr>
            <a:xfrm>
              <a:off x="6723350" y="4221882"/>
              <a:ext cx="2736305" cy="430917"/>
            </a:xfrm>
            <a:prstGeom prst="rect">
              <a:avLst/>
            </a:prstGeom>
            <a:noFill/>
          </p:spPr>
          <p:txBody>
            <a:bodyPr wrap="square" lIns="91422" tIns="45711" rIns="91422" bIns="45711">
              <a:spAutoFit/>
            </a:bodyPr>
            <a:lstStyle/>
            <a:p>
              <a:pPr>
                <a:defRPr/>
              </a:pPr>
              <a:r>
                <a:rPr lang="zh-CN" altLang="en-US"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单击添加标题</a:t>
              </a:r>
              <a:endParaRPr lang="zh-CN" altLang="zh-CN"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22" name="原创设计师QQ598969553            _10"/>
          <p:cNvSpPr/>
          <p:nvPr/>
        </p:nvSpPr>
        <p:spPr>
          <a:xfrm>
            <a:off x="4341558" y="3791881"/>
            <a:ext cx="384495" cy="383428"/>
          </a:xfrm>
          <a:prstGeom prst="roundRect">
            <a:avLst/>
          </a:prstGeom>
          <a:gradFill>
            <a:gsLst>
              <a:gs pos="100000">
                <a:srgbClr val="054293"/>
              </a:gs>
              <a:gs pos="0">
                <a:srgbClr val="1A6AA5"/>
              </a:gs>
            </a:gsLst>
            <a:lin ang="5400000" scaled="1"/>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5</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23" name="原创设计师QQ598969553            _11"/>
          <p:cNvGrpSpPr/>
          <p:nvPr/>
        </p:nvGrpSpPr>
        <p:grpSpPr>
          <a:xfrm>
            <a:off x="5002253" y="3791881"/>
            <a:ext cx="2805024" cy="383428"/>
            <a:chOff x="6339097" y="5057483"/>
            <a:chExt cx="3744416" cy="511504"/>
          </a:xfrm>
          <a:gradFill>
            <a:gsLst>
              <a:gs pos="100000">
                <a:srgbClr val="054293"/>
              </a:gs>
              <a:gs pos="0">
                <a:srgbClr val="1A6AA5"/>
              </a:gs>
            </a:gsLst>
            <a:lin ang="5400000" scaled="1"/>
          </a:gradFill>
        </p:grpSpPr>
        <p:sp>
          <p:nvSpPr>
            <p:cNvPr id="24" name="圆角矩形 23"/>
            <p:cNvSpPr/>
            <p:nvPr/>
          </p:nvSpPr>
          <p:spPr>
            <a:xfrm>
              <a:off x="6339097" y="5057483"/>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25" name="矩形 24"/>
            <p:cNvSpPr/>
            <p:nvPr/>
          </p:nvSpPr>
          <p:spPr>
            <a:xfrm>
              <a:off x="6723478" y="5085978"/>
              <a:ext cx="2736174" cy="430917"/>
            </a:xfrm>
            <a:prstGeom prst="rect">
              <a:avLst/>
            </a:prstGeom>
            <a:noFill/>
          </p:spPr>
          <p:txBody>
            <a:bodyPr wrap="square" lIns="91422" tIns="45711" rIns="91422" bIns="45711">
              <a:spAutoFit/>
            </a:bodyPr>
            <a:lstStyle/>
            <a:p>
              <a:pPr>
                <a:defRPr/>
              </a:pPr>
              <a:r>
                <a:rPr lang="zh-CN" altLang="en-US"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单击添加标题</a:t>
              </a:r>
              <a:endParaRPr lang="zh-CN" altLang="zh-CN" sz="1499"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26" name="原创设计师QQ598969553            _12"/>
          <p:cNvSpPr txBox="1"/>
          <p:nvPr/>
        </p:nvSpPr>
        <p:spPr>
          <a:xfrm>
            <a:off x="253769" y="1664553"/>
            <a:ext cx="2103768" cy="1015134"/>
          </a:xfrm>
          <a:prstGeom prst="rect">
            <a:avLst/>
          </a:prstGeom>
          <a:noFill/>
        </p:spPr>
        <p:txBody>
          <a:bodyPr wrap="square" lIns="91362" tIns="45680" rIns="91362" bIns="45680">
            <a:spAutoFit/>
          </a:bodyPr>
          <a:lstStyle/>
          <a:p>
            <a:pPr algn="r">
              <a:defRPr/>
            </a:pPr>
            <a:r>
              <a:rPr lang="zh-CN" altLang="en-US" sz="3598" b="1" spc="150" dirty="0">
                <a:solidFill>
                  <a:schemeClr val="bg1"/>
                </a:solidFill>
                <a:latin typeface="微软雅黑" pitchFamily="34" charset="-122"/>
                <a:ea typeface="微软雅黑" pitchFamily="34" charset="-122"/>
              </a:rPr>
              <a:t>目录 </a:t>
            </a:r>
            <a:endParaRPr lang="en-US" altLang="zh-CN" sz="3598" b="1" spc="150" dirty="0">
              <a:solidFill>
                <a:schemeClr val="bg1"/>
              </a:solidFill>
              <a:latin typeface="微软雅黑" pitchFamily="34" charset="-122"/>
              <a:ea typeface="微软雅黑" pitchFamily="34" charset="-122"/>
            </a:endParaRPr>
          </a:p>
          <a:p>
            <a:pPr algn="r">
              <a:defRPr/>
            </a:pPr>
            <a:r>
              <a:rPr lang="en-US" altLang="zh-CN" sz="2399" b="1" spc="150" dirty="0">
                <a:solidFill>
                  <a:schemeClr val="bg1"/>
                </a:solidFill>
                <a:latin typeface="微软雅黑" pitchFamily="34" charset="-122"/>
                <a:ea typeface="微软雅黑" pitchFamily="34" charset="-122"/>
              </a:rPr>
              <a:t>CONTENTS</a:t>
            </a:r>
            <a:endParaRPr lang="zh-CN" altLang="en-US" sz="2399" b="1" spc="150" dirty="0">
              <a:solidFill>
                <a:schemeClr val="bg1"/>
              </a:solidFill>
              <a:latin typeface="微软雅黑" pitchFamily="34" charset="-122"/>
              <a:ea typeface="微软雅黑" pitchFamily="34" charset="-122"/>
            </a:endParaRPr>
          </a:p>
        </p:txBody>
      </p:sp>
      <p:sp>
        <p:nvSpPr>
          <p:cNvPr id="27" name="原创设计师QQ598969553            _13"/>
          <p:cNvSpPr/>
          <p:nvPr/>
        </p:nvSpPr>
        <p:spPr>
          <a:xfrm rot="16200000">
            <a:off x="3458736" y="1129599"/>
            <a:ext cx="431823" cy="509274"/>
          </a:xfrm>
          <a:prstGeom prst="downArrow">
            <a:avLst/>
          </a:prstGeom>
          <a:solidFill>
            <a:srgbClr val="054293"/>
          </a:solidFill>
          <a:ln>
            <a:noFill/>
          </a:ln>
        </p:spPr>
        <p:style>
          <a:lnRef idx="2">
            <a:schemeClr val="accent1">
              <a:shade val="50000"/>
            </a:schemeClr>
          </a:lnRef>
          <a:fillRef idx="1">
            <a:schemeClr val="accent1"/>
          </a:fillRef>
          <a:effectRef idx="0">
            <a:schemeClr val="accent1"/>
          </a:effectRef>
          <a:fontRef idx="minor">
            <a:schemeClr val="lt1"/>
          </a:fontRef>
        </p:style>
        <p:txBody>
          <a:bodyPr lIns="68505" tIns="34253" rIns="68505" bIns="34253" rtlCol="0" anchor="ctr"/>
          <a:lstStyle/>
          <a:p>
            <a:pPr algn="ctr"/>
            <a:endParaRPr lang="zh-CN" altLang="en-US" sz="1349"/>
          </a:p>
        </p:txBody>
      </p:sp>
    </p:spTree>
    <p:extLst>
      <p:ext uri="{BB962C8B-B14F-4D97-AF65-F5344CB8AC3E}">
        <p14:creationId xmlns:p14="http://schemas.microsoft.com/office/powerpoint/2010/main" val="1660586364"/>
      </p:ext>
    </p:extLst>
  </p:cSld>
  <p:clrMapOvr>
    <a:masterClrMapping/>
  </p:clrMapOvr>
  <p:transition spd="med" advTm="0">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26"/>
                                        </p:tgtEl>
                                        <p:attrNameLst>
                                          <p:attrName>style.visibility</p:attrName>
                                        </p:attrNameLst>
                                      </p:cBhvr>
                                      <p:to>
                                        <p:strVal val="visible"/>
                                      </p:to>
                                    </p:set>
                                    <p:anim calcmode="lin" valueType="num">
                                      <p:cBhvr>
                                        <p:cTn id="12" dur="250" fill="hold"/>
                                        <p:tgtEl>
                                          <p:spTgt spid="26"/>
                                        </p:tgtEl>
                                        <p:attrNameLst>
                                          <p:attrName>ppt_x</p:attrName>
                                        </p:attrNameLst>
                                      </p:cBhvr>
                                      <p:tavLst>
                                        <p:tav tm="0">
                                          <p:val>
                                            <p:strVal val="#ppt_x"/>
                                          </p:val>
                                        </p:tav>
                                        <p:tav tm="100000">
                                          <p:val>
                                            <p:strVal val="#ppt_x"/>
                                          </p:val>
                                        </p:tav>
                                      </p:tavLst>
                                    </p:anim>
                                    <p:anim calcmode="lin" valueType="num">
                                      <p:cBhvr>
                                        <p:cTn id="13" dur="250" fill="hold"/>
                                        <p:tgtEl>
                                          <p:spTgt spid="26"/>
                                        </p:tgtEl>
                                        <p:attrNameLst>
                                          <p:attrName>ppt_y</p:attrName>
                                        </p:attrNameLst>
                                      </p:cBhvr>
                                      <p:tavLst>
                                        <p:tav tm="0">
                                          <p:val>
                                            <p:strVal val="#ppt_y-#ppt_h/2"/>
                                          </p:val>
                                        </p:tav>
                                        <p:tav tm="100000">
                                          <p:val>
                                            <p:strVal val="#ppt_y"/>
                                          </p:val>
                                        </p:tav>
                                      </p:tavLst>
                                    </p:anim>
                                    <p:anim calcmode="lin" valueType="num">
                                      <p:cBhvr>
                                        <p:cTn id="14" dur="250" fill="hold"/>
                                        <p:tgtEl>
                                          <p:spTgt spid="26"/>
                                        </p:tgtEl>
                                        <p:attrNameLst>
                                          <p:attrName>ppt_w</p:attrName>
                                        </p:attrNameLst>
                                      </p:cBhvr>
                                      <p:tavLst>
                                        <p:tav tm="0">
                                          <p:val>
                                            <p:strVal val="#ppt_w"/>
                                          </p:val>
                                        </p:tav>
                                        <p:tav tm="100000">
                                          <p:val>
                                            <p:strVal val="#ppt_w"/>
                                          </p:val>
                                        </p:tav>
                                      </p:tavLst>
                                    </p:anim>
                                    <p:anim calcmode="lin" valueType="num">
                                      <p:cBhvr>
                                        <p:cTn id="15" dur="250" fill="hold"/>
                                        <p:tgtEl>
                                          <p:spTgt spid="26"/>
                                        </p:tgtEl>
                                        <p:attrNameLst>
                                          <p:attrName>ppt_h</p:attrName>
                                        </p:attrNameLst>
                                      </p:cBhvr>
                                      <p:tavLst>
                                        <p:tav tm="0">
                                          <p:val>
                                            <p:fltVal val="0"/>
                                          </p:val>
                                        </p:tav>
                                        <p:tav tm="100000">
                                          <p:val>
                                            <p:strVal val="#ppt_h"/>
                                          </p:val>
                                        </p:tav>
                                      </p:tavLst>
                                    </p:anim>
                                  </p:childTnLst>
                                </p:cTn>
                              </p:par>
                            </p:childTnLst>
                          </p:cTn>
                        </p:par>
                        <p:par>
                          <p:cTn id="16" fill="hold">
                            <p:stCondLst>
                              <p:cond delay="165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childTnLst>
                                </p:cTn>
                              </p:par>
                              <p:par>
                                <p:cTn id="20" presetID="56" presetClass="path" presetSubtype="0" accel="50000" decel="50000" fill="hold" grpId="1" nodeType="withEffect">
                                  <p:stCondLst>
                                    <p:cond delay="0"/>
                                  </p:stCondLst>
                                  <p:childTnLst>
                                    <p:animMotion origin="layout" path="M -0.03737 0.04121 L -6.25E-7 -3.33333E-6 " pathEditMode="relative" rAng="0" ptsTypes="AA">
                                      <p:cBhvr>
                                        <p:cTn id="21" dur="700" fill="hold"/>
                                        <p:tgtEl>
                                          <p:spTgt spid="6"/>
                                        </p:tgtEl>
                                        <p:attrNameLst>
                                          <p:attrName>ppt_x</p:attrName>
                                          <p:attrName>ppt_y</p:attrName>
                                        </p:attrNameLst>
                                      </p:cBhvr>
                                      <p:rCtr x="1862" y="-2060"/>
                                    </p:animMotion>
                                  </p:childTnLst>
                                </p:cTn>
                              </p:par>
                              <p:par>
                                <p:cTn id="22" presetID="22" presetClass="entr" presetSubtype="8" fill="hold" nodeType="withEffect">
                                  <p:stCondLst>
                                    <p:cond delay="250"/>
                                  </p:stCondLst>
                                  <p:childTnLst>
                                    <p:set>
                                      <p:cBhvr>
                                        <p:cTn id="23" dur="1" fill="hold">
                                          <p:stCondLst>
                                            <p:cond delay="0"/>
                                          </p:stCondLst>
                                        </p:cTn>
                                        <p:tgtEl>
                                          <p:spTgt spid="7"/>
                                        </p:tgtEl>
                                        <p:attrNameLst>
                                          <p:attrName>style.visibility</p:attrName>
                                        </p:attrNameLst>
                                      </p:cBhvr>
                                      <p:to>
                                        <p:strVal val="visible"/>
                                      </p:to>
                                    </p:set>
                                    <p:animEffect transition="in" filter="wipe(left)">
                                      <p:cBhvr>
                                        <p:cTn id="24" dur="500"/>
                                        <p:tgtEl>
                                          <p:spTgt spid="7"/>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childTnLst>
                                </p:cTn>
                              </p:par>
                              <p:par>
                                <p:cTn id="28" presetID="56" presetClass="path" presetSubtype="0" accel="50000" decel="50000" fill="hold" grpId="1" nodeType="withEffect">
                                  <p:stCondLst>
                                    <p:cond delay="250"/>
                                  </p:stCondLst>
                                  <p:childTnLst>
                                    <p:animMotion origin="layout" path="M -0.03737 0.0412 L -6.25E-7 2.96296E-6 " pathEditMode="relative" rAng="0" ptsTypes="AA">
                                      <p:cBhvr>
                                        <p:cTn id="29" dur="700" fill="hold"/>
                                        <p:tgtEl>
                                          <p:spTgt spid="10"/>
                                        </p:tgtEl>
                                        <p:attrNameLst>
                                          <p:attrName>ppt_x</p:attrName>
                                          <p:attrName>ppt_y</p:attrName>
                                        </p:attrNameLst>
                                      </p:cBhvr>
                                      <p:rCtr x="1862" y="-2060"/>
                                    </p:animMotion>
                                  </p:childTnLst>
                                </p:cTn>
                              </p:par>
                              <p:par>
                                <p:cTn id="30" presetID="22" presetClass="entr" presetSubtype="8" fill="hold" nodeType="withEffect">
                                  <p:stCondLst>
                                    <p:cond delay="50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500"/>
                                        <p:tgtEl>
                                          <p:spTgt spid="11"/>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1000"/>
                                        <p:tgtEl>
                                          <p:spTgt spid="14"/>
                                        </p:tgtEl>
                                      </p:cBhvr>
                                    </p:animEffect>
                                  </p:childTnLst>
                                </p:cTn>
                              </p:par>
                              <p:par>
                                <p:cTn id="36" presetID="56" presetClass="path" presetSubtype="0" accel="50000" decel="50000" fill="hold" grpId="1" nodeType="withEffect">
                                  <p:stCondLst>
                                    <p:cond delay="500"/>
                                  </p:stCondLst>
                                  <p:childTnLst>
                                    <p:animMotion origin="layout" path="M -0.03737 0.0412 L -6.25E-7 -7.40741E-7 " pathEditMode="relative" rAng="0" ptsTypes="AA">
                                      <p:cBhvr>
                                        <p:cTn id="37" dur="700" fill="hold"/>
                                        <p:tgtEl>
                                          <p:spTgt spid="14"/>
                                        </p:tgtEl>
                                        <p:attrNameLst>
                                          <p:attrName>ppt_x</p:attrName>
                                          <p:attrName>ppt_y</p:attrName>
                                        </p:attrNameLst>
                                      </p:cBhvr>
                                      <p:rCtr x="1862" y="-2060"/>
                                    </p:animMotion>
                                  </p:childTnLst>
                                </p:cTn>
                              </p:par>
                              <p:par>
                                <p:cTn id="38" presetID="22" presetClass="entr" presetSubtype="8" fill="hold" nodeType="withEffect">
                                  <p:stCondLst>
                                    <p:cond delay="75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par>
                                <p:cTn id="41" presetID="10" presetClass="entr" presetSubtype="0" fill="hold" grpId="0" nodeType="withEffect">
                                  <p:stCondLst>
                                    <p:cond delay="75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1000"/>
                                        <p:tgtEl>
                                          <p:spTgt spid="18"/>
                                        </p:tgtEl>
                                      </p:cBhvr>
                                    </p:animEffect>
                                  </p:childTnLst>
                                </p:cTn>
                              </p:par>
                              <p:par>
                                <p:cTn id="44" presetID="56" presetClass="path" presetSubtype="0" accel="50000" decel="50000" fill="hold" grpId="1" nodeType="withEffect">
                                  <p:stCondLst>
                                    <p:cond delay="750"/>
                                  </p:stCondLst>
                                  <p:childTnLst>
                                    <p:animMotion origin="layout" path="M -0.03737 0.04121 L -6.25E-7 -4.44444E-6 " pathEditMode="relative" rAng="0" ptsTypes="AA">
                                      <p:cBhvr>
                                        <p:cTn id="45" dur="700" fill="hold"/>
                                        <p:tgtEl>
                                          <p:spTgt spid="18"/>
                                        </p:tgtEl>
                                        <p:attrNameLst>
                                          <p:attrName>ppt_x</p:attrName>
                                          <p:attrName>ppt_y</p:attrName>
                                        </p:attrNameLst>
                                      </p:cBhvr>
                                      <p:rCtr x="1862" y="-2060"/>
                                    </p:animMotion>
                                  </p:childTnLst>
                                </p:cTn>
                              </p:par>
                              <p:par>
                                <p:cTn id="46" presetID="22" presetClass="entr" presetSubtype="8" fill="hold" nodeType="withEffect">
                                  <p:stCondLst>
                                    <p:cond delay="1000"/>
                                  </p:stCondLst>
                                  <p:childTnLst>
                                    <p:set>
                                      <p:cBhvr>
                                        <p:cTn id="47" dur="1" fill="hold">
                                          <p:stCondLst>
                                            <p:cond delay="0"/>
                                          </p:stCondLst>
                                        </p:cTn>
                                        <p:tgtEl>
                                          <p:spTgt spid="19"/>
                                        </p:tgtEl>
                                        <p:attrNameLst>
                                          <p:attrName>style.visibility</p:attrName>
                                        </p:attrNameLst>
                                      </p:cBhvr>
                                      <p:to>
                                        <p:strVal val="visible"/>
                                      </p:to>
                                    </p:set>
                                    <p:animEffect transition="in" filter="wipe(left)">
                                      <p:cBhvr>
                                        <p:cTn id="48" dur="500"/>
                                        <p:tgtEl>
                                          <p:spTgt spid="19"/>
                                        </p:tgtEl>
                                      </p:cBhvr>
                                    </p:animEffect>
                                  </p:childTnLst>
                                </p:cTn>
                              </p:par>
                              <p:par>
                                <p:cTn id="49" presetID="10" presetClass="entr" presetSubtype="0" fill="hold" grpId="0" nodeType="withEffect">
                                  <p:stCondLst>
                                    <p:cond delay="75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1000"/>
                                        <p:tgtEl>
                                          <p:spTgt spid="22"/>
                                        </p:tgtEl>
                                      </p:cBhvr>
                                    </p:animEffect>
                                  </p:childTnLst>
                                </p:cTn>
                              </p:par>
                              <p:par>
                                <p:cTn id="52" presetID="56" presetClass="path" presetSubtype="0" accel="50000" decel="50000" fill="hold" grpId="1" nodeType="withEffect">
                                  <p:stCondLst>
                                    <p:cond delay="750"/>
                                  </p:stCondLst>
                                  <p:childTnLst>
                                    <p:animMotion origin="layout" path="M -0.03737 0.04121 L -6.25E-7 -4.44444E-6 " pathEditMode="relative" rAng="0" ptsTypes="AA">
                                      <p:cBhvr>
                                        <p:cTn id="53" dur="700" fill="hold"/>
                                        <p:tgtEl>
                                          <p:spTgt spid="22"/>
                                        </p:tgtEl>
                                        <p:attrNameLst>
                                          <p:attrName>ppt_x</p:attrName>
                                          <p:attrName>ppt_y</p:attrName>
                                        </p:attrNameLst>
                                      </p:cBhvr>
                                      <p:rCtr x="1862" y="-2060"/>
                                    </p:animMotion>
                                  </p:childTnLst>
                                </p:cTn>
                              </p:par>
                              <p:par>
                                <p:cTn id="54" presetID="22" presetClass="entr" presetSubtype="8" fill="hold" nodeType="withEffect">
                                  <p:stCondLst>
                                    <p:cond delay="1250"/>
                                  </p:stCondLst>
                                  <p:childTnLst>
                                    <p:set>
                                      <p:cBhvr>
                                        <p:cTn id="55" dur="1" fill="hold">
                                          <p:stCondLst>
                                            <p:cond delay="0"/>
                                          </p:stCondLst>
                                        </p:cTn>
                                        <p:tgtEl>
                                          <p:spTgt spid="23"/>
                                        </p:tgtEl>
                                        <p:attrNameLst>
                                          <p:attrName>style.visibility</p:attrName>
                                        </p:attrNameLst>
                                      </p:cBhvr>
                                      <p:to>
                                        <p:strVal val="visible"/>
                                      </p:to>
                                    </p:set>
                                    <p:animEffect transition="in" filter="wipe(left)">
                                      <p:cBhvr>
                                        <p:cTn id="56" dur="500"/>
                                        <p:tgtEl>
                                          <p:spTgt spid="23"/>
                                        </p:tgtEl>
                                      </p:cBhvr>
                                    </p:animEffect>
                                  </p:childTnLst>
                                </p:cTn>
                              </p:par>
                            </p:childTnLst>
                          </p:cTn>
                        </p:par>
                        <p:par>
                          <p:cTn id="57" fill="hold">
                            <p:stCondLst>
                              <p:cond delay="3400"/>
                            </p:stCondLst>
                            <p:childTnLst>
                              <p:par>
                                <p:cTn id="58" presetID="2" presetClass="entr" presetSubtype="8" fill="hold" grpId="0" nodeType="afterEffect">
                                  <p:stCondLst>
                                    <p:cond delay="0"/>
                                  </p:stCondLst>
                                  <p:childTnLst>
                                    <p:set>
                                      <p:cBhvr>
                                        <p:cTn id="59" dur="1" fill="hold">
                                          <p:stCondLst>
                                            <p:cond delay="0"/>
                                          </p:stCondLst>
                                        </p:cTn>
                                        <p:tgtEl>
                                          <p:spTgt spid="27"/>
                                        </p:tgtEl>
                                        <p:attrNameLst>
                                          <p:attrName>style.visibility</p:attrName>
                                        </p:attrNameLst>
                                      </p:cBhvr>
                                      <p:to>
                                        <p:strVal val="visible"/>
                                      </p:to>
                                    </p:set>
                                    <p:anim calcmode="lin" valueType="num">
                                      <p:cBhvr additive="base">
                                        <p:cTn id="60" dur="500" fill="hold"/>
                                        <p:tgtEl>
                                          <p:spTgt spid="27"/>
                                        </p:tgtEl>
                                        <p:attrNameLst>
                                          <p:attrName>ppt_x</p:attrName>
                                        </p:attrNameLst>
                                      </p:cBhvr>
                                      <p:tavLst>
                                        <p:tav tm="0">
                                          <p:val>
                                            <p:strVal val="0-#ppt_w/2"/>
                                          </p:val>
                                        </p:tav>
                                        <p:tav tm="100000">
                                          <p:val>
                                            <p:strVal val="#ppt_x"/>
                                          </p:val>
                                        </p:tav>
                                      </p:tavLst>
                                    </p:anim>
                                    <p:anim calcmode="lin" valueType="num">
                                      <p:cBhvr additive="base">
                                        <p:cTn id="61" dur="500" fill="hold"/>
                                        <p:tgtEl>
                                          <p:spTgt spid="27"/>
                                        </p:tgtEl>
                                        <p:attrNameLst>
                                          <p:attrName>ppt_y</p:attrName>
                                        </p:attrNameLst>
                                      </p:cBhvr>
                                      <p:tavLst>
                                        <p:tav tm="0">
                                          <p:val>
                                            <p:strVal val="#ppt_y"/>
                                          </p:val>
                                        </p:tav>
                                        <p:tav tm="100000">
                                          <p:val>
                                            <p:strVal val="#ppt_y"/>
                                          </p:val>
                                        </p:tav>
                                      </p:tavLst>
                                    </p:anim>
                                  </p:childTnLst>
                                </p:cTn>
                              </p:par>
                            </p:childTnLst>
                          </p:cTn>
                        </p:par>
                        <p:par>
                          <p:cTn id="62" fill="hold">
                            <p:stCondLst>
                              <p:cond delay="3900"/>
                            </p:stCondLst>
                            <p:childTnLst>
                              <p:par>
                                <p:cTn id="63" presetID="26" presetClass="emph" presetSubtype="0" fill="hold" grpId="2" nodeType="afterEffect">
                                  <p:stCondLst>
                                    <p:cond delay="0"/>
                                  </p:stCondLst>
                                  <p:childTnLst>
                                    <p:animEffect transition="out" filter="fade">
                                      <p:cBhvr>
                                        <p:cTn id="64" dur="500" tmFilter="0, 0; .2, .5; .8, .5; 1, 0"/>
                                        <p:tgtEl>
                                          <p:spTgt spid="6"/>
                                        </p:tgtEl>
                                      </p:cBhvr>
                                    </p:animEffect>
                                    <p:animScale>
                                      <p:cBhvr>
                                        <p:cTn id="65" dur="250" autoRev="1" fill="hold"/>
                                        <p:tgtEl>
                                          <p:spTgt spid="6"/>
                                        </p:tgtEl>
                                      </p:cBhvr>
                                      <p:by x="105000" y="105000"/>
                                    </p:animScale>
                                  </p:childTnLst>
                                </p:cTn>
                              </p:par>
                              <p:par>
                                <p:cTn id="66" presetID="26" presetClass="emph" presetSubtype="0" fill="hold" nodeType="withEffect">
                                  <p:stCondLst>
                                    <p:cond delay="0"/>
                                  </p:stCondLst>
                                  <p:childTnLst>
                                    <p:animEffect transition="out" filter="fade">
                                      <p:cBhvr>
                                        <p:cTn id="67" dur="500" tmFilter="0, 0; .2, .5; .8, .5; 1, 0"/>
                                        <p:tgtEl>
                                          <p:spTgt spid="7"/>
                                        </p:tgtEl>
                                      </p:cBhvr>
                                    </p:animEffect>
                                    <p:animScale>
                                      <p:cBhvr>
                                        <p:cTn id="68" dur="250" autoRev="1" fill="hold"/>
                                        <p:tgtEl>
                                          <p:spTgt spid="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6" grpId="1" animBg="1"/>
      <p:bldP spid="6" grpId="2" animBg="1"/>
      <p:bldP spid="10" grpId="0" animBg="1"/>
      <p:bldP spid="10" grpId="1" animBg="1"/>
      <p:bldP spid="14" grpId="0" animBg="1"/>
      <p:bldP spid="14" grpId="1" animBg="1"/>
      <p:bldP spid="18" grpId="0" animBg="1"/>
      <p:bldP spid="18" grpId="1" animBg="1"/>
      <p:bldP spid="22" grpId="0" animBg="1"/>
      <p:bldP spid="22" grpId="1" animBg="1"/>
      <p:bldP spid="26" grpId="0"/>
      <p:bldP spid="2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7576" y="88049"/>
            <a:ext cx="1275751" cy="507687"/>
          </a:xfrm>
          <a:prstGeom prst="rect">
            <a:avLst/>
          </a:prstGeom>
          <a:noFill/>
        </p:spPr>
        <p:txBody>
          <a:bodyPr wrap="square" lIns="91425" tIns="45712" rIns="91425" bIns="45712" rtlCol="0">
            <a:spAutoFit/>
          </a:bodyPr>
          <a:lstStyle/>
          <a:p>
            <a:r>
              <a:rPr lang="en-US" altLang="zh-CN" sz="2699" b="1" spc="-112" dirty="0">
                <a:solidFill>
                  <a:srgbClr val="054293"/>
                </a:solidFill>
                <a:effectLst/>
                <a:latin typeface="Arial Black" pitchFamily="34" charset="0"/>
                <a:ea typeface="微软雅黑" pitchFamily="34" charset="-122"/>
              </a:rPr>
              <a:t>LOGO</a:t>
            </a:r>
            <a:endParaRPr lang="zh-CN" altLang="en-US" sz="2699" b="1" spc="-112" dirty="0">
              <a:solidFill>
                <a:srgbClr val="054293"/>
              </a:solidFill>
              <a:effectLst/>
              <a:latin typeface="Arial Black" pitchFamily="34" charset="0"/>
              <a:ea typeface="微软雅黑" pitchFamily="34" charset="-122"/>
            </a:endParaRPr>
          </a:p>
        </p:txBody>
      </p:sp>
      <p:cxnSp>
        <p:nvCxnSpPr>
          <p:cNvPr id="5" name="直接连接符 4"/>
          <p:cNvCxnSpPr/>
          <p:nvPr/>
        </p:nvCxnSpPr>
        <p:spPr>
          <a:xfrm>
            <a:off x="1171393" y="519997"/>
            <a:ext cx="7972607" cy="0"/>
          </a:xfrm>
          <a:prstGeom prst="line">
            <a:avLst/>
          </a:prstGeom>
          <a:ln w="25400">
            <a:solidFill>
              <a:srgbClr val="054293"/>
            </a:solidFill>
          </a:ln>
        </p:spPr>
        <p:style>
          <a:lnRef idx="1">
            <a:schemeClr val="accent1"/>
          </a:lnRef>
          <a:fillRef idx="0">
            <a:schemeClr val="accent1"/>
          </a:fillRef>
          <a:effectRef idx="0">
            <a:schemeClr val="accent1"/>
          </a:effectRef>
          <a:fontRef idx="minor">
            <a:schemeClr val="tx1"/>
          </a:fontRef>
        </p:style>
      </p:cxnSp>
      <p:sp>
        <p:nvSpPr>
          <p:cNvPr id="6" name="原创设计师QQ598969553            _19"/>
          <p:cNvSpPr txBox="1"/>
          <p:nvPr/>
        </p:nvSpPr>
        <p:spPr>
          <a:xfrm>
            <a:off x="1301004" y="128380"/>
            <a:ext cx="2465430" cy="415370"/>
          </a:xfrm>
          <a:prstGeom prst="rect">
            <a:avLst/>
          </a:prstGeom>
          <a:noFill/>
        </p:spPr>
        <p:txBody>
          <a:bodyPr wrap="square" rtlCol="0">
            <a:spAutoFit/>
          </a:bodyPr>
          <a:lstStyle/>
          <a:p>
            <a:pPr algn="ctr"/>
            <a:r>
              <a:rPr lang="zh-CN" altLang="en-US" sz="2099" b="1" dirty="0">
                <a:solidFill>
                  <a:srgbClr val="054293"/>
                </a:solidFill>
                <a:latin typeface="微软雅黑" pitchFamily="34" charset="-122"/>
                <a:ea typeface="微软雅黑" pitchFamily="34" charset="-122"/>
              </a:rPr>
              <a:t>点击输入标题内容</a:t>
            </a:r>
          </a:p>
        </p:txBody>
      </p:sp>
      <p:sp>
        <p:nvSpPr>
          <p:cNvPr id="7" name="Freeform 42"/>
          <p:cNvSpPr>
            <a:spLocks noEditPoints="1" noChangeArrowheads="1"/>
          </p:cNvSpPr>
          <p:nvPr/>
        </p:nvSpPr>
        <p:spPr bwMode="auto">
          <a:xfrm>
            <a:off x="742950" y="1554957"/>
            <a:ext cx="4957763" cy="2680097"/>
          </a:xfrm>
          <a:custGeom>
            <a:avLst/>
            <a:gdLst>
              <a:gd name="T0" fmla="*/ 956 w 3458"/>
              <a:gd name="T1" fmla="*/ 1719 h 1870"/>
              <a:gd name="T2" fmla="*/ 1032 w 3458"/>
              <a:gd name="T3" fmla="*/ 1643 h 1870"/>
              <a:gd name="T4" fmla="*/ 1865 w 3458"/>
              <a:gd name="T5" fmla="*/ 1567 h 1870"/>
              <a:gd name="T6" fmla="*/ 2928 w 3458"/>
              <a:gd name="T7" fmla="*/ 1491 h 1870"/>
              <a:gd name="T8" fmla="*/ 1789 w 3458"/>
              <a:gd name="T9" fmla="*/ 1491 h 1870"/>
              <a:gd name="T10" fmla="*/ 2852 w 3458"/>
              <a:gd name="T11" fmla="*/ 1413 h 1870"/>
              <a:gd name="T12" fmla="*/ 1184 w 3458"/>
              <a:gd name="T13" fmla="*/ 1413 h 1870"/>
              <a:gd name="T14" fmla="*/ 1941 w 3458"/>
              <a:gd name="T15" fmla="*/ 1338 h 1870"/>
              <a:gd name="T16" fmla="*/ 956 w 3458"/>
              <a:gd name="T17" fmla="*/ 1338 h 1870"/>
              <a:gd name="T18" fmla="*/ 2016 w 3458"/>
              <a:gd name="T19" fmla="*/ 1262 h 1870"/>
              <a:gd name="T20" fmla="*/ 1032 w 3458"/>
              <a:gd name="T21" fmla="*/ 1262 h 1870"/>
              <a:gd name="T22" fmla="*/ 2016 w 3458"/>
              <a:gd name="T23" fmla="*/ 1186 h 1870"/>
              <a:gd name="T24" fmla="*/ 1108 w 3458"/>
              <a:gd name="T25" fmla="*/ 1186 h 1870"/>
              <a:gd name="T26" fmla="*/ 2016 w 3458"/>
              <a:gd name="T27" fmla="*/ 1110 h 1870"/>
              <a:gd name="T28" fmla="*/ 1486 w 3458"/>
              <a:gd name="T29" fmla="*/ 1110 h 1870"/>
              <a:gd name="T30" fmla="*/ 2471 w 3458"/>
              <a:gd name="T31" fmla="*/ 1035 h 1870"/>
              <a:gd name="T32" fmla="*/ 1865 w 3458"/>
              <a:gd name="T33" fmla="*/ 1035 h 1870"/>
              <a:gd name="T34" fmla="*/ 729 w 3458"/>
              <a:gd name="T35" fmla="*/ 1035 h 1870"/>
              <a:gd name="T36" fmla="*/ 2395 w 3458"/>
              <a:gd name="T37" fmla="*/ 959 h 1870"/>
              <a:gd name="T38" fmla="*/ 1789 w 3458"/>
              <a:gd name="T39" fmla="*/ 959 h 1870"/>
              <a:gd name="T40" fmla="*/ 578 w 3458"/>
              <a:gd name="T41" fmla="*/ 959 h 1870"/>
              <a:gd name="T42" fmla="*/ 2395 w 3458"/>
              <a:gd name="T43" fmla="*/ 883 h 1870"/>
              <a:gd name="T44" fmla="*/ 1789 w 3458"/>
              <a:gd name="T45" fmla="*/ 883 h 1870"/>
              <a:gd name="T46" fmla="*/ 578 w 3458"/>
              <a:gd name="T47" fmla="*/ 883 h 1870"/>
              <a:gd name="T48" fmla="*/ 2547 w 3458"/>
              <a:gd name="T49" fmla="*/ 807 h 1870"/>
              <a:gd name="T50" fmla="*/ 2016 w 3458"/>
              <a:gd name="T51" fmla="*/ 807 h 1870"/>
              <a:gd name="T52" fmla="*/ 729 w 3458"/>
              <a:gd name="T53" fmla="*/ 807 h 1870"/>
              <a:gd name="T54" fmla="*/ 2776 w 3458"/>
              <a:gd name="T55" fmla="*/ 732 h 1870"/>
              <a:gd name="T56" fmla="*/ 2244 w 3458"/>
              <a:gd name="T57" fmla="*/ 732 h 1870"/>
              <a:gd name="T58" fmla="*/ 881 w 3458"/>
              <a:gd name="T59" fmla="*/ 732 h 1870"/>
              <a:gd name="T60" fmla="*/ 2928 w 3458"/>
              <a:gd name="T61" fmla="*/ 656 h 1870"/>
              <a:gd name="T62" fmla="*/ 2395 w 3458"/>
              <a:gd name="T63" fmla="*/ 656 h 1870"/>
              <a:gd name="T64" fmla="*/ 1865 w 3458"/>
              <a:gd name="T65" fmla="*/ 656 h 1870"/>
              <a:gd name="T66" fmla="*/ 881 w 3458"/>
              <a:gd name="T67" fmla="*/ 656 h 1870"/>
              <a:gd name="T68" fmla="*/ 3155 w 3458"/>
              <a:gd name="T69" fmla="*/ 578 h 1870"/>
              <a:gd name="T70" fmla="*/ 2547 w 3458"/>
              <a:gd name="T71" fmla="*/ 578 h 1870"/>
              <a:gd name="T72" fmla="*/ 2016 w 3458"/>
              <a:gd name="T73" fmla="*/ 578 h 1870"/>
              <a:gd name="T74" fmla="*/ 956 w 3458"/>
              <a:gd name="T75" fmla="*/ 578 h 1870"/>
              <a:gd name="T76" fmla="*/ 426 w 3458"/>
              <a:gd name="T77" fmla="*/ 578 h 1870"/>
              <a:gd name="T78" fmla="*/ 3003 w 3458"/>
              <a:gd name="T79" fmla="*/ 502 h 1870"/>
              <a:gd name="T80" fmla="*/ 2471 w 3458"/>
              <a:gd name="T81" fmla="*/ 502 h 1870"/>
              <a:gd name="T82" fmla="*/ 1941 w 3458"/>
              <a:gd name="T83" fmla="*/ 502 h 1870"/>
              <a:gd name="T84" fmla="*/ 729 w 3458"/>
              <a:gd name="T85" fmla="*/ 502 h 1870"/>
              <a:gd name="T86" fmla="*/ 123 w 3458"/>
              <a:gd name="T87" fmla="*/ 502 h 1870"/>
              <a:gd name="T88" fmla="*/ 3003 w 3458"/>
              <a:gd name="T89" fmla="*/ 426 h 1870"/>
              <a:gd name="T90" fmla="*/ 2471 w 3458"/>
              <a:gd name="T91" fmla="*/ 426 h 1870"/>
              <a:gd name="T92" fmla="*/ 1941 w 3458"/>
              <a:gd name="T93" fmla="*/ 426 h 1870"/>
              <a:gd name="T94" fmla="*/ 956 w 3458"/>
              <a:gd name="T95" fmla="*/ 426 h 1870"/>
              <a:gd name="T96" fmla="*/ 426 w 3458"/>
              <a:gd name="T97" fmla="*/ 426 h 1870"/>
              <a:gd name="T98" fmla="*/ 3306 w 3458"/>
              <a:gd name="T99" fmla="*/ 351 h 1870"/>
              <a:gd name="T100" fmla="*/ 2776 w 3458"/>
              <a:gd name="T101" fmla="*/ 351 h 1870"/>
              <a:gd name="T102" fmla="*/ 2244 w 3458"/>
              <a:gd name="T103" fmla="*/ 351 h 1870"/>
              <a:gd name="T104" fmla="*/ 1184 w 3458"/>
              <a:gd name="T105" fmla="*/ 351 h 1870"/>
              <a:gd name="T106" fmla="*/ 502 w 3458"/>
              <a:gd name="T107" fmla="*/ 351 h 1870"/>
              <a:gd name="T108" fmla="*/ 3079 w 3458"/>
              <a:gd name="T109" fmla="*/ 275 h 1870"/>
              <a:gd name="T110" fmla="*/ 2471 w 3458"/>
              <a:gd name="T111" fmla="*/ 275 h 1870"/>
              <a:gd name="T112" fmla="*/ 1184 w 3458"/>
              <a:gd name="T113" fmla="*/ 275 h 1870"/>
              <a:gd name="T114" fmla="*/ 426 w 3458"/>
              <a:gd name="T115" fmla="*/ 275 h 1870"/>
              <a:gd name="T116" fmla="*/ 1865 w 3458"/>
              <a:gd name="T117" fmla="*/ 199 h 1870"/>
              <a:gd name="T118" fmla="*/ 805 w 3458"/>
              <a:gd name="T119" fmla="*/ 199 h 1870"/>
              <a:gd name="T120" fmla="*/ 1789 w 3458"/>
              <a:gd name="T121" fmla="*/ 123 h 1870"/>
              <a:gd name="T122" fmla="*/ 881 w 3458"/>
              <a:gd name="T123" fmla="*/ 123 h 1870"/>
              <a:gd name="T124" fmla="*/ 1335 w 3458"/>
              <a:gd name="T125" fmla="*/ 48 h 187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458"/>
              <a:gd name="T190" fmla="*/ 0 h 1870"/>
              <a:gd name="T191" fmla="*/ 3458 w 3458"/>
              <a:gd name="T192" fmla="*/ 1870 h 187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458" h="1870">
                <a:moveTo>
                  <a:pt x="956" y="1870"/>
                </a:moveTo>
                <a:lnTo>
                  <a:pt x="909" y="1870"/>
                </a:lnTo>
                <a:lnTo>
                  <a:pt x="909" y="1823"/>
                </a:lnTo>
                <a:lnTo>
                  <a:pt x="956" y="1823"/>
                </a:lnTo>
                <a:lnTo>
                  <a:pt x="956" y="1870"/>
                </a:lnTo>
                <a:close/>
                <a:moveTo>
                  <a:pt x="3230" y="1794"/>
                </a:moveTo>
                <a:lnTo>
                  <a:pt x="3181" y="1794"/>
                </a:lnTo>
                <a:lnTo>
                  <a:pt x="3181" y="1747"/>
                </a:lnTo>
                <a:lnTo>
                  <a:pt x="3230" y="1747"/>
                </a:lnTo>
                <a:lnTo>
                  <a:pt x="3230" y="1794"/>
                </a:lnTo>
                <a:close/>
                <a:moveTo>
                  <a:pt x="956" y="1794"/>
                </a:moveTo>
                <a:lnTo>
                  <a:pt x="909" y="1794"/>
                </a:lnTo>
                <a:lnTo>
                  <a:pt x="909" y="1747"/>
                </a:lnTo>
                <a:lnTo>
                  <a:pt x="956" y="1747"/>
                </a:lnTo>
                <a:lnTo>
                  <a:pt x="956" y="1794"/>
                </a:lnTo>
                <a:close/>
                <a:moveTo>
                  <a:pt x="3306" y="1719"/>
                </a:moveTo>
                <a:lnTo>
                  <a:pt x="3257" y="1719"/>
                </a:lnTo>
                <a:lnTo>
                  <a:pt x="3257" y="1671"/>
                </a:lnTo>
                <a:lnTo>
                  <a:pt x="3306" y="1671"/>
                </a:lnTo>
                <a:lnTo>
                  <a:pt x="3306" y="1719"/>
                </a:lnTo>
                <a:close/>
                <a:moveTo>
                  <a:pt x="3003" y="1719"/>
                </a:moveTo>
                <a:lnTo>
                  <a:pt x="2954" y="1719"/>
                </a:lnTo>
                <a:lnTo>
                  <a:pt x="2954" y="1671"/>
                </a:lnTo>
                <a:lnTo>
                  <a:pt x="3003" y="1671"/>
                </a:lnTo>
                <a:lnTo>
                  <a:pt x="3003" y="1719"/>
                </a:lnTo>
                <a:close/>
                <a:moveTo>
                  <a:pt x="1032" y="1719"/>
                </a:moveTo>
                <a:lnTo>
                  <a:pt x="985" y="1719"/>
                </a:lnTo>
                <a:lnTo>
                  <a:pt x="985" y="1671"/>
                </a:lnTo>
                <a:lnTo>
                  <a:pt x="1032" y="1671"/>
                </a:lnTo>
                <a:lnTo>
                  <a:pt x="1032" y="1719"/>
                </a:lnTo>
                <a:close/>
                <a:moveTo>
                  <a:pt x="956" y="1719"/>
                </a:moveTo>
                <a:lnTo>
                  <a:pt x="909" y="1719"/>
                </a:lnTo>
                <a:lnTo>
                  <a:pt x="909" y="1671"/>
                </a:lnTo>
                <a:lnTo>
                  <a:pt x="956" y="1671"/>
                </a:lnTo>
                <a:lnTo>
                  <a:pt x="956" y="1719"/>
                </a:lnTo>
                <a:close/>
                <a:moveTo>
                  <a:pt x="3382" y="1643"/>
                </a:moveTo>
                <a:lnTo>
                  <a:pt x="3332" y="1643"/>
                </a:lnTo>
                <a:lnTo>
                  <a:pt x="3332" y="1596"/>
                </a:lnTo>
                <a:lnTo>
                  <a:pt x="3382" y="1596"/>
                </a:lnTo>
                <a:lnTo>
                  <a:pt x="3382" y="1643"/>
                </a:lnTo>
                <a:close/>
                <a:moveTo>
                  <a:pt x="3306" y="1643"/>
                </a:moveTo>
                <a:lnTo>
                  <a:pt x="3257" y="1643"/>
                </a:lnTo>
                <a:lnTo>
                  <a:pt x="3257" y="1596"/>
                </a:lnTo>
                <a:lnTo>
                  <a:pt x="3306" y="1596"/>
                </a:lnTo>
                <a:lnTo>
                  <a:pt x="3306" y="1643"/>
                </a:lnTo>
                <a:close/>
                <a:moveTo>
                  <a:pt x="3079" y="1643"/>
                </a:moveTo>
                <a:lnTo>
                  <a:pt x="3029" y="1643"/>
                </a:lnTo>
                <a:lnTo>
                  <a:pt x="3029" y="1596"/>
                </a:lnTo>
                <a:lnTo>
                  <a:pt x="3079" y="1596"/>
                </a:lnTo>
                <a:lnTo>
                  <a:pt x="3079" y="1643"/>
                </a:lnTo>
                <a:close/>
                <a:moveTo>
                  <a:pt x="3003" y="1643"/>
                </a:moveTo>
                <a:lnTo>
                  <a:pt x="2954" y="1643"/>
                </a:lnTo>
                <a:lnTo>
                  <a:pt x="2954" y="1596"/>
                </a:lnTo>
                <a:lnTo>
                  <a:pt x="3003" y="1596"/>
                </a:lnTo>
                <a:lnTo>
                  <a:pt x="3003" y="1643"/>
                </a:lnTo>
                <a:close/>
                <a:moveTo>
                  <a:pt x="2928" y="1643"/>
                </a:moveTo>
                <a:lnTo>
                  <a:pt x="2878" y="1643"/>
                </a:lnTo>
                <a:lnTo>
                  <a:pt x="2878" y="1596"/>
                </a:lnTo>
                <a:lnTo>
                  <a:pt x="2928" y="1596"/>
                </a:lnTo>
                <a:lnTo>
                  <a:pt x="2928" y="1643"/>
                </a:lnTo>
                <a:close/>
                <a:moveTo>
                  <a:pt x="2776" y="1643"/>
                </a:moveTo>
                <a:lnTo>
                  <a:pt x="2726" y="1643"/>
                </a:lnTo>
                <a:lnTo>
                  <a:pt x="2726" y="1596"/>
                </a:lnTo>
                <a:lnTo>
                  <a:pt x="2776" y="1596"/>
                </a:lnTo>
                <a:lnTo>
                  <a:pt x="2776" y="1643"/>
                </a:lnTo>
                <a:close/>
                <a:moveTo>
                  <a:pt x="1032" y="1643"/>
                </a:moveTo>
                <a:lnTo>
                  <a:pt x="985" y="1643"/>
                </a:lnTo>
                <a:lnTo>
                  <a:pt x="985" y="1596"/>
                </a:lnTo>
                <a:lnTo>
                  <a:pt x="1032" y="1596"/>
                </a:lnTo>
                <a:lnTo>
                  <a:pt x="1032" y="1643"/>
                </a:lnTo>
                <a:close/>
                <a:moveTo>
                  <a:pt x="956" y="1643"/>
                </a:moveTo>
                <a:lnTo>
                  <a:pt x="909" y="1643"/>
                </a:lnTo>
                <a:lnTo>
                  <a:pt x="909" y="1596"/>
                </a:lnTo>
                <a:lnTo>
                  <a:pt x="956" y="1596"/>
                </a:lnTo>
                <a:lnTo>
                  <a:pt x="956" y="1643"/>
                </a:lnTo>
                <a:close/>
                <a:moveTo>
                  <a:pt x="3079" y="1567"/>
                </a:moveTo>
                <a:lnTo>
                  <a:pt x="3029" y="1567"/>
                </a:lnTo>
                <a:lnTo>
                  <a:pt x="3029" y="1517"/>
                </a:lnTo>
                <a:lnTo>
                  <a:pt x="3079" y="1517"/>
                </a:lnTo>
                <a:lnTo>
                  <a:pt x="3079" y="1567"/>
                </a:lnTo>
                <a:close/>
                <a:moveTo>
                  <a:pt x="3003" y="1567"/>
                </a:moveTo>
                <a:lnTo>
                  <a:pt x="2954" y="1567"/>
                </a:lnTo>
                <a:lnTo>
                  <a:pt x="2954" y="1517"/>
                </a:lnTo>
                <a:lnTo>
                  <a:pt x="3003" y="1517"/>
                </a:lnTo>
                <a:lnTo>
                  <a:pt x="3003" y="1567"/>
                </a:lnTo>
                <a:close/>
                <a:moveTo>
                  <a:pt x="2928" y="1567"/>
                </a:moveTo>
                <a:lnTo>
                  <a:pt x="2878" y="1567"/>
                </a:lnTo>
                <a:lnTo>
                  <a:pt x="2878" y="1517"/>
                </a:lnTo>
                <a:lnTo>
                  <a:pt x="2928" y="1517"/>
                </a:lnTo>
                <a:lnTo>
                  <a:pt x="2928" y="1567"/>
                </a:lnTo>
                <a:close/>
                <a:moveTo>
                  <a:pt x="2852" y="1567"/>
                </a:moveTo>
                <a:lnTo>
                  <a:pt x="2802" y="1567"/>
                </a:lnTo>
                <a:lnTo>
                  <a:pt x="2802" y="1517"/>
                </a:lnTo>
                <a:lnTo>
                  <a:pt x="2852" y="1517"/>
                </a:lnTo>
                <a:lnTo>
                  <a:pt x="2852" y="1567"/>
                </a:lnTo>
                <a:close/>
                <a:moveTo>
                  <a:pt x="2776" y="1567"/>
                </a:moveTo>
                <a:lnTo>
                  <a:pt x="2726" y="1567"/>
                </a:lnTo>
                <a:lnTo>
                  <a:pt x="2726" y="1517"/>
                </a:lnTo>
                <a:lnTo>
                  <a:pt x="2776" y="1517"/>
                </a:lnTo>
                <a:lnTo>
                  <a:pt x="2776" y="1567"/>
                </a:lnTo>
                <a:close/>
                <a:moveTo>
                  <a:pt x="1865" y="1567"/>
                </a:moveTo>
                <a:lnTo>
                  <a:pt x="1818" y="1567"/>
                </a:lnTo>
                <a:lnTo>
                  <a:pt x="1818" y="1517"/>
                </a:lnTo>
                <a:lnTo>
                  <a:pt x="1865" y="1517"/>
                </a:lnTo>
                <a:lnTo>
                  <a:pt x="1865" y="1567"/>
                </a:lnTo>
                <a:close/>
                <a:moveTo>
                  <a:pt x="1789" y="1567"/>
                </a:moveTo>
                <a:lnTo>
                  <a:pt x="1742" y="1567"/>
                </a:lnTo>
                <a:lnTo>
                  <a:pt x="1742" y="1517"/>
                </a:lnTo>
                <a:lnTo>
                  <a:pt x="1789" y="1517"/>
                </a:lnTo>
                <a:lnTo>
                  <a:pt x="1789" y="1567"/>
                </a:lnTo>
                <a:close/>
                <a:moveTo>
                  <a:pt x="1108" y="1567"/>
                </a:moveTo>
                <a:lnTo>
                  <a:pt x="1060" y="1567"/>
                </a:lnTo>
                <a:lnTo>
                  <a:pt x="1060" y="1517"/>
                </a:lnTo>
                <a:lnTo>
                  <a:pt x="1108" y="1517"/>
                </a:lnTo>
                <a:lnTo>
                  <a:pt x="1108" y="1567"/>
                </a:lnTo>
                <a:close/>
                <a:moveTo>
                  <a:pt x="1032" y="1567"/>
                </a:moveTo>
                <a:lnTo>
                  <a:pt x="985" y="1567"/>
                </a:lnTo>
                <a:lnTo>
                  <a:pt x="985" y="1517"/>
                </a:lnTo>
                <a:lnTo>
                  <a:pt x="1032" y="1517"/>
                </a:lnTo>
                <a:lnTo>
                  <a:pt x="1032" y="1567"/>
                </a:lnTo>
                <a:close/>
                <a:moveTo>
                  <a:pt x="956" y="1567"/>
                </a:moveTo>
                <a:lnTo>
                  <a:pt x="909" y="1567"/>
                </a:lnTo>
                <a:lnTo>
                  <a:pt x="909" y="1517"/>
                </a:lnTo>
                <a:lnTo>
                  <a:pt x="956" y="1517"/>
                </a:lnTo>
                <a:lnTo>
                  <a:pt x="956" y="1567"/>
                </a:lnTo>
                <a:close/>
                <a:moveTo>
                  <a:pt x="3079" y="1491"/>
                </a:moveTo>
                <a:lnTo>
                  <a:pt x="3029" y="1491"/>
                </a:lnTo>
                <a:lnTo>
                  <a:pt x="3029" y="1442"/>
                </a:lnTo>
                <a:lnTo>
                  <a:pt x="3079" y="1442"/>
                </a:lnTo>
                <a:lnTo>
                  <a:pt x="3079" y="1491"/>
                </a:lnTo>
                <a:close/>
                <a:moveTo>
                  <a:pt x="3003" y="1491"/>
                </a:moveTo>
                <a:lnTo>
                  <a:pt x="2954" y="1491"/>
                </a:lnTo>
                <a:lnTo>
                  <a:pt x="2954" y="1442"/>
                </a:lnTo>
                <a:lnTo>
                  <a:pt x="3003" y="1442"/>
                </a:lnTo>
                <a:lnTo>
                  <a:pt x="3003" y="1491"/>
                </a:lnTo>
                <a:close/>
                <a:moveTo>
                  <a:pt x="2928" y="1491"/>
                </a:moveTo>
                <a:lnTo>
                  <a:pt x="2878" y="1491"/>
                </a:lnTo>
                <a:lnTo>
                  <a:pt x="2878" y="1442"/>
                </a:lnTo>
                <a:lnTo>
                  <a:pt x="2928" y="1442"/>
                </a:lnTo>
                <a:lnTo>
                  <a:pt x="2928" y="1491"/>
                </a:lnTo>
                <a:close/>
                <a:moveTo>
                  <a:pt x="2852" y="1491"/>
                </a:moveTo>
                <a:lnTo>
                  <a:pt x="2802" y="1491"/>
                </a:lnTo>
                <a:lnTo>
                  <a:pt x="2802" y="1442"/>
                </a:lnTo>
                <a:lnTo>
                  <a:pt x="2852" y="1442"/>
                </a:lnTo>
                <a:lnTo>
                  <a:pt x="2852" y="1491"/>
                </a:lnTo>
                <a:close/>
                <a:moveTo>
                  <a:pt x="2776" y="1491"/>
                </a:moveTo>
                <a:lnTo>
                  <a:pt x="2726" y="1491"/>
                </a:lnTo>
                <a:lnTo>
                  <a:pt x="2726" y="1442"/>
                </a:lnTo>
                <a:lnTo>
                  <a:pt x="2776" y="1442"/>
                </a:lnTo>
                <a:lnTo>
                  <a:pt x="2776" y="1491"/>
                </a:lnTo>
                <a:close/>
                <a:moveTo>
                  <a:pt x="2700" y="1491"/>
                </a:moveTo>
                <a:lnTo>
                  <a:pt x="2651" y="1491"/>
                </a:lnTo>
                <a:lnTo>
                  <a:pt x="2651" y="1442"/>
                </a:lnTo>
                <a:lnTo>
                  <a:pt x="2700" y="1442"/>
                </a:lnTo>
                <a:lnTo>
                  <a:pt x="2700" y="1491"/>
                </a:lnTo>
                <a:close/>
                <a:moveTo>
                  <a:pt x="2092" y="1491"/>
                </a:moveTo>
                <a:lnTo>
                  <a:pt x="2045" y="1491"/>
                </a:lnTo>
                <a:lnTo>
                  <a:pt x="2045" y="1442"/>
                </a:lnTo>
                <a:lnTo>
                  <a:pt x="2092" y="1442"/>
                </a:lnTo>
                <a:lnTo>
                  <a:pt x="2092" y="1491"/>
                </a:lnTo>
                <a:close/>
                <a:moveTo>
                  <a:pt x="1941" y="1491"/>
                </a:moveTo>
                <a:lnTo>
                  <a:pt x="1893" y="1491"/>
                </a:lnTo>
                <a:lnTo>
                  <a:pt x="1893" y="1442"/>
                </a:lnTo>
                <a:lnTo>
                  <a:pt x="1941" y="1442"/>
                </a:lnTo>
                <a:lnTo>
                  <a:pt x="1941" y="1491"/>
                </a:lnTo>
                <a:close/>
                <a:moveTo>
                  <a:pt x="1865" y="1491"/>
                </a:moveTo>
                <a:lnTo>
                  <a:pt x="1818" y="1491"/>
                </a:lnTo>
                <a:lnTo>
                  <a:pt x="1818" y="1442"/>
                </a:lnTo>
                <a:lnTo>
                  <a:pt x="1865" y="1442"/>
                </a:lnTo>
                <a:lnTo>
                  <a:pt x="1865" y="1491"/>
                </a:lnTo>
                <a:close/>
                <a:moveTo>
                  <a:pt x="1789" y="1491"/>
                </a:moveTo>
                <a:lnTo>
                  <a:pt x="1742" y="1491"/>
                </a:lnTo>
                <a:lnTo>
                  <a:pt x="1742" y="1442"/>
                </a:lnTo>
                <a:lnTo>
                  <a:pt x="1789" y="1442"/>
                </a:lnTo>
                <a:lnTo>
                  <a:pt x="1789" y="1491"/>
                </a:lnTo>
                <a:close/>
                <a:moveTo>
                  <a:pt x="1184" y="1491"/>
                </a:moveTo>
                <a:lnTo>
                  <a:pt x="1136" y="1491"/>
                </a:lnTo>
                <a:lnTo>
                  <a:pt x="1136" y="1442"/>
                </a:lnTo>
                <a:lnTo>
                  <a:pt x="1184" y="1442"/>
                </a:lnTo>
                <a:lnTo>
                  <a:pt x="1184" y="1491"/>
                </a:lnTo>
                <a:close/>
                <a:moveTo>
                  <a:pt x="1108" y="1491"/>
                </a:moveTo>
                <a:lnTo>
                  <a:pt x="1060" y="1491"/>
                </a:lnTo>
                <a:lnTo>
                  <a:pt x="1060" y="1442"/>
                </a:lnTo>
                <a:lnTo>
                  <a:pt x="1108" y="1442"/>
                </a:lnTo>
                <a:lnTo>
                  <a:pt x="1108" y="1491"/>
                </a:lnTo>
                <a:close/>
                <a:moveTo>
                  <a:pt x="1032" y="1491"/>
                </a:moveTo>
                <a:lnTo>
                  <a:pt x="985" y="1491"/>
                </a:lnTo>
                <a:lnTo>
                  <a:pt x="985" y="1442"/>
                </a:lnTo>
                <a:lnTo>
                  <a:pt x="1032" y="1442"/>
                </a:lnTo>
                <a:lnTo>
                  <a:pt x="1032" y="1491"/>
                </a:lnTo>
                <a:close/>
                <a:moveTo>
                  <a:pt x="956" y="1491"/>
                </a:moveTo>
                <a:lnTo>
                  <a:pt x="909" y="1491"/>
                </a:lnTo>
                <a:lnTo>
                  <a:pt x="909" y="1442"/>
                </a:lnTo>
                <a:lnTo>
                  <a:pt x="956" y="1442"/>
                </a:lnTo>
                <a:lnTo>
                  <a:pt x="956" y="1491"/>
                </a:lnTo>
                <a:close/>
                <a:moveTo>
                  <a:pt x="3003" y="1413"/>
                </a:moveTo>
                <a:lnTo>
                  <a:pt x="2954" y="1413"/>
                </a:lnTo>
                <a:lnTo>
                  <a:pt x="2954" y="1366"/>
                </a:lnTo>
                <a:lnTo>
                  <a:pt x="3003" y="1366"/>
                </a:lnTo>
                <a:lnTo>
                  <a:pt x="3003" y="1413"/>
                </a:lnTo>
                <a:close/>
                <a:moveTo>
                  <a:pt x="2928" y="1413"/>
                </a:moveTo>
                <a:lnTo>
                  <a:pt x="2878" y="1413"/>
                </a:lnTo>
                <a:lnTo>
                  <a:pt x="2878" y="1366"/>
                </a:lnTo>
                <a:lnTo>
                  <a:pt x="2928" y="1366"/>
                </a:lnTo>
                <a:lnTo>
                  <a:pt x="2928" y="1413"/>
                </a:lnTo>
                <a:close/>
                <a:moveTo>
                  <a:pt x="2852" y="1413"/>
                </a:moveTo>
                <a:lnTo>
                  <a:pt x="2802" y="1413"/>
                </a:lnTo>
                <a:lnTo>
                  <a:pt x="2802" y="1366"/>
                </a:lnTo>
                <a:lnTo>
                  <a:pt x="2852" y="1366"/>
                </a:lnTo>
                <a:lnTo>
                  <a:pt x="2852" y="1413"/>
                </a:lnTo>
                <a:close/>
                <a:moveTo>
                  <a:pt x="2092" y="1413"/>
                </a:moveTo>
                <a:lnTo>
                  <a:pt x="2045" y="1413"/>
                </a:lnTo>
                <a:lnTo>
                  <a:pt x="2045" y="1366"/>
                </a:lnTo>
                <a:lnTo>
                  <a:pt x="2092" y="1366"/>
                </a:lnTo>
                <a:lnTo>
                  <a:pt x="2092" y="1413"/>
                </a:lnTo>
                <a:close/>
                <a:moveTo>
                  <a:pt x="2016" y="1413"/>
                </a:moveTo>
                <a:lnTo>
                  <a:pt x="1969" y="1413"/>
                </a:lnTo>
                <a:lnTo>
                  <a:pt x="1969" y="1366"/>
                </a:lnTo>
                <a:lnTo>
                  <a:pt x="2016" y="1366"/>
                </a:lnTo>
                <a:lnTo>
                  <a:pt x="2016" y="1413"/>
                </a:lnTo>
                <a:close/>
                <a:moveTo>
                  <a:pt x="1941" y="1413"/>
                </a:moveTo>
                <a:lnTo>
                  <a:pt x="1893" y="1413"/>
                </a:lnTo>
                <a:lnTo>
                  <a:pt x="1893" y="1366"/>
                </a:lnTo>
                <a:lnTo>
                  <a:pt x="1941" y="1366"/>
                </a:lnTo>
                <a:lnTo>
                  <a:pt x="1941" y="1413"/>
                </a:lnTo>
                <a:close/>
                <a:moveTo>
                  <a:pt x="1865" y="1413"/>
                </a:moveTo>
                <a:lnTo>
                  <a:pt x="1818" y="1413"/>
                </a:lnTo>
                <a:lnTo>
                  <a:pt x="1818" y="1366"/>
                </a:lnTo>
                <a:lnTo>
                  <a:pt x="1865" y="1366"/>
                </a:lnTo>
                <a:lnTo>
                  <a:pt x="1865" y="1413"/>
                </a:lnTo>
                <a:close/>
                <a:moveTo>
                  <a:pt x="1789" y="1413"/>
                </a:moveTo>
                <a:lnTo>
                  <a:pt x="1742" y="1413"/>
                </a:lnTo>
                <a:lnTo>
                  <a:pt x="1742" y="1366"/>
                </a:lnTo>
                <a:lnTo>
                  <a:pt x="1789" y="1366"/>
                </a:lnTo>
                <a:lnTo>
                  <a:pt x="1789" y="1413"/>
                </a:lnTo>
                <a:close/>
                <a:moveTo>
                  <a:pt x="1259" y="1413"/>
                </a:moveTo>
                <a:lnTo>
                  <a:pt x="1212" y="1413"/>
                </a:lnTo>
                <a:lnTo>
                  <a:pt x="1212" y="1366"/>
                </a:lnTo>
                <a:lnTo>
                  <a:pt x="1259" y="1366"/>
                </a:lnTo>
                <a:lnTo>
                  <a:pt x="1259" y="1413"/>
                </a:lnTo>
                <a:close/>
                <a:moveTo>
                  <a:pt x="1184" y="1413"/>
                </a:moveTo>
                <a:lnTo>
                  <a:pt x="1136" y="1413"/>
                </a:lnTo>
                <a:lnTo>
                  <a:pt x="1136" y="1366"/>
                </a:lnTo>
                <a:lnTo>
                  <a:pt x="1184" y="1366"/>
                </a:lnTo>
                <a:lnTo>
                  <a:pt x="1184" y="1413"/>
                </a:lnTo>
                <a:close/>
                <a:moveTo>
                  <a:pt x="1108" y="1413"/>
                </a:moveTo>
                <a:lnTo>
                  <a:pt x="1060" y="1413"/>
                </a:lnTo>
                <a:lnTo>
                  <a:pt x="1060" y="1366"/>
                </a:lnTo>
                <a:lnTo>
                  <a:pt x="1108" y="1366"/>
                </a:lnTo>
                <a:lnTo>
                  <a:pt x="1108" y="1413"/>
                </a:lnTo>
                <a:close/>
                <a:moveTo>
                  <a:pt x="1032" y="1413"/>
                </a:moveTo>
                <a:lnTo>
                  <a:pt x="985" y="1413"/>
                </a:lnTo>
                <a:lnTo>
                  <a:pt x="985" y="1366"/>
                </a:lnTo>
                <a:lnTo>
                  <a:pt x="1032" y="1366"/>
                </a:lnTo>
                <a:lnTo>
                  <a:pt x="1032" y="1413"/>
                </a:lnTo>
                <a:close/>
                <a:moveTo>
                  <a:pt x="956" y="1413"/>
                </a:moveTo>
                <a:lnTo>
                  <a:pt x="909" y="1413"/>
                </a:lnTo>
                <a:lnTo>
                  <a:pt x="909" y="1366"/>
                </a:lnTo>
                <a:lnTo>
                  <a:pt x="956" y="1366"/>
                </a:lnTo>
                <a:lnTo>
                  <a:pt x="956" y="1413"/>
                </a:lnTo>
                <a:close/>
                <a:moveTo>
                  <a:pt x="3079" y="1338"/>
                </a:moveTo>
                <a:lnTo>
                  <a:pt x="3029" y="1338"/>
                </a:lnTo>
                <a:lnTo>
                  <a:pt x="3029" y="1290"/>
                </a:lnTo>
                <a:lnTo>
                  <a:pt x="3079" y="1290"/>
                </a:lnTo>
                <a:lnTo>
                  <a:pt x="3079" y="1338"/>
                </a:lnTo>
                <a:close/>
                <a:moveTo>
                  <a:pt x="3003" y="1338"/>
                </a:moveTo>
                <a:lnTo>
                  <a:pt x="2954" y="1338"/>
                </a:lnTo>
                <a:lnTo>
                  <a:pt x="2954" y="1290"/>
                </a:lnTo>
                <a:lnTo>
                  <a:pt x="3003" y="1290"/>
                </a:lnTo>
                <a:lnTo>
                  <a:pt x="3003" y="1338"/>
                </a:lnTo>
                <a:close/>
                <a:moveTo>
                  <a:pt x="2016" y="1338"/>
                </a:moveTo>
                <a:lnTo>
                  <a:pt x="1969" y="1338"/>
                </a:lnTo>
                <a:lnTo>
                  <a:pt x="1969" y="1290"/>
                </a:lnTo>
                <a:lnTo>
                  <a:pt x="2016" y="1290"/>
                </a:lnTo>
                <a:lnTo>
                  <a:pt x="2016" y="1338"/>
                </a:lnTo>
                <a:close/>
                <a:moveTo>
                  <a:pt x="1941" y="1338"/>
                </a:moveTo>
                <a:lnTo>
                  <a:pt x="1893" y="1338"/>
                </a:lnTo>
                <a:lnTo>
                  <a:pt x="1893" y="1290"/>
                </a:lnTo>
                <a:lnTo>
                  <a:pt x="1941" y="1290"/>
                </a:lnTo>
                <a:lnTo>
                  <a:pt x="1941" y="1338"/>
                </a:lnTo>
                <a:close/>
                <a:moveTo>
                  <a:pt x="1865" y="1338"/>
                </a:moveTo>
                <a:lnTo>
                  <a:pt x="1818" y="1338"/>
                </a:lnTo>
                <a:lnTo>
                  <a:pt x="1818" y="1290"/>
                </a:lnTo>
                <a:lnTo>
                  <a:pt x="1865" y="1290"/>
                </a:lnTo>
                <a:lnTo>
                  <a:pt x="1865" y="1338"/>
                </a:lnTo>
                <a:close/>
                <a:moveTo>
                  <a:pt x="1789" y="1338"/>
                </a:moveTo>
                <a:lnTo>
                  <a:pt x="1742" y="1338"/>
                </a:lnTo>
                <a:lnTo>
                  <a:pt x="1742" y="1290"/>
                </a:lnTo>
                <a:lnTo>
                  <a:pt x="1789" y="1290"/>
                </a:lnTo>
                <a:lnTo>
                  <a:pt x="1789" y="1338"/>
                </a:lnTo>
                <a:close/>
                <a:moveTo>
                  <a:pt x="1259" y="1338"/>
                </a:moveTo>
                <a:lnTo>
                  <a:pt x="1212" y="1338"/>
                </a:lnTo>
                <a:lnTo>
                  <a:pt x="1212" y="1290"/>
                </a:lnTo>
                <a:lnTo>
                  <a:pt x="1259" y="1290"/>
                </a:lnTo>
                <a:lnTo>
                  <a:pt x="1259" y="1338"/>
                </a:lnTo>
                <a:close/>
                <a:moveTo>
                  <a:pt x="1184" y="1338"/>
                </a:moveTo>
                <a:lnTo>
                  <a:pt x="1136" y="1338"/>
                </a:lnTo>
                <a:lnTo>
                  <a:pt x="1136" y="1290"/>
                </a:lnTo>
                <a:lnTo>
                  <a:pt x="1184" y="1290"/>
                </a:lnTo>
                <a:lnTo>
                  <a:pt x="1184" y="1338"/>
                </a:lnTo>
                <a:close/>
                <a:moveTo>
                  <a:pt x="1108" y="1338"/>
                </a:moveTo>
                <a:lnTo>
                  <a:pt x="1060" y="1338"/>
                </a:lnTo>
                <a:lnTo>
                  <a:pt x="1060" y="1290"/>
                </a:lnTo>
                <a:lnTo>
                  <a:pt x="1108" y="1290"/>
                </a:lnTo>
                <a:lnTo>
                  <a:pt x="1108" y="1338"/>
                </a:lnTo>
                <a:close/>
                <a:moveTo>
                  <a:pt x="1032" y="1338"/>
                </a:moveTo>
                <a:lnTo>
                  <a:pt x="985" y="1338"/>
                </a:lnTo>
                <a:lnTo>
                  <a:pt x="985" y="1290"/>
                </a:lnTo>
                <a:lnTo>
                  <a:pt x="1032" y="1290"/>
                </a:lnTo>
                <a:lnTo>
                  <a:pt x="1032" y="1338"/>
                </a:lnTo>
                <a:close/>
                <a:moveTo>
                  <a:pt x="956" y="1338"/>
                </a:moveTo>
                <a:lnTo>
                  <a:pt x="909" y="1338"/>
                </a:lnTo>
                <a:lnTo>
                  <a:pt x="909" y="1290"/>
                </a:lnTo>
                <a:lnTo>
                  <a:pt x="956" y="1290"/>
                </a:lnTo>
                <a:lnTo>
                  <a:pt x="956" y="1338"/>
                </a:lnTo>
                <a:close/>
                <a:moveTo>
                  <a:pt x="881" y="1338"/>
                </a:moveTo>
                <a:lnTo>
                  <a:pt x="833" y="1338"/>
                </a:lnTo>
                <a:lnTo>
                  <a:pt x="833" y="1290"/>
                </a:lnTo>
                <a:lnTo>
                  <a:pt x="881" y="1290"/>
                </a:lnTo>
                <a:lnTo>
                  <a:pt x="881" y="1338"/>
                </a:lnTo>
                <a:close/>
                <a:moveTo>
                  <a:pt x="3003" y="1262"/>
                </a:moveTo>
                <a:lnTo>
                  <a:pt x="2954" y="1262"/>
                </a:lnTo>
                <a:lnTo>
                  <a:pt x="2954" y="1215"/>
                </a:lnTo>
                <a:lnTo>
                  <a:pt x="3003" y="1215"/>
                </a:lnTo>
                <a:lnTo>
                  <a:pt x="3003" y="1262"/>
                </a:lnTo>
                <a:close/>
                <a:moveTo>
                  <a:pt x="2928" y="1262"/>
                </a:moveTo>
                <a:lnTo>
                  <a:pt x="2878" y="1262"/>
                </a:lnTo>
                <a:lnTo>
                  <a:pt x="2878" y="1215"/>
                </a:lnTo>
                <a:lnTo>
                  <a:pt x="2928" y="1215"/>
                </a:lnTo>
                <a:lnTo>
                  <a:pt x="2928" y="1262"/>
                </a:lnTo>
                <a:close/>
                <a:moveTo>
                  <a:pt x="2776" y="1262"/>
                </a:moveTo>
                <a:lnTo>
                  <a:pt x="2726" y="1262"/>
                </a:lnTo>
                <a:lnTo>
                  <a:pt x="2726" y="1215"/>
                </a:lnTo>
                <a:lnTo>
                  <a:pt x="2776" y="1215"/>
                </a:lnTo>
                <a:lnTo>
                  <a:pt x="2776" y="1262"/>
                </a:lnTo>
                <a:close/>
                <a:moveTo>
                  <a:pt x="2700" y="1262"/>
                </a:moveTo>
                <a:lnTo>
                  <a:pt x="2651" y="1262"/>
                </a:lnTo>
                <a:lnTo>
                  <a:pt x="2651" y="1215"/>
                </a:lnTo>
                <a:lnTo>
                  <a:pt x="2700" y="1215"/>
                </a:lnTo>
                <a:lnTo>
                  <a:pt x="2700" y="1262"/>
                </a:lnTo>
                <a:close/>
                <a:moveTo>
                  <a:pt x="2622" y="1262"/>
                </a:moveTo>
                <a:lnTo>
                  <a:pt x="2575" y="1262"/>
                </a:lnTo>
                <a:lnTo>
                  <a:pt x="2575" y="1215"/>
                </a:lnTo>
                <a:lnTo>
                  <a:pt x="2622" y="1215"/>
                </a:lnTo>
                <a:lnTo>
                  <a:pt x="2622" y="1262"/>
                </a:lnTo>
                <a:close/>
                <a:moveTo>
                  <a:pt x="2016" y="1262"/>
                </a:moveTo>
                <a:lnTo>
                  <a:pt x="1969" y="1262"/>
                </a:lnTo>
                <a:lnTo>
                  <a:pt x="1969" y="1215"/>
                </a:lnTo>
                <a:lnTo>
                  <a:pt x="2016" y="1215"/>
                </a:lnTo>
                <a:lnTo>
                  <a:pt x="2016" y="1262"/>
                </a:lnTo>
                <a:close/>
                <a:moveTo>
                  <a:pt x="1941" y="1262"/>
                </a:moveTo>
                <a:lnTo>
                  <a:pt x="1893" y="1262"/>
                </a:lnTo>
                <a:lnTo>
                  <a:pt x="1893" y="1215"/>
                </a:lnTo>
                <a:lnTo>
                  <a:pt x="1941" y="1215"/>
                </a:lnTo>
                <a:lnTo>
                  <a:pt x="1941" y="1262"/>
                </a:lnTo>
                <a:close/>
                <a:moveTo>
                  <a:pt x="1865" y="1262"/>
                </a:moveTo>
                <a:lnTo>
                  <a:pt x="1818" y="1262"/>
                </a:lnTo>
                <a:lnTo>
                  <a:pt x="1818" y="1215"/>
                </a:lnTo>
                <a:lnTo>
                  <a:pt x="1865" y="1215"/>
                </a:lnTo>
                <a:lnTo>
                  <a:pt x="1865" y="1262"/>
                </a:lnTo>
                <a:close/>
                <a:moveTo>
                  <a:pt x="1789" y="1262"/>
                </a:moveTo>
                <a:lnTo>
                  <a:pt x="1742" y="1262"/>
                </a:lnTo>
                <a:lnTo>
                  <a:pt x="1742" y="1215"/>
                </a:lnTo>
                <a:lnTo>
                  <a:pt x="1789" y="1215"/>
                </a:lnTo>
                <a:lnTo>
                  <a:pt x="1789" y="1262"/>
                </a:lnTo>
                <a:close/>
                <a:moveTo>
                  <a:pt x="1259" y="1262"/>
                </a:moveTo>
                <a:lnTo>
                  <a:pt x="1212" y="1262"/>
                </a:lnTo>
                <a:lnTo>
                  <a:pt x="1212" y="1215"/>
                </a:lnTo>
                <a:lnTo>
                  <a:pt x="1259" y="1215"/>
                </a:lnTo>
                <a:lnTo>
                  <a:pt x="1259" y="1262"/>
                </a:lnTo>
                <a:close/>
                <a:moveTo>
                  <a:pt x="1184" y="1262"/>
                </a:moveTo>
                <a:lnTo>
                  <a:pt x="1136" y="1262"/>
                </a:lnTo>
                <a:lnTo>
                  <a:pt x="1136" y="1215"/>
                </a:lnTo>
                <a:lnTo>
                  <a:pt x="1184" y="1215"/>
                </a:lnTo>
                <a:lnTo>
                  <a:pt x="1184" y="1262"/>
                </a:lnTo>
                <a:close/>
                <a:moveTo>
                  <a:pt x="1108" y="1262"/>
                </a:moveTo>
                <a:lnTo>
                  <a:pt x="1060" y="1262"/>
                </a:lnTo>
                <a:lnTo>
                  <a:pt x="1060" y="1215"/>
                </a:lnTo>
                <a:lnTo>
                  <a:pt x="1108" y="1215"/>
                </a:lnTo>
                <a:lnTo>
                  <a:pt x="1108" y="1262"/>
                </a:lnTo>
                <a:close/>
                <a:moveTo>
                  <a:pt x="1032" y="1262"/>
                </a:moveTo>
                <a:lnTo>
                  <a:pt x="985" y="1262"/>
                </a:lnTo>
                <a:lnTo>
                  <a:pt x="985" y="1215"/>
                </a:lnTo>
                <a:lnTo>
                  <a:pt x="1032" y="1215"/>
                </a:lnTo>
                <a:lnTo>
                  <a:pt x="1032" y="1262"/>
                </a:lnTo>
                <a:close/>
                <a:moveTo>
                  <a:pt x="956" y="1262"/>
                </a:moveTo>
                <a:lnTo>
                  <a:pt x="909" y="1262"/>
                </a:lnTo>
                <a:lnTo>
                  <a:pt x="909" y="1215"/>
                </a:lnTo>
                <a:lnTo>
                  <a:pt x="956" y="1215"/>
                </a:lnTo>
                <a:lnTo>
                  <a:pt x="956" y="1262"/>
                </a:lnTo>
                <a:close/>
                <a:moveTo>
                  <a:pt x="881" y="1262"/>
                </a:moveTo>
                <a:lnTo>
                  <a:pt x="833" y="1262"/>
                </a:lnTo>
                <a:lnTo>
                  <a:pt x="833" y="1215"/>
                </a:lnTo>
                <a:lnTo>
                  <a:pt x="881" y="1215"/>
                </a:lnTo>
                <a:lnTo>
                  <a:pt x="881" y="1262"/>
                </a:lnTo>
                <a:close/>
                <a:moveTo>
                  <a:pt x="2700" y="1186"/>
                </a:moveTo>
                <a:lnTo>
                  <a:pt x="2651" y="1186"/>
                </a:lnTo>
                <a:lnTo>
                  <a:pt x="2651" y="1139"/>
                </a:lnTo>
                <a:lnTo>
                  <a:pt x="2700" y="1139"/>
                </a:lnTo>
                <a:lnTo>
                  <a:pt x="2700" y="1186"/>
                </a:lnTo>
                <a:close/>
                <a:moveTo>
                  <a:pt x="2622" y="1186"/>
                </a:moveTo>
                <a:lnTo>
                  <a:pt x="2575" y="1186"/>
                </a:lnTo>
                <a:lnTo>
                  <a:pt x="2575" y="1139"/>
                </a:lnTo>
                <a:lnTo>
                  <a:pt x="2622" y="1139"/>
                </a:lnTo>
                <a:lnTo>
                  <a:pt x="2622" y="1186"/>
                </a:lnTo>
                <a:close/>
                <a:moveTo>
                  <a:pt x="2547" y="1186"/>
                </a:moveTo>
                <a:lnTo>
                  <a:pt x="2499" y="1186"/>
                </a:lnTo>
                <a:lnTo>
                  <a:pt x="2499" y="1139"/>
                </a:lnTo>
                <a:lnTo>
                  <a:pt x="2547" y="1139"/>
                </a:lnTo>
                <a:lnTo>
                  <a:pt x="2547" y="1186"/>
                </a:lnTo>
                <a:close/>
                <a:moveTo>
                  <a:pt x="2092" y="1186"/>
                </a:moveTo>
                <a:lnTo>
                  <a:pt x="2045" y="1186"/>
                </a:lnTo>
                <a:lnTo>
                  <a:pt x="2045" y="1139"/>
                </a:lnTo>
                <a:lnTo>
                  <a:pt x="2092" y="1139"/>
                </a:lnTo>
                <a:lnTo>
                  <a:pt x="2092" y="1186"/>
                </a:lnTo>
                <a:close/>
                <a:moveTo>
                  <a:pt x="2016" y="1186"/>
                </a:moveTo>
                <a:lnTo>
                  <a:pt x="1969" y="1186"/>
                </a:lnTo>
                <a:lnTo>
                  <a:pt x="1969" y="1139"/>
                </a:lnTo>
                <a:lnTo>
                  <a:pt x="2016" y="1139"/>
                </a:lnTo>
                <a:lnTo>
                  <a:pt x="2016" y="1186"/>
                </a:lnTo>
                <a:close/>
                <a:moveTo>
                  <a:pt x="1941" y="1186"/>
                </a:moveTo>
                <a:lnTo>
                  <a:pt x="1893" y="1186"/>
                </a:lnTo>
                <a:lnTo>
                  <a:pt x="1893" y="1139"/>
                </a:lnTo>
                <a:lnTo>
                  <a:pt x="1941" y="1139"/>
                </a:lnTo>
                <a:lnTo>
                  <a:pt x="1941" y="1186"/>
                </a:lnTo>
                <a:close/>
                <a:moveTo>
                  <a:pt x="1865" y="1186"/>
                </a:moveTo>
                <a:lnTo>
                  <a:pt x="1818" y="1186"/>
                </a:lnTo>
                <a:lnTo>
                  <a:pt x="1818" y="1139"/>
                </a:lnTo>
                <a:lnTo>
                  <a:pt x="1865" y="1139"/>
                </a:lnTo>
                <a:lnTo>
                  <a:pt x="1865" y="1186"/>
                </a:lnTo>
                <a:close/>
                <a:moveTo>
                  <a:pt x="1789" y="1186"/>
                </a:moveTo>
                <a:lnTo>
                  <a:pt x="1742" y="1186"/>
                </a:lnTo>
                <a:lnTo>
                  <a:pt x="1742" y="1139"/>
                </a:lnTo>
                <a:lnTo>
                  <a:pt x="1789" y="1139"/>
                </a:lnTo>
                <a:lnTo>
                  <a:pt x="1789" y="1186"/>
                </a:lnTo>
                <a:close/>
                <a:moveTo>
                  <a:pt x="1714" y="1186"/>
                </a:moveTo>
                <a:lnTo>
                  <a:pt x="1666" y="1186"/>
                </a:lnTo>
                <a:lnTo>
                  <a:pt x="1666" y="1139"/>
                </a:lnTo>
                <a:lnTo>
                  <a:pt x="1714" y="1139"/>
                </a:lnTo>
                <a:lnTo>
                  <a:pt x="1714" y="1186"/>
                </a:lnTo>
                <a:close/>
                <a:moveTo>
                  <a:pt x="1638" y="1186"/>
                </a:moveTo>
                <a:lnTo>
                  <a:pt x="1591" y="1186"/>
                </a:lnTo>
                <a:lnTo>
                  <a:pt x="1591" y="1139"/>
                </a:lnTo>
                <a:lnTo>
                  <a:pt x="1638" y="1139"/>
                </a:lnTo>
                <a:lnTo>
                  <a:pt x="1638" y="1186"/>
                </a:lnTo>
                <a:close/>
                <a:moveTo>
                  <a:pt x="1562" y="1186"/>
                </a:moveTo>
                <a:lnTo>
                  <a:pt x="1515" y="1186"/>
                </a:lnTo>
                <a:lnTo>
                  <a:pt x="1515" y="1139"/>
                </a:lnTo>
                <a:lnTo>
                  <a:pt x="1562" y="1139"/>
                </a:lnTo>
                <a:lnTo>
                  <a:pt x="1562" y="1186"/>
                </a:lnTo>
                <a:close/>
                <a:moveTo>
                  <a:pt x="1108" y="1186"/>
                </a:moveTo>
                <a:lnTo>
                  <a:pt x="1060" y="1186"/>
                </a:lnTo>
                <a:lnTo>
                  <a:pt x="1060" y="1139"/>
                </a:lnTo>
                <a:lnTo>
                  <a:pt x="1108" y="1139"/>
                </a:lnTo>
                <a:lnTo>
                  <a:pt x="1108" y="1186"/>
                </a:lnTo>
                <a:close/>
                <a:moveTo>
                  <a:pt x="1032" y="1186"/>
                </a:moveTo>
                <a:lnTo>
                  <a:pt x="985" y="1186"/>
                </a:lnTo>
                <a:lnTo>
                  <a:pt x="985" y="1139"/>
                </a:lnTo>
                <a:lnTo>
                  <a:pt x="1032" y="1139"/>
                </a:lnTo>
                <a:lnTo>
                  <a:pt x="1032" y="1186"/>
                </a:lnTo>
                <a:close/>
                <a:moveTo>
                  <a:pt x="956" y="1186"/>
                </a:moveTo>
                <a:lnTo>
                  <a:pt x="909" y="1186"/>
                </a:lnTo>
                <a:lnTo>
                  <a:pt x="909" y="1139"/>
                </a:lnTo>
                <a:lnTo>
                  <a:pt x="956" y="1139"/>
                </a:lnTo>
                <a:lnTo>
                  <a:pt x="956" y="1186"/>
                </a:lnTo>
                <a:close/>
                <a:moveTo>
                  <a:pt x="881" y="1186"/>
                </a:moveTo>
                <a:lnTo>
                  <a:pt x="833" y="1186"/>
                </a:lnTo>
                <a:lnTo>
                  <a:pt x="833" y="1139"/>
                </a:lnTo>
                <a:lnTo>
                  <a:pt x="881" y="1139"/>
                </a:lnTo>
                <a:lnTo>
                  <a:pt x="881" y="1186"/>
                </a:lnTo>
                <a:close/>
                <a:moveTo>
                  <a:pt x="2852" y="1110"/>
                </a:moveTo>
                <a:lnTo>
                  <a:pt x="2802" y="1110"/>
                </a:lnTo>
                <a:lnTo>
                  <a:pt x="2802" y="1063"/>
                </a:lnTo>
                <a:lnTo>
                  <a:pt x="2852" y="1063"/>
                </a:lnTo>
                <a:lnTo>
                  <a:pt x="2852" y="1110"/>
                </a:lnTo>
                <a:close/>
                <a:moveTo>
                  <a:pt x="2622" y="1110"/>
                </a:moveTo>
                <a:lnTo>
                  <a:pt x="2575" y="1110"/>
                </a:lnTo>
                <a:lnTo>
                  <a:pt x="2575" y="1063"/>
                </a:lnTo>
                <a:lnTo>
                  <a:pt x="2622" y="1063"/>
                </a:lnTo>
                <a:lnTo>
                  <a:pt x="2622" y="1110"/>
                </a:lnTo>
                <a:close/>
                <a:moveTo>
                  <a:pt x="2395" y="1110"/>
                </a:moveTo>
                <a:lnTo>
                  <a:pt x="2348" y="1110"/>
                </a:lnTo>
                <a:lnTo>
                  <a:pt x="2348" y="1063"/>
                </a:lnTo>
                <a:lnTo>
                  <a:pt x="2395" y="1063"/>
                </a:lnTo>
                <a:lnTo>
                  <a:pt x="2395" y="1110"/>
                </a:lnTo>
                <a:close/>
                <a:moveTo>
                  <a:pt x="2016" y="1110"/>
                </a:moveTo>
                <a:lnTo>
                  <a:pt x="1969" y="1110"/>
                </a:lnTo>
                <a:lnTo>
                  <a:pt x="1969" y="1063"/>
                </a:lnTo>
                <a:lnTo>
                  <a:pt x="2016" y="1063"/>
                </a:lnTo>
                <a:lnTo>
                  <a:pt x="2016" y="1110"/>
                </a:lnTo>
                <a:close/>
                <a:moveTo>
                  <a:pt x="1941" y="1110"/>
                </a:moveTo>
                <a:lnTo>
                  <a:pt x="1893" y="1110"/>
                </a:lnTo>
                <a:lnTo>
                  <a:pt x="1893" y="1063"/>
                </a:lnTo>
                <a:lnTo>
                  <a:pt x="1941" y="1063"/>
                </a:lnTo>
                <a:lnTo>
                  <a:pt x="1941" y="1110"/>
                </a:lnTo>
                <a:close/>
                <a:moveTo>
                  <a:pt x="1865" y="1110"/>
                </a:moveTo>
                <a:lnTo>
                  <a:pt x="1818" y="1110"/>
                </a:lnTo>
                <a:lnTo>
                  <a:pt x="1818" y="1063"/>
                </a:lnTo>
                <a:lnTo>
                  <a:pt x="1865" y="1063"/>
                </a:lnTo>
                <a:lnTo>
                  <a:pt x="1865" y="1110"/>
                </a:lnTo>
                <a:close/>
                <a:moveTo>
                  <a:pt x="1789" y="1110"/>
                </a:moveTo>
                <a:lnTo>
                  <a:pt x="1742" y="1110"/>
                </a:lnTo>
                <a:lnTo>
                  <a:pt x="1742" y="1063"/>
                </a:lnTo>
                <a:lnTo>
                  <a:pt x="1789" y="1063"/>
                </a:lnTo>
                <a:lnTo>
                  <a:pt x="1789" y="1110"/>
                </a:lnTo>
                <a:close/>
                <a:moveTo>
                  <a:pt x="1714" y="1110"/>
                </a:moveTo>
                <a:lnTo>
                  <a:pt x="1666" y="1110"/>
                </a:lnTo>
                <a:lnTo>
                  <a:pt x="1666" y="1063"/>
                </a:lnTo>
                <a:lnTo>
                  <a:pt x="1714" y="1063"/>
                </a:lnTo>
                <a:lnTo>
                  <a:pt x="1714" y="1110"/>
                </a:lnTo>
                <a:close/>
                <a:moveTo>
                  <a:pt x="1638" y="1110"/>
                </a:moveTo>
                <a:lnTo>
                  <a:pt x="1591" y="1110"/>
                </a:lnTo>
                <a:lnTo>
                  <a:pt x="1591" y="1063"/>
                </a:lnTo>
                <a:lnTo>
                  <a:pt x="1638" y="1063"/>
                </a:lnTo>
                <a:lnTo>
                  <a:pt x="1638" y="1110"/>
                </a:lnTo>
                <a:close/>
                <a:moveTo>
                  <a:pt x="1562" y="1110"/>
                </a:moveTo>
                <a:lnTo>
                  <a:pt x="1515" y="1110"/>
                </a:lnTo>
                <a:lnTo>
                  <a:pt x="1515" y="1063"/>
                </a:lnTo>
                <a:lnTo>
                  <a:pt x="1562" y="1063"/>
                </a:lnTo>
                <a:lnTo>
                  <a:pt x="1562" y="1110"/>
                </a:lnTo>
                <a:close/>
                <a:moveTo>
                  <a:pt x="1486" y="1110"/>
                </a:moveTo>
                <a:lnTo>
                  <a:pt x="1439" y="1110"/>
                </a:lnTo>
                <a:lnTo>
                  <a:pt x="1439" y="1063"/>
                </a:lnTo>
                <a:lnTo>
                  <a:pt x="1486" y="1063"/>
                </a:lnTo>
                <a:lnTo>
                  <a:pt x="1486" y="1110"/>
                </a:lnTo>
                <a:close/>
                <a:moveTo>
                  <a:pt x="1032" y="1110"/>
                </a:moveTo>
                <a:lnTo>
                  <a:pt x="985" y="1110"/>
                </a:lnTo>
                <a:lnTo>
                  <a:pt x="985" y="1063"/>
                </a:lnTo>
                <a:lnTo>
                  <a:pt x="1032" y="1063"/>
                </a:lnTo>
                <a:lnTo>
                  <a:pt x="1032" y="1110"/>
                </a:lnTo>
                <a:close/>
                <a:moveTo>
                  <a:pt x="956" y="1110"/>
                </a:moveTo>
                <a:lnTo>
                  <a:pt x="909" y="1110"/>
                </a:lnTo>
                <a:lnTo>
                  <a:pt x="909" y="1063"/>
                </a:lnTo>
                <a:lnTo>
                  <a:pt x="956" y="1063"/>
                </a:lnTo>
                <a:lnTo>
                  <a:pt x="956" y="1110"/>
                </a:lnTo>
                <a:close/>
                <a:moveTo>
                  <a:pt x="881" y="1110"/>
                </a:moveTo>
                <a:lnTo>
                  <a:pt x="833" y="1110"/>
                </a:lnTo>
                <a:lnTo>
                  <a:pt x="833" y="1063"/>
                </a:lnTo>
                <a:lnTo>
                  <a:pt x="881" y="1063"/>
                </a:lnTo>
                <a:lnTo>
                  <a:pt x="881" y="1110"/>
                </a:lnTo>
                <a:close/>
                <a:moveTo>
                  <a:pt x="805" y="1110"/>
                </a:moveTo>
                <a:lnTo>
                  <a:pt x="758" y="1110"/>
                </a:lnTo>
                <a:lnTo>
                  <a:pt x="758" y="1063"/>
                </a:lnTo>
                <a:lnTo>
                  <a:pt x="805" y="1063"/>
                </a:lnTo>
                <a:lnTo>
                  <a:pt x="805" y="1110"/>
                </a:lnTo>
                <a:close/>
                <a:moveTo>
                  <a:pt x="2622" y="1035"/>
                </a:moveTo>
                <a:lnTo>
                  <a:pt x="2575" y="1035"/>
                </a:lnTo>
                <a:lnTo>
                  <a:pt x="2575" y="987"/>
                </a:lnTo>
                <a:lnTo>
                  <a:pt x="2622" y="987"/>
                </a:lnTo>
                <a:lnTo>
                  <a:pt x="2622" y="1035"/>
                </a:lnTo>
                <a:close/>
                <a:moveTo>
                  <a:pt x="2547" y="1035"/>
                </a:moveTo>
                <a:lnTo>
                  <a:pt x="2499" y="1035"/>
                </a:lnTo>
                <a:lnTo>
                  <a:pt x="2499" y="987"/>
                </a:lnTo>
                <a:lnTo>
                  <a:pt x="2547" y="987"/>
                </a:lnTo>
                <a:lnTo>
                  <a:pt x="2547" y="1035"/>
                </a:lnTo>
                <a:close/>
                <a:moveTo>
                  <a:pt x="2471" y="1035"/>
                </a:moveTo>
                <a:lnTo>
                  <a:pt x="2424" y="1035"/>
                </a:lnTo>
                <a:lnTo>
                  <a:pt x="2424" y="987"/>
                </a:lnTo>
                <a:lnTo>
                  <a:pt x="2471" y="987"/>
                </a:lnTo>
                <a:lnTo>
                  <a:pt x="2471" y="1035"/>
                </a:lnTo>
                <a:close/>
                <a:moveTo>
                  <a:pt x="2395" y="1035"/>
                </a:moveTo>
                <a:lnTo>
                  <a:pt x="2348" y="1035"/>
                </a:lnTo>
                <a:lnTo>
                  <a:pt x="2348" y="987"/>
                </a:lnTo>
                <a:lnTo>
                  <a:pt x="2395" y="987"/>
                </a:lnTo>
                <a:lnTo>
                  <a:pt x="2395" y="1035"/>
                </a:lnTo>
                <a:close/>
                <a:moveTo>
                  <a:pt x="2319" y="1035"/>
                </a:moveTo>
                <a:lnTo>
                  <a:pt x="2272" y="1035"/>
                </a:lnTo>
                <a:lnTo>
                  <a:pt x="2272" y="987"/>
                </a:lnTo>
                <a:lnTo>
                  <a:pt x="2319" y="987"/>
                </a:lnTo>
                <a:lnTo>
                  <a:pt x="2319" y="1035"/>
                </a:lnTo>
                <a:close/>
                <a:moveTo>
                  <a:pt x="2168" y="1035"/>
                </a:moveTo>
                <a:lnTo>
                  <a:pt x="2121" y="1035"/>
                </a:lnTo>
                <a:lnTo>
                  <a:pt x="2121" y="987"/>
                </a:lnTo>
                <a:lnTo>
                  <a:pt x="2168" y="987"/>
                </a:lnTo>
                <a:lnTo>
                  <a:pt x="2168" y="1035"/>
                </a:lnTo>
                <a:close/>
                <a:moveTo>
                  <a:pt x="2092" y="1035"/>
                </a:moveTo>
                <a:lnTo>
                  <a:pt x="2045" y="1035"/>
                </a:lnTo>
                <a:lnTo>
                  <a:pt x="2045" y="987"/>
                </a:lnTo>
                <a:lnTo>
                  <a:pt x="2092" y="987"/>
                </a:lnTo>
                <a:lnTo>
                  <a:pt x="2092" y="1035"/>
                </a:lnTo>
                <a:close/>
                <a:moveTo>
                  <a:pt x="2016" y="1035"/>
                </a:moveTo>
                <a:lnTo>
                  <a:pt x="1969" y="1035"/>
                </a:lnTo>
                <a:lnTo>
                  <a:pt x="1969" y="987"/>
                </a:lnTo>
                <a:lnTo>
                  <a:pt x="2016" y="987"/>
                </a:lnTo>
                <a:lnTo>
                  <a:pt x="2016" y="1035"/>
                </a:lnTo>
                <a:close/>
                <a:moveTo>
                  <a:pt x="1941" y="1035"/>
                </a:moveTo>
                <a:lnTo>
                  <a:pt x="1893" y="1035"/>
                </a:lnTo>
                <a:lnTo>
                  <a:pt x="1893" y="987"/>
                </a:lnTo>
                <a:lnTo>
                  <a:pt x="1941" y="987"/>
                </a:lnTo>
                <a:lnTo>
                  <a:pt x="1941" y="1035"/>
                </a:lnTo>
                <a:close/>
                <a:moveTo>
                  <a:pt x="1865" y="1035"/>
                </a:moveTo>
                <a:lnTo>
                  <a:pt x="1818" y="1035"/>
                </a:lnTo>
                <a:lnTo>
                  <a:pt x="1818" y="987"/>
                </a:lnTo>
                <a:lnTo>
                  <a:pt x="1865" y="987"/>
                </a:lnTo>
                <a:lnTo>
                  <a:pt x="1865" y="1035"/>
                </a:lnTo>
                <a:close/>
                <a:moveTo>
                  <a:pt x="1789" y="1035"/>
                </a:moveTo>
                <a:lnTo>
                  <a:pt x="1742" y="1035"/>
                </a:lnTo>
                <a:lnTo>
                  <a:pt x="1742" y="987"/>
                </a:lnTo>
                <a:lnTo>
                  <a:pt x="1789" y="987"/>
                </a:lnTo>
                <a:lnTo>
                  <a:pt x="1789" y="1035"/>
                </a:lnTo>
                <a:close/>
                <a:moveTo>
                  <a:pt x="1714" y="1035"/>
                </a:moveTo>
                <a:lnTo>
                  <a:pt x="1666" y="1035"/>
                </a:lnTo>
                <a:lnTo>
                  <a:pt x="1666" y="987"/>
                </a:lnTo>
                <a:lnTo>
                  <a:pt x="1714" y="987"/>
                </a:lnTo>
                <a:lnTo>
                  <a:pt x="1714" y="1035"/>
                </a:lnTo>
                <a:close/>
                <a:moveTo>
                  <a:pt x="1638" y="1035"/>
                </a:moveTo>
                <a:lnTo>
                  <a:pt x="1591" y="1035"/>
                </a:lnTo>
                <a:lnTo>
                  <a:pt x="1591" y="987"/>
                </a:lnTo>
                <a:lnTo>
                  <a:pt x="1638" y="987"/>
                </a:lnTo>
                <a:lnTo>
                  <a:pt x="1638" y="1035"/>
                </a:lnTo>
                <a:close/>
                <a:moveTo>
                  <a:pt x="1562" y="1035"/>
                </a:moveTo>
                <a:lnTo>
                  <a:pt x="1515" y="1035"/>
                </a:lnTo>
                <a:lnTo>
                  <a:pt x="1515" y="987"/>
                </a:lnTo>
                <a:lnTo>
                  <a:pt x="1562" y="987"/>
                </a:lnTo>
                <a:lnTo>
                  <a:pt x="1562" y="1035"/>
                </a:lnTo>
                <a:close/>
                <a:moveTo>
                  <a:pt x="1486" y="1035"/>
                </a:moveTo>
                <a:lnTo>
                  <a:pt x="1439" y="1035"/>
                </a:lnTo>
                <a:lnTo>
                  <a:pt x="1439" y="987"/>
                </a:lnTo>
                <a:lnTo>
                  <a:pt x="1486" y="987"/>
                </a:lnTo>
                <a:lnTo>
                  <a:pt x="1486" y="1035"/>
                </a:lnTo>
                <a:close/>
                <a:moveTo>
                  <a:pt x="805" y="1035"/>
                </a:moveTo>
                <a:lnTo>
                  <a:pt x="758" y="1035"/>
                </a:lnTo>
                <a:lnTo>
                  <a:pt x="758" y="987"/>
                </a:lnTo>
                <a:lnTo>
                  <a:pt x="805" y="987"/>
                </a:lnTo>
                <a:lnTo>
                  <a:pt x="805" y="1035"/>
                </a:lnTo>
                <a:close/>
                <a:moveTo>
                  <a:pt x="729" y="1035"/>
                </a:moveTo>
                <a:lnTo>
                  <a:pt x="682" y="1035"/>
                </a:lnTo>
                <a:lnTo>
                  <a:pt x="682" y="987"/>
                </a:lnTo>
                <a:lnTo>
                  <a:pt x="729" y="987"/>
                </a:lnTo>
                <a:lnTo>
                  <a:pt x="729" y="1035"/>
                </a:lnTo>
                <a:close/>
                <a:moveTo>
                  <a:pt x="653" y="1035"/>
                </a:moveTo>
                <a:lnTo>
                  <a:pt x="606" y="1035"/>
                </a:lnTo>
                <a:lnTo>
                  <a:pt x="606" y="987"/>
                </a:lnTo>
                <a:lnTo>
                  <a:pt x="653" y="987"/>
                </a:lnTo>
                <a:lnTo>
                  <a:pt x="653" y="1035"/>
                </a:lnTo>
                <a:close/>
                <a:moveTo>
                  <a:pt x="2776" y="959"/>
                </a:moveTo>
                <a:lnTo>
                  <a:pt x="2726" y="959"/>
                </a:lnTo>
                <a:lnTo>
                  <a:pt x="2726" y="912"/>
                </a:lnTo>
                <a:lnTo>
                  <a:pt x="2776" y="912"/>
                </a:lnTo>
                <a:lnTo>
                  <a:pt x="2776" y="959"/>
                </a:lnTo>
                <a:close/>
                <a:moveTo>
                  <a:pt x="2700" y="959"/>
                </a:moveTo>
                <a:lnTo>
                  <a:pt x="2651" y="959"/>
                </a:lnTo>
                <a:lnTo>
                  <a:pt x="2651" y="912"/>
                </a:lnTo>
                <a:lnTo>
                  <a:pt x="2700" y="912"/>
                </a:lnTo>
                <a:lnTo>
                  <a:pt x="2700" y="959"/>
                </a:lnTo>
                <a:close/>
                <a:moveTo>
                  <a:pt x="2622" y="959"/>
                </a:moveTo>
                <a:lnTo>
                  <a:pt x="2575" y="959"/>
                </a:lnTo>
                <a:lnTo>
                  <a:pt x="2575" y="912"/>
                </a:lnTo>
                <a:lnTo>
                  <a:pt x="2622" y="912"/>
                </a:lnTo>
                <a:lnTo>
                  <a:pt x="2622" y="959"/>
                </a:lnTo>
                <a:close/>
                <a:moveTo>
                  <a:pt x="2547" y="959"/>
                </a:moveTo>
                <a:lnTo>
                  <a:pt x="2499" y="959"/>
                </a:lnTo>
                <a:lnTo>
                  <a:pt x="2499" y="912"/>
                </a:lnTo>
                <a:lnTo>
                  <a:pt x="2547" y="912"/>
                </a:lnTo>
                <a:lnTo>
                  <a:pt x="2547" y="959"/>
                </a:lnTo>
                <a:close/>
                <a:moveTo>
                  <a:pt x="2471" y="959"/>
                </a:moveTo>
                <a:lnTo>
                  <a:pt x="2424" y="959"/>
                </a:lnTo>
                <a:lnTo>
                  <a:pt x="2424" y="912"/>
                </a:lnTo>
                <a:lnTo>
                  <a:pt x="2471" y="912"/>
                </a:lnTo>
                <a:lnTo>
                  <a:pt x="2471" y="959"/>
                </a:lnTo>
                <a:close/>
                <a:moveTo>
                  <a:pt x="2395" y="959"/>
                </a:moveTo>
                <a:lnTo>
                  <a:pt x="2348" y="959"/>
                </a:lnTo>
                <a:lnTo>
                  <a:pt x="2348" y="912"/>
                </a:lnTo>
                <a:lnTo>
                  <a:pt x="2395" y="912"/>
                </a:lnTo>
                <a:lnTo>
                  <a:pt x="2395" y="959"/>
                </a:lnTo>
                <a:close/>
                <a:moveTo>
                  <a:pt x="2319" y="959"/>
                </a:moveTo>
                <a:lnTo>
                  <a:pt x="2272" y="959"/>
                </a:lnTo>
                <a:lnTo>
                  <a:pt x="2272" y="912"/>
                </a:lnTo>
                <a:lnTo>
                  <a:pt x="2319" y="912"/>
                </a:lnTo>
                <a:lnTo>
                  <a:pt x="2319" y="959"/>
                </a:lnTo>
                <a:close/>
                <a:moveTo>
                  <a:pt x="2168" y="959"/>
                </a:moveTo>
                <a:lnTo>
                  <a:pt x="2121" y="959"/>
                </a:lnTo>
                <a:lnTo>
                  <a:pt x="2121" y="912"/>
                </a:lnTo>
                <a:lnTo>
                  <a:pt x="2168" y="912"/>
                </a:lnTo>
                <a:lnTo>
                  <a:pt x="2168" y="959"/>
                </a:lnTo>
                <a:close/>
                <a:moveTo>
                  <a:pt x="2092" y="959"/>
                </a:moveTo>
                <a:lnTo>
                  <a:pt x="2045" y="959"/>
                </a:lnTo>
                <a:lnTo>
                  <a:pt x="2045" y="912"/>
                </a:lnTo>
                <a:lnTo>
                  <a:pt x="2092" y="912"/>
                </a:lnTo>
                <a:lnTo>
                  <a:pt x="2092" y="959"/>
                </a:lnTo>
                <a:close/>
                <a:moveTo>
                  <a:pt x="2016" y="959"/>
                </a:moveTo>
                <a:lnTo>
                  <a:pt x="1969" y="959"/>
                </a:lnTo>
                <a:lnTo>
                  <a:pt x="1969" y="912"/>
                </a:lnTo>
                <a:lnTo>
                  <a:pt x="2016" y="912"/>
                </a:lnTo>
                <a:lnTo>
                  <a:pt x="2016" y="959"/>
                </a:lnTo>
                <a:close/>
                <a:moveTo>
                  <a:pt x="1941" y="959"/>
                </a:moveTo>
                <a:lnTo>
                  <a:pt x="1893" y="959"/>
                </a:lnTo>
                <a:lnTo>
                  <a:pt x="1893" y="912"/>
                </a:lnTo>
                <a:lnTo>
                  <a:pt x="1941" y="912"/>
                </a:lnTo>
                <a:lnTo>
                  <a:pt x="1941" y="959"/>
                </a:lnTo>
                <a:close/>
                <a:moveTo>
                  <a:pt x="1865" y="959"/>
                </a:moveTo>
                <a:lnTo>
                  <a:pt x="1818" y="959"/>
                </a:lnTo>
                <a:lnTo>
                  <a:pt x="1818" y="912"/>
                </a:lnTo>
                <a:lnTo>
                  <a:pt x="1865" y="912"/>
                </a:lnTo>
                <a:lnTo>
                  <a:pt x="1865" y="959"/>
                </a:lnTo>
                <a:close/>
                <a:moveTo>
                  <a:pt x="1789" y="959"/>
                </a:moveTo>
                <a:lnTo>
                  <a:pt x="1742" y="959"/>
                </a:lnTo>
                <a:lnTo>
                  <a:pt x="1742" y="912"/>
                </a:lnTo>
                <a:lnTo>
                  <a:pt x="1789" y="912"/>
                </a:lnTo>
                <a:lnTo>
                  <a:pt x="1789" y="959"/>
                </a:lnTo>
                <a:close/>
                <a:moveTo>
                  <a:pt x="1714" y="959"/>
                </a:moveTo>
                <a:lnTo>
                  <a:pt x="1666" y="959"/>
                </a:lnTo>
                <a:lnTo>
                  <a:pt x="1666" y="912"/>
                </a:lnTo>
                <a:lnTo>
                  <a:pt x="1714" y="912"/>
                </a:lnTo>
                <a:lnTo>
                  <a:pt x="1714" y="959"/>
                </a:lnTo>
                <a:close/>
                <a:moveTo>
                  <a:pt x="1638" y="959"/>
                </a:moveTo>
                <a:lnTo>
                  <a:pt x="1591" y="959"/>
                </a:lnTo>
                <a:lnTo>
                  <a:pt x="1591" y="912"/>
                </a:lnTo>
                <a:lnTo>
                  <a:pt x="1638" y="912"/>
                </a:lnTo>
                <a:lnTo>
                  <a:pt x="1638" y="959"/>
                </a:lnTo>
                <a:close/>
                <a:moveTo>
                  <a:pt x="1562" y="959"/>
                </a:moveTo>
                <a:lnTo>
                  <a:pt x="1515" y="959"/>
                </a:lnTo>
                <a:lnTo>
                  <a:pt x="1515" y="912"/>
                </a:lnTo>
                <a:lnTo>
                  <a:pt x="1562" y="912"/>
                </a:lnTo>
                <a:lnTo>
                  <a:pt x="1562" y="959"/>
                </a:lnTo>
                <a:close/>
                <a:moveTo>
                  <a:pt x="1486" y="959"/>
                </a:moveTo>
                <a:lnTo>
                  <a:pt x="1439" y="959"/>
                </a:lnTo>
                <a:lnTo>
                  <a:pt x="1439" y="912"/>
                </a:lnTo>
                <a:lnTo>
                  <a:pt x="1486" y="912"/>
                </a:lnTo>
                <a:lnTo>
                  <a:pt x="1486" y="959"/>
                </a:lnTo>
                <a:close/>
                <a:moveTo>
                  <a:pt x="881" y="959"/>
                </a:moveTo>
                <a:lnTo>
                  <a:pt x="833" y="959"/>
                </a:lnTo>
                <a:lnTo>
                  <a:pt x="833" y="912"/>
                </a:lnTo>
                <a:lnTo>
                  <a:pt x="881" y="912"/>
                </a:lnTo>
                <a:lnTo>
                  <a:pt x="881" y="959"/>
                </a:lnTo>
                <a:close/>
                <a:moveTo>
                  <a:pt x="653" y="959"/>
                </a:moveTo>
                <a:lnTo>
                  <a:pt x="606" y="959"/>
                </a:lnTo>
                <a:lnTo>
                  <a:pt x="606" y="912"/>
                </a:lnTo>
                <a:lnTo>
                  <a:pt x="653" y="912"/>
                </a:lnTo>
                <a:lnTo>
                  <a:pt x="653" y="959"/>
                </a:lnTo>
                <a:close/>
                <a:moveTo>
                  <a:pt x="578" y="959"/>
                </a:moveTo>
                <a:lnTo>
                  <a:pt x="530" y="959"/>
                </a:lnTo>
                <a:lnTo>
                  <a:pt x="530" y="912"/>
                </a:lnTo>
                <a:lnTo>
                  <a:pt x="578" y="912"/>
                </a:lnTo>
                <a:lnTo>
                  <a:pt x="578" y="959"/>
                </a:lnTo>
                <a:close/>
                <a:moveTo>
                  <a:pt x="2928" y="883"/>
                </a:moveTo>
                <a:lnTo>
                  <a:pt x="2878" y="883"/>
                </a:lnTo>
                <a:lnTo>
                  <a:pt x="2878" y="836"/>
                </a:lnTo>
                <a:lnTo>
                  <a:pt x="2928" y="836"/>
                </a:lnTo>
                <a:lnTo>
                  <a:pt x="2928" y="883"/>
                </a:lnTo>
                <a:close/>
                <a:moveTo>
                  <a:pt x="2776" y="883"/>
                </a:moveTo>
                <a:lnTo>
                  <a:pt x="2726" y="883"/>
                </a:lnTo>
                <a:lnTo>
                  <a:pt x="2726" y="836"/>
                </a:lnTo>
                <a:lnTo>
                  <a:pt x="2776" y="836"/>
                </a:lnTo>
                <a:lnTo>
                  <a:pt x="2776" y="883"/>
                </a:lnTo>
                <a:close/>
                <a:moveTo>
                  <a:pt x="2700" y="883"/>
                </a:moveTo>
                <a:lnTo>
                  <a:pt x="2651" y="883"/>
                </a:lnTo>
                <a:lnTo>
                  <a:pt x="2651" y="836"/>
                </a:lnTo>
                <a:lnTo>
                  <a:pt x="2700" y="836"/>
                </a:lnTo>
                <a:lnTo>
                  <a:pt x="2700" y="883"/>
                </a:lnTo>
                <a:close/>
                <a:moveTo>
                  <a:pt x="2622" y="883"/>
                </a:moveTo>
                <a:lnTo>
                  <a:pt x="2575" y="883"/>
                </a:lnTo>
                <a:lnTo>
                  <a:pt x="2575" y="836"/>
                </a:lnTo>
                <a:lnTo>
                  <a:pt x="2622" y="836"/>
                </a:lnTo>
                <a:lnTo>
                  <a:pt x="2622" y="883"/>
                </a:lnTo>
                <a:close/>
                <a:moveTo>
                  <a:pt x="2547" y="883"/>
                </a:moveTo>
                <a:lnTo>
                  <a:pt x="2499" y="883"/>
                </a:lnTo>
                <a:lnTo>
                  <a:pt x="2499" y="836"/>
                </a:lnTo>
                <a:lnTo>
                  <a:pt x="2547" y="836"/>
                </a:lnTo>
                <a:lnTo>
                  <a:pt x="2547" y="883"/>
                </a:lnTo>
                <a:close/>
                <a:moveTo>
                  <a:pt x="2471" y="883"/>
                </a:moveTo>
                <a:lnTo>
                  <a:pt x="2424" y="883"/>
                </a:lnTo>
                <a:lnTo>
                  <a:pt x="2424" y="836"/>
                </a:lnTo>
                <a:lnTo>
                  <a:pt x="2471" y="836"/>
                </a:lnTo>
                <a:lnTo>
                  <a:pt x="2471" y="883"/>
                </a:lnTo>
                <a:close/>
                <a:moveTo>
                  <a:pt x="2395" y="883"/>
                </a:moveTo>
                <a:lnTo>
                  <a:pt x="2348" y="883"/>
                </a:lnTo>
                <a:lnTo>
                  <a:pt x="2348" y="836"/>
                </a:lnTo>
                <a:lnTo>
                  <a:pt x="2395" y="836"/>
                </a:lnTo>
                <a:lnTo>
                  <a:pt x="2395" y="883"/>
                </a:lnTo>
                <a:close/>
                <a:moveTo>
                  <a:pt x="2319" y="883"/>
                </a:moveTo>
                <a:lnTo>
                  <a:pt x="2272" y="883"/>
                </a:lnTo>
                <a:lnTo>
                  <a:pt x="2272" y="836"/>
                </a:lnTo>
                <a:lnTo>
                  <a:pt x="2319" y="836"/>
                </a:lnTo>
                <a:lnTo>
                  <a:pt x="2319" y="883"/>
                </a:lnTo>
                <a:close/>
                <a:moveTo>
                  <a:pt x="2244" y="883"/>
                </a:moveTo>
                <a:lnTo>
                  <a:pt x="2196" y="883"/>
                </a:lnTo>
                <a:lnTo>
                  <a:pt x="2196" y="836"/>
                </a:lnTo>
                <a:lnTo>
                  <a:pt x="2244" y="836"/>
                </a:lnTo>
                <a:lnTo>
                  <a:pt x="2244" y="883"/>
                </a:lnTo>
                <a:close/>
                <a:moveTo>
                  <a:pt x="2168" y="883"/>
                </a:moveTo>
                <a:lnTo>
                  <a:pt x="2121" y="883"/>
                </a:lnTo>
                <a:lnTo>
                  <a:pt x="2121" y="836"/>
                </a:lnTo>
                <a:lnTo>
                  <a:pt x="2168" y="836"/>
                </a:lnTo>
                <a:lnTo>
                  <a:pt x="2168" y="883"/>
                </a:lnTo>
                <a:close/>
                <a:moveTo>
                  <a:pt x="2092" y="883"/>
                </a:moveTo>
                <a:lnTo>
                  <a:pt x="2045" y="883"/>
                </a:lnTo>
                <a:lnTo>
                  <a:pt x="2045" y="836"/>
                </a:lnTo>
                <a:lnTo>
                  <a:pt x="2092" y="836"/>
                </a:lnTo>
                <a:lnTo>
                  <a:pt x="2092" y="883"/>
                </a:lnTo>
                <a:close/>
                <a:moveTo>
                  <a:pt x="2016" y="883"/>
                </a:moveTo>
                <a:lnTo>
                  <a:pt x="1969" y="883"/>
                </a:lnTo>
                <a:lnTo>
                  <a:pt x="1969" y="836"/>
                </a:lnTo>
                <a:lnTo>
                  <a:pt x="2016" y="836"/>
                </a:lnTo>
                <a:lnTo>
                  <a:pt x="2016" y="883"/>
                </a:lnTo>
                <a:close/>
                <a:moveTo>
                  <a:pt x="1865" y="883"/>
                </a:moveTo>
                <a:lnTo>
                  <a:pt x="1818" y="883"/>
                </a:lnTo>
                <a:lnTo>
                  <a:pt x="1818" y="836"/>
                </a:lnTo>
                <a:lnTo>
                  <a:pt x="1865" y="836"/>
                </a:lnTo>
                <a:lnTo>
                  <a:pt x="1865" y="883"/>
                </a:lnTo>
                <a:close/>
                <a:moveTo>
                  <a:pt x="1789" y="883"/>
                </a:moveTo>
                <a:lnTo>
                  <a:pt x="1742" y="883"/>
                </a:lnTo>
                <a:lnTo>
                  <a:pt x="1742" y="836"/>
                </a:lnTo>
                <a:lnTo>
                  <a:pt x="1789" y="836"/>
                </a:lnTo>
                <a:lnTo>
                  <a:pt x="1789" y="883"/>
                </a:lnTo>
                <a:close/>
                <a:moveTo>
                  <a:pt x="1714" y="883"/>
                </a:moveTo>
                <a:lnTo>
                  <a:pt x="1666" y="883"/>
                </a:lnTo>
                <a:lnTo>
                  <a:pt x="1666" y="836"/>
                </a:lnTo>
                <a:lnTo>
                  <a:pt x="1714" y="836"/>
                </a:lnTo>
                <a:lnTo>
                  <a:pt x="1714" y="883"/>
                </a:lnTo>
                <a:close/>
                <a:moveTo>
                  <a:pt x="1638" y="883"/>
                </a:moveTo>
                <a:lnTo>
                  <a:pt x="1591" y="883"/>
                </a:lnTo>
                <a:lnTo>
                  <a:pt x="1591" y="836"/>
                </a:lnTo>
                <a:lnTo>
                  <a:pt x="1638" y="836"/>
                </a:lnTo>
                <a:lnTo>
                  <a:pt x="1638" y="883"/>
                </a:lnTo>
                <a:close/>
                <a:moveTo>
                  <a:pt x="1562" y="883"/>
                </a:moveTo>
                <a:lnTo>
                  <a:pt x="1515" y="883"/>
                </a:lnTo>
                <a:lnTo>
                  <a:pt x="1515" y="836"/>
                </a:lnTo>
                <a:lnTo>
                  <a:pt x="1562" y="836"/>
                </a:lnTo>
                <a:lnTo>
                  <a:pt x="1562" y="883"/>
                </a:lnTo>
                <a:close/>
                <a:moveTo>
                  <a:pt x="805" y="883"/>
                </a:moveTo>
                <a:lnTo>
                  <a:pt x="758" y="883"/>
                </a:lnTo>
                <a:lnTo>
                  <a:pt x="758" y="836"/>
                </a:lnTo>
                <a:lnTo>
                  <a:pt x="805" y="836"/>
                </a:lnTo>
                <a:lnTo>
                  <a:pt x="805" y="883"/>
                </a:lnTo>
                <a:close/>
                <a:moveTo>
                  <a:pt x="729" y="883"/>
                </a:moveTo>
                <a:lnTo>
                  <a:pt x="682" y="883"/>
                </a:lnTo>
                <a:lnTo>
                  <a:pt x="682" y="836"/>
                </a:lnTo>
                <a:lnTo>
                  <a:pt x="729" y="836"/>
                </a:lnTo>
                <a:lnTo>
                  <a:pt x="729" y="883"/>
                </a:lnTo>
                <a:close/>
                <a:moveTo>
                  <a:pt x="653" y="883"/>
                </a:moveTo>
                <a:lnTo>
                  <a:pt x="606" y="883"/>
                </a:lnTo>
                <a:lnTo>
                  <a:pt x="606" y="836"/>
                </a:lnTo>
                <a:lnTo>
                  <a:pt x="653" y="836"/>
                </a:lnTo>
                <a:lnTo>
                  <a:pt x="653" y="883"/>
                </a:lnTo>
                <a:close/>
                <a:moveTo>
                  <a:pt x="578" y="883"/>
                </a:moveTo>
                <a:lnTo>
                  <a:pt x="530" y="883"/>
                </a:lnTo>
                <a:lnTo>
                  <a:pt x="530" y="836"/>
                </a:lnTo>
                <a:lnTo>
                  <a:pt x="578" y="836"/>
                </a:lnTo>
                <a:lnTo>
                  <a:pt x="578" y="883"/>
                </a:lnTo>
                <a:close/>
                <a:moveTo>
                  <a:pt x="502" y="883"/>
                </a:moveTo>
                <a:lnTo>
                  <a:pt x="455" y="883"/>
                </a:lnTo>
                <a:lnTo>
                  <a:pt x="455" y="836"/>
                </a:lnTo>
                <a:lnTo>
                  <a:pt x="502" y="836"/>
                </a:lnTo>
                <a:lnTo>
                  <a:pt x="502" y="883"/>
                </a:lnTo>
                <a:close/>
                <a:moveTo>
                  <a:pt x="3003" y="807"/>
                </a:moveTo>
                <a:lnTo>
                  <a:pt x="2954" y="807"/>
                </a:lnTo>
                <a:lnTo>
                  <a:pt x="2954" y="760"/>
                </a:lnTo>
                <a:lnTo>
                  <a:pt x="3003" y="760"/>
                </a:lnTo>
                <a:lnTo>
                  <a:pt x="3003" y="807"/>
                </a:lnTo>
                <a:close/>
                <a:moveTo>
                  <a:pt x="2852" y="807"/>
                </a:moveTo>
                <a:lnTo>
                  <a:pt x="2802" y="807"/>
                </a:lnTo>
                <a:lnTo>
                  <a:pt x="2802" y="760"/>
                </a:lnTo>
                <a:lnTo>
                  <a:pt x="2852" y="760"/>
                </a:lnTo>
                <a:lnTo>
                  <a:pt x="2852" y="807"/>
                </a:lnTo>
                <a:close/>
                <a:moveTo>
                  <a:pt x="2776" y="807"/>
                </a:moveTo>
                <a:lnTo>
                  <a:pt x="2726" y="807"/>
                </a:lnTo>
                <a:lnTo>
                  <a:pt x="2726" y="760"/>
                </a:lnTo>
                <a:lnTo>
                  <a:pt x="2776" y="760"/>
                </a:lnTo>
                <a:lnTo>
                  <a:pt x="2776" y="807"/>
                </a:lnTo>
                <a:close/>
                <a:moveTo>
                  <a:pt x="2700" y="807"/>
                </a:moveTo>
                <a:lnTo>
                  <a:pt x="2651" y="807"/>
                </a:lnTo>
                <a:lnTo>
                  <a:pt x="2651" y="760"/>
                </a:lnTo>
                <a:lnTo>
                  <a:pt x="2700" y="760"/>
                </a:lnTo>
                <a:lnTo>
                  <a:pt x="2700" y="807"/>
                </a:lnTo>
                <a:close/>
                <a:moveTo>
                  <a:pt x="2622" y="807"/>
                </a:moveTo>
                <a:lnTo>
                  <a:pt x="2575" y="807"/>
                </a:lnTo>
                <a:lnTo>
                  <a:pt x="2575" y="760"/>
                </a:lnTo>
                <a:lnTo>
                  <a:pt x="2622" y="760"/>
                </a:lnTo>
                <a:lnTo>
                  <a:pt x="2622" y="807"/>
                </a:lnTo>
                <a:close/>
                <a:moveTo>
                  <a:pt x="2547" y="807"/>
                </a:moveTo>
                <a:lnTo>
                  <a:pt x="2499" y="807"/>
                </a:lnTo>
                <a:lnTo>
                  <a:pt x="2499" y="760"/>
                </a:lnTo>
                <a:lnTo>
                  <a:pt x="2547" y="760"/>
                </a:lnTo>
                <a:lnTo>
                  <a:pt x="2547" y="807"/>
                </a:lnTo>
                <a:close/>
                <a:moveTo>
                  <a:pt x="2471" y="807"/>
                </a:moveTo>
                <a:lnTo>
                  <a:pt x="2424" y="807"/>
                </a:lnTo>
                <a:lnTo>
                  <a:pt x="2424" y="760"/>
                </a:lnTo>
                <a:lnTo>
                  <a:pt x="2471" y="760"/>
                </a:lnTo>
                <a:lnTo>
                  <a:pt x="2471" y="807"/>
                </a:lnTo>
                <a:close/>
                <a:moveTo>
                  <a:pt x="2395" y="807"/>
                </a:moveTo>
                <a:lnTo>
                  <a:pt x="2348" y="807"/>
                </a:lnTo>
                <a:lnTo>
                  <a:pt x="2348" y="760"/>
                </a:lnTo>
                <a:lnTo>
                  <a:pt x="2395" y="760"/>
                </a:lnTo>
                <a:lnTo>
                  <a:pt x="2395" y="807"/>
                </a:lnTo>
                <a:close/>
                <a:moveTo>
                  <a:pt x="2319" y="807"/>
                </a:moveTo>
                <a:lnTo>
                  <a:pt x="2272" y="807"/>
                </a:lnTo>
                <a:lnTo>
                  <a:pt x="2272" y="760"/>
                </a:lnTo>
                <a:lnTo>
                  <a:pt x="2319" y="760"/>
                </a:lnTo>
                <a:lnTo>
                  <a:pt x="2319" y="807"/>
                </a:lnTo>
                <a:close/>
                <a:moveTo>
                  <a:pt x="2244" y="807"/>
                </a:moveTo>
                <a:lnTo>
                  <a:pt x="2196" y="807"/>
                </a:lnTo>
                <a:lnTo>
                  <a:pt x="2196" y="760"/>
                </a:lnTo>
                <a:lnTo>
                  <a:pt x="2244" y="760"/>
                </a:lnTo>
                <a:lnTo>
                  <a:pt x="2244" y="807"/>
                </a:lnTo>
                <a:close/>
                <a:moveTo>
                  <a:pt x="2168" y="807"/>
                </a:moveTo>
                <a:lnTo>
                  <a:pt x="2121" y="807"/>
                </a:lnTo>
                <a:lnTo>
                  <a:pt x="2121" y="760"/>
                </a:lnTo>
                <a:lnTo>
                  <a:pt x="2168" y="760"/>
                </a:lnTo>
                <a:lnTo>
                  <a:pt x="2168" y="807"/>
                </a:lnTo>
                <a:close/>
                <a:moveTo>
                  <a:pt x="2092" y="807"/>
                </a:moveTo>
                <a:lnTo>
                  <a:pt x="2045" y="807"/>
                </a:lnTo>
                <a:lnTo>
                  <a:pt x="2045" y="760"/>
                </a:lnTo>
                <a:lnTo>
                  <a:pt x="2092" y="760"/>
                </a:lnTo>
                <a:lnTo>
                  <a:pt x="2092" y="807"/>
                </a:lnTo>
                <a:close/>
                <a:moveTo>
                  <a:pt x="2016" y="807"/>
                </a:moveTo>
                <a:lnTo>
                  <a:pt x="1969" y="807"/>
                </a:lnTo>
                <a:lnTo>
                  <a:pt x="1969" y="760"/>
                </a:lnTo>
                <a:lnTo>
                  <a:pt x="2016" y="760"/>
                </a:lnTo>
                <a:lnTo>
                  <a:pt x="2016" y="807"/>
                </a:lnTo>
                <a:close/>
                <a:moveTo>
                  <a:pt x="1941" y="807"/>
                </a:moveTo>
                <a:lnTo>
                  <a:pt x="1893" y="807"/>
                </a:lnTo>
                <a:lnTo>
                  <a:pt x="1893" y="760"/>
                </a:lnTo>
                <a:lnTo>
                  <a:pt x="1941" y="760"/>
                </a:lnTo>
                <a:lnTo>
                  <a:pt x="1941" y="807"/>
                </a:lnTo>
                <a:close/>
                <a:moveTo>
                  <a:pt x="1789" y="807"/>
                </a:moveTo>
                <a:lnTo>
                  <a:pt x="1742" y="807"/>
                </a:lnTo>
                <a:lnTo>
                  <a:pt x="1742" y="760"/>
                </a:lnTo>
                <a:lnTo>
                  <a:pt x="1789" y="760"/>
                </a:lnTo>
                <a:lnTo>
                  <a:pt x="1789" y="807"/>
                </a:lnTo>
                <a:close/>
                <a:moveTo>
                  <a:pt x="1638" y="807"/>
                </a:moveTo>
                <a:lnTo>
                  <a:pt x="1591" y="807"/>
                </a:lnTo>
                <a:lnTo>
                  <a:pt x="1591" y="760"/>
                </a:lnTo>
                <a:lnTo>
                  <a:pt x="1638" y="760"/>
                </a:lnTo>
                <a:lnTo>
                  <a:pt x="1638" y="807"/>
                </a:lnTo>
                <a:close/>
                <a:moveTo>
                  <a:pt x="1562" y="807"/>
                </a:moveTo>
                <a:lnTo>
                  <a:pt x="1515" y="807"/>
                </a:lnTo>
                <a:lnTo>
                  <a:pt x="1515" y="760"/>
                </a:lnTo>
                <a:lnTo>
                  <a:pt x="1562" y="760"/>
                </a:lnTo>
                <a:lnTo>
                  <a:pt x="1562" y="807"/>
                </a:lnTo>
                <a:close/>
                <a:moveTo>
                  <a:pt x="881" y="807"/>
                </a:moveTo>
                <a:lnTo>
                  <a:pt x="833" y="807"/>
                </a:lnTo>
                <a:lnTo>
                  <a:pt x="833" y="760"/>
                </a:lnTo>
                <a:lnTo>
                  <a:pt x="881" y="760"/>
                </a:lnTo>
                <a:lnTo>
                  <a:pt x="881" y="807"/>
                </a:lnTo>
                <a:close/>
                <a:moveTo>
                  <a:pt x="805" y="807"/>
                </a:moveTo>
                <a:lnTo>
                  <a:pt x="758" y="807"/>
                </a:lnTo>
                <a:lnTo>
                  <a:pt x="758" y="760"/>
                </a:lnTo>
                <a:lnTo>
                  <a:pt x="805" y="760"/>
                </a:lnTo>
                <a:lnTo>
                  <a:pt x="805" y="807"/>
                </a:lnTo>
                <a:close/>
                <a:moveTo>
                  <a:pt x="729" y="807"/>
                </a:moveTo>
                <a:lnTo>
                  <a:pt x="682" y="807"/>
                </a:lnTo>
                <a:lnTo>
                  <a:pt x="682" y="760"/>
                </a:lnTo>
                <a:lnTo>
                  <a:pt x="729" y="760"/>
                </a:lnTo>
                <a:lnTo>
                  <a:pt x="729" y="807"/>
                </a:lnTo>
                <a:close/>
                <a:moveTo>
                  <a:pt x="653" y="807"/>
                </a:moveTo>
                <a:lnTo>
                  <a:pt x="606" y="807"/>
                </a:lnTo>
                <a:lnTo>
                  <a:pt x="606" y="760"/>
                </a:lnTo>
                <a:lnTo>
                  <a:pt x="653" y="760"/>
                </a:lnTo>
                <a:lnTo>
                  <a:pt x="653" y="807"/>
                </a:lnTo>
                <a:close/>
                <a:moveTo>
                  <a:pt x="578" y="807"/>
                </a:moveTo>
                <a:lnTo>
                  <a:pt x="530" y="807"/>
                </a:lnTo>
                <a:lnTo>
                  <a:pt x="530" y="760"/>
                </a:lnTo>
                <a:lnTo>
                  <a:pt x="578" y="760"/>
                </a:lnTo>
                <a:lnTo>
                  <a:pt x="578" y="807"/>
                </a:lnTo>
                <a:close/>
                <a:moveTo>
                  <a:pt x="502" y="807"/>
                </a:moveTo>
                <a:lnTo>
                  <a:pt x="455" y="807"/>
                </a:lnTo>
                <a:lnTo>
                  <a:pt x="455" y="760"/>
                </a:lnTo>
                <a:lnTo>
                  <a:pt x="502" y="760"/>
                </a:lnTo>
                <a:lnTo>
                  <a:pt x="502" y="807"/>
                </a:lnTo>
                <a:close/>
                <a:moveTo>
                  <a:pt x="3003" y="732"/>
                </a:moveTo>
                <a:lnTo>
                  <a:pt x="2954" y="732"/>
                </a:lnTo>
                <a:lnTo>
                  <a:pt x="2954" y="682"/>
                </a:lnTo>
                <a:lnTo>
                  <a:pt x="3003" y="682"/>
                </a:lnTo>
                <a:lnTo>
                  <a:pt x="3003" y="732"/>
                </a:lnTo>
                <a:close/>
                <a:moveTo>
                  <a:pt x="2928" y="732"/>
                </a:moveTo>
                <a:lnTo>
                  <a:pt x="2878" y="732"/>
                </a:lnTo>
                <a:lnTo>
                  <a:pt x="2878" y="682"/>
                </a:lnTo>
                <a:lnTo>
                  <a:pt x="2928" y="682"/>
                </a:lnTo>
                <a:lnTo>
                  <a:pt x="2928" y="732"/>
                </a:lnTo>
                <a:close/>
                <a:moveTo>
                  <a:pt x="2852" y="732"/>
                </a:moveTo>
                <a:lnTo>
                  <a:pt x="2802" y="732"/>
                </a:lnTo>
                <a:lnTo>
                  <a:pt x="2802" y="682"/>
                </a:lnTo>
                <a:lnTo>
                  <a:pt x="2852" y="682"/>
                </a:lnTo>
                <a:lnTo>
                  <a:pt x="2852" y="732"/>
                </a:lnTo>
                <a:close/>
                <a:moveTo>
                  <a:pt x="2776" y="732"/>
                </a:moveTo>
                <a:lnTo>
                  <a:pt x="2726" y="732"/>
                </a:lnTo>
                <a:lnTo>
                  <a:pt x="2726" y="682"/>
                </a:lnTo>
                <a:lnTo>
                  <a:pt x="2776" y="682"/>
                </a:lnTo>
                <a:lnTo>
                  <a:pt x="2776" y="732"/>
                </a:lnTo>
                <a:close/>
                <a:moveTo>
                  <a:pt x="2700" y="732"/>
                </a:moveTo>
                <a:lnTo>
                  <a:pt x="2651" y="732"/>
                </a:lnTo>
                <a:lnTo>
                  <a:pt x="2651" y="682"/>
                </a:lnTo>
                <a:lnTo>
                  <a:pt x="2700" y="682"/>
                </a:lnTo>
                <a:lnTo>
                  <a:pt x="2700" y="732"/>
                </a:lnTo>
                <a:close/>
                <a:moveTo>
                  <a:pt x="2622" y="732"/>
                </a:moveTo>
                <a:lnTo>
                  <a:pt x="2575" y="732"/>
                </a:lnTo>
                <a:lnTo>
                  <a:pt x="2575" y="682"/>
                </a:lnTo>
                <a:lnTo>
                  <a:pt x="2622" y="682"/>
                </a:lnTo>
                <a:lnTo>
                  <a:pt x="2622" y="732"/>
                </a:lnTo>
                <a:close/>
                <a:moveTo>
                  <a:pt x="2547" y="732"/>
                </a:moveTo>
                <a:lnTo>
                  <a:pt x="2499" y="732"/>
                </a:lnTo>
                <a:lnTo>
                  <a:pt x="2499" y="682"/>
                </a:lnTo>
                <a:lnTo>
                  <a:pt x="2547" y="682"/>
                </a:lnTo>
                <a:lnTo>
                  <a:pt x="2547" y="732"/>
                </a:lnTo>
                <a:close/>
                <a:moveTo>
                  <a:pt x="2471" y="732"/>
                </a:moveTo>
                <a:lnTo>
                  <a:pt x="2424" y="732"/>
                </a:lnTo>
                <a:lnTo>
                  <a:pt x="2424" y="682"/>
                </a:lnTo>
                <a:lnTo>
                  <a:pt x="2471" y="682"/>
                </a:lnTo>
                <a:lnTo>
                  <a:pt x="2471" y="732"/>
                </a:lnTo>
                <a:close/>
                <a:moveTo>
                  <a:pt x="2395" y="732"/>
                </a:moveTo>
                <a:lnTo>
                  <a:pt x="2348" y="732"/>
                </a:lnTo>
                <a:lnTo>
                  <a:pt x="2348" y="682"/>
                </a:lnTo>
                <a:lnTo>
                  <a:pt x="2395" y="682"/>
                </a:lnTo>
                <a:lnTo>
                  <a:pt x="2395" y="732"/>
                </a:lnTo>
                <a:close/>
                <a:moveTo>
                  <a:pt x="2319" y="732"/>
                </a:moveTo>
                <a:lnTo>
                  <a:pt x="2272" y="732"/>
                </a:lnTo>
                <a:lnTo>
                  <a:pt x="2272" y="682"/>
                </a:lnTo>
                <a:lnTo>
                  <a:pt x="2319" y="682"/>
                </a:lnTo>
                <a:lnTo>
                  <a:pt x="2319" y="732"/>
                </a:lnTo>
                <a:close/>
                <a:moveTo>
                  <a:pt x="2244" y="732"/>
                </a:moveTo>
                <a:lnTo>
                  <a:pt x="2196" y="732"/>
                </a:lnTo>
                <a:lnTo>
                  <a:pt x="2196" y="682"/>
                </a:lnTo>
                <a:lnTo>
                  <a:pt x="2244" y="682"/>
                </a:lnTo>
                <a:lnTo>
                  <a:pt x="2244" y="732"/>
                </a:lnTo>
                <a:close/>
                <a:moveTo>
                  <a:pt x="2092" y="732"/>
                </a:moveTo>
                <a:lnTo>
                  <a:pt x="2045" y="732"/>
                </a:lnTo>
                <a:lnTo>
                  <a:pt x="2045" y="682"/>
                </a:lnTo>
                <a:lnTo>
                  <a:pt x="2092" y="682"/>
                </a:lnTo>
                <a:lnTo>
                  <a:pt x="2092" y="732"/>
                </a:lnTo>
                <a:close/>
                <a:moveTo>
                  <a:pt x="1865" y="732"/>
                </a:moveTo>
                <a:lnTo>
                  <a:pt x="1818" y="732"/>
                </a:lnTo>
                <a:lnTo>
                  <a:pt x="1818" y="682"/>
                </a:lnTo>
                <a:lnTo>
                  <a:pt x="1865" y="682"/>
                </a:lnTo>
                <a:lnTo>
                  <a:pt x="1865" y="732"/>
                </a:lnTo>
                <a:close/>
                <a:moveTo>
                  <a:pt x="1789" y="732"/>
                </a:moveTo>
                <a:lnTo>
                  <a:pt x="1742" y="732"/>
                </a:lnTo>
                <a:lnTo>
                  <a:pt x="1742" y="682"/>
                </a:lnTo>
                <a:lnTo>
                  <a:pt x="1789" y="682"/>
                </a:lnTo>
                <a:lnTo>
                  <a:pt x="1789" y="732"/>
                </a:lnTo>
                <a:close/>
                <a:moveTo>
                  <a:pt x="1714" y="732"/>
                </a:moveTo>
                <a:lnTo>
                  <a:pt x="1666" y="732"/>
                </a:lnTo>
                <a:lnTo>
                  <a:pt x="1666" y="682"/>
                </a:lnTo>
                <a:lnTo>
                  <a:pt x="1714" y="682"/>
                </a:lnTo>
                <a:lnTo>
                  <a:pt x="1714" y="732"/>
                </a:lnTo>
                <a:close/>
                <a:moveTo>
                  <a:pt x="1638" y="732"/>
                </a:moveTo>
                <a:lnTo>
                  <a:pt x="1591" y="732"/>
                </a:lnTo>
                <a:lnTo>
                  <a:pt x="1591" y="682"/>
                </a:lnTo>
                <a:lnTo>
                  <a:pt x="1638" y="682"/>
                </a:lnTo>
                <a:lnTo>
                  <a:pt x="1638" y="732"/>
                </a:lnTo>
                <a:close/>
                <a:moveTo>
                  <a:pt x="956" y="732"/>
                </a:moveTo>
                <a:lnTo>
                  <a:pt x="909" y="732"/>
                </a:lnTo>
                <a:lnTo>
                  <a:pt x="909" y="682"/>
                </a:lnTo>
                <a:lnTo>
                  <a:pt x="956" y="682"/>
                </a:lnTo>
                <a:lnTo>
                  <a:pt x="956" y="732"/>
                </a:lnTo>
                <a:close/>
                <a:moveTo>
                  <a:pt x="881" y="732"/>
                </a:moveTo>
                <a:lnTo>
                  <a:pt x="833" y="732"/>
                </a:lnTo>
                <a:lnTo>
                  <a:pt x="833" y="682"/>
                </a:lnTo>
                <a:lnTo>
                  <a:pt x="881" y="682"/>
                </a:lnTo>
                <a:lnTo>
                  <a:pt x="881" y="732"/>
                </a:lnTo>
                <a:close/>
                <a:moveTo>
                  <a:pt x="805" y="732"/>
                </a:moveTo>
                <a:lnTo>
                  <a:pt x="758" y="732"/>
                </a:lnTo>
                <a:lnTo>
                  <a:pt x="758" y="682"/>
                </a:lnTo>
                <a:lnTo>
                  <a:pt x="805" y="682"/>
                </a:lnTo>
                <a:lnTo>
                  <a:pt x="805" y="732"/>
                </a:lnTo>
                <a:close/>
                <a:moveTo>
                  <a:pt x="729" y="732"/>
                </a:moveTo>
                <a:lnTo>
                  <a:pt x="682" y="732"/>
                </a:lnTo>
                <a:lnTo>
                  <a:pt x="682" y="682"/>
                </a:lnTo>
                <a:lnTo>
                  <a:pt x="729" y="682"/>
                </a:lnTo>
                <a:lnTo>
                  <a:pt x="729" y="732"/>
                </a:lnTo>
                <a:close/>
                <a:moveTo>
                  <a:pt x="653" y="732"/>
                </a:moveTo>
                <a:lnTo>
                  <a:pt x="606" y="732"/>
                </a:lnTo>
                <a:lnTo>
                  <a:pt x="606" y="682"/>
                </a:lnTo>
                <a:lnTo>
                  <a:pt x="653" y="682"/>
                </a:lnTo>
                <a:lnTo>
                  <a:pt x="653" y="732"/>
                </a:lnTo>
                <a:close/>
                <a:moveTo>
                  <a:pt x="578" y="732"/>
                </a:moveTo>
                <a:lnTo>
                  <a:pt x="530" y="732"/>
                </a:lnTo>
                <a:lnTo>
                  <a:pt x="530" y="682"/>
                </a:lnTo>
                <a:lnTo>
                  <a:pt x="578" y="682"/>
                </a:lnTo>
                <a:lnTo>
                  <a:pt x="578" y="732"/>
                </a:lnTo>
                <a:close/>
                <a:moveTo>
                  <a:pt x="502" y="732"/>
                </a:moveTo>
                <a:lnTo>
                  <a:pt x="455" y="732"/>
                </a:lnTo>
                <a:lnTo>
                  <a:pt x="455" y="682"/>
                </a:lnTo>
                <a:lnTo>
                  <a:pt x="502" y="682"/>
                </a:lnTo>
                <a:lnTo>
                  <a:pt x="502" y="732"/>
                </a:lnTo>
                <a:close/>
                <a:moveTo>
                  <a:pt x="3003" y="656"/>
                </a:moveTo>
                <a:lnTo>
                  <a:pt x="2954" y="656"/>
                </a:lnTo>
                <a:lnTo>
                  <a:pt x="2954" y="606"/>
                </a:lnTo>
                <a:lnTo>
                  <a:pt x="3003" y="606"/>
                </a:lnTo>
                <a:lnTo>
                  <a:pt x="3003" y="656"/>
                </a:lnTo>
                <a:close/>
                <a:moveTo>
                  <a:pt x="2928" y="656"/>
                </a:moveTo>
                <a:lnTo>
                  <a:pt x="2878" y="656"/>
                </a:lnTo>
                <a:lnTo>
                  <a:pt x="2878" y="606"/>
                </a:lnTo>
                <a:lnTo>
                  <a:pt x="2928" y="606"/>
                </a:lnTo>
                <a:lnTo>
                  <a:pt x="2928" y="656"/>
                </a:lnTo>
                <a:close/>
                <a:moveTo>
                  <a:pt x="2852" y="656"/>
                </a:moveTo>
                <a:lnTo>
                  <a:pt x="2802" y="656"/>
                </a:lnTo>
                <a:lnTo>
                  <a:pt x="2802" y="606"/>
                </a:lnTo>
                <a:lnTo>
                  <a:pt x="2852" y="606"/>
                </a:lnTo>
                <a:lnTo>
                  <a:pt x="2852" y="656"/>
                </a:lnTo>
                <a:close/>
                <a:moveTo>
                  <a:pt x="2776" y="656"/>
                </a:moveTo>
                <a:lnTo>
                  <a:pt x="2726" y="656"/>
                </a:lnTo>
                <a:lnTo>
                  <a:pt x="2726" y="606"/>
                </a:lnTo>
                <a:lnTo>
                  <a:pt x="2776" y="606"/>
                </a:lnTo>
                <a:lnTo>
                  <a:pt x="2776" y="656"/>
                </a:lnTo>
                <a:close/>
                <a:moveTo>
                  <a:pt x="2700" y="656"/>
                </a:moveTo>
                <a:lnTo>
                  <a:pt x="2651" y="656"/>
                </a:lnTo>
                <a:lnTo>
                  <a:pt x="2651" y="606"/>
                </a:lnTo>
                <a:lnTo>
                  <a:pt x="2700" y="606"/>
                </a:lnTo>
                <a:lnTo>
                  <a:pt x="2700" y="656"/>
                </a:lnTo>
                <a:close/>
                <a:moveTo>
                  <a:pt x="2622" y="656"/>
                </a:moveTo>
                <a:lnTo>
                  <a:pt x="2575" y="656"/>
                </a:lnTo>
                <a:lnTo>
                  <a:pt x="2575" y="606"/>
                </a:lnTo>
                <a:lnTo>
                  <a:pt x="2622" y="606"/>
                </a:lnTo>
                <a:lnTo>
                  <a:pt x="2622" y="656"/>
                </a:lnTo>
                <a:close/>
                <a:moveTo>
                  <a:pt x="2547" y="656"/>
                </a:moveTo>
                <a:lnTo>
                  <a:pt x="2499" y="656"/>
                </a:lnTo>
                <a:lnTo>
                  <a:pt x="2499" y="606"/>
                </a:lnTo>
                <a:lnTo>
                  <a:pt x="2547" y="606"/>
                </a:lnTo>
                <a:lnTo>
                  <a:pt x="2547" y="656"/>
                </a:lnTo>
                <a:close/>
                <a:moveTo>
                  <a:pt x="2471" y="656"/>
                </a:moveTo>
                <a:lnTo>
                  <a:pt x="2424" y="656"/>
                </a:lnTo>
                <a:lnTo>
                  <a:pt x="2424" y="606"/>
                </a:lnTo>
                <a:lnTo>
                  <a:pt x="2471" y="606"/>
                </a:lnTo>
                <a:lnTo>
                  <a:pt x="2471" y="656"/>
                </a:lnTo>
                <a:close/>
                <a:moveTo>
                  <a:pt x="2395" y="656"/>
                </a:moveTo>
                <a:lnTo>
                  <a:pt x="2348" y="656"/>
                </a:lnTo>
                <a:lnTo>
                  <a:pt x="2348" y="606"/>
                </a:lnTo>
                <a:lnTo>
                  <a:pt x="2395" y="606"/>
                </a:lnTo>
                <a:lnTo>
                  <a:pt x="2395" y="656"/>
                </a:lnTo>
                <a:close/>
                <a:moveTo>
                  <a:pt x="2319" y="656"/>
                </a:moveTo>
                <a:lnTo>
                  <a:pt x="2272" y="656"/>
                </a:lnTo>
                <a:lnTo>
                  <a:pt x="2272" y="606"/>
                </a:lnTo>
                <a:lnTo>
                  <a:pt x="2319" y="606"/>
                </a:lnTo>
                <a:lnTo>
                  <a:pt x="2319" y="656"/>
                </a:lnTo>
                <a:close/>
                <a:moveTo>
                  <a:pt x="2244" y="656"/>
                </a:moveTo>
                <a:lnTo>
                  <a:pt x="2196" y="656"/>
                </a:lnTo>
                <a:lnTo>
                  <a:pt x="2196" y="606"/>
                </a:lnTo>
                <a:lnTo>
                  <a:pt x="2244" y="606"/>
                </a:lnTo>
                <a:lnTo>
                  <a:pt x="2244" y="656"/>
                </a:lnTo>
                <a:close/>
                <a:moveTo>
                  <a:pt x="2168" y="656"/>
                </a:moveTo>
                <a:lnTo>
                  <a:pt x="2121" y="656"/>
                </a:lnTo>
                <a:lnTo>
                  <a:pt x="2121" y="606"/>
                </a:lnTo>
                <a:lnTo>
                  <a:pt x="2168" y="606"/>
                </a:lnTo>
                <a:lnTo>
                  <a:pt x="2168" y="656"/>
                </a:lnTo>
                <a:close/>
                <a:moveTo>
                  <a:pt x="2092" y="656"/>
                </a:moveTo>
                <a:lnTo>
                  <a:pt x="2045" y="656"/>
                </a:lnTo>
                <a:lnTo>
                  <a:pt x="2045" y="606"/>
                </a:lnTo>
                <a:lnTo>
                  <a:pt x="2092" y="606"/>
                </a:lnTo>
                <a:lnTo>
                  <a:pt x="2092" y="656"/>
                </a:lnTo>
                <a:close/>
                <a:moveTo>
                  <a:pt x="2016" y="656"/>
                </a:moveTo>
                <a:lnTo>
                  <a:pt x="1969" y="656"/>
                </a:lnTo>
                <a:lnTo>
                  <a:pt x="1969" y="606"/>
                </a:lnTo>
                <a:lnTo>
                  <a:pt x="2016" y="606"/>
                </a:lnTo>
                <a:lnTo>
                  <a:pt x="2016" y="656"/>
                </a:lnTo>
                <a:close/>
                <a:moveTo>
                  <a:pt x="1941" y="656"/>
                </a:moveTo>
                <a:lnTo>
                  <a:pt x="1893" y="656"/>
                </a:lnTo>
                <a:lnTo>
                  <a:pt x="1893" y="606"/>
                </a:lnTo>
                <a:lnTo>
                  <a:pt x="1941" y="606"/>
                </a:lnTo>
                <a:lnTo>
                  <a:pt x="1941" y="656"/>
                </a:lnTo>
                <a:close/>
                <a:moveTo>
                  <a:pt x="1865" y="656"/>
                </a:moveTo>
                <a:lnTo>
                  <a:pt x="1818" y="656"/>
                </a:lnTo>
                <a:lnTo>
                  <a:pt x="1818" y="606"/>
                </a:lnTo>
                <a:lnTo>
                  <a:pt x="1865" y="606"/>
                </a:lnTo>
                <a:lnTo>
                  <a:pt x="1865" y="656"/>
                </a:lnTo>
                <a:close/>
                <a:moveTo>
                  <a:pt x="1789" y="656"/>
                </a:moveTo>
                <a:lnTo>
                  <a:pt x="1742" y="656"/>
                </a:lnTo>
                <a:lnTo>
                  <a:pt x="1742" y="606"/>
                </a:lnTo>
                <a:lnTo>
                  <a:pt x="1789" y="606"/>
                </a:lnTo>
                <a:lnTo>
                  <a:pt x="1789" y="656"/>
                </a:lnTo>
                <a:close/>
                <a:moveTo>
                  <a:pt x="1714" y="656"/>
                </a:moveTo>
                <a:lnTo>
                  <a:pt x="1666" y="656"/>
                </a:lnTo>
                <a:lnTo>
                  <a:pt x="1666" y="606"/>
                </a:lnTo>
                <a:lnTo>
                  <a:pt x="1714" y="606"/>
                </a:lnTo>
                <a:lnTo>
                  <a:pt x="1714" y="656"/>
                </a:lnTo>
                <a:close/>
                <a:moveTo>
                  <a:pt x="1638" y="656"/>
                </a:moveTo>
                <a:lnTo>
                  <a:pt x="1591" y="656"/>
                </a:lnTo>
                <a:lnTo>
                  <a:pt x="1591" y="606"/>
                </a:lnTo>
                <a:lnTo>
                  <a:pt x="1638" y="606"/>
                </a:lnTo>
                <a:lnTo>
                  <a:pt x="1638" y="656"/>
                </a:lnTo>
                <a:close/>
                <a:moveTo>
                  <a:pt x="1108" y="656"/>
                </a:moveTo>
                <a:lnTo>
                  <a:pt x="1060" y="656"/>
                </a:lnTo>
                <a:lnTo>
                  <a:pt x="1060" y="606"/>
                </a:lnTo>
                <a:lnTo>
                  <a:pt x="1108" y="606"/>
                </a:lnTo>
                <a:lnTo>
                  <a:pt x="1108" y="656"/>
                </a:lnTo>
                <a:close/>
                <a:moveTo>
                  <a:pt x="1032" y="656"/>
                </a:moveTo>
                <a:lnTo>
                  <a:pt x="985" y="656"/>
                </a:lnTo>
                <a:lnTo>
                  <a:pt x="985" y="606"/>
                </a:lnTo>
                <a:lnTo>
                  <a:pt x="1032" y="606"/>
                </a:lnTo>
                <a:lnTo>
                  <a:pt x="1032" y="656"/>
                </a:lnTo>
                <a:close/>
                <a:moveTo>
                  <a:pt x="956" y="656"/>
                </a:moveTo>
                <a:lnTo>
                  <a:pt x="909" y="656"/>
                </a:lnTo>
                <a:lnTo>
                  <a:pt x="909" y="606"/>
                </a:lnTo>
                <a:lnTo>
                  <a:pt x="956" y="606"/>
                </a:lnTo>
                <a:lnTo>
                  <a:pt x="956" y="656"/>
                </a:lnTo>
                <a:close/>
                <a:moveTo>
                  <a:pt x="881" y="656"/>
                </a:moveTo>
                <a:lnTo>
                  <a:pt x="833" y="656"/>
                </a:lnTo>
                <a:lnTo>
                  <a:pt x="833" y="606"/>
                </a:lnTo>
                <a:lnTo>
                  <a:pt x="881" y="606"/>
                </a:lnTo>
                <a:lnTo>
                  <a:pt x="881" y="656"/>
                </a:lnTo>
                <a:close/>
                <a:moveTo>
                  <a:pt x="805" y="656"/>
                </a:moveTo>
                <a:lnTo>
                  <a:pt x="758" y="656"/>
                </a:lnTo>
                <a:lnTo>
                  <a:pt x="758" y="606"/>
                </a:lnTo>
                <a:lnTo>
                  <a:pt x="805" y="606"/>
                </a:lnTo>
                <a:lnTo>
                  <a:pt x="805" y="656"/>
                </a:lnTo>
                <a:close/>
                <a:moveTo>
                  <a:pt x="729" y="656"/>
                </a:moveTo>
                <a:lnTo>
                  <a:pt x="682" y="656"/>
                </a:lnTo>
                <a:lnTo>
                  <a:pt x="682" y="606"/>
                </a:lnTo>
                <a:lnTo>
                  <a:pt x="729" y="606"/>
                </a:lnTo>
                <a:lnTo>
                  <a:pt x="729" y="656"/>
                </a:lnTo>
                <a:close/>
                <a:moveTo>
                  <a:pt x="653" y="656"/>
                </a:moveTo>
                <a:lnTo>
                  <a:pt x="606" y="656"/>
                </a:lnTo>
                <a:lnTo>
                  <a:pt x="606" y="606"/>
                </a:lnTo>
                <a:lnTo>
                  <a:pt x="653" y="606"/>
                </a:lnTo>
                <a:lnTo>
                  <a:pt x="653" y="656"/>
                </a:lnTo>
                <a:close/>
                <a:moveTo>
                  <a:pt x="578" y="656"/>
                </a:moveTo>
                <a:lnTo>
                  <a:pt x="530" y="656"/>
                </a:lnTo>
                <a:lnTo>
                  <a:pt x="530" y="606"/>
                </a:lnTo>
                <a:lnTo>
                  <a:pt x="578" y="606"/>
                </a:lnTo>
                <a:lnTo>
                  <a:pt x="578" y="656"/>
                </a:lnTo>
                <a:close/>
                <a:moveTo>
                  <a:pt x="502" y="656"/>
                </a:moveTo>
                <a:lnTo>
                  <a:pt x="455" y="656"/>
                </a:lnTo>
                <a:lnTo>
                  <a:pt x="455" y="606"/>
                </a:lnTo>
                <a:lnTo>
                  <a:pt x="502" y="606"/>
                </a:lnTo>
                <a:lnTo>
                  <a:pt x="502" y="656"/>
                </a:lnTo>
                <a:close/>
                <a:moveTo>
                  <a:pt x="426" y="656"/>
                </a:moveTo>
                <a:lnTo>
                  <a:pt x="379" y="656"/>
                </a:lnTo>
                <a:lnTo>
                  <a:pt x="379" y="606"/>
                </a:lnTo>
                <a:lnTo>
                  <a:pt x="426" y="606"/>
                </a:lnTo>
                <a:lnTo>
                  <a:pt x="426" y="656"/>
                </a:lnTo>
                <a:close/>
                <a:moveTo>
                  <a:pt x="3155" y="578"/>
                </a:moveTo>
                <a:lnTo>
                  <a:pt x="3105" y="578"/>
                </a:lnTo>
                <a:lnTo>
                  <a:pt x="3105" y="531"/>
                </a:lnTo>
                <a:lnTo>
                  <a:pt x="3155" y="531"/>
                </a:lnTo>
                <a:lnTo>
                  <a:pt x="3155" y="578"/>
                </a:lnTo>
                <a:close/>
                <a:moveTo>
                  <a:pt x="3003" y="578"/>
                </a:moveTo>
                <a:lnTo>
                  <a:pt x="2954" y="578"/>
                </a:lnTo>
                <a:lnTo>
                  <a:pt x="2954" y="531"/>
                </a:lnTo>
                <a:lnTo>
                  <a:pt x="3003" y="531"/>
                </a:lnTo>
                <a:lnTo>
                  <a:pt x="3003" y="578"/>
                </a:lnTo>
                <a:close/>
                <a:moveTo>
                  <a:pt x="2928" y="578"/>
                </a:moveTo>
                <a:lnTo>
                  <a:pt x="2878" y="578"/>
                </a:lnTo>
                <a:lnTo>
                  <a:pt x="2878" y="531"/>
                </a:lnTo>
                <a:lnTo>
                  <a:pt x="2928" y="531"/>
                </a:lnTo>
                <a:lnTo>
                  <a:pt x="2928" y="578"/>
                </a:lnTo>
                <a:close/>
                <a:moveTo>
                  <a:pt x="2852" y="578"/>
                </a:moveTo>
                <a:lnTo>
                  <a:pt x="2802" y="578"/>
                </a:lnTo>
                <a:lnTo>
                  <a:pt x="2802" y="531"/>
                </a:lnTo>
                <a:lnTo>
                  <a:pt x="2852" y="531"/>
                </a:lnTo>
                <a:lnTo>
                  <a:pt x="2852" y="578"/>
                </a:lnTo>
                <a:close/>
                <a:moveTo>
                  <a:pt x="2776" y="578"/>
                </a:moveTo>
                <a:lnTo>
                  <a:pt x="2726" y="578"/>
                </a:lnTo>
                <a:lnTo>
                  <a:pt x="2726" y="531"/>
                </a:lnTo>
                <a:lnTo>
                  <a:pt x="2776" y="531"/>
                </a:lnTo>
                <a:lnTo>
                  <a:pt x="2776" y="578"/>
                </a:lnTo>
                <a:close/>
                <a:moveTo>
                  <a:pt x="2700" y="578"/>
                </a:moveTo>
                <a:lnTo>
                  <a:pt x="2651" y="578"/>
                </a:lnTo>
                <a:lnTo>
                  <a:pt x="2651" y="531"/>
                </a:lnTo>
                <a:lnTo>
                  <a:pt x="2700" y="531"/>
                </a:lnTo>
                <a:lnTo>
                  <a:pt x="2700" y="578"/>
                </a:lnTo>
                <a:close/>
                <a:moveTo>
                  <a:pt x="2622" y="578"/>
                </a:moveTo>
                <a:lnTo>
                  <a:pt x="2575" y="578"/>
                </a:lnTo>
                <a:lnTo>
                  <a:pt x="2575" y="531"/>
                </a:lnTo>
                <a:lnTo>
                  <a:pt x="2622" y="531"/>
                </a:lnTo>
                <a:lnTo>
                  <a:pt x="2622" y="578"/>
                </a:lnTo>
                <a:close/>
                <a:moveTo>
                  <a:pt x="2547" y="578"/>
                </a:moveTo>
                <a:lnTo>
                  <a:pt x="2499" y="578"/>
                </a:lnTo>
                <a:lnTo>
                  <a:pt x="2499" y="531"/>
                </a:lnTo>
                <a:lnTo>
                  <a:pt x="2547" y="531"/>
                </a:lnTo>
                <a:lnTo>
                  <a:pt x="2547" y="578"/>
                </a:lnTo>
                <a:close/>
                <a:moveTo>
                  <a:pt x="2471" y="578"/>
                </a:moveTo>
                <a:lnTo>
                  <a:pt x="2424" y="578"/>
                </a:lnTo>
                <a:lnTo>
                  <a:pt x="2424" y="531"/>
                </a:lnTo>
                <a:lnTo>
                  <a:pt x="2471" y="531"/>
                </a:lnTo>
                <a:lnTo>
                  <a:pt x="2471" y="578"/>
                </a:lnTo>
                <a:close/>
                <a:moveTo>
                  <a:pt x="2395" y="578"/>
                </a:moveTo>
                <a:lnTo>
                  <a:pt x="2348" y="578"/>
                </a:lnTo>
                <a:lnTo>
                  <a:pt x="2348" y="531"/>
                </a:lnTo>
                <a:lnTo>
                  <a:pt x="2395" y="531"/>
                </a:lnTo>
                <a:lnTo>
                  <a:pt x="2395" y="578"/>
                </a:lnTo>
                <a:close/>
                <a:moveTo>
                  <a:pt x="2319" y="578"/>
                </a:moveTo>
                <a:lnTo>
                  <a:pt x="2272" y="578"/>
                </a:lnTo>
                <a:lnTo>
                  <a:pt x="2272" y="531"/>
                </a:lnTo>
                <a:lnTo>
                  <a:pt x="2319" y="531"/>
                </a:lnTo>
                <a:lnTo>
                  <a:pt x="2319" y="578"/>
                </a:lnTo>
                <a:close/>
                <a:moveTo>
                  <a:pt x="2244" y="578"/>
                </a:moveTo>
                <a:lnTo>
                  <a:pt x="2196" y="578"/>
                </a:lnTo>
                <a:lnTo>
                  <a:pt x="2196" y="531"/>
                </a:lnTo>
                <a:lnTo>
                  <a:pt x="2244" y="531"/>
                </a:lnTo>
                <a:lnTo>
                  <a:pt x="2244" y="578"/>
                </a:lnTo>
                <a:close/>
                <a:moveTo>
                  <a:pt x="2168" y="578"/>
                </a:moveTo>
                <a:lnTo>
                  <a:pt x="2121" y="578"/>
                </a:lnTo>
                <a:lnTo>
                  <a:pt x="2121" y="531"/>
                </a:lnTo>
                <a:lnTo>
                  <a:pt x="2168" y="531"/>
                </a:lnTo>
                <a:lnTo>
                  <a:pt x="2168" y="578"/>
                </a:lnTo>
                <a:close/>
                <a:moveTo>
                  <a:pt x="2092" y="578"/>
                </a:moveTo>
                <a:lnTo>
                  <a:pt x="2045" y="578"/>
                </a:lnTo>
                <a:lnTo>
                  <a:pt x="2045" y="531"/>
                </a:lnTo>
                <a:lnTo>
                  <a:pt x="2092" y="531"/>
                </a:lnTo>
                <a:lnTo>
                  <a:pt x="2092" y="578"/>
                </a:lnTo>
                <a:close/>
                <a:moveTo>
                  <a:pt x="2016" y="578"/>
                </a:moveTo>
                <a:lnTo>
                  <a:pt x="1969" y="578"/>
                </a:lnTo>
                <a:lnTo>
                  <a:pt x="1969" y="531"/>
                </a:lnTo>
                <a:lnTo>
                  <a:pt x="2016" y="531"/>
                </a:lnTo>
                <a:lnTo>
                  <a:pt x="2016" y="578"/>
                </a:lnTo>
                <a:close/>
                <a:moveTo>
                  <a:pt x="1941" y="578"/>
                </a:moveTo>
                <a:lnTo>
                  <a:pt x="1893" y="578"/>
                </a:lnTo>
                <a:lnTo>
                  <a:pt x="1893" y="531"/>
                </a:lnTo>
                <a:lnTo>
                  <a:pt x="1941" y="531"/>
                </a:lnTo>
                <a:lnTo>
                  <a:pt x="1941" y="578"/>
                </a:lnTo>
                <a:close/>
                <a:moveTo>
                  <a:pt x="1865" y="578"/>
                </a:moveTo>
                <a:lnTo>
                  <a:pt x="1818" y="578"/>
                </a:lnTo>
                <a:lnTo>
                  <a:pt x="1818" y="531"/>
                </a:lnTo>
                <a:lnTo>
                  <a:pt x="1865" y="531"/>
                </a:lnTo>
                <a:lnTo>
                  <a:pt x="1865" y="578"/>
                </a:lnTo>
                <a:close/>
                <a:moveTo>
                  <a:pt x="1789" y="578"/>
                </a:moveTo>
                <a:lnTo>
                  <a:pt x="1742" y="578"/>
                </a:lnTo>
                <a:lnTo>
                  <a:pt x="1742" y="531"/>
                </a:lnTo>
                <a:lnTo>
                  <a:pt x="1789" y="531"/>
                </a:lnTo>
                <a:lnTo>
                  <a:pt x="1789" y="578"/>
                </a:lnTo>
                <a:close/>
                <a:moveTo>
                  <a:pt x="1638" y="578"/>
                </a:moveTo>
                <a:lnTo>
                  <a:pt x="1591" y="578"/>
                </a:lnTo>
                <a:lnTo>
                  <a:pt x="1591" y="531"/>
                </a:lnTo>
                <a:lnTo>
                  <a:pt x="1638" y="531"/>
                </a:lnTo>
                <a:lnTo>
                  <a:pt x="1638" y="578"/>
                </a:lnTo>
                <a:close/>
                <a:moveTo>
                  <a:pt x="1562" y="578"/>
                </a:moveTo>
                <a:lnTo>
                  <a:pt x="1515" y="578"/>
                </a:lnTo>
                <a:lnTo>
                  <a:pt x="1515" y="531"/>
                </a:lnTo>
                <a:lnTo>
                  <a:pt x="1562" y="531"/>
                </a:lnTo>
                <a:lnTo>
                  <a:pt x="1562" y="578"/>
                </a:lnTo>
                <a:close/>
                <a:moveTo>
                  <a:pt x="1032" y="578"/>
                </a:moveTo>
                <a:lnTo>
                  <a:pt x="985" y="578"/>
                </a:lnTo>
                <a:lnTo>
                  <a:pt x="985" y="531"/>
                </a:lnTo>
                <a:lnTo>
                  <a:pt x="1032" y="531"/>
                </a:lnTo>
                <a:lnTo>
                  <a:pt x="1032" y="578"/>
                </a:lnTo>
                <a:close/>
                <a:moveTo>
                  <a:pt x="956" y="578"/>
                </a:moveTo>
                <a:lnTo>
                  <a:pt x="909" y="578"/>
                </a:lnTo>
                <a:lnTo>
                  <a:pt x="909" y="531"/>
                </a:lnTo>
                <a:lnTo>
                  <a:pt x="956" y="531"/>
                </a:lnTo>
                <a:lnTo>
                  <a:pt x="956" y="578"/>
                </a:lnTo>
                <a:close/>
                <a:moveTo>
                  <a:pt x="881" y="578"/>
                </a:moveTo>
                <a:lnTo>
                  <a:pt x="833" y="578"/>
                </a:lnTo>
                <a:lnTo>
                  <a:pt x="833" y="531"/>
                </a:lnTo>
                <a:lnTo>
                  <a:pt x="881" y="531"/>
                </a:lnTo>
                <a:lnTo>
                  <a:pt x="881" y="578"/>
                </a:lnTo>
                <a:close/>
                <a:moveTo>
                  <a:pt x="805" y="578"/>
                </a:moveTo>
                <a:lnTo>
                  <a:pt x="758" y="578"/>
                </a:lnTo>
                <a:lnTo>
                  <a:pt x="758" y="531"/>
                </a:lnTo>
                <a:lnTo>
                  <a:pt x="805" y="531"/>
                </a:lnTo>
                <a:lnTo>
                  <a:pt x="805" y="578"/>
                </a:lnTo>
                <a:close/>
                <a:moveTo>
                  <a:pt x="729" y="578"/>
                </a:moveTo>
                <a:lnTo>
                  <a:pt x="682" y="578"/>
                </a:lnTo>
                <a:lnTo>
                  <a:pt x="682" y="531"/>
                </a:lnTo>
                <a:lnTo>
                  <a:pt x="729" y="531"/>
                </a:lnTo>
                <a:lnTo>
                  <a:pt x="729" y="578"/>
                </a:lnTo>
                <a:close/>
                <a:moveTo>
                  <a:pt x="653" y="578"/>
                </a:moveTo>
                <a:lnTo>
                  <a:pt x="606" y="578"/>
                </a:lnTo>
                <a:lnTo>
                  <a:pt x="606" y="531"/>
                </a:lnTo>
                <a:lnTo>
                  <a:pt x="653" y="531"/>
                </a:lnTo>
                <a:lnTo>
                  <a:pt x="653" y="578"/>
                </a:lnTo>
                <a:close/>
                <a:moveTo>
                  <a:pt x="578" y="578"/>
                </a:moveTo>
                <a:lnTo>
                  <a:pt x="530" y="578"/>
                </a:lnTo>
                <a:lnTo>
                  <a:pt x="530" y="531"/>
                </a:lnTo>
                <a:lnTo>
                  <a:pt x="578" y="531"/>
                </a:lnTo>
                <a:lnTo>
                  <a:pt x="578" y="578"/>
                </a:lnTo>
                <a:close/>
                <a:moveTo>
                  <a:pt x="502" y="578"/>
                </a:moveTo>
                <a:lnTo>
                  <a:pt x="455" y="578"/>
                </a:lnTo>
                <a:lnTo>
                  <a:pt x="455" y="531"/>
                </a:lnTo>
                <a:lnTo>
                  <a:pt x="502" y="531"/>
                </a:lnTo>
                <a:lnTo>
                  <a:pt x="502" y="578"/>
                </a:lnTo>
                <a:close/>
                <a:moveTo>
                  <a:pt x="426" y="578"/>
                </a:moveTo>
                <a:lnTo>
                  <a:pt x="379" y="578"/>
                </a:lnTo>
                <a:lnTo>
                  <a:pt x="379" y="531"/>
                </a:lnTo>
                <a:lnTo>
                  <a:pt x="426" y="531"/>
                </a:lnTo>
                <a:lnTo>
                  <a:pt x="426" y="578"/>
                </a:lnTo>
                <a:close/>
                <a:moveTo>
                  <a:pt x="351" y="578"/>
                </a:moveTo>
                <a:lnTo>
                  <a:pt x="303" y="578"/>
                </a:lnTo>
                <a:lnTo>
                  <a:pt x="303" y="531"/>
                </a:lnTo>
                <a:lnTo>
                  <a:pt x="351" y="531"/>
                </a:lnTo>
                <a:lnTo>
                  <a:pt x="351" y="578"/>
                </a:lnTo>
                <a:close/>
                <a:moveTo>
                  <a:pt x="48" y="578"/>
                </a:moveTo>
                <a:lnTo>
                  <a:pt x="0" y="578"/>
                </a:lnTo>
                <a:lnTo>
                  <a:pt x="0" y="531"/>
                </a:lnTo>
                <a:lnTo>
                  <a:pt x="48" y="531"/>
                </a:lnTo>
                <a:lnTo>
                  <a:pt x="48" y="578"/>
                </a:lnTo>
                <a:close/>
                <a:moveTo>
                  <a:pt x="3306" y="502"/>
                </a:moveTo>
                <a:lnTo>
                  <a:pt x="3257" y="502"/>
                </a:lnTo>
                <a:lnTo>
                  <a:pt x="3257" y="455"/>
                </a:lnTo>
                <a:lnTo>
                  <a:pt x="3306" y="455"/>
                </a:lnTo>
                <a:lnTo>
                  <a:pt x="3306" y="502"/>
                </a:lnTo>
                <a:close/>
                <a:moveTo>
                  <a:pt x="3230" y="502"/>
                </a:moveTo>
                <a:lnTo>
                  <a:pt x="3181" y="502"/>
                </a:lnTo>
                <a:lnTo>
                  <a:pt x="3181" y="455"/>
                </a:lnTo>
                <a:lnTo>
                  <a:pt x="3230" y="455"/>
                </a:lnTo>
                <a:lnTo>
                  <a:pt x="3230" y="502"/>
                </a:lnTo>
                <a:close/>
                <a:moveTo>
                  <a:pt x="3155" y="502"/>
                </a:moveTo>
                <a:lnTo>
                  <a:pt x="3105" y="502"/>
                </a:lnTo>
                <a:lnTo>
                  <a:pt x="3105" y="455"/>
                </a:lnTo>
                <a:lnTo>
                  <a:pt x="3155" y="455"/>
                </a:lnTo>
                <a:lnTo>
                  <a:pt x="3155" y="502"/>
                </a:lnTo>
                <a:close/>
                <a:moveTo>
                  <a:pt x="3079" y="502"/>
                </a:moveTo>
                <a:lnTo>
                  <a:pt x="3029" y="502"/>
                </a:lnTo>
                <a:lnTo>
                  <a:pt x="3029" y="455"/>
                </a:lnTo>
                <a:lnTo>
                  <a:pt x="3079" y="455"/>
                </a:lnTo>
                <a:lnTo>
                  <a:pt x="3079" y="502"/>
                </a:lnTo>
                <a:close/>
                <a:moveTo>
                  <a:pt x="3003" y="502"/>
                </a:moveTo>
                <a:lnTo>
                  <a:pt x="2954" y="502"/>
                </a:lnTo>
                <a:lnTo>
                  <a:pt x="2954" y="455"/>
                </a:lnTo>
                <a:lnTo>
                  <a:pt x="3003" y="455"/>
                </a:lnTo>
                <a:lnTo>
                  <a:pt x="3003" y="502"/>
                </a:lnTo>
                <a:close/>
                <a:moveTo>
                  <a:pt x="2928" y="502"/>
                </a:moveTo>
                <a:lnTo>
                  <a:pt x="2878" y="502"/>
                </a:lnTo>
                <a:lnTo>
                  <a:pt x="2878" y="455"/>
                </a:lnTo>
                <a:lnTo>
                  <a:pt x="2928" y="455"/>
                </a:lnTo>
                <a:lnTo>
                  <a:pt x="2928" y="502"/>
                </a:lnTo>
                <a:close/>
                <a:moveTo>
                  <a:pt x="2852" y="502"/>
                </a:moveTo>
                <a:lnTo>
                  <a:pt x="2802" y="502"/>
                </a:lnTo>
                <a:lnTo>
                  <a:pt x="2802" y="455"/>
                </a:lnTo>
                <a:lnTo>
                  <a:pt x="2852" y="455"/>
                </a:lnTo>
                <a:lnTo>
                  <a:pt x="2852" y="502"/>
                </a:lnTo>
                <a:close/>
                <a:moveTo>
                  <a:pt x="2776" y="502"/>
                </a:moveTo>
                <a:lnTo>
                  <a:pt x="2726" y="502"/>
                </a:lnTo>
                <a:lnTo>
                  <a:pt x="2726" y="455"/>
                </a:lnTo>
                <a:lnTo>
                  <a:pt x="2776" y="455"/>
                </a:lnTo>
                <a:lnTo>
                  <a:pt x="2776" y="502"/>
                </a:lnTo>
                <a:close/>
                <a:moveTo>
                  <a:pt x="2700" y="502"/>
                </a:moveTo>
                <a:lnTo>
                  <a:pt x="2651" y="502"/>
                </a:lnTo>
                <a:lnTo>
                  <a:pt x="2651" y="455"/>
                </a:lnTo>
                <a:lnTo>
                  <a:pt x="2700" y="455"/>
                </a:lnTo>
                <a:lnTo>
                  <a:pt x="2700" y="502"/>
                </a:lnTo>
                <a:close/>
                <a:moveTo>
                  <a:pt x="2622" y="502"/>
                </a:moveTo>
                <a:lnTo>
                  <a:pt x="2575" y="502"/>
                </a:lnTo>
                <a:lnTo>
                  <a:pt x="2575" y="455"/>
                </a:lnTo>
                <a:lnTo>
                  <a:pt x="2622" y="455"/>
                </a:lnTo>
                <a:lnTo>
                  <a:pt x="2622" y="502"/>
                </a:lnTo>
                <a:close/>
                <a:moveTo>
                  <a:pt x="2547" y="502"/>
                </a:moveTo>
                <a:lnTo>
                  <a:pt x="2499" y="502"/>
                </a:lnTo>
                <a:lnTo>
                  <a:pt x="2499" y="455"/>
                </a:lnTo>
                <a:lnTo>
                  <a:pt x="2547" y="455"/>
                </a:lnTo>
                <a:lnTo>
                  <a:pt x="2547" y="502"/>
                </a:lnTo>
                <a:close/>
                <a:moveTo>
                  <a:pt x="2471" y="502"/>
                </a:moveTo>
                <a:lnTo>
                  <a:pt x="2424" y="502"/>
                </a:lnTo>
                <a:lnTo>
                  <a:pt x="2424" y="455"/>
                </a:lnTo>
                <a:lnTo>
                  <a:pt x="2471" y="455"/>
                </a:lnTo>
                <a:lnTo>
                  <a:pt x="2471" y="502"/>
                </a:lnTo>
                <a:close/>
                <a:moveTo>
                  <a:pt x="2395" y="502"/>
                </a:moveTo>
                <a:lnTo>
                  <a:pt x="2348" y="502"/>
                </a:lnTo>
                <a:lnTo>
                  <a:pt x="2348" y="455"/>
                </a:lnTo>
                <a:lnTo>
                  <a:pt x="2395" y="455"/>
                </a:lnTo>
                <a:lnTo>
                  <a:pt x="2395" y="502"/>
                </a:lnTo>
                <a:close/>
                <a:moveTo>
                  <a:pt x="2319" y="502"/>
                </a:moveTo>
                <a:lnTo>
                  <a:pt x="2272" y="502"/>
                </a:lnTo>
                <a:lnTo>
                  <a:pt x="2272" y="455"/>
                </a:lnTo>
                <a:lnTo>
                  <a:pt x="2319" y="455"/>
                </a:lnTo>
                <a:lnTo>
                  <a:pt x="2319" y="502"/>
                </a:lnTo>
                <a:close/>
                <a:moveTo>
                  <a:pt x="2244" y="502"/>
                </a:moveTo>
                <a:lnTo>
                  <a:pt x="2196" y="502"/>
                </a:lnTo>
                <a:lnTo>
                  <a:pt x="2196" y="455"/>
                </a:lnTo>
                <a:lnTo>
                  <a:pt x="2244" y="455"/>
                </a:lnTo>
                <a:lnTo>
                  <a:pt x="2244" y="502"/>
                </a:lnTo>
                <a:close/>
                <a:moveTo>
                  <a:pt x="2168" y="502"/>
                </a:moveTo>
                <a:lnTo>
                  <a:pt x="2121" y="502"/>
                </a:lnTo>
                <a:lnTo>
                  <a:pt x="2121" y="455"/>
                </a:lnTo>
                <a:lnTo>
                  <a:pt x="2168" y="455"/>
                </a:lnTo>
                <a:lnTo>
                  <a:pt x="2168" y="502"/>
                </a:lnTo>
                <a:close/>
                <a:moveTo>
                  <a:pt x="2092" y="502"/>
                </a:moveTo>
                <a:lnTo>
                  <a:pt x="2045" y="502"/>
                </a:lnTo>
                <a:lnTo>
                  <a:pt x="2045" y="455"/>
                </a:lnTo>
                <a:lnTo>
                  <a:pt x="2092" y="455"/>
                </a:lnTo>
                <a:lnTo>
                  <a:pt x="2092" y="502"/>
                </a:lnTo>
                <a:close/>
                <a:moveTo>
                  <a:pt x="2016" y="502"/>
                </a:moveTo>
                <a:lnTo>
                  <a:pt x="1969" y="502"/>
                </a:lnTo>
                <a:lnTo>
                  <a:pt x="1969" y="455"/>
                </a:lnTo>
                <a:lnTo>
                  <a:pt x="2016" y="455"/>
                </a:lnTo>
                <a:lnTo>
                  <a:pt x="2016" y="502"/>
                </a:lnTo>
                <a:close/>
                <a:moveTo>
                  <a:pt x="1941" y="502"/>
                </a:moveTo>
                <a:lnTo>
                  <a:pt x="1893" y="502"/>
                </a:lnTo>
                <a:lnTo>
                  <a:pt x="1893" y="455"/>
                </a:lnTo>
                <a:lnTo>
                  <a:pt x="1941" y="455"/>
                </a:lnTo>
                <a:lnTo>
                  <a:pt x="1941" y="502"/>
                </a:lnTo>
                <a:close/>
                <a:moveTo>
                  <a:pt x="1789" y="502"/>
                </a:moveTo>
                <a:lnTo>
                  <a:pt x="1742" y="502"/>
                </a:lnTo>
                <a:lnTo>
                  <a:pt x="1742" y="455"/>
                </a:lnTo>
                <a:lnTo>
                  <a:pt x="1789" y="455"/>
                </a:lnTo>
                <a:lnTo>
                  <a:pt x="1789" y="502"/>
                </a:lnTo>
                <a:close/>
                <a:moveTo>
                  <a:pt x="1714" y="502"/>
                </a:moveTo>
                <a:lnTo>
                  <a:pt x="1666" y="502"/>
                </a:lnTo>
                <a:lnTo>
                  <a:pt x="1666" y="455"/>
                </a:lnTo>
                <a:lnTo>
                  <a:pt x="1714" y="455"/>
                </a:lnTo>
                <a:lnTo>
                  <a:pt x="1714" y="502"/>
                </a:lnTo>
                <a:close/>
                <a:moveTo>
                  <a:pt x="1562" y="502"/>
                </a:moveTo>
                <a:lnTo>
                  <a:pt x="1515" y="502"/>
                </a:lnTo>
                <a:lnTo>
                  <a:pt x="1515" y="455"/>
                </a:lnTo>
                <a:lnTo>
                  <a:pt x="1562" y="455"/>
                </a:lnTo>
                <a:lnTo>
                  <a:pt x="1562" y="502"/>
                </a:lnTo>
                <a:close/>
                <a:moveTo>
                  <a:pt x="1184" y="502"/>
                </a:moveTo>
                <a:lnTo>
                  <a:pt x="1136" y="502"/>
                </a:lnTo>
                <a:lnTo>
                  <a:pt x="1136" y="455"/>
                </a:lnTo>
                <a:lnTo>
                  <a:pt x="1184" y="455"/>
                </a:lnTo>
                <a:lnTo>
                  <a:pt x="1184" y="502"/>
                </a:lnTo>
                <a:close/>
                <a:moveTo>
                  <a:pt x="956" y="502"/>
                </a:moveTo>
                <a:lnTo>
                  <a:pt x="909" y="502"/>
                </a:lnTo>
                <a:lnTo>
                  <a:pt x="909" y="455"/>
                </a:lnTo>
                <a:lnTo>
                  <a:pt x="956" y="455"/>
                </a:lnTo>
                <a:lnTo>
                  <a:pt x="956" y="502"/>
                </a:lnTo>
                <a:close/>
                <a:moveTo>
                  <a:pt x="881" y="502"/>
                </a:moveTo>
                <a:lnTo>
                  <a:pt x="833" y="502"/>
                </a:lnTo>
                <a:lnTo>
                  <a:pt x="833" y="455"/>
                </a:lnTo>
                <a:lnTo>
                  <a:pt x="881" y="455"/>
                </a:lnTo>
                <a:lnTo>
                  <a:pt x="881" y="502"/>
                </a:lnTo>
                <a:close/>
                <a:moveTo>
                  <a:pt x="729" y="502"/>
                </a:moveTo>
                <a:lnTo>
                  <a:pt x="682" y="502"/>
                </a:lnTo>
                <a:lnTo>
                  <a:pt x="682" y="455"/>
                </a:lnTo>
                <a:lnTo>
                  <a:pt x="729" y="455"/>
                </a:lnTo>
                <a:lnTo>
                  <a:pt x="729" y="502"/>
                </a:lnTo>
                <a:close/>
                <a:moveTo>
                  <a:pt x="653" y="502"/>
                </a:moveTo>
                <a:lnTo>
                  <a:pt x="606" y="502"/>
                </a:lnTo>
                <a:lnTo>
                  <a:pt x="606" y="455"/>
                </a:lnTo>
                <a:lnTo>
                  <a:pt x="653" y="455"/>
                </a:lnTo>
                <a:lnTo>
                  <a:pt x="653" y="502"/>
                </a:lnTo>
                <a:close/>
                <a:moveTo>
                  <a:pt x="578" y="502"/>
                </a:moveTo>
                <a:lnTo>
                  <a:pt x="530" y="502"/>
                </a:lnTo>
                <a:lnTo>
                  <a:pt x="530" y="455"/>
                </a:lnTo>
                <a:lnTo>
                  <a:pt x="578" y="455"/>
                </a:lnTo>
                <a:lnTo>
                  <a:pt x="578" y="502"/>
                </a:lnTo>
                <a:close/>
                <a:moveTo>
                  <a:pt x="502" y="502"/>
                </a:moveTo>
                <a:lnTo>
                  <a:pt x="455" y="502"/>
                </a:lnTo>
                <a:lnTo>
                  <a:pt x="455" y="455"/>
                </a:lnTo>
                <a:lnTo>
                  <a:pt x="502" y="455"/>
                </a:lnTo>
                <a:lnTo>
                  <a:pt x="502" y="502"/>
                </a:lnTo>
                <a:close/>
                <a:moveTo>
                  <a:pt x="426" y="502"/>
                </a:moveTo>
                <a:lnTo>
                  <a:pt x="379" y="502"/>
                </a:lnTo>
                <a:lnTo>
                  <a:pt x="379" y="455"/>
                </a:lnTo>
                <a:lnTo>
                  <a:pt x="426" y="455"/>
                </a:lnTo>
                <a:lnTo>
                  <a:pt x="426" y="502"/>
                </a:lnTo>
                <a:close/>
                <a:moveTo>
                  <a:pt x="351" y="502"/>
                </a:moveTo>
                <a:lnTo>
                  <a:pt x="303" y="502"/>
                </a:lnTo>
                <a:lnTo>
                  <a:pt x="303" y="455"/>
                </a:lnTo>
                <a:lnTo>
                  <a:pt x="351" y="455"/>
                </a:lnTo>
                <a:lnTo>
                  <a:pt x="351" y="502"/>
                </a:lnTo>
                <a:close/>
                <a:moveTo>
                  <a:pt x="275" y="502"/>
                </a:moveTo>
                <a:lnTo>
                  <a:pt x="227" y="502"/>
                </a:lnTo>
                <a:lnTo>
                  <a:pt x="227" y="455"/>
                </a:lnTo>
                <a:lnTo>
                  <a:pt x="275" y="455"/>
                </a:lnTo>
                <a:lnTo>
                  <a:pt x="275" y="502"/>
                </a:lnTo>
                <a:close/>
                <a:moveTo>
                  <a:pt x="123" y="502"/>
                </a:moveTo>
                <a:lnTo>
                  <a:pt x="76" y="502"/>
                </a:lnTo>
                <a:lnTo>
                  <a:pt x="76" y="455"/>
                </a:lnTo>
                <a:lnTo>
                  <a:pt x="123" y="455"/>
                </a:lnTo>
                <a:lnTo>
                  <a:pt x="123" y="502"/>
                </a:lnTo>
                <a:close/>
                <a:moveTo>
                  <a:pt x="3458" y="426"/>
                </a:moveTo>
                <a:lnTo>
                  <a:pt x="3408" y="426"/>
                </a:lnTo>
                <a:lnTo>
                  <a:pt x="3408" y="379"/>
                </a:lnTo>
                <a:lnTo>
                  <a:pt x="3458" y="379"/>
                </a:lnTo>
                <a:lnTo>
                  <a:pt x="3458" y="426"/>
                </a:lnTo>
                <a:close/>
                <a:moveTo>
                  <a:pt x="3382" y="426"/>
                </a:moveTo>
                <a:lnTo>
                  <a:pt x="3332" y="426"/>
                </a:lnTo>
                <a:lnTo>
                  <a:pt x="3332" y="379"/>
                </a:lnTo>
                <a:lnTo>
                  <a:pt x="3382" y="379"/>
                </a:lnTo>
                <a:lnTo>
                  <a:pt x="3382" y="426"/>
                </a:lnTo>
                <a:close/>
                <a:moveTo>
                  <a:pt x="3306" y="426"/>
                </a:moveTo>
                <a:lnTo>
                  <a:pt x="3257" y="426"/>
                </a:lnTo>
                <a:lnTo>
                  <a:pt x="3257" y="379"/>
                </a:lnTo>
                <a:lnTo>
                  <a:pt x="3306" y="379"/>
                </a:lnTo>
                <a:lnTo>
                  <a:pt x="3306" y="426"/>
                </a:lnTo>
                <a:close/>
                <a:moveTo>
                  <a:pt x="3230" y="426"/>
                </a:moveTo>
                <a:lnTo>
                  <a:pt x="3181" y="426"/>
                </a:lnTo>
                <a:lnTo>
                  <a:pt x="3181" y="379"/>
                </a:lnTo>
                <a:lnTo>
                  <a:pt x="3230" y="379"/>
                </a:lnTo>
                <a:lnTo>
                  <a:pt x="3230" y="426"/>
                </a:lnTo>
                <a:close/>
                <a:moveTo>
                  <a:pt x="3155" y="426"/>
                </a:moveTo>
                <a:lnTo>
                  <a:pt x="3105" y="426"/>
                </a:lnTo>
                <a:lnTo>
                  <a:pt x="3105" y="379"/>
                </a:lnTo>
                <a:lnTo>
                  <a:pt x="3155" y="379"/>
                </a:lnTo>
                <a:lnTo>
                  <a:pt x="3155" y="426"/>
                </a:lnTo>
                <a:close/>
                <a:moveTo>
                  <a:pt x="3079" y="426"/>
                </a:moveTo>
                <a:lnTo>
                  <a:pt x="3029" y="426"/>
                </a:lnTo>
                <a:lnTo>
                  <a:pt x="3029" y="379"/>
                </a:lnTo>
                <a:lnTo>
                  <a:pt x="3079" y="379"/>
                </a:lnTo>
                <a:lnTo>
                  <a:pt x="3079" y="426"/>
                </a:lnTo>
                <a:close/>
                <a:moveTo>
                  <a:pt x="3003" y="426"/>
                </a:moveTo>
                <a:lnTo>
                  <a:pt x="2954" y="426"/>
                </a:lnTo>
                <a:lnTo>
                  <a:pt x="2954" y="379"/>
                </a:lnTo>
                <a:lnTo>
                  <a:pt x="3003" y="379"/>
                </a:lnTo>
                <a:lnTo>
                  <a:pt x="3003" y="426"/>
                </a:lnTo>
                <a:close/>
                <a:moveTo>
                  <a:pt x="2928" y="426"/>
                </a:moveTo>
                <a:lnTo>
                  <a:pt x="2878" y="426"/>
                </a:lnTo>
                <a:lnTo>
                  <a:pt x="2878" y="379"/>
                </a:lnTo>
                <a:lnTo>
                  <a:pt x="2928" y="379"/>
                </a:lnTo>
                <a:lnTo>
                  <a:pt x="2928" y="426"/>
                </a:lnTo>
                <a:close/>
                <a:moveTo>
                  <a:pt x="2852" y="426"/>
                </a:moveTo>
                <a:lnTo>
                  <a:pt x="2802" y="426"/>
                </a:lnTo>
                <a:lnTo>
                  <a:pt x="2802" y="379"/>
                </a:lnTo>
                <a:lnTo>
                  <a:pt x="2852" y="379"/>
                </a:lnTo>
                <a:lnTo>
                  <a:pt x="2852" y="426"/>
                </a:lnTo>
                <a:close/>
                <a:moveTo>
                  <a:pt x="2776" y="426"/>
                </a:moveTo>
                <a:lnTo>
                  <a:pt x="2726" y="426"/>
                </a:lnTo>
                <a:lnTo>
                  <a:pt x="2726" y="379"/>
                </a:lnTo>
                <a:lnTo>
                  <a:pt x="2776" y="379"/>
                </a:lnTo>
                <a:lnTo>
                  <a:pt x="2776" y="426"/>
                </a:lnTo>
                <a:close/>
                <a:moveTo>
                  <a:pt x="2700" y="426"/>
                </a:moveTo>
                <a:lnTo>
                  <a:pt x="2651" y="426"/>
                </a:lnTo>
                <a:lnTo>
                  <a:pt x="2651" y="379"/>
                </a:lnTo>
                <a:lnTo>
                  <a:pt x="2700" y="379"/>
                </a:lnTo>
                <a:lnTo>
                  <a:pt x="2700" y="426"/>
                </a:lnTo>
                <a:close/>
                <a:moveTo>
                  <a:pt x="2622" y="426"/>
                </a:moveTo>
                <a:lnTo>
                  <a:pt x="2575" y="426"/>
                </a:lnTo>
                <a:lnTo>
                  <a:pt x="2575" y="379"/>
                </a:lnTo>
                <a:lnTo>
                  <a:pt x="2622" y="379"/>
                </a:lnTo>
                <a:lnTo>
                  <a:pt x="2622" y="426"/>
                </a:lnTo>
                <a:close/>
                <a:moveTo>
                  <a:pt x="2547" y="426"/>
                </a:moveTo>
                <a:lnTo>
                  <a:pt x="2499" y="426"/>
                </a:lnTo>
                <a:lnTo>
                  <a:pt x="2499" y="379"/>
                </a:lnTo>
                <a:lnTo>
                  <a:pt x="2547" y="379"/>
                </a:lnTo>
                <a:lnTo>
                  <a:pt x="2547" y="426"/>
                </a:lnTo>
                <a:close/>
                <a:moveTo>
                  <a:pt x="2471" y="426"/>
                </a:moveTo>
                <a:lnTo>
                  <a:pt x="2424" y="426"/>
                </a:lnTo>
                <a:lnTo>
                  <a:pt x="2424" y="379"/>
                </a:lnTo>
                <a:lnTo>
                  <a:pt x="2471" y="379"/>
                </a:lnTo>
                <a:lnTo>
                  <a:pt x="2471" y="426"/>
                </a:lnTo>
                <a:close/>
                <a:moveTo>
                  <a:pt x="2395" y="426"/>
                </a:moveTo>
                <a:lnTo>
                  <a:pt x="2348" y="426"/>
                </a:lnTo>
                <a:lnTo>
                  <a:pt x="2348" y="379"/>
                </a:lnTo>
                <a:lnTo>
                  <a:pt x="2395" y="379"/>
                </a:lnTo>
                <a:lnTo>
                  <a:pt x="2395" y="426"/>
                </a:lnTo>
                <a:close/>
                <a:moveTo>
                  <a:pt x="2319" y="426"/>
                </a:moveTo>
                <a:lnTo>
                  <a:pt x="2272" y="426"/>
                </a:lnTo>
                <a:lnTo>
                  <a:pt x="2272" y="379"/>
                </a:lnTo>
                <a:lnTo>
                  <a:pt x="2319" y="379"/>
                </a:lnTo>
                <a:lnTo>
                  <a:pt x="2319" y="426"/>
                </a:lnTo>
                <a:close/>
                <a:moveTo>
                  <a:pt x="2244" y="426"/>
                </a:moveTo>
                <a:lnTo>
                  <a:pt x="2196" y="426"/>
                </a:lnTo>
                <a:lnTo>
                  <a:pt x="2196" y="379"/>
                </a:lnTo>
                <a:lnTo>
                  <a:pt x="2244" y="379"/>
                </a:lnTo>
                <a:lnTo>
                  <a:pt x="2244" y="426"/>
                </a:lnTo>
                <a:close/>
                <a:moveTo>
                  <a:pt x="2168" y="426"/>
                </a:moveTo>
                <a:lnTo>
                  <a:pt x="2121" y="426"/>
                </a:lnTo>
                <a:lnTo>
                  <a:pt x="2121" y="379"/>
                </a:lnTo>
                <a:lnTo>
                  <a:pt x="2168" y="379"/>
                </a:lnTo>
                <a:lnTo>
                  <a:pt x="2168" y="426"/>
                </a:lnTo>
                <a:close/>
                <a:moveTo>
                  <a:pt x="2092" y="426"/>
                </a:moveTo>
                <a:lnTo>
                  <a:pt x="2045" y="426"/>
                </a:lnTo>
                <a:lnTo>
                  <a:pt x="2045" y="379"/>
                </a:lnTo>
                <a:lnTo>
                  <a:pt x="2092" y="379"/>
                </a:lnTo>
                <a:lnTo>
                  <a:pt x="2092" y="426"/>
                </a:lnTo>
                <a:close/>
                <a:moveTo>
                  <a:pt x="2016" y="426"/>
                </a:moveTo>
                <a:lnTo>
                  <a:pt x="1969" y="426"/>
                </a:lnTo>
                <a:lnTo>
                  <a:pt x="1969" y="379"/>
                </a:lnTo>
                <a:lnTo>
                  <a:pt x="2016" y="379"/>
                </a:lnTo>
                <a:lnTo>
                  <a:pt x="2016" y="426"/>
                </a:lnTo>
                <a:close/>
                <a:moveTo>
                  <a:pt x="1941" y="426"/>
                </a:moveTo>
                <a:lnTo>
                  <a:pt x="1893" y="426"/>
                </a:lnTo>
                <a:lnTo>
                  <a:pt x="1893" y="379"/>
                </a:lnTo>
                <a:lnTo>
                  <a:pt x="1941" y="379"/>
                </a:lnTo>
                <a:lnTo>
                  <a:pt x="1941" y="426"/>
                </a:lnTo>
                <a:close/>
                <a:moveTo>
                  <a:pt x="1865" y="426"/>
                </a:moveTo>
                <a:lnTo>
                  <a:pt x="1818" y="426"/>
                </a:lnTo>
                <a:lnTo>
                  <a:pt x="1818" y="379"/>
                </a:lnTo>
                <a:lnTo>
                  <a:pt x="1865" y="379"/>
                </a:lnTo>
                <a:lnTo>
                  <a:pt x="1865" y="426"/>
                </a:lnTo>
                <a:close/>
                <a:moveTo>
                  <a:pt x="1789" y="426"/>
                </a:moveTo>
                <a:lnTo>
                  <a:pt x="1742" y="426"/>
                </a:lnTo>
                <a:lnTo>
                  <a:pt x="1742" y="379"/>
                </a:lnTo>
                <a:lnTo>
                  <a:pt x="1789" y="379"/>
                </a:lnTo>
                <a:lnTo>
                  <a:pt x="1789" y="426"/>
                </a:lnTo>
                <a:close/>
                <a:moveTo>
                  <a:pt x="1486" y="426"/>
                </a:moveTo>
                <a:lnTo>
                  <a:pt x="1439" y="426"/>
                </a:lnTo>
                <a:lnTo>
                  <a:pt x="1439" y="379"/>
                </a:lnTo>
                <a:lnTo>
                  <a:pt x="1486" y="379"/>
                </a:lnTo>
                <a:lnTo>
                  <a:pt x="1486" y="426"/>
                </a:lnTo>
                <a:close/>
                <a:moveTo>
                  <a:pt x="1411" y="426"/>
                </a:moveTo>
                <a:lnTo>
                  <a:pt x="1363" y="426"/>
                </a:lnTo>
                <a:lnTo>
                  <a:pt x="1363" y="379"/>
                </a:lnTo>
                <a:lnTo>
                  <a:pt x="1411" y="379"/>
                </a:lnTo>
                <a:lnTo>
                  <a:pt x="1411" y="426"/>
                </a:lnTo>
                <a:close/>
                <a:moveTo>
                  <a:pt x="1259" y="426"/>
                </a:moveTo>
                <a:lnTo>
                  <a:pt x="1212" y="426"/>
                </a:lnTo>
                <a:lnTo>
                  <a:pt x="1212" y="379"/>
                </a:lnTo>
                <a:lnTo>
                  <a:pt x="1259" y="379"/>
                </a:lnTo>
                <a:lnTo>
                  <a:pt x="1259" y="426"/>
                </a:lnTo>
                <a:close/>
                <a:moveTo>
                  <a:pt x="1184" y="426"/>
                </a:moveTo>
                <a:lnTo>
                  <a:pt x="1136" y="426"/>
                </a:lnTo>
                <a:lnTo>
                  <a:pt x="1136" y="379"/>
                </a:lnTo>
                <a:lnTo>
                  <a:pt x="1184" y="379"/>
                </a:lnTo>
                <a:lnTo>
                  <a:pt x="1184" y="426"/>
                </a:lnTo>
                <a:close/>
                <a:moveTo>
                  <a:pt x="956" y="426"/>
                </a:moveTo>
                <a:lnTo>
                  <a:pt x="909" y="426"/>
                </a:lnTo>
                <a:lnTo>
                  <a:pt x="909" y="379"/>
                </a:lnTo>
                <a:lnTo>
                  <a:pt x="956" y="379"/>
                </a:lnTo>
                <a:lnTo>
                  <a:pt x="956" y="426"/>
                </a:lnTo>
                <a:close/>
                <a:moveTo>
                  <a:pt x="881" y="426"/>
                </a:moveTo>
                <a:lnTo>
                  <a:pt x="833" y="426"/>
                </a:lnTo>
                <a:lnTo>
                  <a:pt x="833" y="379"/>
                </a:lnTo>
                <a:lnTo>
                  <a:pt x="881" y="379"/>
                </a:lnTo>
                <a:lnTo>
                  <a:pt x="881" y="426"/>
                </a:lnTo>
                <a:close/>
                <a:moveTo>
                  <a:pt x="805" y="426"/>
                </a:moveTo>
                <a:lnTo>
                  <a:pt x="758" y="426"/>
                </a:lnTo>
                <a:lnTo>
                  <a:pt x="758" y="379"/>
                </a:lnTo>
                <a:lnTo>
                  <a:pt x="805" y="379"/>
                </a:lnTo>
                <a:lnTo>
                  <a:pt x="805" y="426"/>
                </a:lnTo>
                <a:close/>
                <a:moveTo>
                  <a:pt x="729" y="426"/>
                </a:moveTo>
                <a:lnTo>
                  <a:pt x="682" y="426"/>
                </a:lnTo>
                <a:lnTo>
                  <a:pt x="682" y="379"/>
                </a:lnTo>
                <a:lnTo>
                  <a:pt x="729" y="379"/>
                </a:lnTo>
                <a:lnTo>
                  <a:pt x="729" y="426"/>
                </a:lnTo>
                <a:close/>
                <a:moveTo>
                  <a:pt x="653" y="426"/>
                </a:moveTo>
                <a:lnTo>
                  <a:pt x="606" y="426"/>
                </a:lnTo>
                <a:lnTo>
                  <a:pt x="606" y="379"/>
                </a:lnTo>
                <a:lnTo>
                  <a:pt x="653" y="379"/>
                </a:lnTo>
                <a:lnTo>
                  <a:pt x="653" y="426"/>
                </a:lnTo>
                <a:close/>
                <a:moveTo>
                  <a:pt x="578" y="426"/>
                </a:moveTo>
                <a:lnTo>
                  <a:pt x="530" y="426"/>
                </a:lnTo>
                <a:lnTo>
                  <a:pt x="530" y="379"/>
                </a:lnTo>
                <a:lnTo>
                  <a:pt x="578" y="379"/>
                </a:lnTo>
                <a:lnTo>
                  <a:pt x="578" y="426"/>
                </a:lnTo>
                <a:close/>
                <a:moveTo>
                  <a:pt x="502" y="426"/>
                </a:moveTo>
                <a:lnTo>
                  <a:pt x="455" y="426"/>
                </a:lnTo>
                <a:lnTo>
                  <a:pt x="455" y="379"/>
                </a:lnTo>
                <a:lnTo>
                  <a:pt x="502" y="379"/>
                </a:lnTo>
                <a:lnTo>
                  <a:pt x="502" y="426"/>
                </a:lnTo>
                <a:close/>
                <a:moveTo>
                  <a:pt x="426" y="426"/>
                </a:moveTo>
                <a:lnTo>
                  <a:pt x="379" y="426"/>
                </a:lnTo>
                <a:lnTo>
                  <a:pt x="379" y="379"/>
                </a:lnTo>
                <a:lnTo>
                  <a:pt x="426" y="379"/>
                </a:lnTo>
                <a:lnTo>
                  <a:pt x="426" y="426"/>
                </a:lnTo>
                <a:close/>
                <a:moveTo>
                  <a:pt x="351" y="426"/>
                </a:moveTo>
                <a:lnTo>
                  <a:pt x="303" y="426"/>
                </a:lnTo>
                <a:lnTo>
                  <a:pt x="303" y="379"/>
                </a:lnTo>
                <a:lnTo>
                  <a:pt x="351" y="379"/>
                </a:lnTo>
                <a:lnTo>
                  <a:pt x="351" y="426"/>
                </a:lnTo>
                <a:close/>
                <a:moveTo>
                  <a:pt x="275" y="426"/>
                </a:moveTo>
                <a:lnTo>
                  <a:pt x="227" y="426"/>
                </a:lnTo>
                <a:lnTo>
                  <a:pt x="227" y="379"/>
                </a:lnTo>
                <a:lnTo>
                  <a:pt x="275" y="379"/>
                </a:lnTo>
                <a:lnTo>
                  <a:pt x="275" y="426"/>
                </a:lnTo>
                <a:close/>
                <a:moveTo>
                  <a:pt x="199" y="426"/>
                </a:moveTo>
                <a:lnTo>
                  <a:pt x="152" y="426"/>
                </a:lnTo>
                <a:lnTo>
                  <a:pt x="152" y="379"/>
                </a:lnTo>
                <a:lnTo>
                  <a:pt x="199" y="379"/>
                </a:lnTo>
                <a:lnTo>
                  <a:pt x="199" y="426"/>
                </a:lnTo>
                <a:close/>
                <a:moveTo>
                  <a:pt x="123" y="426"/>
                </a:moveTo>
                <a:lnTo>
                  <a:pt x="76" y="426"/>
                </a:lnTo>
                <a:lnTo>
                  <a:pt x="76" y="379"/>
                </a:lnTo>
                <a:lnTo>
                  <a:pt x="123" y="379"/>
                </a:lnTo>
                <a:lnTo>
                  <a:pt x="123" y="426"/>
                </a:lnTo>
                <a:close/>
                <a:moveTo>
                  <a:pt x="48" y="426"/>
                </a:moveTo>
                <a:lnTo>
                  <a:pt x="0" y="426"/>
                </a:lnTo>
                <a:lnTo>
                  <a:pt x="0" y="379"/>
                </a:lnTo>
                <a:lnTo>
                  <a:pt x="48" y="379"/>
                </a:lnTo>
                <a:lnTo>
                  <a:pt x="48" y="426"/>
                </a:lnTo>
                <a:close/>
                <a:moveTo>
                  <a:pt x="3382" y="351"/>
                </a:moveTo>
                <a:lnTo>
                  <a:pt x="3332" y="351"/>
                </a:lnTo>
                <a:lnTo>
                  <a:pt x="3332" y="303"/>
                </a:lnTo>
                <a:lnTo>
                  <a:pt x="3382" y="303"/>
                </a:lnTo>
                <a:lnTo>
                  <a:pt x="3382" y="351"/>
                </a:lnTo>
                <a:close/>
                <a:moveTo>
                  <a:pt x="3306" y="351"/>
                </a:moveTo>
                <a:lnTo>
                  <a:pt x="3257" y="351"/>
                </a:lnTo>
                <a:lnTo>
                  <a:pt x="3257" y="303"/>
                </a:lnTo>
                <a:lnTo>
                  <a:pt x="3306" y="303"/>
                </a:lnTo>
                <a:lnTo>
                  <a:pt x="3306" y="351"/>
                </a:lnTo>
                <a:close/>
                <a:moveTo>
                  <a:pt x="3230" y="351"/>
                </a:moveTo>
                <a:lnTo>
                  <a:pt x="3181" y="351"/>
                </a:lnTo>
                <a:lnTo>
                  <a:pt x="3181" y="303"/>
                </a:lnTo>
                <a:lnTo>
                  <a:pt x="3230" y="303"/>
                </a:lnTo>
                <a:lnTo>
                  <a:pt x="3230" y="351"/>
                </a:lnTo>
                <a:close/>
                <a:moveTo>
                  <a:pt x="3155" y="351"/>
                </a:moveTo>
                <a:lnTo>
                  <a:pt x="3105" y="351"/>
                </a:lnTo>
                <a:lnTo>
                  <a:pt x="3105" y="303"/>
                </a:lnTo>
                <a:lnTo>
                  <a:pt x="3155" y="303"/>
                </a:lnTo>
                <a:lnTo>
                  <a:pt x="3155" y="351"/>
                </a:lnTo>
                <a:close/>
                <a:moveTo>
                  <a:pt x="3079" y="351"/>
                </a:moveTo>
                <a:lnTo>
                  <a:pt x="3029" y="351"/>
                </a:lnTo>
                <a:lnTo>
                  <a:pt x="3029" y="303"/>
                </a:lnTo>
                <a:lnTo>
                  <a:pt x="3079" y="303"/>
                </a:lnTo>
                <a:lnTo>
                  <a:pt x="3079" y="351"/>
                </a:lnTo>
                <a:close/>
                <a:moveTo>
                  <a:pt x="3003" y="351"/>
                </a:moveTo>
                <a:lnTo>
                  <a:pt x="2954" y="351"/>
                </a:lnTo>
                <a:lnTo>
                  <a:pt x="2954" y="303"/>
                </a:lnTo>
                <a:lnTo>
                  <a:pt x="3003" y="303"/>
                </a:lnTo>
                <a:lnTo>
                  <a:pt x="3003" y="351"/>
                </a:lnTo>
                <a:close/>
                <a:moveTo>
                  <a:pt x="2928" y="351"/>
                </a:moveTo>
                <a:lnTo>
                  <a:pt x="2878" y="351"/>
                </a:lnTo>
                <a:lnTo>
                  <a:pt x="2878" y="303"/>
                </a:lnTo>
                <a:lnTo>
                  <a:pt x="2928" y="303"/>
                </a:lnTo>
                <a:lnTo>
                  <a:pt x="2928" y="351"/>
                </a:lnTo>
                <a:close/>
                <a:moveTo>
                  <a:pt x="2852" y="351"/>
                </a:moveTo>
                <a:lnTo>
                  <a:pt x="2802" y="351"/>
                </a:lnTo>
                <a:lnTo>
                  <a:pt x="2802" y="303"/>
                </a:lnTo>
                <a:lnTo>
                  <a:pt x="2852" y="303"/>
                </a:lnTo>
                <a:lnTo>
                  <a:pt x="2852" y="351"/>
                </a:lnTo>
                <a:close/>
                <a:moveTo>
                  <a:pt x="2776" y="351"/>
                </a:moveTo>
                <a:lnTo>
                  <a:pt x="2726" y="351"/>
                </a:lnTo>
                <a:lnTo>
                  <a:pt x="2726" y="303"/>
                </a:lnTo>
                <a:lnTo>
                  <a:pt x="2776" y="303"/>
                </a:lnTo>
                <a:lnTo>
                  <a:pt x="2776" y="351"/>
                </a:lnTo>
                <a:close/>
                <a:moveTo>
                  <a:pt x="2700" y="351"/>
                </a:moveTo>
                <a:lnTo>
                  <a:pt x="2651" y="351"/>
                </a:lnTo>
                <a:lnTo>
                  <a:pt x="2651" y="303"/>
                </a:lnTo>
                <a:lnTo>
                  <a:pt x="2700" y="303"/>
                </a:lnTo>
                <a:lnTo>
                  <a:pt x="2700" y="351"/>
                </a:lnTo>
                <a:close/>
                <a:moveTo>
                  <a:pt x="2622" y="351"/>
                </a:moveTo>
                <a:lnTo>
                  <a:pt x="2575" y="351"/>
                </a:lnTo>
                <a:lnTo>
                  <a:pt x="2575" y="303"/>
                </a:lnTo>
                <a:lnTo>
                  <a:pt x="2622" y="303"/>
                </a:lnTo>
                <a:lnTo>
                  <a:pt x="2622" y="351"/>
                </a:lnTo>
                <a:close/>
                <a:moveTo>
                  <a:pt x="2547" y="351"/>
                </a:moveTo>
                <a:lnTo>
                  <a:pt x="2499" y="351"/>
                </a:lnTo>
                <a:lnTo>
                  <a:pt x="2499" y="303"/>
                </a:lnTo>
                <a:lnTo>
                  <a:pt x="2547" y="303"/>
                </a:lnTo>
                <a:lnTo>
                  <a:pt x="2547" y="351"/>
                </a:lnTo>
                <a:close/>
                <a:moveTo>
                  <a:pt x="2471" y="351"/>
                </a:moveTo>
                <a:lnTo>
                  <a:pt x="2424" y="351"/>
                </a:lnTo>
                <a:lnTo>
                  <a:pt x="2424" y="303"/>
                </a:lnTo>
                <a:lnTo>
                  <a:pt x="2471" y="303"/>
                </a:lnTo>
                <a:lnTo>
                  <a:pt x="2471" y="351"/>
                </a:lnTo>
                <a:close/>
                <a:moveTo>
                  <a:pt x="2395" y="351"/>
                </a:moveTo>
                <a:lnTo>
                  <a:pt x="2348" y="351"/>
                </a:lnTo>
                <a:lnTo>
                  <a:pt x="2348" y="303"/>
                </a:lnTo>
                <a:lnTo>
                  <a:pt x="2395" y="303"/>
                </a:lnTo>
                <a:lnTo>
                  <a:pt x="2395" y="351"/>
                </a:lnTo>
                <a:close/>
                <a:moveTo>
                  <a:pt x="2319" y="351"/>
                </a:moveTo>
                <a:lnTo>
                  <a:pt x="2272" y="351"/>
                </a:lnTo>
                <a:lnTo>
                  <a:pt x="2272" y="303"/>
                </a:lnTo>
                <a:lnTo>
                  <a:pt x="2319" y="303"/>
                </a:lnTo>
                <a:lnTo>
                  <a:pt x="2319" y="351"/>
                </a:lnTo>
                <a:close/>
                <a:moveTo>
                  <a:pt x="2244" y="351"/>
                </a:moveTo>
                <a:lnTo>
                  <a:pt x="2196" y="351"/>
                </a:lnTo>
                <a:lnTo>
                  <a:pt x="2196" y="303"/>
                </a:lnTo>
                <a:lnTo>
                  <a:pt x="2244" y="303"/>
                </a:lnTo>
                <a:lnTo>
                  <a:pt x="2244" y="351"/>
                </a:lnTo>
                <a:close/>
                <a:moveTo>
                  <a:pt x="2168" y="351"/>
                </a:moveTo>
                <a:lnTo>
                  <a:pt x="2121" y="351"/>
                </a:lnTo>
                <a:lnTo>
                  <a:pt x="2121" y="303"/>
                </a:lnTo>
                <a:lnTo>
                  <a:pt x="2168" y="303"/>
                </a:lnTo>
                <a:lnTo>
                  <a:pt x="2168" y="351"/>
                </a:lnTo>
                <a:close/>
                <a:moveTo>
                  <a:pt x="2016" y="351"/>
                </a:moveTo>
                <a:lnTo>
                  <a:pt x="1969" y="351"/>
                </a:lnTo>
                <a:lnTo>
                  <a:pt x="1969" y="303"/>
                </a:lnTo>
                <a:lnTo>
                  <a:pt x="2016" y="303"/>
                </a:lnTo>
                <a:lnTo>
                  <a:pt x="2016" y="351"/>
                </a:lnTo>
                <a:close/>
                <a:moveTo>
                  <a:pt x="1941" y="351"/>
                </a:moveTo>
                <a:lnTo>
                  <a:pt x="1893" y="351"/>
                </a:lnTo>
                <a:lnTo>
                  <a:pt x="1893" y="303"/>
                </a:lnTo>
                <a:lnTo>
                  <a:pt x="1941" y="303"/>
                </a:lnTo>
                <a:lnTo>
                  <a:pt x="1941" y="351"/>
                </a:lnTo>
                <a:close/>
                <a:moveTo>
                  <a:pt x="1865" y="351"/>
                </a:moveTo>
                <a:lnTo>
                  <a:pt x="1818" y="351"/>
                </a:lnTo>
                <a:lnTo>
                  <a:pt x="1818" y="303"/>
                </a:lnTo>
                <a:lnTo>
                  <a:pt x="1865" y="303"/>
                </a:lnTo>
                <a:lnTo>
                  <a:pt x="1865" y="351"/>
                </a:lnTo>
                <a:close/>
                <a:moveTo>
                  <a:pt x="1335" y="351"/>
                </a:moveTo>
                <a:lnTo>
                  <a:pt x="1288" y="351"/>
                </a:lnTo>
                <a:lnTo>
                  <a:pt x="1288" y="303"/>
                </a:lnTo>
                <a:lnTo>
                  <a:pt x="1335" y="303"/>
                </a:lnTo>
                <a:lnTo>
                  <a:pt x="1335" y="351"/>
                </a:lnTo>
                <a:close/>
                <a:moveTo>
                  <a:pt x="1259" y="351"/>
                </a:moveTo>
                <a:lnTo>
                  <a:pt x="1212" y="351"/>
                </a:lnTo>
                <a:lnTo>
                  <a:pt x="1212" y="303"/>
                </a:lnTo>
                <a:lnTo>
                  <a:pt x="1259" y="303"/>
                </a:lnTo>
                <a:lnTo>
                  <a:pt x="1259" y="351"/>
                </a:lnTo>
                <a:close/>
                <a:moveTo>
                  <a:pt x="1184" y="351"/>
                </a:moveTo>
                <a:lnTo>
                  <a:pt x="1136" y="351"/>
                </a:lnTo>
                <a:lnTo>
                  <a:pt x="1136" y="303"/>
                </a:lnTo>
                <a:lnTo>
                  <a:pt x="1184" y="303"/>
                </a:lnTo>
                <a:lnTo>
                  <a:pt x="1184" y="351"/>
                </a:lnTo>
                <a:close/>
                <a:moveTo>
                  <a:pt x="1032" y="351"/>
                </a:moveTo>
                <a:lnTo>
                  <a:pt x="985" y="351"/>
                </a:lnTo>
                <a:lnTo>
                  <a:pt x="985" y="303"/>
                </a:lnTo>
                <a:lnTo>
                  <a:pt x="1032" y="303"/>
                </a:lnTo>
                <a:lnTo>
                  <a:pt x="1032" y="351"/>
                </a:lnTo>
                <a:close/>
                <a:moveTo>
                  <a:pt x="956" y="351"/>
                </a:moveTo>
                <a:lnTo>
                  <a:pt x="909" y="351"/>
                </a:lnTo>
                <a:lnTo>
                  <a:pt x="909" y="303"/>
                </a:lnTo>
                <a:lnTo>
                  <a:pt x="956" y="303"/>
                </a:lnTo>
                <a:lnTo>
                  <a:pt x="956" y="351"/>
                </a:lnTo>
                <a:close/>
                <a:moveTo>
                  <a:pt x="805" y="351"/>
                </a:moveTo>
                <a:lnTo>
                  <a:pt x="758" y="351"/>
                </a:lnTo>
                <a:lnTo>
                  <a:pt x="758" y="303"/>
                </a:lnTo>
                <a:lnTo>
                  <a:pt x="805" y="303"/>
                </a:lnTo>
                <a:lnTo>
                  <a:pt x="805" y="351"/>
                </a:lnTo>
                <a:close/>
                <a:moveTo>
                  <a:pt x="729" y="351"/>
                </a:moveTo>
                <a:lnTo>
                  <a:pt x="682" y="351"/>
                </a:lnTo>
                <a:lnTo>
                  <a:pt x="682" y="303"/>
                </a:lnTo>
                <a:lnTo>
                  <a:pt x="729" y="303"/>
                </a:lnTo>
                <a:lnTo>
                  <a:pt x="729" y="351"/>
                </a:lnTo>
                <a:close/>
                <a:moveTo>
                  <a:pt x="653" y="351"/>
                </a:moveTo>
                <a:lnTo>
                  <a:pt x="606" y="351"/>
                </a:lnTo>
                <a:lnTo>
                  <a:pt x="606" y="303"/>
                </a:lnTo>
                <a:lnTo>
                  <a:pt x="653" y="303"/>
                </a:lnTo>
                <a:lnTo>
                  <a:pt x="653" y="351"/>
                </a:lnTo>
                <a:close/>
                <a:moveTo>
                  <a:pt x="578" y="351"/>
                </a:moveTo>
                <a:lnTo>
                  <a:pt x="530" y="351"/>
                </a:lnTo>
                <a:lnTo>
                  <a:pt x="530" y="303"/>
                </a:lnTo>
                <a:lnTo>
                  <a:pt x="578" y="303"/>
                </a:lnTo>
                <a:lnTo>
                  <a:pt x="578" y="351"/>
                </a:lnTo>
                <a:close/>
                <a:moveTo>
                  <a:pt x="502" y="351"/>
                </a:moveTo>
                <a:lnTo>
                  <a:pt x="455" y="351"/>
                </a:lnTo>
                <a:lnTo>
                  <a:pt x="455" y="303"/>
                </a:lnTo>
                <a:lnTo>
                  <a:pt x="502" y="303"/>
                </a:lnTo>
                <a:lnTo>
                  <a:pt x="502" y="351"/>
                </a:lnTo>
                <a:close/>
                <a:moveTo>
                  <a:pt x="426" y="351"/>
                </a:moveTo>
                <a:lnTo>
                  <a:pt x="379" y="351"/>
                </a:lnTo>
                <a:lnTo>
                  <a:pt x="379" y="303"/>
                </a:lnTo>
                <a:lnTo>
                  <a:pt x="426" y="303"/>
                </a:lnTo>
                <a:lnTo>
                  <a:pt x="426" y="351"/>
                </a:lnTo>
                <a:close/>
                <a:moveTo>
                  <a:pt x="351" y="351"/>
                </a:moveTo>
                <a:lnTo>
                  <a:pt x="303" y="351"/>
                </a:lnTo>
                <a:lnTo>
                  <a:pt x="303" y="303"/>
                </a:lnTo>
                <a:lnTo>
                  <a:pt x="351" y="303"/>
                </a:lnTo>
                <a:lnTo>
                  <a:pt x="351" y="351"/>
                </a:lnTo>
                <a:close/>
                <a:moveTo>
                  <a:pt x="275" y="351"/>
                </a:moveTo>
                <a:lnTo>
                  <a:pt x="227" y="351"/>
                </a:lnTo>
                <a:lnTo>
                  <a:pt x="227" y="303"/>
                </a:lnTo>
                <a:lnTo>
                  <a:pt x="275" y="303"/>
                </a:lnTo>
                <a:lnTo>
                  <a:pt x="275" y="351"/>
                </a:lnTo>
                <a:close/>
                <a:moveTo>
                  <a:pt x="199" y="351"/>
                </a:moveTo>
                <a:lnTo>
                  <a:pt x="152" y="351"/>
                </a:lnTo>
                <a:lnTo>
                  <a:pt x="152" y="303"/>
                </a:lnTo>
                <a:lnTo>
                  <a:pt x="199" y="303"/>
                </a:lnTo>
                <a:lnTo>
                  <a:pt x="199" y="351"/>
                </a:lnTo>
                <a:close/>
                <a:moveTo>
                  <a:pt x="123" y="351"/>
                </a:moveTo>
                <a:lnTo>
                  <a:pt x="76" y="351"/>
                </a:lnTo>
                <a:lnTo>
                  <a:pt x="76" y="303"/>
                </a:lnTo>
                <a:lnTo>
                  <a:pt x="123" y="303"/>
                </a:lnTo>
                <a:lnTo>
                  <a:pt x="123" y="351"/>
                </a:lnTo>
                <a:close/>
                <a:moveTo>
                  <a:pt x="48" y="351"/>
                </a:moveTo>
                <a:lnTo>
                  <a:pt x="0" y="351"/>
                </a:lnTo>
                <a:lnTo>
                  <a:pt x="0" y="303"/>
                </a:lnTo>
                <a:lnTo>
                  <a:pt x="48" y="303"/>
                </a:lnTo>
                <a:lnTo>
                  <a:pt x="48" y="351"/>
                </a:lnTo>
                <a:close/>
                <a:moveTo>
                  <a:pt x="3079" y="275"/>
                </a:moveTo>
                <a:lnTo>
                  <a:pt x="3029" y="275"/>
                </a:lnTo>
                <a:lnTo>
                  <a:pt x="3029" y="228"/>
                </a:lnTo>
                <a:lnTo>
                  <a:pt x="3079" y="228"/>
                </a:lnTo>
                <a:lnTo>
                  <a:pt x="3079" y="275"/>
                </a:lnTo>
                <a:close/>
                <a:moveTo>
                  <a:pt x="3003" y="275"/>
                </a:moveTo>
                <a:lnTo>
                  <a:pt x="2954" y="275"/>
                </a:lnTo>
                <a:lnTo>
                  <a:pt x="2954" y="228"/>
                </a:lnTo>
                <a:lnTo>
                  <a:pt x="3003" y="228"/>
                </a:lnTo>
                <a:lnTo>
                  <a:pt x="3003" y="275"/>
                </a:lnTo>
                <a:close/>
                <a:moveTo>
                  <a:pt x="2852" y="275"/>
                </a:moveTo>
                <a:lnTo>
                  <a:pt x="2802" y="275"/>
                </a:lnTo>
                <a:lnTo>
                  <a:pt x="2802" y="228"/>
                </a:lnTo>
                <a:lnTo>
                  <a:pt x="2852" y="228"/>
                </a:lnTo>
                <a:lnTo>
                  <a:pt x="2852" y="275"/>
                </a:lnTo>
                <a:close/>
                <a:moveTo>
                  <a:pt x="2776" y="275"/>
                </a:moveTo>
                <a:lnTo>
                  <a:pt x="2726" y="275"/>
                </a:lnTo>
                <a:lnTo>
                  <a:pt x="2726" y="228"/>
                </a:lnTo>
                <a:lnTo>
                  <a:pt x="2776" y="228"/>
                </a:lnTo>
                <a:lnTo>
                  <a:pt x="2776" y="275"/>
                </a:lnTo>
                <a:close/>
                <a:moveTo>
                  <a:pt x="2700" y="275"/>
                </a:moveTo>
                <a:lnTo>
                  <a:pt x="2651" y="275"/>
                </a:lnTo>
                <a:lnTo>
                  <a:pt x="2651" y="228"/>
                </a:lnTo>
                <a:lnTo>
                  <a:pt x="2700" y="228"/>
                </a:lnTo>
                <a:lnTo>
                  <a:pt x="2700" y="275"/>
                </a:lnTo>
                <a:close/>
                <a:moveTo>
                  <a:pt x="2622" y="275"/>
                </a:moveTo>
                <a:lnTo>
                  <a:pt x="2575" y="275"/>
                </a:lnTo>
                <a:lnTo>
                  <a:pt x="2575" y="228"/>
                </a:lnTo>
                <a:lnTo>
                  <a:pt x="2622" y="228"/>
                </a:lnTo>
                <a:lnTo>
                  <a:pt x="2622" y="275"/>
                </a:lnTo>
                <a:close/>
                <a:moveTo>
                  <a:pt x="2547" y="275"/>
                </a:moveTo>
                <a:lnTo>
                  <a:pt x="2499" y="275"/>
                </a:lnTo>
                <a:lnTo>
                  <a:pt x="2499" y="228"/>
                </a:lnTo>
                <a:lnTo>
                  <a:pt x="2547" y="228"/>
                </a:lnTo>
                <a:lnTo>
                  <a:pt x="2547" y="275"/>
                </a:lnTo>
                <a:close/>
                <a:moveTo>
                  <a:pt x="2471" y="275"/>
                </a:moveTo>
                <a:lnTo>
                  <a:pt x="2424" y="275"/>
                </a:lnTo>
                <a:lnTo>
                  <a:pt x="2424" y="228"/>
                </a:lnTo>
                <a:lnTo>
                  <a:pt x="2471" y="228"/>
                </a:lnTo>
                <a:lnTo>
                  <a:pt x="2471" y="275"/>
                </a:lnTo>
                <a:close/>
                <a:moveTo>
                  <a:pt x="2395" y="275"/>
                </a:moveTo>
                <a:lnTo>
                  <a:pt x="2348" y="275"/>
                </a:lnTo>
                <a:lnTo>
                  <a:pt x="2348" y="228"/>
                </a:lnTo>
                <a:lnTo>
                  <a:pt x="2395" y="228"/>
                </a:lnTo>
                <a:lnTo>
                  <a:pt x="2395" y="275"/>
                </a:lnTo>
                <a:close/>
                <a:moveTo>
                  <a:pt x="2319" y="275"/>
                </a:moveTo>
                <a:lnTo>
                  <a:pt x="2272" y="275"/>
                </a:lnTo>
                <a:lnTo>
                  <a:pt x="2272" y="228"/>
                </a:lnTo>
                <a:lnTo>
                  <a:pt x="2319" y="228"/>
                </a:lnTo>
                <a:lnTo>
                  <a:pt x="2319" y="275"/>
                </a:lnTo>
                <a:close/>
                <a:moveTo>
                  <a:pt x="2168" y="275"/>
                </a:moveTo>
                <a:lnTo>
                  <a:pt x="2121" y="275"/>
                </a:lnTo>
                <a:lnTo>
                  <a:pt x="2121" y="228"/>
                </a:lnTo>
                <a:lnTo>
                  <a:pt x="2168" y="228"/>
                </a:lnTo>
                <a:lnTo>
                  <a:pt x="2168" y="275"/>
                </a:lnTo>
                <a:close/>
                <a:moveTo>
                  <a:pt x="1411" y="275"/>
                </a:moveTo>
                <a:lnTo>
                  <a:pt x="1363" y="275"/>
                </a:lnTo>
                <a:lnTo>
                  <a:pt x="1363" y="228"/>
                </a:lnTo>
                <a:lnTo>
                  <a:pt x="1411" y="228"/>
                </a:lnTo>
                <a:lnTo>
                  <a:pt x="1411" y="275"/>
                </a:lnTo>
                <a:close/>
                <a:moveTo>
                  <a:pt x="1335" y="275"/>
                </a:moveTo>
                <a:lnTo>
                  <a:pt x="1288" y="275"/>
                </a:lnTo>
                <a:lnTo>
                  <a:pt x="1288" y="228"/>
                </a:lnTo>
                <a:lnTo>
                  <a:pt x="1335" y="228"/>
                </a:lnTo>
                <a:lnTo>
                  <a:pt x="1335" y="275"/>
                </a:lnTo>
                <a:close/>
                <a:moveTo>
                  <a:pt x="1259" y="275"/>
                </a:moveTo>
                <a:lnTo>
                  <a:pt x="1212" y="275"/>
                </a:lnTo>
                <a:lnTo>
                  <a:pt x="1212" y="228"/>
                </a:lnTo>
                <a:lnTo>
                  <a:pt x="1259" y="228"/>
                </a:lnTo>
                <a:lnTo>
                  <a:pt x="1259" y="275"/>
                </a:lnTo>
                <a:close/>
                <a:moveTo>
                  <a:pt x="1184" y="275"/>
                </a:moveTo>
                <a:lnTo>
                  <a:pt x="1136" y="275"/>
                </a:lnTo>
                <a:lnTo>
                  <a:pt x="1136" y="228"/>
                </a:lnTo>
                <a:lnTo>
                  <a:pt x="1184" y="228"/>
                </a:lnTo>
                <a:lnTo>
                  <a:pt x="1184" y="275"/>
                </a:lnTo>
                <a:close/>
                <a:moveTo>
                  <a:pt x="1108" y="275"/>
                </a:moveTo>
                <a:lnTo>
                  <a:pt x="1060" y="275"/>
                </a:lnTo>
                <a:lnTo>
                  <a:pt x="1060" y="228"/>
                </a:lnTo>
                <a:lnTo>
                  <a:pt x="1108" y="228"/>
                </a:lnTo>
                <a:lnTo>
                  <a:pt x="1108" y="275"/>
                </a:lnTo>
                <a:close/>
                <a:moveTo>
                  <a:pt x="881" y="275"/>
                </a:moveTo>
                <a:lnTo>
                  <a:pt x="833" y="275"/>
                </a:lnTo>
                <a:lnTo>
                  <a:pt x="833" y="228"/>
                </a:lnTo>
                <a:lnTo>
                  <a:pt x="881" y="228"/>
                </a:lnTo>
                <a:lnTo>
                  <a:pt x="881" y="275"/>
                </a:lnTo>
                <a:close/>
                <a:moveTo>
                  <a:pt x="805" y="275"/>
                </a:moveTo>
                <a:lnTo>
                  <a:pt x="758" y="275"/>
                </a:lnTo>
                <a:lnTo>
                  <a:pt x="758" y="228"/>
                </a:lnTo>
                <a:lnTo>
                  <a:pt x="805" y="228"/>
                </a:lnTo>
                <a:lnTo>
                  <a:pt x="805" y="275"/>
                </a:lnTo>
                <a:close/>
                <a:moveTo>
                  <a:pt x="729" y="275"/>
                </a:moveTo>
                <a:lnTo>
                  <a:pt x="682" y="275"/>
                </a:lnTo>
                <a:lnTo>
                  <a:pt x="682" y="228"/>
                </a:lnTo>
                <a:lnTo>
                  <a:pt x="729" y="228"/>
                </a:lnTo>
                <a:lnTo>
                  <a:pt x="729" y="275"/>
                </a:lnTo>
                <a:close/>
                <a:moveTo>
                  <a:pt x="578" y="275"/>
                </a:moveTo>
                <a:lnTo>
                  <a:pt x="530" y="275"/>
                </a:lnTo>
                <a:lnTo>
                  <a:pt x="530" y="228"/>
                </a:lnTo>
                <a:lnTo>
                  <a:pt x="578" y="228"/>
                </a:lnTo>
                <a:lnTo>
                  <a:pt x="578" y="275"/>
                </a:lnTo>
                <a:close/>
                <a:moveTo>
                  <a:pt x="502" y="275"/>
                </a:moveTo>
                <a:lnTo>
                  <a:pt x="455" y="275"/>
                </a:lnTo>
                <a:lnTo>
                  <a:pt x="455" y="228"/>
                </a:lnTo>
                <a:lnTo>
                  <a:pt x="502" y="228"/>
                </a:lnTo>
                <a:lnTo>
                  <a:pt x="502" y="275"/>
                </a:lnTo>
                <a:close/>
                <a:moveTo>
                  <a:pt x="426" y="275"/>
                </a:moveTo>
                <a:lnTo>
                  <a:pt x="379" y="275"/>
                </a:lnTo>
                <a:lnTo>
                  <a:pt x="379" y="228"/>
                </a:lnTo>
                <a:lnTo>
                  <a:pt x="426" y="228"/>
                </a:lnTo>
                <a:lnTo>
                  <a:pt x="426" y="275"/>
                </a:lnTo>
                <a:close/>
                <a:moveTo>
                  <a:pt x="123" y="275"/>
                </a:moveTo>
                <a:lnTo>
                  <a:pt x="76" y="275"/>
                </a:lnTo>
                <a:lnTo>
                  <a:pt x="76" y="228"/>
                </a:lnTo>
                <a:lnTo>
                  <a:pt x="123" y="228"/>
                </a:lnTo>
                <a:lnTo>
                  <a:pt x="123" y="275"/>
                </a:lnTo>
                <a:close/>
                <a:moveTo>
                  <a:pt x="3003" y="199"/>
                </a:moveTo>
                <a:lnTo>
                  <a:pt x="2954" y="199"/>
                </a:lnTo>
                <a:lnTo>
                  <a:pt x="2954" y="152"/>
                </a:lnTo>
                <a:lnTo>
                  <a:pt x="3003" y="152"/>
                </a:lnTo>
                <a:lnTo>
                  <a:pt x="3003" y="199"/>
                </a:lnTo>
                <a:close/>
                <a:moveTo>
                  <a:pt x="2700" y="199"/>
                </a:moveTo>
                <a:lnTo>
                  <a:pt x="2651" y="199"/>
                </a:lnTo>
                <a:lnTo>
                  <a:pt x="2651" y="152"/>
                </a:lnTo>
                <a:lnTo>
                  <a:pt x="2700" y="152"/>
                </a:lnTo>
                <a:lnTo>
                  <a:pt x="2700" y="199"/>
                </a:lnTo>
                <a:close/>
                <a:moveTo>
                  <a:pt x="2622" y="199"/>
                </a:moveTo>
                <a:lnTo>
                  <a:pt x="2575" y="199"/>
                </a:lnTo>
                <a:lnTo>
                  <a:pt x="2575" y="152"/>
                </a:lnTo>
                <a:lnTo>
                  <a:pt x="2622" y="152"/>
                </a:lnTo>
                <a:lnTo>
                  <a:pt x="2622" y="199"/>
                </a:lnTo>
                <a:close/>
                <a:moveTo>
                  <a:pt x="2547" y="199"/>
                </a:moveTo>
                <a:lnTo>
                  <a:pt x="2499" y="199"/>
                </a:lnTo>
                <a:lnTo>
                  <a:pt x="2499" y="152"/>
                </a:lnTo>
                <a:lnTo>
                  <a:pt x="2547" y="152"/>
                </a:lnTo>
                <a:lnTo>
                  <a:pt x="2547" y="199"/>
                </a:lnTo>
                <a:close/>
                <a:moveTo>
                  <a:pt x="2244" y="199"/>
                </a:moveTo>
                <a:lnTo>
                  <a:pt x="2196" y="199"/>
                </a:lnTo>
                <a:lnTo>
                  <a:pt x="2196" y="152"/>
                </a:lnTo>
                <a:lnTo>
                  <a:pt x="2244" y="152"/>
                </a:lnTo>
                <a:lnTo>
                  <a:pt x="2244" y="199"/>
                </a:lnTo>
                <a:close/>
                <a:moveTo>
                  <a:pt x="1865" y="199"/>
                </a:moveTo>
                <a:lnTo>
                  <a:pt x="1818" y="199"/>
                </a:lnTo>
                <a:lnTo>
                  <a:pt x="1818" y="152"/>
                </a:lnTo>
                <a:lnTo>
                  <a:pt x="1865" y="152"/>
                </a:lnTo>
                <a:lnTo>
                  <a:pt x="1865" y="199"/>
                </a:lnTo>
                <a:close/>
                <a:moveTo>
                  <a:pt x="1411" y="199"/>
                </a:moveTo>
                <a:lnTo>
                  <a:pt x="1363" y="199"/>
                </a:lnTo>
                <a:lnTo>
                  <a:pt x="1363" y="152"/>
                </a:lnTo>
                <a:lnTo>
                  <a:pt x="1411" y="152"/>
                </a:lnTo>
                <a:lnTo>
                  <a:pt x="1411" y="199"/>
                </a:lnTo>
                <a:close/>
                <a:moveTo>
                  <a:pt x="1335" y="199"/>
                </a:moveTo>
                <a:lnTo>
                  <a:pt x="1288" y="199"/>
                </a:lnTo>
                <a:lnTo>
                  <a:pt x="1288" y="152"/>
                </a:lnTo>
                <a:lnTo>
                  <a:pt x="1335" y="152"/>
                </a:lnTo>
                <a:lnTo>
                  <a:pt x="1335" y="199"/>
                </a:lnTo>
                <a:close/>
                <a:moveTo>
                  <a:pt x="1259" y="199"/>
                </a:moveTo>
                <a:lnTo>
                  <a:pt x="1212" y="199"/>
                </a:lnTo>
                <a:lnTo>
                  <a:pt x="1212" y="152"/>
                </a:lnTo>
                <a:lnTo>
                  <a:pt x="1259" y="152"/>
                </a:lnTo>
                <a:lnTo>
                  <a:pt x="1259" y="199"/>
                </a:lnTo>
                <a:close/>
                <a:moveTo>
                  <a:pt x="1184" y="199"/>
                </a:moveTo>
                <a:lnTo>
                  <a:pt x="1136" y="199"/>
                </a:lnTo>
                <a:lnTo>
                  <a:pt x="1136" y="152"/>
                </a:lnTo>
                <a:lnTo>
                  <a:pt x="1184" y="152"/>
                </a:lnTo>
                <a:lnTo>
                  <a:pt x="1184" y="199"/>
                </a:lnTo>
                <a:close/>
                <a:moveTo>
                  <a:pt x="1108" y="199"/>
                </a:moveTo>
                <a:lnTo>
                  <a:pt x="1060" y="199"/>
                </a:lnTo>
                <a:lnTo>
                  <a:pt x="1060" y="152"/>
                </a:lnTo>
                <a:lnTo>
                  <a:pt x="1108" y="152"/>
                </a:lnTo>
                <a:lnTo>
                  <a:pt x="1108" y="199"/>
                </a:lnTo>
                <a:close/>
                <a:moveTo>
                  <a:pt x="1032" y="199"/>
                </a:moveTo>
                <a:lnTo>
                  <a:pt x="985" y="199"/>
                </a:lnTo>
                <a:lnTo>
                  <a:pt x="985" y="152"/>
                </a:lnTo>
                <a:lnTo>
                  <a:pt x="1032" y="152"/>
                </a:lnTo>
                <a:lnTo>
                  <a:pt x="1032" y="199"/>
                </a:lnTo>
                <a:close/>
                <a:moveTo>
                  <a:pt x="805" y="199"/>
                </a:moveTo>
                <a:lnTo>
                  <a:pt x="758" y="199"/>
                </a:lnTo>
                <a:lnTo>
                  <a:pt x="758" y="152"/>
                </a:lnTo>
                <a:lnTo>
                  <a:pt x="805" y="152"/>
                </a:lnTo>
                <a:lnTo>
                  <a:pt x="805" y="199"/>
                </a:lnTo>
                <a:close/>
                <a:moveTo>
                  <a:pt x="729" y="199"/>
                </a:moveTo>
                <a:lnTo>
                  <a:pt x="682" y="199"/>
                </a:lnTo>
                <a:lnTo>
                  <a:pt x="682" y="152"/>
                </a:lnTo>
                <a:lnTo>
                  <a:pt x="729" y="152"/>
                </a:lnTo>
                <a:lnTo>
                  <a:pt x="729" y="199"/>
                </a:lnTo>
                <a:close/>
                <a:moveTo>
                  <a:pt x="653" y="199"/>
                </a:moveTo>
                <a:lnTo>
                  <a:pt x="606" y="199"/>
                </a:lnTo>
                <a:lnTo>
                  <a:pt x="606" y="152"/>
                </a:lnTo>
                <a:lnTo>
                  <a:pt x="653" y="152"/>
                </a:lnTo>
                <a:lnTo>
                  <a:pt x="653" y="199"/>
                </a:lnTo>
                <a:close/>
                <a:moveTo>
                  <a:pt x="578" y="199"/>
                </a:moveTo>
                <a:lnTo>
                  <a:pt x="530" y="199"/>
                </a:lnTo>
                <a:lnTo>
                  <a:pt x="530" y="152"/>
                </a:lnTo>
                <a:lnTo>
                  <a:pt x="578" y="152"/>
                </a:lnTo>
                <a:lnTo>
                  <a:pt x="578" y="199"/>
                </a:lnTo>
                <a:close/>
                <a:moveTo>
                  <a:pt x="502" y="199"/>
                </a:moveTo>
                <a:lnTo>
                  <a:pt x="455" y="199"/>
                </a:lnTo>
                <a:lnTo>
                  <a:pt x="455" y="152"/>
                </a:lnTo>
                <a:lnTo>
                  <a:pt x="502" y="152"/>
                </a:lnTo>
                <a:lnTo>
                  <a:pt x="502" y="199"/>
                </a:lnTo>
                <a:close/>
                <a:moveTo>
                  <a:pt x="2622" y="123"/>
                </a:moveTo>
                <a:lnTo>
                  <a:pt x="2575" y="123"/>
                </a:lnTo>
                <a:lnTo>
                  <a:pt x="2575" y="76"/>
                </a:lnTo>
                <a:lnTo>
                  <a:pt x="2622" y="76"/>
                </a:lnTo>
                <a:lnTo>
                  <a:pt x="2622" y="123"/>
                </a:lnTo>
                <a:close/>
                <a:moveTo>
                  <a:pt x="1865" y="123"/>
                </a:moveTo>
                <a:lnTo>
                  <a:pt x="1818" y="123"/>
                </a:lnTo>
                <a:lnTo>
                  <a:pt x="1818" y="76"/>
                </a:lnTo>
                <a:lnTo>
                  <a:pt x="1865" y="76"/>
                </a:lnTo>
                <a:lnTo>
                  <a:pt x="1865" y="123"/>
                </a:lnTo>
                <a:close/>
                <a:moveTo>
                  <a:pt x="1789" y="123"/>
                </a:moveTo>
                <a:lnTo>
                  <a:pt x="1742" y="123"/>
                </a:lnTo>
                <a:lnTo>
                  <a:pt x="1742" y="76"/>
                </a:lnTo>
                <a:lnTo>
                  <a:pt x="1789" y="76"/>
                </a:lnTo>
                <a:lnTo>
                  <a:pt x="1789" y="123"/>
                </a:lnTo>
                <a:close/>
                <a:moveTo>
                  <a:pt x="1411" y="123"/>
                </a:moveTo>
                <a:lnTo>
                  <a:pt x="1363" y="123"/>
                </a:lnTo>
                <a:lnTo>
                  <a:pt x="1363" y="76"/>
                </a:lnTo>
                <a:lnTo>
                  <a:pt x="1411" y="76"/>
                </a:lnTo>
                <a:lnTo>
                  <a:pt x="1411" y="123"/>
                </a:lnTo>
                <a:close/>
                <a:moveTo>
                  <a:pt x="1335" y="123"/>
                </a:moveTo>
                <a:lnTo>
                  <a:pt x="1288" y="123"/>
                </a:lnTo>
                <a:lnTo>
                  <a:pt x="1288" y="76"/>
                </a:lnTo>
                <a:lnTo>
                  <a:pt x="1335" y="76"/>
                </a:lnTo>
                <a:lnTo>
                  <a:pt x="1335" y="123"/>
                </a:lnTo>
                <a:close/>
                <a:moveTo>
                  <a:pt x="1259" y="123"/>
                </a:moveTo>
                <a:lnTo>
                  <a:pt x="1212" y="123"/>
                </a:lnTo>
                <a:lnTo>
                  <a:pt x="1212" y="76"/>
                </a:lnTo>
                <a:lnTo>
                  <a:pt x="1259" y="76"/>
                </a:lnTo>
                <a:lnTo>
                  <a:pt x="1259" y="123"/>
                </a:lnTo>
                <a:close/>
                <a:moveTo>
                  <a:pt x="1184" y="123"/>
                </a:moveTo>
                <a:lnTo>
                  <a:pt x="1136" y="123"/>
                </a:lnTo>
                <a:lnTo>
                  <a:pt x="1136" y="76"/>
                </a:lnTo>
                <a:lnTo>
                  <a:pt x="1184" y="76"/>
                </a:lnTo>
                <a:lnTo>
                  <a:pt x="1184" y="123"/>
                </a:lnTo>
                <a:close/>
                <a:moveTo>
                  <a:pt x="1108" y="123"/>
                </a:moveTo>
                <a:lnTo>
                  <a:pt x="1060" y="123"/>
                </a:lnTo>
                <a:lnTo>
                  <a:pt x="1060" y="76"/>
                </a:lnTo>
                <a:lnTo>
                  <a:pt x="1108" y="76"/>
                </a:lnTo>
                <a:lnTo>
                  <a:pt x="1108" y="123"/>
                </a:lnTo>
                <a:close/>
                <a:moveTo>
                  <a:pt x="1032" y="123"/>
                </a:moveTo>
                <a:lnTo>
                  <a:pt x="985" y="123"/>
                </a:lnTo>
                <a:lnTo>
                  <a:pt x="985" y="76"/>
                </a:lnTo>
                <a:lnTo>
                  <a:pt x="1032" y="76"/>
                </a:lnTo>
                <a:lnTo>
                  <a:pt x="1032" y="123"/>
                </a:lnTo>
                <a:close/>
                <a:moveTo>
                  <a:pt x="881" y="123"/>
                </a:moveTo>
                <a:lnTo>
                  <a:pt x="833" y="123"/>
                </a:lnTo>
                <a:lnTo>
                  <a:pt x="833" y="76"/>
                </a:lnTo>
                <a:lnTo>
                  <a:pt x="881" y="76"/>
                </a:lnTo>
                <a:lnTo>
                  <a:pt x="881" y="123"/>
                </a:lnTo>
                <a:close/>
                <a:moveTo>
                  <a:pt x="805" y="123"/>
                </a:moveTo>
                <a:lnTo>
                  <a:pt x="758" y="123"/>
                </a:lnTo>
                <a:lnTo>
                  <a:pt x="758" y="76"/>
                </a:lnTo>
                <a:lnTo>
                  <a:pt x="805" y="76"/>
                </a:lnTo>
                <a:lnTo>
                  <a:pt x="805" y="123"/>
                </a:lnTo>
                <a:close/>
                <a:moveTo>
                  <a:pt x="729" y="123"/>
                </a:moveTo>
                <a:lnTo>
                  <a:pt x="682" y="123"/>
                </a:lnTo>
                <a:lnTo>
                  <a:pt x="682" y="76"/>
                </a:lnTo>
                <a:lnTo>
                  <a:pt x="729" y="76"/>
                </a:lnTo>
                <a:lnTo>
                  <a:pt x="729" y="123"/>
                </a:lnTo>
                <a:close/>
                <a:moveTo>
                  <a:pt x="578" y="123"/>
                </a:moveTo>
                <a:lnTo>
                  <a:pt x="530" y="123"/>
                </a:lnTo>
                <a:lnTo>
                  <a:pt x="530" y="76"/>
                </a:lnTo>
                <a:lnTo>
                  <a:pt x="578" y="76"/>
                </a:lnTo>
                <a:lnTo>
                  <a:pt x="578" y="123"/>
                </a:lnTo>
                <a:close/>
                <a:moveTo>
                  <a:pt x="2547" y="48"/>
                </a:moveTo>
                <a:lnTo>
                  <a:pt x="2499" y="48"/>
                </a:lnTo>
                <a:lnTo>
                  <a:pt x="2499" y="0"/>
                </a:lnTo>
                <a:lnTo>
                  <a:pt x="2547" y="0"/>
                </a:lnTo>
                <a:lnTo>
                  <a:pt x="2547" y="48"/>
                </a:lnTo>
                <a:close/>
                <a:moveTo>
                  <a:pt x="2244" y="48"/>
                </a:moveTo>
                <a:lnTo>
                  <a:pt x="2196" y="48"/>
                </a:lnTo>
                <a:lnTo>
                  <a:pt x="2196" y="0"/>
                </a:lnTo>
                <a:lnTo>
                  <a:pt x="2244" y="0"/>
                </a:lnTo>
                <a:lnTo>
                  <a:pt x="2244" y="48"/>
                </a:lnTo>
                <a:close/>
                <a:moveTo>
                  <a:pt x="2168" y="48"/>
                </a:moveTo>
                <a:lnTo>
                  <a:pt x="2121" y="48"/>
                </a:lnTo>
                <a:lnTo>
                  <a:pt x="2121" y="0"/>
                </a:lnTo>
                <a:lnTo>
                  <a:pt x="2168" y="0"/>
                </a:lnTo>
                <a:lnTo>
                  <a:pt x="2168" y="48"/>
                </a:lnTo>
                <a:close/>
                <a:moveTo>
                  <a:pt x="1335" y="48"/>
                </a:moveTo>
                <a:lnTo>
                  <a:pt x="1288" y="48"/>
                </a:lnTo>
                <a:lnTo>
                  <a:pt x="1288" y="0"/>
                </a:lnTo>
                <a:lnTo>
                  <a:pt x="1335" y="0"/>
                </a:lnTo>
                <a:lnTo>
                  <a:pt x="1335" y="48"/>
                </a:lnTo>
                <a:close/>
                <a:moveTo>
                  <a:pt x="1259" y="48"/>
                </a:moveTo>
                <a:lnTo>
                  <a:pt x="1212" y="48"/>
                </a:lnTo>
                <a:lnTo>
                  <a:pt x="1212" y="0"/>
                </a:lnTo>
                <a:lnTo>
                  <a:pt x="1259" y="0"/>
                </a:lnTo>
                <a:lnTo>
                  <a:pt x="1259" y="48"/>
                </a:lnTo>
                <a:close/>
                <a:moveTo>
                  <a:pt x="1184" y="48"/>
                </a:moveTo>
                <a:lnTo>
                  <a:pt x="1136" y="48"/>
                </a:lnTo>
                <a:lnTo>
                  <a:pt x="1136" y="0"/>
                </a:lnTo>
                <a:lnTo>
                  <a:pt x="1184" y="0"/>
                </a:lnTo>
                <a:lnTo>
                  <a:pt x="1184" y="48"/>
                </a:lnTo>
                <a:close/>
                <a:moveTo>
                  <a:pt x="1032" y="48"/>
                </a:moveTo>
                <a:lnTo>
                  <a:pt x="985" y="48"/>
                </a:lnTo>
                <a:lnTo>
                  <a:pt x="985" y="0"/>
                </a:lnTo>
                <a:lnTo>
                  <a:pt x="1032" y="0"/>
                </a:lnTo>
                <a:lnTo>
                  <a:pt x="1032" y="48"/>
                </a:lnTo>
                <a:close/>
                <a:moveTo>
                  <a:pt x="956" y="48"/>
                </a:moveTo>
                <a:lnTo>
                  <a:pt x="909" y="48"/>
                </a:lnTo>
                <a:lnTo>
                  <a:pt x="909" y="0"/>
                </a:lnTo>
                <a:lnTo>
                  <a:pt x="956" y="0"/>
                </a:lnTo>
                <a:lnTo>
                  <a:pt x="956" y="48"/>
                </a:lnTo>
                <a:close/>
                <a:moveTo>
                  <a:pt x="881" y="48"/>
                </a:moveTo>
                <a:lnTo>
                  <a:pt x="833" y="48"/>
                </a:lnTo>
                <a:lnTo>
                  <a:pt x="833" y="0"/>
                </a:lnTo>
                <a:lnTo>
                  <a:pt x="881" y="0"/>
                </a:lnTo>
                <a:lnTo>
                  <a:pt x="881" y="48"/>
                </a:lnTo>
                <a:close/>
                <a:moveTo>
                  <a:pt x="805" y="48"/>
                </a:moveTo>
                <a:lnTo>
                  <a:pt x="758" y="48"/>
                </a:lnTo>
                <a:lnTo>
                  <a:pt x="758" y="0"/>
                </a:lnTo>
                <a:lnTo>
                  <a:pt x="805" y="0"/>
                </a:lnTo>
                <a:lnTo>
                  <a:pt x="805" y="48"/>
                </a:lnTo>
                <a:close/>
              </a:path>
            </a:pathLst>
          </a:custGeom>
          <a:solidFill>
            <a:srgbClr val="054293"/>
          </a:solidFill>
          <a:ln>
            <a:noFill/>
          </a:ln>
          <a:extLst/>
        </p:spPr>
        <p:txBody>
          <a:bodyPr/>
          <a:lstStyle/>
          <a:p>
            <a:endParaRPr lang="zh-CN" altLang="en-US"/>
          </a:p>
        </p:txBody>
      </p:sp>
      <p:sp>
        <p:nvSpPr>
          <p:cNvPr id="8" name="TextBox 57"/>
          <p:cNvSpPr txBox="1"/>
          <p:nvPr/>
        </p:nvSpPr>
        <p:spPr bwMode="auto">
          <a:xfrm>
            <a:off x="6044803" y="1339453"/>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endParaRPr>
          </a:p>
        </p:txBody>
      </p:sp>
      <p:sp>
        <p:nvSpPr>
          <p:cNvPr id="9" name="TextBox 57"/>
          <p:cNvSpPr txBox="1"/>
          <p:nvPr/>
        </p:nvSpPr>
        <p:spPr bwMode="auto">
          <a:xfrm>
            <a:off x="6044803" y="2096691"/>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endParaRPr>
          </a:p>
        </p:txBody>
      </p:sp>
      <p:sp>
        <p:nvSpPr>
          <p:cNvPr id="10" name="TextBox 57"/>
          <p:cNvSpPr txBox="1"/>
          <p:nvPr/>
        </p:nvSpPr>
        <p:spPr bwMode="auto">
          <a:xfrm>
            <a:off x="6044803" y="2853928"/>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endParaRPr>
          </a:p>
        </p:txBody>
      </p:sp>
      <p:sp>
        <p:nvSpPr>
          <p:cNvPr id="11" name="TextBox 57"/>
          <p:cNvSpPr txBox="1"/>
          <p:nvPr/>
        </p:nvSpPr>
        <p:spPr bwMode="auto">
          <a:xfrm>
            <a:off x="6044803" y="3611166"/>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442156562"/>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8"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0-#ppt_w/2"/>
                                          </p:val>
                                        </p:tav>
                                        <p:tav tm="100000">
                                          <p:val>
                                            <p:strVal val="#ppt_x"/>
                                          </p:val>
                                        </p:tav>
                                      </p:tavLst>
                                    </p:anim>
                                    <p:anim calcmode="lin" valueType="num">
                                      <p:cBhvr additive="base">
                                        <p:cTn id="17"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ppt_x"/>
                                          </p:val>
                                        </p:tav>
                                        <p:tav tm="100000">
                                          <p:val>
                                            <p:strVal val="#ppt_x"/>
                                          </p:val>
                                        </p:tav>
                                      </p:tavLst>
                                    </p:anim>
                                    <p:anim calcmode="lin" valueType="num">
                                      <p:cBhvr additive="base">
                                        <p:cTn id="27" dur="500" fill="hold"/>
                                        <p:tgtEl>
                                          <p:spTgt spid="9"/>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ppt_x"/>
                                          </p:val>
                                        </p:tav>
                                        <p:tav tm="100000">
                                          <p:val>
                                            <p:strVal val="#ppt_x"/>
                                          </p:val>
                                        </p:tav>
                                      </p:tavLst>
                                    </p:anim>
                                    <p:anim calcmode="lin" valueType="num">
                                      <p:cBhvr additive="base">
                                        <p:cTn id="31" dur="500" fill="hold"/>
                                        <p:tgtEl>
                                          <p:spTgt spid="10"/>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500" fill="hold"/>
                                        <p:tgtEl>
                                          <p:spTgt spid="11"/>
                                        </p:tgtEl>
                                        <p:attrNameLst>
                                          <p:attrName>ppt_x</p:attrName>
                                        </p:attrNameLst>
                                      </p:cBhvr>
                                      <p:tavLst>
                                        <p:tav tm="0">
                                          <p:val>
                                            <p:strVal val="#ppt_x"/>
                                          </p:val>
                                        </p:tav>
                                        <p:tav tm="100000">
                                          <p:val>
                                            <p:strVal val="#ppt_x"/>
                                          </p:val>
                                        </p:tav>
                                      </p:tavLst>
                                    </p:anim>
                                    <p:anim calcmode="lin" valueType="num">
                                      <p:cBhvr additive="base">
                                        <p:cTn id="35"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P spid="9" grpId="0"/>
      <p:bldP spid="10" grpId="0"/>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6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563638"/>
            <a:ext cx="9165729" cy="2088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组合 2"/>
          <p:cNvGrpSpPr/>
          <p:nvPr/>
        </p:nvGrpSpPr>
        <p:grpSpPr>
          <a:xfrm>
            <a:off x="2110814" y="1923678"/>
            <a:ext cx="1441001" cy="1441002"/>
            <a:chOff x="3720555" y="1275606"/>
            <a:chExt cx="1441001" cy="1441002"/>
          </a:xfrm>
        </p:grpSpPr>
        <p:sp>
          <p:nvSpPr>
            <p:cNvPr id="4" name="椭圆 3"/>
            <p:cNvSpPr/>
            <p:nvPr/>
          </p:nvSpPr>
          <p:spPr>
            <a:xfrm>
              <a:off x="3720555" y="1275606"/>
              <a:ext cx="1441001" cy="144100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5" name="KSO_Shape"/>
            <p:cNvSpPr>
              <a:spLocks/>
            </p:cNvSpPr>
            <p:nvPr/>
          </p:nvSpPr>
          <p:spPr bwMode="auto">
            <a:xfrm>
              <a:off x="4152603" y="1585350"/>
              <a:ext cx="608597" cy="770376"/>
            </a:xfrm>
            <a:custGeom>
              <a:avLst/>
              <a:gdLst>
                <a:gd name="T0" fmla="*/ 508479 w 1679575"/>
                <a:gd name="T1" fmla="*/ 933537 h 2125662"/>
                <a:gd name="T2" fmla="*/ 645344 w 1679575"/>
                <a:gd name="T3" fmla="*/ 1004349 h 2125662"/>
                <a:gd name="T4" fmla="*/ 637947 w 1679575"/>
                <a:gd name="T5" fmla="*/ 1045870 h 2125662"/>
                <a:gd name="T6" fmla="*/ 629410 w 1679575"/>
                <a:gd name="T7" fmla="*/ 1095637 h 2125662"/>
                <a:gd name="T8" fmla="*/ 645913 w 1679575"/>
                <a:gd name="T9" fmla="*/ 1148533 h 2125662"/>
                <a:gd name="T10" fmla="*/ 923628 w 1679575"/>
                <a:gd name="T11" fmla="*/ 1679766 h 2125662"/>
                <a:gd name="T12" fmla="*/ 886068 w 1679575"/>
                <a:gd name="T13" fmla="*/ 1137442 h 2125662"/>
                <a:gd name="T14" fmla="*/ 896597 w 1679575"/>
                <a:gd name="T15" fmla="*/ 1083408 h 2125662"/>
                <a:gd name="T16" fmla="*/ 885214 w 1679575"/>
                <a:gd name="T17" fmla="*/ 1039044 h 2125662"/>
                <a:gd name="T18" fmla="*/ 917083 w 1679575"/>
                <a:gd name="T19" fmla="*/ 999799 h 2125662"/>
                <a:gd name="T20" fmla="*/ 1048543 w 1679575"/>
                <a:gd name="T21" fmla="*/ 927280 h 2125662"/>
                <a:gd name="T22" fmla="*/ 1168905 w 1679575"/>
                <a:gd name="T23" fmla="*/ 933822 h 2125662"/>
                <a:gd name="T24" fmla="*/ 1257397 w 1679575"/>
                <a:gd name="T25" fmla="*/ 1021128 h 2125662"/>
                <a:gd name="T26" fmla="*/ 1333655 w 1679575"/>
                <a:gd name="T27" fmla="*/ 1118957 h 2125662"/>
                <a:gd name="T28" fmla="*/ 1397392 w 1679575"/>
                <a:gd name="T29" fmla="*/ 1227592 h 2125662"/>
                <a:gd name="T30" fmla="*/ 1446903 w 1679575"/>
                <a:gd name="T31" fmla="*/ 1349025 h 2125662"/>
                <a:gd name="T32" fmla="*/ 1482186 w 1679575"/>
                <a:gd name="T33" fmla="*/ 1483540 h 2125662"/>
                <a:gd name="T34" fmla="*/ 1501820 w 1679575"/>
                <a:gd name="T35" fmla="*/ 1632274 h 2125662"/>
                <a:gd name="T36" fmla="*/ 1439790 w 1679575"/>
                <a:gd name="T37" fmla="*/ 1742331 h 2125662"/>
                <a:gd name="T38" fmla="*/ 1242601 w 1679575"/>
                <a:gd name="T39" fmla="*/ 1826794 h 2125662"/>
                <a:gd name="T40" fmla="*/ 1035738 w 1679575"/>
                <a:gd name="T41" fmla="*/ 1881112 h 2125662"/>
                <a:gd name="T42" fmla="*/ 822331 w 1679575"/>
                <a:gd name="T43" fmla="*/ 1904432 h 2125662"/>
                <a:gd name="T44" fmla="*/ 596403 w 1679575"/>
                <a:gd name="T45" fmla="*/ 1894194 h 2125662"/>
                <a:gd name="T46" fmla="*/ 373036 w 1679575"/>
                <a:gd name="T47" fmla="*/ 1847838 h 2125662"/>
                <a:gd name="T48" fmla="*/ 159344 w 1679575"/>
                <a:gd name="T49" fmla="*/ 1766788 h 2125662"/>
                <a:gd name="T50" fmla="*/ 0 w 1679575"/>
                <a:gd name="T51" fmla="*/ 1676354 h 2125662"/>
                <a:gd name="T52" fmla="*/ 15365 w 1679575"/>
                <a:gd name="T53" fmla="*/ 1518519 h 2125662"/>
                <a:gd name="T54" fmla="*/ 47234 w 1679575"/>
                <a:gd name="T55" fmla="*/ 1376611 h 2125662"/>
                <a:gd name="T56" fmla="*/ 94468 w 1679575"/>
                <a:gd name="T57" fmla="*/ 1249206 h 2125662"/>
                <a:gd name="T58" fmla="*/ 155930 w 1679575"/>
                <a:gd name="T59" fmla="*/ 1135735 h 2125662"/>
                <a:gd name="T60" fmla="*/ 230765 w 1679575"/>
                <a:gd name="T61" fmla="*/ 1035348 h 2125662"/>
                <a:gd name="T62" fmla="*/ 317835 w 1679575"/>
                <a:gd name="T63" fmla="*/ 946334 h 2125662"/>
                <a:gd name="T64" fmla="*/ 427669 w 1679575"/>
                <a:gd name="T65" fmla="*/ 860449 h 2125662"/>
                <a:gd name="T66" fmla="*/ 831848 w 1679575"/>
                <a:gd name="T67" fmla="*/ 5125 h 2125662"/>
                <a:gd name="T68" fmla="*/ 927152 w 1679575"/>
                <a:gd name="T69" fmla="*/ 31035 h 2125662"/>
                <a:gd name="T70" fmla="*/ 1013353 w 1679575"/>
                <a:gd name="T71" fmla="*/ 76590 h 2125662"/>
                <a:gd name="T72" fmla="*/ 1087035 w 1679575"/>
                <a:gd name="T73" fmla="*/ 138945 h 2125662"/>
                <a:gd name="T74" fmla="*/ 1145356 w 1679575"/>
                <a:gd name="T75" fmla="*/ 215250 h 2125662"/>
                <a:gd name="T76" fmla="*/ 1186607 w 1679575"/>
                <a:gd name="T77" fmla="*/ 303514 h 2125662"/>
                <a:gd name="T78" fmla="*/ 1207944 w 1679575"/>
                <a:gd name="T79" fmla="*/ 401174 h 2125662"/>
                <a:gd name="T80" fmla="*/ 1205383 w 1679575"/>
                <a:gd name="T81" fmla="*/ 513924 h 2125662"/>
                <a:gd name="T82" fmla="*/ 1172382 w 1679575"/>
                <a:gd name="T83" fmla="*/ 626673 h 2125662"/>
                <a:gd name="T84" fmla="*/ 1112924 w 1679575"/>
                <a:gd name="T85" fmla="*/ 725187 h 2125662"/>
                <a:gd name="T86" fmla="*/ 1030706 w 1679575"/>
                <a:gd name="T87" fmla="*/ 804625 h 2125662"/>
                <a:gd name="T88" fmla="*/ 915204 w 1679575"/>
                <a:gd name="T89" fmla="*/ 867264 h 2125662"/>
                <a:gd name="T90" fmla="*/ 837253 w 1679575"/>
                <a:gd name="T91" fmla="*/ 887764 h 2125662"/>
                <a:gd name="T92" fmla="*/ 753044 w 1679575"/>
                <a:gd name="T93" fmla="*/ 893458 h 2125662"/>
                <a:gd name="T94" fmla="*/ 658879 w 1679575"/>
                <a:gd name="T95" fmla="*/ 881215 h 2125662"/>
                <a:gd name="T96" fmla="*/ 572394 w 1679575"/>
                <a:gd name="T97" fmla="*/ 850180 h 2125662"/>
                <a:gd name="T98" fmla="*/ 494728 w 1679575"/>
                <a:gd name="T99" fmla="*/ 802917 h 2125662"/>
                <a:gd name="T100" fmla="*/ 424459 w 1679575"/>
                <a:gd name="T101" fmla="*/ 736576 h 2125662"/>
                <a:gd name="T102" fmla="*/ 366992 w 1679575"/>
                <a:gd name="T103" fmla="*/ 651159 h 2125662"/>
                <a:gd name="T104" fmla="*/ 330578 w 1679575"/>
                <a:gd name="T105" fmla="*/ 553500 h 2125662"/>
                <a:gd name="T106" fmla="*/ 317206 w 1679575"/>
                <a:gd name="T107" fmla="*/ 446729 h 2125662"/>
                <a:gd name="T108" fmla="*/ 328586 w 1679575"/>
                <a:gd name="T109" fmla="*/ 345653 h 2125662"/>
                <a:gd name="T110" fmla="*/ 361587 w 1679575"/>
                <a:gd name="T111" fmla="*/ 253403 h 2125662"/>
                <a:gd name="T112" fmla="*/ 412795 w 1679575"/>
                <a:gd name="T113" fmla="*/ 171118 h 2125662"/>
                <a:gd name="T114" fmla="*/ 479934 w 1679575"/>
                <a:gd name="T115" fmla="*/ 101931 h 2125662"/>
                <a:gd name="T116" fmla="*/ 560729 w 1679575"/>
                <a:gd name="T117" fmla="*/ 48972 h 2125662"/>
                <a:gd name="T118" fmla="*/ 652620 w 1679575"/>
                <a:gd name="T119" fmla="*/ 13952 h 2125662"/>
                <a:gd name="T120" fmla="*/ 752191 w 1679575"/>
                <a:gd name="T121" fmla="*/ 0 h 212566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679575" h="2125662">
                  <a:moveTo>
                    <a:pt x="481421" y="957262"/>
                  </a:moveTo>
                  <a:lnTo>
                    <a:pt x="484914" y="961070"/>
                  </a:lnTo>
                  <a:lnTo>
                    <a:pt x="490948" y="968686"/>
                  </a:lnTo>
                  <a:lnTo>
                    <a:pt x="497299" y="975667"/>
                  </a:lnTo>
                  <a:lnTo>
                    <a:pt x="510319" y="990264"/>
                  </a:lnTo>
                  <a:lnTo>
                    <a:pt x="523657" y="1003909"/>
                  </a:lnTo>
                  <a:lnTo>
                    <a:pt x="537947" y="1017237"/>
                  </a:lnTo>
                  <a:lnTo>
                    <a:pt x="552237" y="1029613"/>
                  </a:lnTo>
                  <a:lnTo>
                    <a:pt x="567480" y="1041671"/>
                  </a:lnTo>
                  <a:lnTo>
                    <a:pt x="583040" y="1053095"/>
                  </a:lnTo>
                  <a:lnTo>
                    <a:pt x="598601" y="1063884"/>
                  </a:lnTo>
                  <a:lnTo>
                    <a:pt x="615114" y="1074039"/>
                  </a:lnTo>
                  <a:lnTo>
                    <a:pt x="631627" y="1083558"/>
                  </a:lnTo>
                  <a:lnTo>
                    <a:pt x="649093" y="1092126"/>
                  </a:lnTo>
                  <a:lnTo>
                    <a:pt x="666241" y="1100377"/>
                  </a:lnTo>
                  <a:lnTo>
                    <a:pt x="684025" y="1107993"/>
                  </a:lnTo>
                  <a:lnTo>
                    <a:pt x="701808" y="1114657"/>
                  </a:lnTo>
                  <a:lnTo>
                    <a:pt x="720226" y="1120686"/>
                  </a:lnTo>
                  <a:lnTo>
                    <a:pt x="738645" y="1125763"/>
                  </a:lnTo>
                  <a:lnTo>
                    <a:pt x="734517" y="1130840"/>
                  </a:lnTo>
                  <a:lnTo>
                    <a:pt x="730706" y="1135283"/>
                  </a:lnTo>
                  <a:lnTo>
                    <a:pt x="727213" y="1140043"/>
                  </a:lnTo>
                  <a:lnTo>
                    <a:pt x="723402" y="1145437"/>
                  </a:lnTo>
                  <a:lnTo>
                    <a:pt x="720544" y="1150515"/>
                  </a:lnTo>
                  <a:lnTo>
                    <a:pt x="717368" y="1155909"/>
                  </a:lnTo>
                  <a:lnTo>
                    <a:pt x="714510" y="1161304"/>
                  </a:lnTo>
                  <a:lnTo>
                    <a:pt x="711970" y="1167016"/>
                  </a:lnTo>
                  <a:lnTo>
                    <a:pt x="710064" y="1172410"/>
                  </a:lnTo>
                  <a:lnTo>
                    <a:pt x="708159" y="1178439"/>
                  </a:lnTo>
                  <a:lnTo>
                    <a:pt x="706254" y="1184151"/>
                  </a:lnTo>
                  <a:lnTo>
                    <a:pt x="704983" y="1190498"/>
                  </a:lnTo>
                  <a:lnTo>
                    <a:pt x="704031" y="1196210"/>
                  </a:lnTo>
                  <a:lnTo>
                    <a:pt x="702761" y="1202556"/>
                  </a:lnTo>
                  <a:lnTo>
                    <a:pt x="702443" y="1208903"/>
                  </a:lnTo>
                  <a:lnTo>
                    <a:pt x="702125" y="1215249"/>
                  </a:lnTo>
                  <a:lnTo>
                    <a:pt x="702443" y="1222548"/>
                  </a:lnTo>
                  <a:lnTo>
                    <a:pt x="703078" y="1229529"/>
                  </a:lnTo>
                  <a:lnTo>
                    <a:pt x="704348" y="1236510"/>
                  </a:lnTo>
                  <a:lnTo>
                    <a:pt x="705619" y="1243174"/>
                  </a:lnTo>
                  <a:lnTo>
                    <a:pt x="707206" y="1249838"/>
                  </a:lnTo>
                  <a:lnTo>
                    <a:pt x="709112" y="1256819"/>
                  </a:lnTo>
                  <a:lnTo>
                    <a:pt x="711652" y="1263166"/>
                  </a:lnTo>
                  <a:lnTo>
                    <a:pt x="714193" y="1269512"/>
                  </a:lnTo>
                  <a:lnTo>
                    <a:pt x="717686" y="1275542"/>
                  </a:lnTo>
                  <a:lnTo>
                    <a:pt x="720861" y="1281571"/>
                  </a:lnTo>
                  <a:lnTo>
                    <a:pt x="724355" y="1287283"/>
                  </a:lnTo>
                  <a:lnTo>
                    <a:pt x="728483" y="1292995"/>
                  </a:lnTo>
                  <a:lnTo>
                    <a:pt x="732611" y="1298389"/>
                  </a:lnTo>
                  <a:lnTo>
                    <a:pt x="737057" y="1303784"/>
                  </a:lnTo>
                  <a:lnTo>
                    <a:pt x="742138" y="1308861"/>
                  </a:lnTo>
                  <a:lnTo>
                    <a:pt x="746901" y="1313304"/>
                  </a:lnTo>
                  <a:lnTo>
                    <a:pt x="672275" y="1874339"/>
                  </a:lnTo>
                  <a:lnTo>
                    <a:pt x="854237" y="2050773"/>
                  </a:lnTo>
                  <a:lnTo>
                    <a:pt x="1030800" y="1874339"/>
                  </a:lnTo>
                  <a:lnTo>
                    <a:pt x="956173" y="1313304"/>
                  </a:lnTo>
                  <a:lnTo>
                    <a:pt x="961572" y="1308544"/>
                  </a:lnTo>
                  <a:lnTo>
                    <a:pt x="966018" y="1303466"/>
                  </a:lnTo>
                  <a:lnTo>
                    <a:pt x="970781" y="1298072"/>
                  </a:lnTo>
                  <a:lnTo>
                    <a:pt x="974910" y="1292995"/>
                  </a:lnTo>
                  <a:lnTo>
                    <a:pt x="978720" y="1286965"/>
                  </a:lnTo>
                  <a:lnTo>
                    <a:pt x="982531" y="1281571"/>
                  </a:lnTo>
                  <a:lnTo>
                    <a:pt x="986024" y="1275224"/>
                  </a:lnTo>
                  <a:lnTo>
                    <a:pt x="988882" y="1269195"/>
                  </a:lnTo>
                  <a:lnTo>
                    <a:pt x="991423" y="1262849"/>
                  </a:lnTo>
                  <a:lnTo>
                    <a:pt x="994281" y="1256502"/>
                  </a:lnTo>
                  <a:lnTo>
                    <a:pt x="996186" y="1249838"/>
                  </a:lnTo>
                  <a:lnTo>
                    <a:pt x="997774" y="1243174"/>
                  </a:lnTo>
                  <a:lnTo>
                    <a:pt x="999044" y="1236510"/>
                  </a:lnTo>
                  <a:lnTo>
                    <a:pt x="999997" y="1229212"/>
                  </a:lnTo>
                  <a:lnTo>
                    <a:pt x="1000632" y="1222548"/>
                  </a:lnTo>
                  <a:lnTo>
                    <a:pt x="1000632" y="1215249"/>
                  </a:lnTo>
                  <a:lnTo>
                    <a:pt x="1000632" y="1208903"/>
                  </a:lnTo>
                  <a:lnTo>
                    <a:pt x="1000314" y="1203191"/>
                  </a:lnTo>
                  <a:lnTo>
                    <a:pt x="999679" y="1197479"/>
                  </a:lnTo>
                  <a:lnTo>
                    <a:pt x="998727" y="1191767"/>
                  </a:lnTo>
                  <a:lnTo>
                    <a:pt x="997456" y="1186055"/>
                  </a:lnTo>
                  <a:lnTo>
                    <a:pt x="996186" y="1180661"/>
                  </a:lnTo>
                  <a:lnTo>
                    <a:pt x="994598" y="1175266"/>
                  </a:lnTo>
                  <a:lnTo>
                    <a:pt x="992375" y="1169872"/>
                  </a:lnTo>
                  <a:lnTo>
                    <a:pt x="990152" y="1164794"/>
                  </a:lnTo>
                  <a:lnTo>
                    <a:pt x="987929" y="1159400"/>
                  </a:lnTo>
                  <a:lnTo>
                    <a:pt x="985389" y="1154640"/>
                  </a:lnTo>
                  <a:lnTo>
                    <a:pt x="982849" y="1149563"/>
                  </a:lnTo>
                  <a:lnTo>
                    <a:pt x="979355" y="1144803"/>
                  </a:lnTo>
                  <a:lnTo>
                    <a:pt x="976497" y="1139725"/>
                  </a:lnTo>
                  <a:lnTo>
                    <a:pt x="973004" y="1135283"/>
                  </a:lnTo>
                  <a:lnTo>
                    <a:pt x="969829" y="1130840"/>
                  </a:lnTo>
                  <a:lnTo>
                    <a:pt x="987612" y="1126398"/>
                  </a:lnTo>
                  <a:lnTo>
                    <a:pt x="1005713" y="1121320"/>
                  </a:lnTo>
                  <a:lnTo>
                    <a:pt x="1023496" y="1115609"/>
                  </a:lnTo>
                  <a:lnTo>
                    <a:pt x="1041280" y="1109262"/>
                  </a:lnTo>
                  <a:lnTo>
                    <a:pt x="1058428" y="1101963"/>
                  </a:lnTo>
                  <a:lnTo>
                    <a:pt x="1075576" y="1094665"/>
                  </a:lnTo>
                  <a:lnTo>
                    <a:pt x="1092089" y="1086097"/>
                  </a:lnTo>
                  <a:lnTo>
                    <a:pt x="1108602" y="1076895"/>
                  </a:lnTo>
                  <a:lnTo>
                    <a:pt x="1124480" y="1067375"/>
                  </a:lnTo>
                  <a:lnTo>
                    <a:pt x="1140041" y="1056903"/>
                  </a:lnTo>
                  <a:lnTo>
                    <a:pt x="1155601" y="1046114"/>
                  </a:lnTo>
                  <a:lnTo>
                    <a:pt x="1170209" y="1034690"/>
                  </a:lnTo>
                  <a:lnTo>
                    <a:pt x="1184817" y="1022632"/>
                  </a:lnTo>
                  <a:lnTo>
                    <a:pt x="1198472" y="1009938"/>
                  </a:lnTo>
                  <a:lnTo>
                    <a:pt x="1211809" y="996928"/>
                  </a:lnTo>
                  <a:lnTo>
                    <a:pt x="1225147" y="983283"/>
                  </a:lnTo>
                  <a:lnTo>
                    <a:pt x="1228640" y="979792"/>
                  </a:lnTo>
                  <a:lnTo>
                    <a:pt x="1232451" y="982966"/>
                  </a:lnTo>
                  <a:lnTo>
                    <a:pt x="1257220" y="1002005"/>
                  </a:lnTo>
                  <a:lnTo>
                    <a:pt x="1281037" y="1021680"/>
                  </a:lnTo>
                  <a:lnTo>
                    <a:pt x="1304537" y="1041989"/>
                  </a:lnTo>
                  <a:lnTo>
                    <a:pt x="1316604" y="1052143"/>
                  </a:lnTo>
                  <a:lnTo>
                    <a:pt x="1327719" y="1062615"/>
                  </a:lnTo>
                  <a:lnTo>
                    <a:pt x="1338833" y="1073404"/>
                  </a:lnTo>
                  <a:lnTo>
                    <a:pt x="1349948" y="1084193"/>
                  </a:lnTo>
                  <a:lnTo>
                    <a:pt x="1361062" y="1094982"/>
                  </a:lnTo>
                  <a:lnTo>
                    <a:pt x="1371860" y="1105771"/>
                  </a:lnTo>
                  <a:lnTo>
                    <a:pt x="1382339" y="1116561"/>
                  </a:lnTo>
                  <a:lnTo>
                    <a:pt x="1392818" y="1127984"/>
                  </a:lnTo>
                  <a:lnTo>
                    <a:pt x="1403298" y="1139408"/>
                  </a:lnTo>
                  <a:lnTo>
                    <a:pt x="1413460" y="1150832"/>
                  </a:lnTo>
                  <a:lnTo>
                    <a:pt x="1423304" y="1162573"/>
                  </a:lnTo>
                  <a:lnTo>
                    <a:pt x="1433149" y="1174314"/>
                  </a:lnTo>
                  <a:lnTo>
                    <a:pt x="1442675" y="1186373"/>
                  </a:lnTo>
                  <a:lnTo>
                    <a:pt x="1452202" y="1198748"/>
                  </a:lnTo>
                  <a:lnTo>
                    <a:pt x="1461411" y="1210807"/>
                  </a:lnTo>
                  <a:lnTo>
                    <a:pt x="1470621" y="1223183"/>
                  </a:lnTo>
                  <a:lnTo>
                    <a:pt x="1479830" y="1235876"/>
                  </a:lnTo>
                  <a:lnTo>
                    <a:pt x="1488404" y="1248569"/>
                  </a:lnTo>
                  <a:lnTo>
                    <a:pt x="1496978" y="1261262"/>
                  </a:lnTo>
                  <a:lnTo>
                    <a:pt x="1505552" y="1274272"/>
                  </a:lnTo>
                  <a:lnTo>
                    <a:pt x="1513809" y="1287600"/>
                  </a:lnTo>
                  <a:lnTo>
                    <a:pt x="1521748" y="1300611"/>
                  </a:lnTo>
                  <a:lnTo>
                    <a:pt x="1529687" y="1314573"/>
                  </a:lnTo>
                  <a:lnTo>
                    <a:pt x="1537308" y="1328218"/>
                  </a:lnTo>
                  <a:lnTo>
                    <a:pt x="1544930" y="1341863"/>
                  </a:lnTo>
                  <a:lnTo>
                    <a:pt x="1552234" y="1355826"/>
                  </a:lnTo>
                  <a:lnTo>
                    <a:pt x="1559537" y="1369788"/>
                  </a:lnTo>
                  <a:lnTo>
                    <a:pt x="1566206" y="1384385"/>
                  </a:lnTo>
                  <a:lnTo>
                    <a:pt x="1573193" y="1398982"/>
                  </a:lnTo>
                  <a:lnTo>
                    <a:pt x="1579544" y="1413579"/>
                  </a:lnTo>
                  <a:lnTo>
                    <a:pt x="1586213" y="1428176"/>
                  </a:lnTo>
                  <a:lnTo>
                    <a:pt x="1592246" y="1443725"/>
                  </a:lnTo>
                  <a:lnTo>
                    <a:pt x="1598280" y="1458640"/>
                  </a:lnTo>
                  <a:lnTo>
                    <a:pt x="1603996" y="1473871"/>
                  </a:lnTo>
                  <a:lnTo>
                    <a:pt x="1609712" y="1489738"/>
                  </a:lnTo>
                  <a:lnTo>
                    <a:pt x="1614793" y="1505287"/>
                  </a:lnTo>
                  <a:lnTo>
                    <a:pt x="1620191" y="1521153"/>
                  </a:lnTo>
                  <a:lnTo>
                    <a:pt x="1624955" y="1537337"/>
                  </a:lnTo>
                  <a:lnTo>
                    <a:pt x="1630036" y="1553521"/>
                  </a:lnTo>
                  <a:lnTo>
                    <a:pt x="1634482" y="1570339"/>
                  </a:lnTo>
                  <a:lnTo>
                    <a:pt x="1638610" y="1586840"/>
                  </a:lnTo>
                  <a:lnTo>
                    <a:pt x="1643056" y="1603976"/>
                  </a:lnTo>
                  <a:lnTo>
                    <a:pt x="1646867" y="1620794"/>
                  </a:lnTo>
                  <a:lnTo>
                    <a:pt x="1650677" y="1637930"/>
                  </a:lnTo>
                  <a:lnTo>
                    <a:pt x="1654170" y="1655383"/>
                  </a:lnTo>
                  <a:lnTo>
                    <a:pt x="1657664" y="1673153"/>
                  </a:lnTo>
                  <a:lnTo>
                    <a:pt x="1660522" y="1690923"/>
                  </a:lnTo>
                  <a:lnTo>
                    <a:pt x="1663697" y="1709011"/>
                  </a:lnTo>
                  <a:lnTo>
                    <a:pt x="1666238" y="1727099"/>
                  </a:lnTo>
                  <a:lnTo>
                    <a:pt x="1668461" y="1745821"/>
                  </a:lnTo>
                  <a:lnTo>
                    <a:pt x="1670684" y="1764226"/>
                  </a:lnTo>
                  <a:lnTo>
                    <a:pt x="1672589" y="1783266"/>
                  </a:lnTo>
                  <a:lnTo>
                    <a:pt x="1674177" y="1802305"/>
                  </a:lnTo>
                  <a:lnTo>
                    <a:pt x="1676082" y="1821345"/>
                  </a:lnTo>
                  <a:lnTo>
                    <a:pt x="1677352" y="1841019"/>
                  </a:lnTo>
                  <a:lnTo>
                    <a:pt x="1678305" y="1860694"/>
                  </a:lnTo>
                  <a:lnTo>
                    <a:pt x="1679258" y="1880368"/>
                  </a:lnTo>
                  <a:lnTo>
                    <a:pt x="1679575" y="1900677"/>
                  </a:lnTo>
                  <a:lnTo>
                    <a:pt x="1679575" y="1903850"/>
                  </a:lnTo>
                  <a:lnTo>
                    <a:pt x="1677035" y="1905437"/>
                  </a:lnTo>
                  <a:lnTo>
                    <a:pt x="1653853" y="1918765"/>
                  </a:lnTo>
                  <a:lnTo>
                    <a:pt x="1630353" y="1931775"/>
                  </a:lnTo>
                  <a:lnTo>
                    <a:pt x="1606854" y="1944151"/>
                  </a:lnTo>
                  <a:lnTo>
                    <a:pt x="1583037" y="1956209"/>
                  </a:lnTo>
                  <a:lnTo>
                    <a:pt x="1558902" y="1967950"/>
                  </a:lnTo>
                  <a:lnTo>
                    <a:pt x="1534768" y="1979374"/>
                  </a:lnTo>
                  <a:lnTo>
                    <a:pt x="1510316" y="1990163"/>
                  </a:lnTo>
                  <a:lnTo>
                    <a:pt x="1485864" y="2000635"/>
                  </a:lnTo>
                  <a:lnTo>
                    <a:pt x="1461411" y="2010790"/>
                  </a:lnTo>
                  <a:lnTo>
                    <a:pt x="1436642" y="2020627"/>
                  </a:lnTo>
                  <a:lnTo>
                    <a:pt x="1411872" y="2029512"/>
                  </a:lnTo>
                  <a:lnTo>
                    <a:pt x="1386785" y="2038397"/>
                  </a:lnTo>
                  <a:lnTo>
                    <a:pt x="1361380" y="2046965"/>
                  </a:lnTo>
                  <a:lnTo>
                    <a:pt x="1335975" y="2054581"/>
                  </a:lnTo>
                  <a:lnTo>
                    <a:pt x="1310570" y="2062514"/>
                  </a:lnTo>
                  <a:lnTo>
                    <a:pt x="1285166" y="2069495"/>
                  </a:lnTo>
                  <a:lnTo>
                    <a:pt x="1259443" y="2076159"/>
                  </a:lnTo>
                  <a:lnTo>
                    <a:pt x="1233403" y="2082506"/>
                  </a:lnTo>
                  <a:lnTo>
                    <a:pt x="1207681" y="2088535"/>
                  </a:lnTo>
                  <a:lnTo>
                    <a:pt x="1181959" y="2093929"/>
                  </a:lnTo>
                  <a:lnTo>
                    <a:pt x="1155919" y="2099007"/>
                  </a:lnTo>
                  <a:lnTo>
                    <a:pt x="1129561" y="2103767"/>
                  </a:lnTo>
                  <a:lnTo>
                    <a:pt x="1103204" y="2107892"/>
                  </a:lnTo>
                  <a:lnTo>
                    <a:pt x="1077164" y="2111382"/>
                  </a:lnTo>
                  <a:lnTo>
                    <a:pt x="1050806" y="2114873"/>
                  </a:lnTo>
                  <a:lnTo>
                    <a:pt x="1024131" y="2117729"/>
                  </a:lnTo>
                  <a:lnTo>
                    <a:pt x="997774" y="2119950"/>
                  </a:lnTo>
                  <a:lnTo>
                    <a:pt x="971099" y="2121854"/>
                  </a:lnTo>
                  <a:lnTo>
                    <a:pt x="944424" y="2123441"/>
                  </a:lnTo>
                  <a:lnTo>
                    <a:pt x="917749" y="2125028"/>
                  </a:lnTo>
                  <a:lnTo>
                    <a:pt x="891074" y="2125662"/>
                  </a:lnTo>
                  <a:lnTo>
                    <a:pt x="864399" y="2125662"/>
                  </a:lnTo>
                  <a:lnTo>
                    <a:pt x="835818" y="2125662"/>
                  </a:lnTo>
                  <a:lnTo>
                    <a:pt x="807238" y="2124710"/>
                  </a:lnTo>
                  <a:lnTo>
                    <a:pt x="778657" y="2123124"/>
                  </a:lnTo>
                  <a:lnTo>
                    <a:pt x="750395" y="2121537"/>
                  </a:lnTo>
                  <a:lnTo>
                    <a:pt x="722132" y="2119316"/>
                  </a:lnTo>
                  <a:lnTo>
                    <a:pt x="693869" y="2116777"/>
                  </a:lnTo>
                  <a:lnTo>
                    <a:pt x="665606" y="2113604"/>
                  </a:lnTo>
                  <a:lnTo>
                    <a:pt x="637661" y="2109478"/>
                  </a:lnTo>
                  <a:lnTo>
                    <a:pt x="609398" y="2105353"/>
                  </a:lnTo>
                  <a:lnTo>
                    <a:pt x="581453" y="2100593"/>
                  </a:lnTo>
                  <a:lnTo>
                    <a:pt x="553825" y="2095199"/>
                  </a:lnTo>
                  <a:lnTo>
                    <a:pt x="525880" y="2089487"/>
                  </a:lnTo>
                  <a:lnTo>
                    <a:pt x="498252" y="2083458"/>
                  </a:lnTo>
                  <a:lnTo>
                    <a:pt x="470624" y="2076476"/>
                  </a:lnTo>
                  <a:lnTo>
                    <a:pt x="443314" y="2069495"/>
                  </a:lnTo>
                  <a:lnTo>
                    <a:pt x="416321" y="2061879"/>
                  </a:lnTo>
                  <a:lnTo>
                    <a:pt x="389011" y="2053629"/>
                  </a:lnTo>
                  <a:lnTo>
                    <a:pt x="362019" y="2045378"/>
                  </a:lnTo>
                  <a:lnTo>
                    <a:pt x="335343" y="2036176"/>
                  </a:lnTo>
                  <a:lnTo>
                    <a:pt x="308668" y="2026656"/>
                  </a:lnTo>
                  <a:lnTo>
                    <a:pt x="282311" y="2016502"/>
                  </a:lnTo>
                  <a:lnTo>
                    <a:pt x="255953" y="2006030"/>
                  </a:lnTo>
                  <a:lnTo>
                    <a:pt x="229913" y="1994923"/>
                  </a:lnTo>
                  <a:lnTo>
                    <a:pt x="203556" y="1983499"/>
                  </a:lnTo>
                  <a:lnTo>
                    <a:pt x="177833" y="1971441"/>
                  </a:lnTo>
                  <a:lnTo>
                    <a:pt x="152429" y="1959065"/>
                  </a:lnTo>
                  <a:lnTo>
                    <a:pt x="127024" y="1946372"/>
                  </a:lnTo>
                  <a:lnTo>
                    <a:pt x="101619" y="1933044"/>
                  </a:lnTo>
                  <a:lnTo>
                    <a:pt x="76532" y="1919399"/>
                  </a:lnTo>
                  <a:lnTo>
                    <a:pt x="51762" y="1905437"/>
                  </a:lnTo>
                  <a:lnTo>
                    <a:pt x="27310" y="1890523"/>
                  </a:lnTo>
                  <a:lnTo>
                    <a:pt x="2858" y="1875291"/>
                  </a:lnTo>
                  <a:lnTo>
                    <a:pt x="0" y="1888301"/>
                  </a:lnTo>
                  <a:lnTo>
                    <a:pt x="0" y="1870531"/>
                  </a:lnTo>
                  <a:lnTo>
                    <a:pt x="952" y="1850222"/>
                  </a:lnTo>
                  <a:lnTo>
                    <a:pt x="2223" y="1829913"/>
                  </a:lnTo>
                  <a:lnTo>
                    <a:pt x="3493" y="1809604"/>
                  </a:lnTo>
                  <a:lnTo>
                    <a:pt x="5398" y="1790247"/>
                  </a:lnTo>
                  <a:lnTo>
                    <a:pt x="6986" y="1770573"/>
                  </a:lnTo>
                  <a:lnTo>
                    <a:pt x="9209" y="1750898"/>
                  </a:lnTo>
                  <a:lnTo>
                    <a:pt x="11749" y="1732176"/>
                  </a:lnTo>
                  <a:lnTo>
                    <a:pt x="14290" y="1713136"/>
                  </a:lnTo>
                  <a:lnTo>
                    <a:pt x="17148" y="1694414"/>
                  </a:lnTo>
                  <a:lnTo>
                    <a:pt x="20006" y="1676009"/>
                  </a:lnTo>
                  <a:lnTo>
                    <a:pt x="23499" y="1657604"/>
                  </a:lnTo>
                  <a:lnTo>
                    <a:pt x="26992" y="1639834"/>
                  </a:lnTo>
                  <a:lnTo>
                    <a:pt x="30486" y="1621746"/>
                  </a:lnTo>
                  <a:lnTo>
                    <a:pt x="34931" y="1604293"/>
                  </a:lnTo>
                  <a:lnTo>
                    <a:pt x="38742" y="1586840"/>
                  </a:lnTo>
                  <a:lnTo>
                    <a:pt x="43188" y="1569704"/>
                  </a:lnTo>
                  <a:lnTo>
                    <a:pt x="47951" y="1552569"/>
                  </a:lnTo>
                  <a:lnTo>
                    <a:pt x="52715" y="1536068"/>
                  </a:lnTo>
                  <a:lnTo>
                    <a:pt x="57796" y="1519249"/>
                  </a:lnTo>
                  <a:lnTo>
                    <a:pt x="62877" y="1503066"/>
                  </a:lnTo>
                  <a:lnTo>
                    <a:pt x="68593" y="1486564"/>
                  </a:lnTo>
                  <a:lnTo>
                    <a:pt x="73991" y="1470698"/>
                  </a:lnTo>
                  <a:lnTo>
                    <a:pt x="80025" y="1455149"/>
                  </a:lnTo>
                  <a:lnTo>
                    <a:pt x="86059" y="1439283"/>
                  </a:lnTo>
                  <a:lnTo>
                    <a:pt x="92410" y="1424051"/>
                  </a:lnTo>
                  <a:lnTo>
                    <a:pt x="98761" y="1409137"/>
                  </a:lnTo>
                  <a:lnTo>
                    <a:pt x="105430" y="1393905"/>
                  </a:lnTo>
                  <a:lnTo>
                    <a:pt x="112098" y="1378990"/>
                  </a:lnTo>
                  <a:lnTo>
                    <a:pt x="119402" y="1364393"/>
                  </a:lnTo>
                  <a:lnTo>
                    <a:pt x="126706" y="1350114"/>
                  </a:lnTo>
                  <a:lnTo>
                    <a:pt x="134010" y="1335834"/>
                  </a:lnTo>
                  <a:lnTo>
                    <a:pt x="141632" y="1321871"/>
                  </a:lnTo>
                  <a:lnTo>
                    <a:pt x="149571" y="1307909"/>
                  </a:lnTo>
                  <a:lnTo>
                    <a:pt x="157510" y="1294264"/>
                  </a:lnTo>
                  <a:lnTo>
                    <a:pt x="165766" y="1280936"/>
                  </a:lnTo>
                  <a:lnTo>
                    <a:pt x="174023" y="1267291"/>
                  </a:lnTo>
                  <a:lnTo>
                    <a:pt x="182597" y="1253963"/>
                  </a:lnTo>
                  <a:lnTo>
                    <a:pt x="191171" y="1241270"/>
                  </a:lnTo>
                  <a:lnTo>
                    <a:pt x="200380" y="1228260"/>
                  </a:lnTo>
                  <a:lnTo>
                    <a:pt x="209589" y="1215884"/>
                  </a:lnTo>
                  <a:lnTo>
                    <a:pt x="218799" y="1203191"/>
                  </a:lnTo>
                  <a:lnTo>
                    <a:pt x="228008" y="1191133"/>
                  </a:lnTo>
                  <a:lnTo>
                    <a:pt x="237852" y="1178757"/>
                  </a:lnTo>
                  <a:lnTo>
                    <a:pt x="247697" y="1167016"/>
                  </a:lnTo>
                  <a:lnTo>
                    <a:pt x="257541" y="1155275"/>
                  </a:lnTo>
                  <a:lnTo>
                    <a:pt x="267703" y="1143533"/>
                  </a:lnTo>
                  <a:lnTo>
                    <a:pt x="278182" y="1132110"/>
                  </a:lnTo>
                  <a:lnTo>
                    <a:pt x="288662" y="1120686"/>
                  </a:lnTo>
                  <a:lnTo>
                    <a:pt x="298824" y="1109579"/>
                  </a:lnTo>
                  <a:lnTo>
                    <a:pt x="309938" y="1098473"/>
                  </a:lnTo>
                  <a:lnTo>
                    <a:pt x="320735" y="1087684"/>
                  </a:lnTo>
                  <a:lnTo>
                    <a:pt x="331850" y="1076895"/>
                  </a:lnTo>
                  <a:lnTo>
                    <a:pt x="343282" y="1066423"/>
                  </a:lnTo>
                  <a:lnTo>
                    <a:pt x="354715" y="1055951"/>
                  </a:lnTo>
                  <a:lnTo>
                    <a:pt x="366147" y="1045797"/>
                  </a:lnTo>
                  <a:lnTo>
                    <a:pt x="377897" y="1035642"/>
                  </a:lnTo>
                  <a:lnTo>
                    <a:pt x="389964" y="1025805"/>
                  </a:lnTo>
                  <a:lnTo>
                    <a:pt x="401714" y="1015968"/>
                  </a:lnTo>
                  <a:lnTo>
                    <a:pt x="414099" y="1006448"/>
                  </a:lnTo>
                  <a:lnTo>
                    <a:pt x="426801" y="996928"/>
                  </a:lnTo>
                  <a:lnTo>
                    <a:pt x="439186" y="987408"/>
                  </a:lnTo>
                  <a:lnTo>
                    <a:pt x="451571" y="977888"/>
                  </a:lnTo>
                  <a:lnTo>
                    <a:pt x="477293" y="960118"/>
                  </a:lnTo>
                  <a:lnTo>
                    <a:pt x="481421" y="957262"/>
                  </a:lnTo>
                  <a:close/>
                  <a:moveTo>
                    <a:pt x="839471" y="0"/>
                  </a:moveTo>
                  <a:lnTo>
                    <a:pt x="852171" y="0"/>
                  </a:lnTo>
                  <a:lnTo>
                    <a:pt x="865506" y="0"/>
                  </a:lnTo>
                  <a:lnTo>
                    <a:pt x="878206" y="636"/>
                  </a:lnTo>
                  <a:lnTo>
                    <a:pt x="890906" y="1271"/>
                  </a:lnTo>
                  <a:lnTo>
                    <a:pt x="903288" y="2542"/>
                  </a:lnTo>
                  <a:lnTo>
                    <a:pt x="915988" y="3813"/>
                  </a:lnTo>
                  <a:lnTo>
                    <a:pt x="928371" y="5719"/>
                  </a:lnTo>
                  <a:lnTo>
                    <a:pt x="940436" y="7943"/>
                  </a:lnTo>
                  <a:lnTo>
                    <a:pt x="952818" y="10167"/>
                  </a:lnTo>
                  <a:lnTo>
                    <a:pt x="964883" y="12708"/>
                  </a:lnTo>
                  <a:lnTo>
                    <a:pt x="976631" y="15568"/>
                  </a:lnTo>
                  <a:lnTo>
                    <a:pt x="988696" y="19062"/>
                  </a:lnTo>
                  <a:lnTo>
                    <a:pt x="1000443" y="22239"/>
                  </a:lnTo>
                  <a:lnTo>
                    <a:pt x="1011873" y="26052"/>
                  </a:lnTo>
                  <a:lnTo>
                    <a:pt x="1023621" y="30182"/>
                  </a:lnTo>
                  <a:lnTo>
                    <a:pt x="1034733" y="34630"/>
                  </a:lnTo>
                  <a:lnTo>
                    <a:pt x="1046163" y="39395"/>
                  </a:lnTo>
                  <a:lnTo>
                    <a:pt x="1057276" y="44161"/>
                  </a:lnTo>
                  <a:lnTo>
                    <a:pt x="1068388" y="48926"/>
                  </a:lnTo>
                  <a:lnTo>
                    <a:pt x="1079183" y="54645"/>
                  </a:lnTo>
                  <a:lnTo>
                    <a:pt x="1089661" y="60046"/>
                  </a:lnTo>
                  <a:lnTo>
                    <a:pt x="1100456" y="66082"/>
                  </a:lnTo>
                  <a:lnTo>
                    <a:pt x="1110616" y="72119"/>
                  </a:lnTo>
                  <a:lnTo>
                    <a:pt x="1120776" y="78790"/>
                  </a:lnTo>
                  <a:lnTo>
                    <a:pt x="1130936" y="85462"/>
                  </a:lnTo>
                  <a:lnTo>
                    <a:pt x="1140461" y="92134"/>
                  </a:lnTo>
                  <a:lnTo>
                    <a:pt x="1150303" y="99123"/>
                  </a:lnTo>
                  <a:lnTo>
                    <a:pt x="1159828" y="106430"/>
                  </a:lnTo>
                  <a:lnTo>
                    <a:pt x="1169353" y="114055"/>
                  </a:lnTo>
                  <a:lnTo>
                    <a:pt x="1178561" y="121680"/>
                  </a:lnTo>
                  <a:lnTo>
                    <a:pt x="1187133" y="129623"/>
                  </a:lnTo>
                  <a:lnTo>
                    <a:pt x="1196023" y="137883"/>
                  </a:lnTo>
                  <a:lnTo>
                    <a:pt x="1204596" y="146143"/>
                  </a:lnTo>
                  <a:lnTo>
                    <a:pt x="1213168" y="155039"/>
                  </a:lnTo>
                  <a:lnTo>
                    <a:pt x="1221106" y="163299"/>
                  </a:lnTo>
                  <a:lnTo>
                    <a:pt x="1229043" y="172513"/>
                  </a:lnTo>
                  <a:lnTo>
                    <a:pt x="1236981" y="181726"/>
                  </a:lnTo>
                  <a:lnTo>
                    <a:pt x="1244283" y="190939"/>
                  </a:lnTo>
                  <a:lnTo>
                    <a:pt x="1251586" y="200153"/>
                  </a:lnTo>
                  <a:lnTo>
                    <a:pt x="1258888" y="210001"/>
                  </a:lnTo>
                  <a:lnTo>
                    <a:pt x="1265556" y="219850"/>
                  </a:lnTo>
                  <a:lnTo>
                    <a:pt x="1272223" y="230017"/>
                  </a:lnTo>
                  <a:lnTo>
                    <a:pt x="1278256" y="240183"/>
                  </a:lnTo>
                  <a:lnTo>
                    <a:pt x="1284606" y="250667"/>
                  </a:lnTo>
                  <a:lnTo>
                    <a:pt x="1290321" y="261151"/>
                  </a:lnTo>
                  <a:lnTo>
                    <a:pt x="1296353" y="271953"/>
                  </a:lnTo>
                  <a:lnTo>
                    <a:pt x="1301433" y="282755"/>
                  </a:lnTo>
                  <a:lnTo>
                    <a:pt x="1306831" y="293239"/>
                  </a:lnTo>
                  <a:lnTo>
                    <a:pt x="1311593" y="304359"/>
                  </a:lnTo>
                  <a:lnTo>
                    <a:pt x="1316356" y="315796"/>
                  </a:lnTo>
                  <a:lnTo>
                    <a:pt x="1320483" y="327234"/>
                  </a:lnTo>
                  <a:lnTo>
                    <a:pt x="1324293" y="338671"/>
                  </a:lnTo>
                  <a:lnTo>
                    <a:pt x="1328421" y="350426"/>
                  </a:lnTo>
                  <a:lnTo>
                    <a:pt x="1331913" y="362181"/>
                  </a:lnTo>
                  <a:lnTo>
                    <a:pt x="1335088" y="373936"/>
                  </a:lnTo>
                  <a:lnTo>
                    <a:pt x="1337946" y="386009"/>
                  </a:lnTo>
                  <a:lnTo>
                    <a:pt x="1340803" y="398081"/>
                  </a:lnTo>
                  <a:lnTo>
                    <a:pt x="1343026" y="410472"/>
                  </a:lnTo>
                  <a:lnTo>
                    <a:pt x="1344931" y="422862"/>
                  </a:lnTo>
                  <a:lnTo>
                    <a:pt x="1346518" y="435252"/>
                  </a:lnTo>
                  <a:lnTo>
                    <a:pt x="1348106" y="447643"/>
                  </a:lnTo>
                  <a:lnTo>
                    <a:pt x="1349058" y="460033"/>
                  </a:lnTo>
                  <a:lnTo>
                    <a:pt x="1350011" y="472741"/>
                  </a:lnTo>
                  <a:lnTo>
                    <a:pt x="1350646" y="485449"/>
                  </a:lnTo>
                  <a:lnTo>
                    <a:pt x="1350963" y="498475"/>
                  </a:lnTo>
                  <a:lnTo>
                    <a:pt x="1350646" y="513407"/>
                  </a:lnTo>
                  <a:lnTo>
                    <a:pt x="1349693" y="528975"/>
                  </a:lnTo>
                  <a:lnTo>
                    <a:pt x="1348423" y="543907"/>
                  </a:lnTo>
                  <a:lnTo>
                    <a:pt x="1347153" y="558521"/>
                  </a:lnTo>
                  <a:lnTo>
                    <a:pt x="1345248" y="573453"/>
                  </a:lnTo>
                  <a:lnTo>
                    <a:pt x="1342708" y="588067"/>
                  </a:lnTo>
                  <a:lnTo>
                    <a:pt x="1339851" y="602682"/>
                  </a:lnTo>
                  <a:lnTo>
                    <a:pt x="1336358" y="616660"/>
                  </a:lnTo>
                  <a:lnTo>
                    <a:pt x="1332866" y="631275"/>
                  </a:lnTo>
                  <a:lnTo>
                    <a:pt x="1328738" y="645254"/>
                  </a:lnTo>
                  <a:lnTo>
                    <a:pt x="1324293" y="658915"/>
                  </a:lnTo>
                  <a:lnTo>
                    <a:pt x="1319531" y="672576"/>
                  </a:lnTo>
                  <a:lnTo>
                    <a:pt x="1314133" y="685920"/>
                  </a:lnTo>
                  <a:lnTo>
                    <a:pt x="1308418" y="699263"/>
                  </a:lnTo>
                  <a:lnTo>
                    <a:pt x="1302386" y="712607"/>
                  </a:lnTo>
                  <a:lnTo>
                    <a:pt x="1296353" y="725315"/>
                  </a:lnTo>
                  <a:lnTo>
                    <a:pt x="1289368" y="738023"/>
                  </a:lnTo>
                  <a:lnTo>
                    <a:pt x="1282383" y="750413"/>
                  </a:lnTo>
                  <a:lnTo>
                    <a:pt x="1275081" y="762486"/>
                  </a:lnTo>
                  <a:lnTo>
                    <a:pt x="1267143" y="774559"/>
                  </a:lnTo>
                  <a:lnTo>
                    <a:pt x="1259206" y="786313"/>
                  </a:lnTo>
                  <a:lnTo>
                    <a:pt x="1250633" y="797751"/>
                  </a:lnTo>
                  <a:lnTo>
                    <a:pt x="1242061" y="809188"/>
                  </a:lnTo>
                  <a:lnTo>
                    <a:pt x="1232853" y="819990"/>
                  </a:lnTo>
                  <a:lnTo>
                    <a:pt x="1223963" y="830792"/>
                  </a:lnTo>
                  <a:lnTo>
                    <a:pt x="1214121" y="841276"/>
                  </a:lnTo>
                  <a:lnTo>
                    <a:pt x="1204278" y="851442"/>
                  </a:lnTo>
                  <a:lnTo>
                    <a:pt x="1193801" y="860974"/>
                  </a:lnTo>
                  <a:lnTo>
                    <a:pt x="1183323" y="870822"/>
                  </a:lnTo>
                  <a:lnTo>
                    <a:pt x="1172528" y="880036"/>
                  </a:lnTo>
                  <a:lnTo>
                    <a:pt x="1161733" y="889249"/>
                  </a:lnTo>
                  <a:lnTo>
                    <a:pt x="1150303" y="897827"/>
                  </a:lnTo>
                  <a:lnTo>
                    <a:pt x="1134746" y="909264"/>
                  </a:lnTo>
                  <a:lnTo>
                    <a:pt x="1118236" y="920066"/>
                  </a:lnTo>
                  <a:lnTo>
                    <a:pt x="1101408" y="929915"/>
                  </a:lnTo>
                  <a:lnTo>
                    <a:pt x="1084581" y="939446"/>
                  </a:lnTo>
                  <a:lnTo>
                    <a:pt x="1066801" y="948342"/>
                  </a:lnTo>
                  <a:lnTo>
                    <a:pt x="1048703" y="956602"/>
                  </a:lnTo>
                  <a:lnTo>
                    <a:pt x="1040131" y="960414"/>
                  </a:lnTo>
                  <a:lnTo>
                    <a:pt x="1030606" y="963909"/>
                  </a:lnTo>
                  <a:lnTo>
                    <a:pt x="1021398" y="967722"/>
                  </a:lnTo>
                  <a:lnTo>
                    <a:pt x="1011873" y="970899"/>
                  </a:lnTo>
                  <a:lnTo>
                    <a:pt x="1002348" y="973758"/>
                  </a:lnTo>
                  <a:lnTo>
                    <a:pt x="993141" y="976617"/>
                  </a:lnTo>
                  <a:lnTo>
                    <a:pt x="983616" y="979794"/>
                  </a:lnTo>
                  <a:lnTo>
                    <a:pt x="973773" y="982018"/>
                  </a:lnTo>
                  <a:lnTo>
                    <a:pt x="963931" y="984560"/>
                  </a:lnTo>
                  <a:lnTo>
                    <a:pt x="954088" y="986466"/>
                  </a:lnTo>
                  <a:lnTo>
                    <a:pt x="944246" y="988372"/>
                  </a:lnTo>
                  <a:lnTo>
                    <a:pt x="934403" y="990596"/>
                  </a:lnTo>
                  <a:lnTo>
                    <a:pt x="924561" y="991867"/>
                  </a:lnTo>
                  <a:lnTo>
                    <a:pt x="914401" y="993455"/>
                  </a:lnTo>
                  <a:lnTo>
                    <a:pt x="904241" y="994409"/>
                  </a:lnTo>
                  <a:lnTo>
                    <a:pt x="893763" y="995362"/>
                  </a:lnTo>
                  <a:lnTo>
                    <a:pt x="883603" y="995997"/>
                  </a:lnTo>
                  <a:lnTo>
                    <a:pt x="873126" y="996632"/>
                  </a:lnTo>
                  <a:lnTo>
                    <a:pt x="862648" y="996950"/>
                  </a:lnTo>
                  <a:lnTo>
                    <a:pt x="852171" y="996950"/>
                  </a:lnTo>
                  <a:lnTo>
                    <a:pt x="840423" y="996950"/>
                  </a:lnTo>
                  <a:lnTo>
                    <a:pt x="828358" y="996315"/>
                  </a:lnTo>
                  <a:lnTo>
                    <a:pt x="816293" y="995679"/>
                  </a:lnTo>
                  <a:lnTo>
                    <a:pt x="804546" y="994726"/>
                  </a:lnTo>
                  <a:lnTo>
                    <a:pt x="792798" y="993455"/>
                  </a:lnTo>
                  <a:lnTo>
                    <a:pt x="781368" y="992185"/>
                  </a:lnTo>
                  <a:lnTo>
                    <a:pt x="769621" y="990278"/>
                  </a:lnTo>
                  <a:lnTo>
                    <a:pt x="758191" y="988054"/>
                  </a:lnTo>
                  <a:lnTo>
                    <a:pt x="746761" y="985831"/>
                  </a:lnTo>
                  <a:lnTo>
                    <a:pt x="735331" y="983289"/>
                  </a:lnTo>
                  <a:lnTo>
                    <a:pt x="724218" y="980430"/>
                  </a:lnTo>
                  <a:lnTo>
                    <a:pt x="713106" y="977253"/>
                  </a:lnTo>
                  <a:lnTo>
                    <a:pt x="702311" y="973758"/>
                  </a:lnTo>
                  <a:lnTo>
                    <a:pt x="691198" y="970263"/>
                  </a:lnTo>
                  <a:lnTo>
                    <a:pt x="680721" y="966768"/>
                  </a:lnTo>
                  <a:lnTo>
                    <a:pt x="670243" y="962321"/>
                  </a:lnTo>
                  <a:lnTo>
                    <a:pt x="659448" y="958190"/>
                  </a:lnTo>
                  <a:lnTo>
                    <a:pt x="648971" y="953425"/>
                  </a:lnTo>
                  <a:lnTo>
                    <a:pt x="638811" y="948659"/>
                  </a:lnTo>
                  <a:lnTo>
                    <a:pt x="628651" y="943894"/>
                  </a:lnTo>
                  <a:lnTo>
                    <a:pt x="618491" y="938493"/>
                  </a:lnTo>
                  <a:lnTo>
                    <a:pt x="608648" y="933410"/>
                  </a:lnTo>
                  <a:lnTo>
                    <a:pt x="599123" y="927373"/>
                  </a:lnTo>
                  <a:lnTo>
                    <a:pt x="589281" y="921655"/>
                  </a:lnTo>
                  <a:lnTo>
                    <a:pt x="579756" y="915618"/>
                  </a:lnTo>
                  <a:lnTo>
                    <a:pt x="570548" y="909264"/>
                  </a:lnTo>
                  <a:lnTo>
                    <a:pt x="561023" y="902910"/>
                  </a:lnTo>
                  <a:lnTo>
                    <a:pt x="552133" y="895921"/>
                  </a:lnTo>
                  <a:lnTo>
                    <a:pt x="543561" y="889249"/>
                  </a:lnTo>
                  <a:lnTo>
                    <a:pt x="534671" y="881942"/>
                  </a:lnTo>
                  <a:lnTo>
                    <a:pt x="526098" y="874952"/>
                  </a:lnTo>
                  <a:lnTo>
                    <a:pt x="517526" y="867328"/>
                  </a:lnTo>
                  <a:lnTo>
                    <a:pt x="508318" y="858750"/>
                  </a:lnTo>
                  <a:lnTo>
                    <a:pt x="499428" y="849854"/>
                  </a:lnTo>
                  <a:lnTo>
                    <a:pt x="490538" y="840958"/>
                  </a:lnTo>
                  <a:lnTo>
                    <a:pt x="481648" y="831427"/>
                  </a:lnTo>
                  <a:lnTo>
                    <a:pt x="473711" y="821896"/>
                  </a:lnTo>
                  <a:lnTo>
                    <a:pt x="465456" y="812047"/>
                  </a:lnTo>
                  <a:lnTo>
                    <a:pt x="457518" y="801881"/>
                  </a:lnTo>
                  <a:lnTo>
                    <a:pt x="449898" y="791714"/>
                  </a:lnTo>
                  <a:lnTo>
                    <a:pt x="442596" y="781548"/>
                  </a:lnTo>
                  <a:lnTo>
                    <a:pt x="435293" y="770746"/>
                  </a:lnTo>
                  <a:lnTo>
                    <a:pt x="428626" y="759944"/>
                  </a:lnTo>
                  <a:lnTo>
                    <a:pt x="421958" y="749142"/>
                  </a:lnTo>
                  <a:lnTo>
                    <a:pt x="415608" y="738023"/>
                  </a:lnTo>
                  <a:lnTo>
                    <a:pt x="409576" y="726585"/>
                  </a:lnTo>
                  <a:lnTo>
                    <a:pt x="403861" y="715148"/>
                  </a:lnTo>
                  <a:lnTo>
                    <a:pt x="398463" y="703393"/>
                  </a:lnTo>
                  <a:lnTo>
                    <a:pt x="393383" y="691638"/>
                  </a:lnTo>
                  <a:lnTo>
                    <a:pt x="388303" y="679566"/>
                  </a:lnTo>
                  <a:lnTo>
                    <a:pt x="383858" y="667493"/>
                  </a:lnTo>
                  <a:lnTo>
                    <a:pt x="379731" y="655420"/>
                  </a:lnTo>
                  <a:lnTo>
                    <a:pt x="375603" y="643030"/>
                  </a:lnTo>
                  <a:lnTo>
                    <a:pt x="372111" y="630322"/>
                  </a:lnTo>
                  <a:lnTo>
                    <a:pt x="368936" y="617614"/>
                  </a:lnTo>
                  <a:lnTo>
                    <a:pt x="365443" y="604588"/>
                  </a:lnTo>
                  <a:lnTo>
                    <a:pt x="362903" y="591880"/>
                  </a:lnTo>
                  <a:lnTo>
                    <a:pt x="360681" y="578854"/>
                  </a:lnTo>
                  <a:lnTo>
                    <a:pt x="358776" y="565828"/>
                  </a:lnTo>
                  <a:lnTo>
                    <a:pt x="357188" y="552485"/>
                  </a:lnTo>
                  <a:lnTo>
                    <a:pt x="355601" y="539141"/>
                  </a:lnTo>
                  <a:lnTo>
                    <a:pt x="354648" y="525480"/>
                  </a:lnTo>
                  <a:lnTo>
                    <a:pt x="354331" y="511819"/>
                  </a:lnTo>
                  <a:lnTo>
                    <a:pt x="354013" y="498475"/>
                  </a:lnTo>
                  <a:lnTo>
                    <a:pt x="354331" y="485449"/>
                  </a:lnTo>
                  <a:lnTo>
                    <a:pt x="354648" y="472741"/>
                  </a:lnTo>
                  <a:lnTo>
                    <a:pt x="355601" y="460033"/>
                  </a:lnTo>
                  <a:lnTo>
                    <a:pt x="356871" y="447643"/>
                  </a:lnTo>
                  <a:lnTo>
                    <a:pt x="358141" y="434935"/>
                  </a:lnTo>
                  <a:lnTo>
                    <a:pt x="360046" y="422544"/>
                  </a:lnTo>
                  <a:lnTo>
                    <a:pt x="361951" y="410472"/>
                  </a:lnTo>
                  <a:lnTo>
                    <a:pt x="364173" y="397763"/>
                  </a:lnTo>
                  <a:lnTo>
                    <a:pt x="366713" y="385691"/>
                  </a:lnTo>
                  <a:lnTo>
                    <a:pt x="369888" y="373936"/>
                  </a:lnTo>
                  <a:lnTo>
                    <a:pt x="373063" y="361863"/>
                  </a:lnTo>
                  <a:lnTo>
                    <a:pt x="376556" y="350108"/>
                  </a:lnTo>
                  <a:lnTo>
                    <a:pt x="380683" y="338671"/>
                  </a:lnTo>
                  <a:lnTo>
                    <a:pt x="384493" y="326916"/>
                  </a:lnTo>
                  <a:lnTo>
                    <a:pt x="388621" y="315796"/>
                  </a:lnTo>
                  <a:lnTo>
                    <a:pt x="393383" y="304359"/>
                  </a:lnTo>
                  <a:lnTo>
                    <a:pt x="398146" y="293239"/>
                  </a:lnTo>
                  <a:lnTo>
                    <a:pt x="403543" y="282755"/>
                  </a:lnTo>
                  <a:lnTo>
                    <a:pt x="408623" y="271636"/>
                  </a:lnTo>
                  <a:lnTo>
                    <a:pt x="414656" y="261151"/>
                  </a:lnTo>
                  <a:lnTo>
                    <a:pt x="420371" y="250667"/>
                  </a:lnTo>
                  <a:lnTo>
                    <a:pt x="426721" y="240183"/>
                  </a:lnTo>
                  <a:lnTo>
                    <a:pt x="432753" y="230017"/>
                  </a:lnTo>
                  <a:lnTo>
                    <a:pt x="439421" y="219850"/>
                  </a:lnTo>
                  <a:lnTo>
                    <a:pt x="446088" y="210001"/>
                  </a:lnTo>
                  <a:lnTo>
                    <a:pt x="453391" y="200153"/>
                  </a:lnTo>
                  <a:lnTo>
                    <a:pt x="460693" y="190939"/>
                  </a:lnTo>
                  <a:lnTo>
                    <a:pt x="467996" y="181408"/>
                  </a:lnTo>
                  <a:lnTo>
                    <a:pt x="475933" y="172195"/>
                  </a:lnTo>
                  <a:lnTo>
                    <a:pt x="483871" y="163299"/>
                  </a:lnTo>
                  <a:lnTo>
                    <a:pt x="491808" y="154403"/>
                  </a:lnTo>
                  <a:lnTo>
                    <a:pt x="500381" y="146143"/>
                  </a:lnTo>
                  <a:lnTo>
                    <a:pt x="508953" y="137565"/>
                  </a:lnTo>
                  <a:lnTo>
                    <a:pt x="517526" y="129305"/>
                  </a:lnTo>
                  <a:lnTo>
                    <a:pt x="526416" y="121680"/>
                  </a:lnTo>
                  <a:lnTo>
                    <a:pt x="535623" y="113738"/>
                  </a:lnTo>
                  <a:lnTo>
                    <a:pt x="545148" y="106113"/>
                  </a:lnTo>
                  <a:lnTo>
                    <a:pt x="554673" y="99123"/>
                  </a:lnTo>
                  <a:lnTo>
                    <a:pt x="564516" y="92134"/>
                  </a:lnTo>
                  <a:lnTo>
                    <a:pt x="574041" y="85462"/>
                  </a:lnTo>
                  <a:lnTo>
                    <a:pt x="584201" y="78473"/>
                  </a:lnTo>
                  <a:lnTo>
                    <a:pt x="594361" y="72119"/>
                  </a:lnTo>
                  <a:lnTo>
                    <a:pt x="604838" y="66082"/>
                  </a:lnTo>
                  <a:lnTo>
                    <a:pt x="615316" y="60046"/>
                  </a:lnTo>
                  <a:lnTo>
                    <a:pt x="625793" y="54645"/>
                  </a:lnTo>
                  <a:lnTo>
                    <a:pt x="636906" y="48926"/>
                  </a:lnTo>
                  <a:lnTo>
                    <a:pt x="647701" y="44161"/>
                  </a:lnTo>
                  <a:lnTo>
                    <a:pt x="658813" y="39395"/>
                  </a:lnTo>
                  <a:lnTo>
                    <a:pt x="670243" y="34630"/>
                  </a:lnTo>
                  <a:lnTo>
                    <a:pt x="681356" y="30182"/>
                  </a:lnTo>
                  <a:lnTo>
                    <a:pt x="693103" y="26052"/>
                  </a:lnTo>
                  <a:lnTo>
                    <a:pt x="704533" y="22239"/>
                  </a:lnTo>
                  <a:lnTo>
                    <a:pt x="716281" y="19062"/>
                  </a:lnTo>
                  <a:lnTo>
                    <a:pt x="728346" y="15568"/>
                  </a:lnTo>
                  <a:lnTo>
                    <a:pt x="740093" y="12708"/>
                  </a:lnTo>
                  <a:lnTo>
                    <a:pt x="752158" y="10167"/>
                  </a:lnTo>
                  <a:lnTo>
                    <a:pt x="764541" y="7625"/>
                  </a:lnTo>
                  <a:lnTo>
                    <a:pt x="776606" y="5719"/>
                  </a:lnTo>
                  <a:lnTo>
                    <a:pt x="788988" y="3813"/>
                  </a:lnTo>
                  <a:lnTo>
                    <a:pt x="801688" y="2542"/>
                  </a:lnTo>
                  <a:lnTo>
                    <a:pt x="814071" y="1271"/>
                  </a:lnTo>
                  <a:lnTo>
                    <a:pt x="826771" y="636"/>
                  </a:lnTo>
                  <a:lnTo>
                    <a:pt x="839471" y="0"/>
                  </a:lnTo>
                  <a:close/>
                </a:path>
              </a:pathLst>
            </a:custGeom>
            <a:solidFill>
              <a:srgbClr val="054293"/>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latin typeface="微软雅黑" pitchFamily="34" charset="-122"/>
                <a:ea typeface="微软雅黑" pitchFamily="34" charset="-122"/>
              </a:endParaRPr>
            </a:p>
          </p:txBody>
        </p:sp>
      </p:grpSp>
      <p:sp>
        <p:nvSpPr>
          <p:cNvPr id="6" name="矩形 5"/>
          <p:cNvSpPr/>
          <p:nvPr/>
        </p:nvSpPr>
        <p:spPr>
          <a:xfrm flipH="1">
            <a:off x="3695831" y="2087005"/>
            <a:ext cx="2954655" cy="700769"/>
          </a:xfrm>
          <a:prstGeom prst="rect">
            <a:avLst/>
          </a:prstGeom>
          <a:ln>
            <a:noFill/>
          </a:ln>
        </p:spPr>
        <p:txBody>
          <a:bodyPr wrap="none">
            <a:spAutoFit/>
          </a:bodyPr>
          <a:lstStyle/>
          <a:p>
            <a:pPr fontAlgn="base">
              <a:lnSpc>
                <a:spcPct val="120000"/>
              </a:lnSpc>
            </a:pPr>
            <a:r>
              <a:rPr lang="zh-CN" altLang="en-US" sz="3600" b="1" dirty="0" smtClean="0">
                <a:solidFill>
                  <a:schemeClr val="bg1"/>
                </a:solidFill>
                <a:latin typeface="微软雅黑" pitchFamily="34" charset="-122"/>
                <a:ea typeface="微软雅黑" pitchFamily="34" charset="-122"/>
                <a:sym typeface="Arial" pitchFamily="34" charset="0"/>
              </a:rPr>
              <a:t>单击添加标题</a:t>
            </a:r>
            <a:endParaRPr lang="zh-CN" altLang="en-US" sz="3600" b="1" dirty="0">
              <a:solidFill>
                <a:schemeClr val="bg1"/>
              </a:solidFill>
              <a:latin typeface="微软雅黑" pitchFamily="34" charset="-122"/>
              <a:ea typeface="微软雅黑" pitchFamily="34" charset="-122"/>
              <a:sym typeface="Arial" pitchFamily="34" charset="0"/>
            </a:endParaRPr>
          </a:p>
        </p:txBody>
      </p:sp>
      <p:cxnSp>
        <p:nvCxnSpPr>
          <p:cNvPr id="7" name="直接连接符 6"/>
          <p:cNvCxnSpPr/>
          <p:nvPr/>
        </p:nvCxnSpPr>
        <p:spPr>
          <a:xfrm>
            <a:off x="3775285" y="2787774"/>
            <a:ext cx="2800866" cy="0"/>
          </a:xfrm>
          <a:prstGeom prst="line">
            <a:avLst/>
          </a:prstGeom>
          <a:ln w="9525">
            <a:solidFill>
              <a:schemeClr val="bg1"/>
            </a:solidFill>
            <a:prstDash val="sysDot"/>
          </a:ln>
          <a:effectLst/>
        </p:spPr>
        <p:style>
          <a:lnRef idx="1">
            <a:schemeClr val="accent1"/>
          </a:lnRef>
          <a:fillRef idx="0">
            <a:schemeClr val="accent1"/>
          </a:fillRef>
          <a:effectRef idx="0">
            <a:schemeClr val="accent1"/>
          </a:effectRef>
          <a:fontRef idx="minor">
            <a:schemeClr val="tx1"/>
          </a:fontRef>
        </p:style>
      </p:cxnSp>
      <p:sp>
        <p:nvSpPr>
          <p:cNvPr id="8" name="矩形 7"/>
          <p:cNvSpPr/>
          <p:nvPr/>
        </p:nvSpPr>
        <p:spPr>
          <a:xfrm flipH="1">
            <a:off x="3926027" y="2853859"/>
            <a:ext cx="2656496" cy="295466"/>
          </a:xfrm>
          <a:prstGeom prst="rect">
            <a:avLst/>
          </a:prstGeom>
        </p:spPr>
        <p:txBody>
          <a:bodyPr wrap="none">
            <a:spAutoFit/>
          </a:bodyPr>
          <a:lstStyle/>
          <a:p>
            <a:pPr fontAlgn="base">
              <a:lnSpc>
                <a:spcPct val="120000"/>
              </a:lnSpc>
            </a:pPr>
            <a:r>
              <a:rPr lang="en-US" altLang="zh-CN" sz="1100" dirty="0" smtClean="0">
                <a:solidFill>
                  <a:schemeClr val="bg1"/>
                </a:solidFill>
              </a:rPr>
              <a:t>Click to add a caption Click to add a caption</a:t>
            </a:r>
            <a:endParaRPr lang="zh-CN" altLang="en-US" sz="1100" dirty="0">
              <a:solidFill>
                <a:schemeClr val="bg1"/>
              </a:solidFill>
              <a:latin typeface="微软雅黑" pitchFamily="34" charset="-122"/>
              <a:ea typeface="微软雅黑" pitchFamily="34" charset="-122"/>
              <a:sym typeface="Arial" pitchFamily="34" charset="0"/>
            </a:endParaRPr>
          </a:p>
        </p:txBody>
      </p:sp>
    </p:spTree>
    <p:extLst>
      <p:ext uri="{BB962C8B-B14F-4D97-AF65-F5344CB8AC3E}">
        <p14:creationId xmlns:p14="http://schemas.microsoft.com/office/powerpoint/2010/main" val="3159916440"/>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2000"/>
                                        <p:tgtEl>
                                          <p:spTgt spid="2"/>
                                        </p:tgtEl>
                                      </p:cBhvr>
                                    </p:animEffect>
                                  </p:childTnLst>
                                </p:cTn>
                              </p:par>
                              <p:par>
                                <p:cTn id="8" presetID="53" presetClass="entr" presetSubtype="528" fill="hold" nodeType="withEffect">
                                  <p:stCondLst>
                                    <p:cond delay="2000"/>
                                  </p:stCondLst>
                                  <p:childTnLst>
                                    <p:set>
                                      <p:cBhvr>
                                        <p:cTn id="9" dur="1" fill="hold">
                                          <p:stCondLst>
                                            <p:cond delay="0"/>
                                          </p:stCondLst>
                                        </p:cTn>
                                        <p:tgtEl>
                                          <p:spTgt spid="3"/>
                                        </p:tgtEl>
                                        <p:attrNameLst>
                                          <p:attrName>style.visibility</p:attrName>
                                        </p:attrNameLst>
                                      </p:cBhvr>
                                      <p:to>
                                        <p:strVal val="visible"/>
                                      </p:to>
                                    </p:set>
                                    <p:anim calcmode="lin" valueType="num">
                                      <p:cBhvr>
                                        <p:cTn id="10" dur="1000" fill="hold"/>
                                        <p:tgtEl>
                                          <p:spTgt spid="3"/>
                                        </p:tgtEl>
                                        <p:attrNameLst>
                                          <p:attrName>ppt_w</p:attrName>
                                        </p:attrNameLst>
                                      </p:cBhvr>
                                      <p:tavLst>
                                        <p:tav tm="0">
                                          <p:val>
                                            <p:fltVal val="0"/>
                                          </p:val>
                                        </p:tav>
                                        <p:tav tm="100000">
                                          <p:val>
                                            <p:strVal val="#ppt_w"/>
                                          </p:val>
                                        </p:tav>
                                      </p:tavLst>
                                    </p:anim>
                                    <p:anim calcmode="lin" valueType="num">
                                      <p:cBhvr>
                                        <p:cTn id="11" dur="1000" fill="hold"/>
                                        <p:tgtEl>
                                          <p:spTgt spid="3"/>
                                        </p:tgtEl>
                                        <p:attrNameLst>
                                          <p:attrName>ppt_h</p:attrName>
                                        </p:attrNameLst>
                                      </p:cBhvr>
                                      <p:tavLst>
                                        <p:tav tm="0">
                                          <p:val>
                                            <p:fltVal val="0"/>
                                          </p:val>
                                        </p:tav>
                                        <p:tav tm="100000">
                                          <p:val>
                                            <p:strVal val="#ppt_h"/>
                                          </p:val>
                                        </p:tav>
                                      </p:tavLst>
                                    </p:anim>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fltVal val="0.5"/>
                                          </p:val>
                                        </p:tav>
                                        <p:tav tm="100000">
                                          <p:val>
                                            <p:strVal val="#ppt_x"/>
                                          </p:val>
                                        </p:tav>
                                      </p:tavLst>
                                    </p:anim>
                                    <p:anim calcmode="lin" valueType="num">
                                      <p:cBhvr>
                                        <p:cTn id="14" dur="1000" fill="hold"/>
                                        <p:tgtEl>
                                          <p:spTgt spid="3"/>
                                        </p:tgtEl>
                                        <p:attrNameLst>
                                          <p:attrName>ppt_y</p:attrName>
                                        </p:attrNameLst>
                                      </p:cBhvr>
                                      <p:tavLst>
                                        <p:tav tm="0">
                                          <p:val>
                                            <p:fltVal val="0.5"/>
                                          </p:val>
                                        </p:tav>
                                        <p:tav tm="100000">
                                          <p:val>
                                            <p:strVal val="#ppt_y"/>
                                          </p:val>
                                        </p:tav>
                                      </p:tavLst>
                                    </p:anim>
                                  </p:childTnLst>
                                </p:cTn>
                              </p:par>
                            </p:childTnLst>
                          </p:cTn>
                        </p:par>
                        <p:par>
                          <p:cTn id="15" fill="hold">
                            <p:stCondLst>
                              <p:cond delay="3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6">
                                            <p:txEl>
                                              <p:pRg st="0" end="0"/>
                                            </p:txEl>
                                          </p:spTgt>
                                        </p:tgtEl>
                                        <p:attrNameLst>
                                          <p:attrName>style.visibility</p:attrName>
                                        </p:attrNameLst>
                                      </p:cBhvr>
                                      <p:to>
                                        <p:strVal val="visible"/>
                                      </p:to>
                                    </p:set>
                                    <p:anim calcmode="lin" valueType="num">
                                      <p:cBhvr>
                                        <p:cTn id="18" dur="1000" fill="hold"/>
                                        <p:tgtEl>
                                          <p:spTgt spid="6">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9" dur="1000" fill="hold"/>
                                        <p:tgtEl>
                                          <p:spTgt spid="6">
                                            <p:txEl>
                                              <p:pRg st="0" end="0"/>
                                            </p:txEl>
                                          </p:spTgt>
                                        </p:tgtEl>
                                        <p:attrNameLst>
                                          <p:attrName>ppt_y</p:attrName>
                                        </p:attrNameLst>
                                      </p:cBhvr>
                                      <p:tavLst>
                                        <p:tav tm="0">
                                          <p:val>
                                            <p:strVal val="#ppt_y"/>
                                          </p:val>
                                        </p:tav>
                                        <p:tav tm="100000">
                                          <p:val>
                                            <p:strVal val="#ppt_y"/>
                                          </p:val>
                                        </p:tav>
                                      </p:tavLst>
                                    </p:anim>
                                    <p:anim calcmode="lin" valueType="num">
                                      <p:cBhvr>
                                        <p:cTn id="20" dur="1000" fill="hold"/>
                                        <p:tgtEl>
                                          <p:spTgt spid="6">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1" dur="1000" fill="hold"/>
                                        <p:tgtEl>
                                          <p:spTgt spid="6">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2" dur="1000" tmFilter="0,0; .5, 1; 1, 1"/>
                                        <p:tgtEl>
                                          <p:spTgt spid="6">
                                            <p:txEl>
                                              <p:pRg st="0" end="0"/>
                                            </p:txEl>
                                          </p:spTgt>
                                        </p:tgtEl>
                                      </p:cBhvr>
                                    </p:animEffect>
                                  </p:childTnLst>
                                </p:cTn>
                              </p:par>
                            </p:childTnLst>
                          </p:cTn>
                        </p:par>
                        <p:par>
                          <p:cTn id="23" fill="hold">
                            <p:stCondLst>
                              <p:cond delay="4500"/>
                            </p:stCondLst>
                            <p:childTnLst>
                              <p:par>
                                <p:cTn id="24" presetID="53" presetClass="entr" presetSubtype="16"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ppt_w</p:attrName>
                                        </p:attrNameLst>
                                      </p:cBhvr>
                                      <p:tavLst>
                                        <p:tav tm="0">
                                          <p:val>
                                            <p:fltVal val="0"/>
                                          </p:val>
                                        </p:tav>
                                        <p:tav tm="100000">
                                          <p:val>
                                            <p:strVal val="#ppt_w"/>
                                          </p:val>
                                        </p:tav>
                                      </p:tavLst>
                                    </p:anim>
                                    <p:anim calcmode="lin" valueType="num">
                                      <p:cBhvr>
                                        <p:cTn id="27" dur="500" fill="hold"/>
                                        <p:tgtEl>
                                          <p:spTgt spid="7"/>
                                        </p:tgtEl>
                                        <p:attrNameLst>
                                          <p:attrName>ppt_h</p:attrName>
                                        </p:attrNameLst>
                                      </p:cBhvr>
                                      <p:tavLst>
                                        <p:tav tm="0">
                                          <p:val>
                                            <p:fltVal val="0"/>
                                          </p:val>
                                        </p:tav>
                                        <p:tav tm="100000">
                                          <p:val>
                                            <p:strVal val="#ppt_h"/>
                                          </p:val>
                                        </p:tav>
                                      </p:tavLst>
                                    </p:anim>
                                    <p:animEffect transition="in" filter="fade">
                                      <p:cBhvr>
                                        <p:cTn id="28" dur="500"/>
                                        <p:tgtEl>
                                          <p:spTgt spid="7"/>
                                        </p:tgtEl>
                                      </p:cBhvr>
                                    </p:animEffect>
                                  </p:childTnLst>
                                </p:cTn>
                              </p:par>
                            </p:childTnLst>
                          </p:cTn>
                        </p:par>
                        <p:par>
                          <p:cTn id="29" fill="hold">
                            <p:stCondLst>
                              <p:cond delay="5000"/>
                            </p:stCondLst>
                            <p:childTnLst>
                              <p:par>
                                <p:cTn id="30" presetID="53" presetClass="entr" presetSubtype="16" fill="hold" nodeType="afterEffect">
                                  <p:stCondLst>
                                    <p:cond delay="0"/>
                                  </p:stCondLst>
                                  <p:childTnLst>
                                    <p:set>
                                      <p:cBhvr>
                                        <p:cTn id="31" dur="1" fill="hold">
                                          <p:stCondLst>
                                            <p:cond delay="0"/>
                                          </p:stCondLst>
                                        </p:cTn>
                                        <p:tgtEl>
                                          <p:spTgt spid="8">
                                            <p:txEl>
                                              <p:pRg st="0" end="0"/>
                                            </p:txEl>
                                          </p:spTgt>
                                        </p:tgtEl>
                                        <p:attrNameLst>
                                          <p:attrName>style.visibility</p:attrName>
                                        </p:attrNameLst>
                                      </p:cBhvr>
                                      <p:to>
                                        <p:strVal val="visible"/>
                                      </p:to>
                                    </p:set>
                                    <p:anim calcmode="lin" valueType="num">
                                      <p:cBhvr>
                                        <p:cTn id="32" dur="1000" fill="hold"/>
                                        <p:tgtEl>
                                          <p:spTgt spid="8">
                                            <p:txEl>
                                              <p:pRg st="0" end="0"/>
                                            </p:txEl>
                                          </p:spTgt>
                                        </p:tgtEl>
                                        <p:attrNameLst>
                                          <p:attrName>ppt_w</p:attrName>
                                        </p:attrNameLst>
                                      </p:cBhvr>
                                      <p:tavLst>
                                        <p:tav tm="0">
                                          <p:val>
                                            <p:fltVal val="0"/>
                                          </p:val>
                                        </p:tav>
                                        <p:tav tm="100000">
                                          <p:val>
                                            <p:strVal val="#ppt_w"/>
                                          </p:val>
                                        </p:tav>
                                      </p:tavLst>
                                    </p:anim>
                                    <p:anim calcmode="lin" valueType="num">
                                      <p:cBhvr>
                                        <p:cTn id="33" dur="1000" fill="hold"/>
                                        <p:tgtEl>
                                          <p:spTgt spid="8">
                                            <p:txEl>
                                              <p:pRg st="0" end="0"/>
                                            </p:txEl>
                                          </p:spTgt>
                                        </p:tgtEl>
                                        <p:attrNameLst>
                                          <p:attrName>ppt_h</p:attrName>
                                        </p:attrNameLst>
                                      </p:cBhvr>
                                      <p:tavLst>
                                        <p:tav tm="0">
                                          <p:val>
                                            <p:fltVal val="0"/>
                                          </p:val>
                                        </p:tav>
                                        <p:tav tm="100000">
                                          <p:val>
                                            <p:strVal val="#ppt_h"/>
                                          </p:val>
                                        </p:tav>
                                      </p:tavLst>
                                    </p:anim>
                                    <p:animEffect transition="in" filter="fade">
                                      <p:cBhvr>
                                        <p:cTn id="34" dur="10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7576" y="88049"/>
            <a:ext cx="1275751" cy="507687"/>
          </a:xfrm>
          <a:prstGeom prst="rect">
            <a:avLst/>
          </a:prstGeom>
          <a:noFill/>
        </p:spPr>
        <p:txBody>
          <a:bodyPr wrap="square" lIns="91425" tIns="45712" rIns="91425" bIns="45712" rtlCol="0">
            <a:spAutoFit/>
          </a:bodyPr>
          <a:lstStyle/>
          <a:p>
            <a:r>
              <a:rPr lang="en-US" altLang="zh-CN" sz="2699" b="1" spc="-112" dirty="0">
                <a:solidFill>
                  <a:srgbClr val="054293"/>
                </a:solidFill>
                <a:effectLst/>
                <a:latin typeface="Arial Black" pitchFamily="34" charset="0"/>
                <a:ea typeface="微软雅黑" pitchFamily="34" charset="-122"/>
              </a:rPr>
              <a:t>LOGO</a:t>
            </a:r>
            <a:endParaRPr lang="zh-CN" altLang="en-US" sz="2699" b="1" spc="-112" dirty="0">
              <a:solidFill>
                <a:srgbClr val="054293"/>
              </a:solidFill>
              <a:effectLst/>
              <a:latin typeface="Arial Black" pitchFamily="34" charset="0"/>
              <a:ea typeface="微软雅黑" pitchFamily="34" charset="-122"/>
            </a:endParaRPr>
          </a:p>
        </p:txBody>
      </p:sp>
      <p:cxnSp>
        <p:nvCxnSpPr>
          <p:cNvPr id="5" name="直接连接符 4"/>
          <p:cNvCxnSpPr/>
          <p:nvPr/>
        </p:nvCxnSpPr>
        <p:spPr>
          <a:xfrm>
            <a:off x="1171393" y="519997"/>
            <a:ext cx="7972607" cy="0"/>
          </a:xfrm>
          <a:prstGeom prst="line">
            <a:avLst/>
          </a:prstGeom>
          <a:ln w="25400">
            <a:solidFill>
              <a:srgbClr val="054293"/>
            </a:solidFill>
          </a:ln>
        </p:spPr>
        <p:style>
          <a:lnRef idx="1">
            <a:schemeClr val="accent1"/>
          </a:lnRef>
          <a:fillRef idx="0">
            <a:schemeClr val="accent1"/>
          </a:fillRef>
          <a:effectRef idx="0">
            <a:schemeClr val="accent1"/>
          </a:effectRef>
          <a:fontRef idx="minor">
            <a:schemeClr val="tx1"/>
          </a:fontRef>
        </p:style>
      </p:cxnSp>
      <p:sp>
        <p:nvSpPr>
          <p:cNvPr id="6" name="原创设计师QQ598969553            _19"/>
          <p:cNvSpPr txBox="1"/>
          <p:nvPr/>
        </p:nvSpPr>
        <p:spPr>
          <a:xfrm>
            <a:off x="1301004" y="128380"/>
            <a:ext cx="2465430" cy="415370"/>
          </a:xfrm>
          <a:prstGeom prst="rect">
            <a:avLst/>
          </a:prstGeom>
          <a:noFill/>
        </p:spPr>
        <p:txBody>
          <a:bodyPr wrap="square" rtlCol="0">
            <a:spAutoFit/>
          </a:bodyPr>
          <a:lstStyle/>
          <a:p>
            <a:pPr algn="ctr"/>
            <a:r>
              <a:rPr lang="zh-CN" altLang="en-US" sz="2099" b="1" dirty="0">
                <a:solidFill>
                  <a:srgbClr val="054293"/>
                </a:solidFill>
                <a:latin typeface="微软雅黑" pitchFamily="34" charset="-122"/>
                <a:ea typeface="微软雅黑" pitchFamily="34" charset="-122"/>
              </a:rPr>
              <a:t>点击输入标题内容</a:t>
            </a:r>
          </a:p>
        </p:txBody>
      </p:sp>
      <p:grpSp>
        <p:nvGrpSpPr>
          <p:cNvPr id="7" name="组合 6"/>
          <p:cNvGrpSpPr/>
          <p:nvPr/>
        </p:nvGrpSpPr>
        <p:grpSpPr>
          <a:xfrm>
            <a:off x="6154589" y="1374444"/>
            <a:ext cx="1476136" cy="1476136"/>
            <a:chOff x="8206117" y="1832591"/>
            <a:chExt cx="1968181" cy="1968181"/>
          </a:xfrm>
          <a:solidFill>
            <a:srgbClr val="054293"/>
          </a:solidFill>
        </p:grpSpPr>
        <p:sp>
          <p:nvSpPr>
            <p:cNvPr id="8" name="矩形 7"/>
            <p:cNvSpPr/>
            <p:nvPr/>
          </p:nvSpPr>
          <p:spPr>
            <a:xfrm>
              <a:off x="8206117" y="1832591"/>
              <a:ext cx="1968181" cy="19681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文本框 8"/>
            <p:cNvSpPr txBox="1"/>
            <p:nvPr/>
          </p:nvSpPr>
          <p:spPr>
            <a:xfrm>
              <a:off x="8275416" y="2475048"/>
              <a:ext cx="1829584" cy="683264"/>
            </a:xfrm>
            <a:prstGeom prst="rect">
              <a:avLst/>
            </a:prstGeom>
            <a:grpFill/>
          </p:spPr>
          <p:txBody>
            <a:bodyPr wrap="square" rtlCol="0" anchor="ctr">
              <a:spAutoFit/>
            </a:bodyPr>
            <a:lstStyle/>
            <a:p>
              <a:pPr algn="ctr">
                <a:lnSpc>
                  <a:spcPct val="130000"/>
                </a:lnSpc>
              </a:pPr>
              <a:r>
                <a:rPr lang="zh-CN" altLang="en-US" sz="1050" b="1" dirty="0">
                  <a:solidFill>
                    <a:srgbClr val="EBF0F9"/>
                  </a:solidFill>
                  <a:latin typeface="微软雅黑" panose="020B0503020204020204" pitchFamily="34" charset="-122"/>
                  <a:ea typeface="微软雅黑" panose="020B0503020204020204" pitchFamily="34" charset="-122"/>
                </a:rPr>
                <a:t>单击添加文本</a:t>
              </a:r>
              <a:endParaRPr lang="en-US" altLang="zh-CN" sz="1050" b="1" dirty="0">
                <a:solidFill>
                  <a:srgbClr val="EBF0F9"/>
                </a:solidFill>
                <a:latin typeface="微软雅黑" panose="020B0503020204020204" pitchFamily="34" charset="-122"/>
                <a:ea typeface="微软雅黑" panose="020B0503020204020204" pitchFamily="34" charset="-122"/>
              </a:endParaRPr>
            </a:p>
            <a:p>
              <a:pPr algn="ctr">
                <a:lnSpc>
                  <a:spcPct val="130000"/>
                </a:lnSpc>
              </a:pPr>
              <a:r>
                <a:rPr lang="zh-CN" altLang="en-US" sz="1050" b="1" dirty="0">
                  <a:solidFill>
                    <a:srgbClr val="EBF0F9"/>
                  </a:solidFill>
                  <a:latin typeface="微软雅黑" panose="020B0503020204020204" pitchFamily="34" charset="-122"/>
                  <a:ea typeface="微软雅黑" panose="020B0503020204020204" pitchFamily="34" charset="-122"/>
                </a:rPr>
                <a:t>单击添加文本</a:t>
              </a:r>
              <a:endParaRPr lang="en-US" altLang="zh-CN" sz="1050" b="1" dirty="0">
                <a:solidFill>
                  <a:srgbClr val="EBF0F9"/>
                </a:solidFill>
                <a:latin typeface="微软雅黑" panose="020B0503020204020204" pitchFamily="34" charset="-122"/>
                <a:ea typeface="微软雅黑" panose="020B0503020204020204" pitchFamily="34" charset="-122"/>
              </a:endParaRPr>
            </a:p>
          </p:txBody>
        </p:sp>
      </p:grpSp>
      <p:pic>
        <p:nvPicPr>
          <p:cNvPr id="10" name="图片 9"/>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154589" y="2912502"/>
            <a:ext cx="1476136" cy="1476136"/>
          </a:xfrm>
          <a:custGeom>
            <a:avLst/>
            <a:gdLst>
              <a:gd name="connsiteX0" fmla="*/ 0 w 1968181"/>
              <a:gd name="connsiteY0" fmla="*/ 0 h 1968181"/>
              <a:gd name="connsiteX1" fmla="*/ 1968181 w 1968181"/>
              <a:gd name="connsiteY1" fmla="*/ 0 h 1968181"/>
              <a:gd name="connsiteX2" fmla="*/ 1968181 w 1968181"/>
              <a:gd name="connsiteY2" fmla="*/ 1968181 h 1968181"/>
              <a:gd name="connsiteX3" fmla="*/ 0 w 1968181"/>
              <a:gd name="connsiteY3" fmla="*/ 1968181 h 1968181"/>
            </a:gdLst>
            <a:ahLst/>
            <a:cxnLst>
              <a:cxn ang="0">
                <a:pos x="connsiteX0" y="connsiteY0"/>
              </a:cxn>
              <a:cxn ang="0">
                <a:pos x="connsiteX1" y="connsiteY1"/>
              </a:cxn>
              <a:cxn ang="0">
                <a:pos x="connsiteX2" y="connsiteY2"/>
              </a:cxn>
              <a:cxn ang="0">
                <a:pos x="connsiteX3" y="connsiteY3"/>
              </a:cxn>
            </a:cxnLst>
            <a:rect l="l" t="t" r="r" b="b"/>
            <a:pathLst>
              <a:path w="1968181" h="1968181">
                <a:moveTo>
                  <a:pt x="0" y="0"/>
                </a:moveTo>
                <a:lnTo>
                  <a:pt x="1968181" y="0"/>
                </a:lnTo>
                <a:lnTo>
                  <a:pt x="1968181" y="1968181"/>
                </a:lnTo>
                <a:lnTo>
                  <a:pt x="0" y="1968181"/>
                </a:lnTo>
                <a:close/>
              </a:path>
            </a:pathLst>
          </a:custGeom>
        </p:spPr>
      </p:pic>
      <p:grpSp>
        <p:nvGrpSpPr>
          <p:cNvPr id="11" name="组合 10"/>
          <p:cNvGrpSpPr/>
          <p:nvPr/>
        </p:nvGrpSpPr>
        <p:grpSpPr>
          <a:xfrm>
            <a:off x="4611924" y="2912501"/>
            <a:ext cx="1476136" cy="1476136"/>
            <a:chOff x="6149230" y="3883333"/>
            <a:chExt cx="1968181" cy="1968181"/>
          </a:xfrm>
          <a:solidFill>
            <a:srgbClr val="054293"/>
          </a:solidFill>
        </p:grpSpPr>
        <p:sp>
          <p:nvSpPr>
            <p:cNvPr id="12" name="矩形 11"/>
            <p:cNvSpPr/>
            <p:nvPr/>
          </p:nvSpPr>
          <p:spPr>
            <a:xfrm>
              <a:off x="6149230" y="3883333"/>
              <a:ext cx="1968181" cy="19681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文本框 12"/>
            <p:cNvSpPr txBox="1"/>
            <p:nvPr/>
          </p:nvSpPr>
          <p:spPr>
            <a:xfrm>
              <a:off x="6218529" y="4525790"/>
              <a:ext cx="1829584" cy="683264"/>
            </a:xfrm>
            <a:prstGeom prst="rect">
              <a:avLst/>
            </a:prstGeom>
            <a:grpFill/>
          </p:spPr>
          <p:txBody>
            <a:bodyPr wrap="square" rtlCol="0" anchor="ctr">
              <a:spAutoFit/>
            </a:bodyPr>
            <a:lstStyle/>
            <a:p>
              <a:pPr algn="ctr">
                <a:lnSpc>
                  <a:spcPct val="130000"/>
                </a:lnSpc>
              </a:pPr>
              <a:r>
                <a:rPr lang="zh-CN" altLang="en-US" sz="1050" b="1" dirty="0">
                  <a:solidFill>
                    <a:srgbClr val="EBF0F9"/>
                  </a:solidFill>
                  <a:latin typeface="微软雅黑" panose="020B0503020204020204" pitchFamily="34" charset="-122"/>
                  <a:ea typeface="微软雅黑" panose="020B0503020204020204" pitchFamily="34" charset="-122"/>
                </a:rPr>
                <a:t>单击添加文本</a:t>
              </a:r>
              <a:endParaRPr lang="en-US" altLang="zh-CN" sz="1050" b="1" dirty="0">
                <a:solidFill>
                  <a:srgbClr val="EBF0F9"/>
                </a:solidFill>
                <a:latin typeface="微软雅黑" panose="020B0503020204020204" pitchFamily="34" charset="-122"/>
                <a:ea typeface="微软雅黑" panose="020B0503020204020204" pitchFamily="34" charset="-122"/>
              </a:endParaRPr>
            </a:p>
            <a:p>
              <a:pPr algn="ctr">
                <a:lnSpc>
                  <a:spcPct val="130000"/>
                </a:lnSpc>
              </a:pPr>
              <a:r>
                <a:rPr lang="zh-CN" altLang="en-US" sz="1050" b="1" dirty="0">
                  <a:solidFill>
                    <a:srgbClr val="EBF0F9"/>
                  </a:solidFill>
                  <a:latin typeface="微软雅黑" panose="020B0503020204020204" pitchFamily="34" charset="-122"/>
                  <a:ea typeface="微软雅黑" panose="020B0503020204020204" pitchFamily="34" charset="-122"/>
                </a:rPr>
                <a:t>单击添加文本</a:t>
              </a:r>
              <a:endParaRPr lang="en-US" altLang="zh-CN" sz="1050" b="1" dirty="0">
                <a:solidFill>
                  <a:srgbClr val="EBF0F9"/>
                </a:solidFill>
                <a:latin typeface="微软雅黑" panose="020B0503020204020204" pitchFamily="34" charset="-122"/>
                <a:ea typeface="微软雅黑" panose="020B0503020204020204" pitchFamily="34" charset="-122"/>
              </a:endParaRPr>
            </a:p>
          </p:txBody>
        </p:sp>
      </p:grpSp>
      <p:pic>
        <p:nvPicPr>
          <p:cNvPr id="14" name="图片 1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611924" y="1374444"/>
            <a:ext cx="1476136" cy="1476136"/>
          </a:xfrm>
          <a:custGeom>
            <a:avLst/>
            <a:gdLst>
              <a:gd name="connsiteX0" fmla="*/ 0 w 1968181"/>
              <a:gd name="connsiteY0" fmla="*/ 0 h 1968181"/>
              <a:gd name="connsiteX1" fmla="*/ 1968181 w 1968181"/>
              <a:gd name="connsiteY1" fmla="*/ 0 h 1968181"/>
              <a:gd name="connsiteX2" fmla="*/ 1968181 w 1968181"/>
              <a:gd name="connsiteY2" fmla="*/ 1968181 h 1968181"/>
              <a:gd name="connsiteX3" fmla="*/ 0 w 1968181"/>
              <a:gd name="connsiteY3" fmla="*/ 1968181 h 1968181"/>
            </a:gdLst>
            <a:ahLst/>
            <a:cxnLst>
              <a:cxn ang="0">
                <a:pos x="connsiteX0" y="connsiteY0"/>
              </a:cxn>
              <a:cxn ang="0">
                <a:pos x="connsiteX1" y="connsiteY1"/>
              </a:cxn>
              <a:cxn ang="0">
                <a:pos x="connsiteX2" y="connsiteY2"/>
              </a:cxn>
              <a:cxn ang="0">
                <a:pos x="connsiteX3" y="connsiteY3"/>
              </a:cxn>
            </a:cxnLst>
            <a:rect l="l" t="t" r="r" b="b"/>
            <a:pathLst>
              <a:path w="1968181" h="1968181">
                <a:moveTo>
                  <a:pt x="0" y="0"/>
                </a:moveTo>
                <a:lnTo>
                  <a:pt x="1968181" y="0"/>
                </a:lnTo>
                <a:lnTo>
                  <a:pt x="1968181" y="1968181"/>
                </a:lnTo>
                <a:lnTo>
                  <a:pt x="0" y="1968181"/>
                </a:lnTo>
                <a:close/>
              </a:path>
            </a:pathLst>
          </a:custGeom>
        </p:spPr>
      </p:pic>
      <p:grpSp>
        <p:nvGrpSpPr>
          <p:cNvPr id="15" name="组合 14"/>
          <p:cNvGrpSpPr/>
          <p:nvPr/>
        </p:nvGrpSpPr>
        <p:grpSpPr>
          <a:xfrm>
            <a:off x="3069258" y="1374444"/>
            <a:ext cx="1476136" cy="1476136"/>
            <a:chOff x="4092344" y="1832591"/>
            <a:chExt cx="1968181" cy="1968181"/>
          </a:xfrm>
          <a:solidFill>
            <a:srgbClr val="054293"/>
          </a:solidFill>
        </p:grpSpPr>
        <p:sp>
          <p:nvSpPr>
            <p:cNvPr id="16" name="矩形 15"/>
            <p:cNvSpPr/>
            <p:nvPr/>
          </p:nvSpPr>
          <p:spPr>
            <a:xfrm>
              <a:off x="4092344" y="1832591"/>
              <a:ext cx="1968181" cy="19681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文本框 16"/>
            <p:cNvSpPr txBox="1"/>
            <p:nvPr/>
          </p:nvSpPr>
          <p:spPr>
            <a:xfrm>
              <a:off x="4161643" y="2475050"/>
              <a:ext cx="1829584" cy="683264"/>
            </a:xfrm>
            <a:prstGeom prst="rect">
              <a:avLst/>
            </a:prstGeom>
            <a:grpFill/>
          </p:spPr>
          <p:txBody>
            <a:bodyPr wrap="square" rtlCol="0" anchor="ctr">
              <a:spAutoFit/>
            </a:bodyPr>
            <a:lstStyle/>
            <a:p>
              <a:pPr algn="ctr">
                <a:lnSpc>
                  <a:spcPct val="130000"/>
                </a:lnSpc>
              </a:pPr>
              <a:r>
                <a:rPr lang="zh-CN" altLang="en-US" sz="1050" b="1" dirty="0">
                  <a:solidFill>
                    <a:srgbClr val="EBF0F9"/>
                  </a:solidFill>
                  <a:latin typeface="微软雅黑" panose="020B0503020204020204" pitchFamily="34" charset="-122"/>
                  <a:ea typeface="微软雅黑" panose="020B0503020204020204" pitchFamily="34" charset="-122"/>
                </a:rPr>
                <a:t>单击添加文本</a:t>
              </a:r>
              <a:endParaRPr lang="en-US" altLang="zh-CN" sz="1050" b="1" dirty="0">
                <a:solidFill>
                  <a:srgbClr val="EBF0F9"/>
                </a:solidFill>
                <a:latin typeface="微软雅黑" panose="020B0503020204020204" pitchFamily="34" charset="-122"/>
                <a:ea typeface="微软雅黑" panose="020B0503020204020204" pitchFamily="34" charset="-122"/>
              </a:endParaRPr>
            </a:p>
            <a:p>
              <a:pPr algn="ctr">
                <a:lnSpc>
                  <a:spcPct val="130000"/>
                </a:lnSpc>
              </a:pPr>
              <a:r>
                <a:rPr lang="zh-CN" altLang="en-US" sz="1050" b="1" dirty="0">
                  <a:solidFill>
                    <a:srgbClr val="EBF0F9"/>
                  </a:solidFill>
                  <a:latin typeface="微软雅黑" panose="020B0503020204020204" pitchFamily="34" charset="-122"/>
                  <a:ea typeface="微软雅黑" panose="020B0503020204020204" pitchFamily="34" charset="-122"/>
                </a:rPr>
                <a:t>单击添加文本</a:t>
              </a:r>
              <a:endParaRPr lang="en-US" altLang="zh-CN" sz="1050" b="1" dirty="0">
                <a:solidFill>
                  <a:srgbClr val="EBF0F9"/>
                </a:solidFill>
                <a:latin typeface="微软雅黑" panose="020B0503020204020204" pitchFamily="34" charset="-122"/>
                <a:ea typeface="微软雅黑" panose="020B0503020204020204" pitchFamily="34" charset="-122"/>
              </a:endParaRPr>
            </a:p>
          </p:txBody>
        </p:sp>
      </p:grpSp>
      <p:pic>
        <p:nvPicPr>
          <p:cNvPr id="18" name="图片 1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069258" y="2912502"/>
            <a:ext cx="1476136" cy="1476136"/>
          </a:xfrm>
          <a:custGeom>
            <a:avLst/>
            <a:gdLst>
              <a:gd name="connsiteX0" fmla="*/ 0 w 1968181"/>
              <a:gd name="connsiteY0" fmla="*/ 0 h 1968181"/>
              <a:gd name="connsiteX1" fmla="*/ 1968181 w 1968181"/>
              <a:gd name="connsiteY1" fmla="*/ 0 h 1968181"/>
              <a:gd name="connsiteX2" fmla="*/ 1968181 w 1968181"/>
              <a:gd name="connsiteY2" fmla="*/ 1968181 h 1968181"/>
              <a:gd name="connsiteX3" fmla="*/ 0 w 1968181"/>
              <a:gd name="connsiteY3" fmla="*/ 1968181 h 1968181"/>
            </a:gdLst>
            <a:ahLst/>
            <a:cxnLst>
              <a:cxn ang="0">
                <a:pos x="connsiteX0" y="connsiteY0"/>
              </a:cxn>
              <a:cxn ang="0">
                <a:pos x="connsiteX1" y="connsiteY1"/>
              </a:cxn>
              <a:cxn ang="0">
                <a:pos x="connsiteX2" y="connsiteY2"/>
              </a:cxn>
              <a:cxn ang="0">
                <a:pos x="connsiteX3" y="connsiteY3"/>
              </a:cxn>
            </a:cxnLst>
            <a:rect l="l" t="t" r="r" b="b"/>
            <a:pathLst>
              <a:path w="1968181" h="1968181">
                <a:moveTo>
                  <a:pt x="0" y="0"/>
                </a:moveTo>
                <a:lnTo>
                  <a:pt x="1968181" y="0"/>
                </a:lnTo>
                <a:lnTo>
                  <a:pt x="1968181" y="1968181"/>
                </a:lnTo>
                <a:lnTo>
                  <a:pt x="0" y="1968181"/>
                </a:lnTo>
                <a:close/>
              </a:path>
            </a:pathLst>
          </a:custGeom>
        </p:spPr>
      </p:pic>
      <p:grpSp>
        <p:nvGrpSpPr>
          <p:cNvPr id="19" name="组合 18"/>
          <p:cNvGrpSpPr/>
          <p:nvPr/>
        </p:nvGrpSpPr>
        <p:grpSpPr>
          <a:xfrm>
            <a:off x="1526595" y="2912501"/>
            <a:ext cx="1476136" cy="1476136"/>
            <a:chOff x="2035458" y="3883333"/>
            <a:chExt cx="1968181" cy="1968181"/>
          </a:xfrm>
          <a:solidFill>
            <a:srgbClr val="054293"/>
          </a:solidFill>
        </p:grpSpPr>
        <p:sp>
          <p:nvSpPr>
            <p:cNvPr id="20" name="矩形 19"/>
            <p:cNvSpPr/>
            <p:nvPr/>
          </p:nvSpPr>
          <p:spPr>
            <a:xfrm>
              <a:off x="2035458" y="3883333"/>
              <a:ext cx="1968181" cy="19681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1" name="文本框 20"/>
            <p:cNvSpPr txBox="1"/>
            <p:nvPr/>
          </p:nvSpPr>
          <p:spPr>
            <a:xfrm>
              <a:off x="2104757" y="4525790"/>
              <a:ext cx="1829584" cy="683264"/>
            </a:xfrm>
            <a:prstGeom prst="rect">
              <a:avLst/>
            </a:prstGeom>
            <a:grpFill/>
          </p:spPr>
          <p:txBody>
            <a:bodyPr wrap="square" rtlCol="0" anchor="ctr">
              <a:spAutoFit/>
            </a:bodyPr>
            <a:lstStyle/>
            <a:p>
              <a:pPr algn="ctr">
                <a:lnSpc>
                  <a:spcPct val="130000"/>
                </a:lnSpc>
              </a:pPr>
              <a:r>
                <a:rPr lang="zh-CN" altLang="en-US" sz="1050" b="1" dirty="0">
                  <a:solidFill>
                    <a:srgbClr val="EBF0F9"/>
                  </a:solidFill>
                  <a:latin typeface="微软雅黑" panose="020B0503020204020204" pitchFamily="34" charset="-122"/>
                  <a:ea typeface="微软雅黑" panose="020B0503020204020204" pitchFamily="34" charset="-122"/>
                </a:rPr>
                <a:t>单击添加文本</a:t>
              </a:r>
              <a:endParaRPr lang="en-US" altLang="zh-CN" sz="1050" b="1" dirty="0">
                <a:solidFill>
                  <a:srgbClr val="EBF0F9"/>
                </a:solidFill>
                <a:latin typeface="微软雅黑" panose="020B0503020204020204" pitchFamily="34" charset="-122"/>
                <a:ea typeface="微软雅黑" panose="020B0503020204020204" pitchFamily="34" charset="-122"/>
              </a:endParaRPr>
            </a:p>
            <a:p>
              <a:pPr algn="ctr">
                <a:lnSpc>
                  <a:spcPct val="130000"/>
                </a:lnSpc>
              </a:pPr>
              <a:r>
                <a:rPr lang="zh-CN" altLang="en-US" sz="1050" b="1" dirty="0">
                  <a:solidFill>
                    <a:srgbClr val="EBF0F9"/>
                  </a:solidFill>
                  <a:latin typeface="微软雅黑" panose="020B0503020204020204" pitchFamily="34" charset="-122"/>
                  <a:ea typeface="微软雅黑" panose="020B0503020204020204" pitchFamily="34" charset="-122"/>
                </a:rPr>
                <a:t>单击添加文本</a:t>
              </a:r>
              <a:endParaRPr lang="en-US" altLang="zh-CN" sz="1050" b="1" dirty="0">
                <a:solidFill>
                  <a:srgbClr val="EBF0F9"/>
                </a:solidFill>
                <a:latin typeface="微软雅黑" panose="020B0503020204020204" pitchFamily="34" charset="-122"/>
                <a:ea typeface="微软雅黑" panose="020B0503020204020204" pitchFamily="34" charset="-122"/>
              </a:endParaRPr>
            </a:p>
          </p:txBody>
        </p:sp>
      </p:grpSp>
      <p:pic>
        <p:nvPicPr>
          <p:cNvPr id="22" name="图片 21"/>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526595" y="1374444"/>
            <a:ext cx="1476136" cy="1476136"/>
          </a:xfrm>
          <a:custGeom>
            <a:avLst/>
            <a:gdLst>
              <a:gd name="connsiteX0" fmla="*/ 0 w 1968181"/>
              <a:gd name="connsiteY0" fmla="*/ 0 h 1968181"/>
              <a:gd name="connsiteX1" fmla="*/ 1968181 w 1968181"/>
              <a:gd name="connsiteY1" fmla="*/ 0 h 1968181"/>
              <a:gd name="connsiteX2" fmla="*/ 1968181 w 1968181"/>
              <a:gd name="connsiteY2" fmla="*/ 1968181 h 1968181"/>
              <a:gd name="connsiteX3" fmla="*/ 0 w 1968181"/>
              <a:gd name="connsiteY3" fmla="*/ 1968181 h 1968181"/>
            </a:gdLst>
            <a:ahLst/>
            <a:cxnLst>
              <a:cxn ang="0">
                <a:pos x="connsiteX0" y="connsiteY0"/>
              </a:cxn>
              <a:cxn ang="0">
                <a:pos x="connsiteX1" y="connsiteY1"/>
              </a:cxn>
              <a:cxn ang="0">
                <a:pos x="connsiteX2" y="connsiteY2"/>
              </a:cxn>
              <a:cxn ang="0">
                <a:pos x="connsiteX3" y="connsiteY3"/>
              </a:cxn>
            </a:cxnLst>
            <a:rect l="l" t="t" r="r" b="b"/>
            <a:pathLst>
              <a:path w="1968181" h="1968181">
                <a:moveTo>
                  <a:pt x="0" y="0"/>
                </a:moveTo>
                <a:lnTo>
                  <a:pt x="1968181" y="0"/>
                </a:lnTo>
                <a:lnTo>
                  <a:pt x="1968181" y="1968181"/>
                </a:lnTo>
                <a:lnTo>
                  <a:pt x="0" y="1968181"/>
                </a:lnTo>
                <a:close/>
              </a:path>
            </a:pathLst>
          </a:custGeom>
        </p:spPr>
      </p:pic>
      <p:sp>
        <p:nvSpPr>
          <p:cNvPr id="23" name="文本框 22"/>
          <p:cNvSpPr txBox="1"/>
          <p:nvPr/>
        </p:nvSpPr>
        <p:spPr>
          <a:xfrm>
            <a:off x="2632230" y="831157"/>
            <a:ext cx="3879542" cy="383182"/>
          </a:xfrm>
          <a:prstGeom prst="rect">
            <a:avLst/>
          </a:prstGeom>
          <a:noFill/>
        </p:spPr>
        <p:txBody>
          <a:bodyPr wrap="square" rtlCol="0">
            <a:spAutoFit/>
          </a:bodyPr>
          <a:lstStyle/>
          <a:p>
            <a:pPr algn="ctr">
              <a:lnSpc>
                <a:spcPct val="90000"/>
              </a:lnSpc>
              <a:spcBef>
                <a:spcPts val="750"/>
              </a:spcBef>
            </a:pPr>
            <a:r>
              <a:rPr lang="zh-CN" altLang="en-US" sz="21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Tree>
    <p:extLst>
      <p:ext uri="{BB962C8B-B14F-4D97-AF65-F5344CB8AC3E}">
        <p14:creationId xmlns:p14="http://schemas.microsoft.com/office/powerpoint/2010/main" val="151562199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850"/>
                            </p:stCondLst>
                            <p:childTnLst>
                              <p:par>
                                <p:cTn id="13" presetID="53" presetClass="entr" presetSubtype="528"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p:cTn id="15" dur="500" fill="hold"/>
                                        <p:tgtEl>
                                          <p:spTgt spid="23"/>
                                        </p:tgtEl>
                                        <p:attrNameLst>
                                          <p:attrName>ppt_w</p:attrName>
                                        </p:attrNameLst>
                                      </p:cBhvr>
                                      <p:tavLst>
                                        <p:tav tm="0">
                                          <p:val>
                                            <p:fltVal val="0"/>
                                          </p:val>
                                        </p:tav>
                                        <p:tav tm="100000">
                                          <p:val>
                                            <p:strVal val="#ppt_w"/>
                                          </p:val>
                                        </p:tav>
                                      </p:tavLst>
                                    </p:anim>
                                    <p:anim calcmode="lin" valueType="num">
                                      <p:cBhvr>
                                        <p:cTn id="16" dur="500" fill="hold"/>
                                        <p:tgtEl>
                                          <p:spTgt spid="23"/>
                                        </p:tgtEl>
                                        <p:attrNameLst>
                                          <p:attrName>ppt_h</p:attrName>
                                        </p:attrNameLst>
                                      </p:cBhvr>
                                      <p:tavLst>
                                        <p:tav tm="0">
                                          <p:val>
                                            <p:fltVal val="0"/>
                                          </p:val>
                                        </p:tav>
                                        <p:tav tm="100000">
                                          <p:val>
                                            <p:strVal val="#ppt_h"/>
                                          </p:val>
                                        </p:tav>
                                      </p:tavLst>
                                    </p:anim>
                                    <p:animEffect transition="in" filter="fade">
                                      <p:cBhvr>
                                        <p:cTn id="17" dur="500"/>
                                        <p:tgtEl>
                                          <p:spTgt spid="23"/>
                                        </p:tgtEl>
                                      </p:cBhvr>
                                    </p:animEffect>
                                    <p:anim calcmode="lin" valueType="num">
                                      <p:cBhvr>
                                        <p:cTn id="18" dur="500" fill="hold"/>
                                        <p:tgtEl>
                                          <p:spTgt spid="23"/>
                                        </p:tgtEl>
                                        <p:attrNameLst>
                                          <p:attrName>ppt_x</p:attrName>
                                        </p:attrNameLst>
                                      </p:cBhvr>
                                      <p:tavLst>
                                        <p:tav tm="0">
                                          <p:val>
                                            <p:fltVal val="0.5"/>
                                          </p:val>
                                        </p:tav>
                                        <p:tav tm="100000">
                                          <p:val>
                                            <p:strVal val="#ppt_x"/>
                                          </p:val>
                                        </p:tav>
                                      </p:tavLst>
                                    </p:anim>
                                    <p:anim calcmode="lin" valueType="num">
                                      <p:cBhvr>
                                        <p:cTn id="19" dur="500" fill="hold"/>
                                        <p:tgtEl>
                                          <p:spTgt spid="23"/>
                                        </p:tgtEl>
                                        <p:attrNameLst>
                                          <p:attrName>ppt_y</p:attrName>
                                        </p:attrNameLst>
                                      </p:cBhvr>
                                      <p:tavLst>
                                        <p:tav tm="0">
                                          <p:val>
                                            <p:fltVal val="0.5"/>
                                          </p:val>
                                        </p:tav>
                                        <p:tav tm="100000">
                                          <p:val>
                                            <p:strVal val="#ppt_y"/>
                                          </p:val>
                                        </p:tav>
                                      </p:tavLst>
                                    </p:anim>
                                  </p:childTnLst>
                                </p:cTn>
                              </p:par>
                            </p:childTnLst>
                          </p:cTn>
                        </p:par>
                        <p:par>
                          <p:cTn id="20" fill="hold">
                            <p:stCondLst>
                              <p:cond delay="1350"/>
                            </p:stCondLst>
                            <p:childTnLst>
                              <p:par>
                                <p:cTn id="21" presetID="2" presetClass="entr" presetSubtype="8"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250" fill="hold"/>
                                        <p:tgtEl>
                                          <p:spTgt spid="22"/>
                                        </p:tgtEl>
                                        <p:attrNameLst>
                                          <p:attrName>ppt_x</p:attrName>
                                        </p:attrNameLst>
                                      </p:cBhvr>
                                      <p:tavLst>
                                        <p:tav tm="0">
                                          <p:val>
                                            <p:strVal val="0-#ppt_w/2"/>
                                          </p:val>
                                        </p:tav>
                                        <p:tav tm="100000">
                                          <p:val>
                                            <p:strVal val="#ppt_x"/>
                                          </p:val>
                                        </p:tav>
                                      </p:tavLst>
                                    </p:anim>
                                    <p:anim calcmode="lin" valueType="num">
                                      <p:cBhvr additive="base">
                                        <p:cTn id="24" dur="250" fill="hold"/>
                                        <p:tgtEl>
                                          <p:spTgt spid="22"/>
                                        </p:tgtEl>
                                        <p:attrNameLst>
                                          <p:attrName>ppt_y</p:attrName>
                                        </p:attrNameLst>
                                      </p:cBhvr>
                                      <p:tavLst>
                                        <p:tav tm="0">
                                          <p:val>
                                            <p:strVal val="#ppt_y"/>
                                          </p:val>
                                        </p:tav>
                                        <p:tav tm="100000">
                                          <p:val>
                                            <p:strVal val="#ppt_y"/>
                                          </p:val>
                                        </p:tav>
                                      </p:tavLst>
                                    </p:anim>
                                  </p:childTnLst>
                                </p:cTn>
                              </p:par>
                            </p:childTnLst>
                          </p:cTn>
                        </p:par>
                        <p:par>
                          <p:cTn id="25" fill="hold">
                            <p:stCondLst>
                              <p:cond delay="1600"/>
                            </p:stCondLst>
                            <p:childTnLst>
                              <p:par>
                                <p:cTn id="26" presetID="12" presetClass="entr" presetSubtype="1" fill="hold" nodeType="after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250"/>
                                        <p:tgtEl>
                                          <p:spTgt spid="19"/>
                                        </p:tgtEl>
                                        <p:attrNameLst>
                                          <p:attrName>ppt_y</p:attrName>
                                        </p:attrNameLst>
                                      </p:cBhvr>
                                      <p:tavLst>
                                        <p:tav tm="0">
                                          <p:val>
                                            <p:strVal val="#ppt_y-#ppt_h*1.125000"/>
                                          </p:val>
                                        </p:tav>
                                        <p:tav tm="100000">
                                          <p:val>
                                            <p:strVal val="#ppt_y"/>
                                          </p:val>
                                        </p:tav>
                                      </p:tavLst>
                                    </p:anim>
                                    <p:animEffect transition="in" filter="wipe(down)">
                                      <p:cBhvr>
                                        <p:cTn id="29" dur="250"/>
                                        <p:tgtEl>
                                          <p:spTgt spid="19"/>
                                        </p:tgtEl>
                                      </p:cBhvr>
                                    </p:animEffect>
                                  </p:childTnLst>
                                </p:cTn>
                              </p:par>
                            </p:childTnLst>
                          </p:cTn>
                        </p:par>
                        <p:par>
                          <p:cTn id="30" fill="hold">
                            <p:stCondLst>
                              <p:cond delay="1850"/>
                            </p:stCondLst>
                            <p:childTnLst>
                              <p:par>
                                <p:cTn id="31" presetID="12" presetClass="entr" presetSubtype="8"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250"/>
                                        <p:tgtEl>
                                          <p:spTgt spid="18"/>
                                        </p:tgtEl>
                                        <p:attrNameLst>
                                          <p:attrName>ppt_x</p:attrName>
                                        </p:attrNameLst>
                                      </p:cBhvr>
                                      <p:tavLst>
                                        <p:tav tm="0">
                                          <p:val>
                                            <p:strVal val="#ppt_x-#ppt_w*1.125000"/>
                                          </p:val>
                                        </p:tav>
                                        <p:tav tm="100000">
                                          <p:val>
                                            <p:strVal val="#ppt_x"/>
                                          </p:val>
                                        </p:tav>
                                      </p:tavLst>
                                    </p:anim>
                                    <p:animEffect transition="in" filter="wipe(right)">
                                      <p:cBhvr>
                                        <p:cTn id="34" dur="250"/>
                                        <p:tgtEl>
                                          <p:spTgt spid="18"/>
                                        </p:tgtEl>
                                      </p:cBhvr>
                                    </p:animEffect>
                                  </p:childTnLst>
                                </p:cTn>
                              </p:par>
                            </p:childTnLst>
                          </p:cTn>
                        </p:par>
                        <p:par>
                          <p:cTn id="35" fill="hold">
                            <p:stCondLst>
                              <p:cond delay="2100"/>
                            </p:stCondLst>
                            <p:childTnLst>
                              <p:par>
                                <p:cTn id="36" presetID="12" presetClass="entr" presetSubtype="4" fill="hold" nodeType="after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250"/>
                                        <p:tgtEl>
                                          <p:spTgt spid="15"/>
                                        </p:tgtEl>
                                        <p:attrNameLst>
                                          <p:attrName>ppt_y</p:attrName>
                                        </p:attrNameLst>
                                      </p:cBhvr>
                                      <p:tavLst>
                                        <p:tav tm="0">
                                          <p:val>
                                            <p:strVal val="#ppt_y+#ppt_h*1.125000"/>
                                          </p:val>
                                        </p:tav>
                                        <p:tav tm="100000">
                                          <p:val>
                                            <p:strVal val="#ppt_y"/>
                                          </p:val>
                                        </p:tav>
                                      </p:tavLst>
                                    </p:anim>
                                    <p:animEffect transition="in" filter="wipe(up)">
                                      <p:cBhvr>
                                        <p:cTn id="39" dur="250"/>
                                        <p:tgtEl>
                                          <p:spTgt spid="15"/>
                                        </p:tgtEl>
                                      </p:cBhvr>
                                    </p:animEffect>
                                  </p:childTnLst>
                                </p:cTn>
                              </p:par>
                            </p:childTnLst>
                          </p:cTn>
                        </p:par>
                        <p:par>
                          <p:cTn id="40" fill="hold">
                            <p:stCondLst>
                              <p:cond delay="2350"/>
                            </p:stCondLst>
                            <p:childTnLst>
                              <p:par>
                                <p:cTn id="41" presetID="12" presetClass="entr" presetSubtype="8" fill="hold"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250"/>
                                        <p:tgtEl>
                                          <p:spTgt spid="14"/>
                                        </p:tgtEl>
                                        <p:attrNameLst>
                                          <p:attrName>ppt_x</p:attrName>
                                        </p:attrNameLst>
                                      </p:cBhvr>
                                      <p:tavLst>
                                        <p:tav tm="0">
                                          <p:val>
                                            <p:strVal val="#ppt_x-#ppt_w*1.125000"/>
                                          </p:val>
                                        </p:tav>
                                        <p:tav tm="100000">
                                          <p:val>
                                            <p:strVal val="#ppt_x"/>
                                          </p:val>
                                        </p:tav>
                                      </p:tavLst>
                                    </p:anim>
                                    <p:animEffect transition="in" filter="wipe(right)">
                                      <p:cBhvr>
                                        <p:cTn id="44" dur="250"/>
                                        <p:tgtEl>
                                          <p:spTgt spid="14"/>
                                        </p:tgtEl>
                                      </p:cBhvr>
                                    </p:animEffect>
                                  </p:childTnLst>
                                </p:cTn>
                              </p:par>
                            </p:childTnLst>
                          </p:cTn>
                        </p:par>
                        <p:par>
                          <p:cTn id="45" fill="hold">
                            <p:stCondLst>
                              <p:cond delay="2600"/>
                            </p:stCondLst>
                            <p:childTnLst>
                              <p:par>
                                <p:cTn id="46" presetID="12" presetClass="entr" presetSubtype="1" fill="hold" nodeType="after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additive="base">
                                        <p:cTn id="48" dur="250"/>
                                        <p:tgtEl>
                                          <p:spTgt spid="11"/>
                                        </p:tgtEl>
                                        <p:attrNameLst>
                                          <p:attrName>ppt_y</p:attrName>
                                        </p:attrNameLst>
                                      </p:cBhvr>
                                      <p:tavLst>
                                        <p:tav tm="0">
                                          <p:val>
                                            <p:strVal val="#ppt_y-#ppt_h*1.125000"/>
                                          </p:val>
                                        </p:tav>
                                        <p:tav tm="100000">
                                          <p:val>
                                            <p:strVal val="#ppt_y"/>
                                          </p:val>
                                        </p:tav>
                                      </p:tavLst>
                                    </p:anim>
                                    <p:animEffect transition="in" filter="wipe(down)">
                                      <p:cBhvr>
                                        <p:cTn id="49" dur="250"/>
                                        <p:tgtEl>
                                          <p:spTgt spid="11"/>
                                        </p:tgtEl>
                                      </p:cBhvr>
                                    </p:animEffect>
                                  </p:childTnLst>
                                </p:cTn>
                              </p:par>
                            </p:childTnLst>
                          </p:cTn>
                        </p:par>
                        <p:par>
                          <p:cTn id="50" fill="hold">
                            <p:stCondLst>
                              <p:cond delay="2850"/>
                            </p:stCondLst>
                            <p:childTnLst>
                              <p:par>
                                <p:cTn id="51" presetID="12" presetClass="entr" presetSubtype="8" fill="hold" nodeType="after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additive="base">
                                        <p:cTn id="53" dur="250"/>
                                        <p:tgtEl>
                                          <p:spTgt spid="10"/>
                                        </p:tgtEl>
                                        <p:attrNameLst>
                                          <p:attrName>ppt_x</p:attrName>
                                        </p:attrNameLst>
                                      </p:cBhvr>
                                      <p:tavLst>
                                        <p:tav tm="0">
                                          <p:val>
                                            <p:strVal val="#ppt_x-#ppt_w*1.125000"/>
                                          </p:val>
                                        </p:tav>
                                        <p:tav tm="100000">
                                          <p:val>
                                            <p:strVal val="#ppt_x"/>
                                          </p:val>
                                        </p:tav>
                                      </p:tavLst>
                                    </p:anim>
                                    <p:animEffect transition="in" filter="wipe(right)">
                                      <p:cBhvr>
                                        <p:cTn id="54" dur="250"/>
                                        <p:tgtEl>
                                          <p:spTgt spid="10"/>
                                        </p:tgtEl>
                                      </p:cBhvr>
                                    </p:animEffect>
                                  </p:childTnLst>
                                </p:cTn>
                              </p:par>
                            </p:childTnLst>
                          </p:cTn>
                        </p:par>
                        <p:par>
                          <p:cTn id="55" fill="hold">
                            <p:stCondLst>
                              <p:cond delay="3100"/>
                            </p:stCondLst>
                            <p:childTnLst>
                              <p:par>
                                <p:cTn id="56" presetID="12" presetClass="entr" presetSubtype="4" fill="hold" nodeType="afterEffect">
                                  <p:stCondLst>
                                    <p:cond delay="0"/>
                                  </p:stCondLst>
                                  <p:childTnLst>
                                    <p:set>
                                      <p:cBhvr>
                                        <p:cTn id="57" dur="1" fill="hold">
                                          <p:stCondLst>
                                            <p:cond delay="0"/>
                                          </p:stCondLst>
                                        </p:cTn>
                                        <p:tgtEl>
                                          <p:spTgt spid="7"/>
                                        </p:tgtEl>
                                        <p:attrNameLst>
                                          <p:attrName>style.visibility</p:attrName>
                                        </p:attrNameLst>
                                      </p:cBhvr>
                                      <p:to>
                                        <p:strVal val="visible"/>
                                      </p:to>
                                    </p:set>
                                    <p:anim calcmode="lin" valueType="num">
                                      <p:cBhvr additive="base">
                                        <p:cTn id="58" dur="250"/>
                                        <p:tgtEl>
                                          <p:spTgt spid="7"/>
                                        </p:tgtEl>
                                        <p:attrNameLst>
                                          <p:attrName>ppt_y</p:attrName>
                                        </p:attrNameLst>
                                      </p:cBhvr>
                                      <p:tavLst>
                                        <p:tav tm="0">
                                          <p:val>
                                            <p:strVal val="#ppt_y+#ppt_h*1.125000"/>
                                          </p:val>
                                        </p:tav>
                                        <p:tav tm="100000">
                                          <p:val>
                                            <p:strVal val="#ppt_y"/>
                                          </p:val>
                                        </p:tav>
                                      </p:tavLst>
                                    </p:anim>
                                    <p:animEffect transition="in" filter="wipe(up)">
                                      <p:cBhvr>
                                        <p:cTn id="59" dur="2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7576" y="88049"/>
            <a:ext cx="1275751" cy="507687"/>
          </a:xfrm>
          <a:prstGeom prst="rect">
            <a:avLst/>
          </a:prstGeom>
          <a:noFill/>
        </p:spPr>
        <p:txBody>
          <a:bodyPr wrap="square" lIns="91425" tIns="45712" rIns="91425" bIns="45712" rtlCol="0">
            <a:spAutoFit/>
          </a:bodyPr>
          <a:lstStyle/>
          <a:p>
            <a:r>
              <a:rPr lang="en-US" altLang="zh-CN" sz="2699" b="1" spc="-112" dirty="0">
                <a:solidFill>
                  <a:srgbClr val="054293"/>
                </a:solidFill>
                <a:effectLst/>
                <a:latin typeface="Arial Black" pitchFamily="34" charset="0"/>
                <a:ea typeface="微软雅黑" pitchFamily="34" charset="-122"/>
              </a:rPr>
              <a:t>LOGO</a:t>
            </a:r>
            <a:endParaRPr lang="zh-CN" altLang="en-US" sz="2699" b="1" spc="-112" dirty="0">
              <a:solidFill>
                <a:srgbClr val="054293"/>
              </a:solidFill>
              <a:effectLst/>
              <a:latin typeface="Arial Black" pitchFamily="34" charset="0"/>
              <a:ea typeface="微软雅黑" pitchFamily="34" charset="-122"/>
            </a:endParaRPr>
          </a:p>
        </p:txBody>
      </p:sp>
      <p:cxnSp>
        <p:nvCxnSpPr>
          <p:cNvPr id="5" name="直接连接符 4"/>
          <p:cNvCxnSpPr/>
          <p:nvPr/>
        </p:nvCxnSpPr>
        <p:spPr>
          <a:xfrm>
            <a:off x="1171393" y="519997"/>
            <a:ext cx="7972607" cy="0"/>
          </a:xfrm>
          <a:prstGeom prst="line">
            <a:avLst/>
          </a:prstGeom>
          <a:ln w="25400">
            <a:solidFill>
              <a:srgbClr val="054293"/>
            </a:solidFill>
          </a:ln>
        </p:spPr>
        <p:style>
          <a:lnRef idx="1">
            <a:schemeClr val="accent1"/>
          </a:lnRef>
          <a:fillRef idx="0">
            <a:schemeClr val="accent1"/>
          </a:fillRef>
          <a:effectRef idx="0">
            <a:schemeClr val="accent1"/>
          </a:effectRef>
          <a:fontRef idx="minor">
            <a:schemeClr val="tx1"/>
          </a:fontRef>
        </p:style>
      </p:cxnSp>
      <p:sp>
        <p:nvSpPr>
          <p:cNvPr id="6" name="原创设计师QQ598969553            _19"/>
          <p:cNvSpPr txBox="1"/>
          <p:nvPr/>
        </p:nvSpPr>
        <p:spPr>
          <a:xfrm>
            <a:off x="1301004" y="128380"/>
            <a:ext cx="2465430" cy="415370"/>
          </a:xfrm>
          <a:prstGeom prst="rect">
            <a:avLst/>
          </a:prstGeom>
          <a:noFill/>
        </p:spPr>
        <p:txBody>
          <a:bodyPr wrap="square" rtlCol="0">
            <a:spAutoFit/>
          </a:bodyPr>
          <a:lstStyle/>
          <a:p>
            <a:pPr algn="ctr"/>
            <a:r>
              <a:rPr lang="zh-CN" altLang="en-US" sz="2099" b="1" dirty="0">
                <a:solidFill>
                  <a:srgbClr val="054293"/>
                </a:solidFill>
                <a:latin typeface="微软雅黑" pitchFamily="34" charset="-122"/>
                <a:ea typeface="微软雅黑" pitchFamily="34" charset="-122"/>
              </a:rPr>
              <a:t>点击输入标题内容</a:t>
            </a:r>
          </a:p>
        </p:txBody>
      </p:sp>
      <p:sp>
        <p:nvSpPr>
          <p:cNvPr id="7" name="空心弧 6"/>
          <p:cNvSpPr/>
          <p:nvPr/>
        </p:nvSpPr>
        <p:spPr>
          <a:xfrm>
            <a:off x="3171844" y="1714795"/>
            <a:ext cx="2800311" cy="2801171"/>
          </a:xfrm>
          <a:prstGeom prst="blockArc">
            <a:avLst>
              <a:gd name="adj1" fmla="val 11691848"/>
              <a:gd name="adj2" fmla="val 20744621"/>
              <a:gd name="adj3" fmla="val 20448"/>
            </a:avLst>
          </a:prstGeom>
          <a:solidFill>
            <a:srgbClr val="054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空心弧 7"/>
          <p:cNvSpPr/>
          <p:nvPr/>
        </p:nvSpPr>
        <p:spPr>
          <a:xfrm flipV="1">
            <a:off x="5372089" y="1248936"/>
            <a:ext cx="2800311" cy="2801171"/>
          </a:xfrm>
          <a:prstGeom prst="blockArc">
            <a:avLst>
              <a:gd name="adj1" fmla="val 11691848"/>
              <a:gd name="adj2" fmla="val 20744621"/>
              <a:gd name="adj3" fmla="val 20448"/>
            </a:avLst>
          </a:prstGeom>
          <a:solidFill>
            <a:srgbClr val="05429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空心弧 8"/>
          <p:cNvSpPr/>
          <p:nvPr/>
        </p:nvSpPr>
        <p:spPr>
          <a:xfrm flipV="1">
            <a:off x="971600" y="1248936"/>
            <a:ext cx="2800311" cy="2801171"/>
          </a:xfrm>
          <a:prstGeom prst="blockArc">
            <a:avLst>
              <a:gd name="adj1" fmla="val 11691848"/>
              <a:gd name="adj2" fmla="val 20744621"/>
              <a:gd name="adj3" fmla="val 20448"/>
            </a:avLst>
          </a:prstGeom>
          <a:solidFill>
            <a:srgbClr val="05429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任意多边形 9"/>
          <p:cNvSpPr/>
          <p:nvPr/>
        </p:nvSpPr>
        <p:spPr>
          <a:xfrm>
            <a:off x="4223164" y="2821639"/>
            <a:ext cx="697674" cy="703478"/>
          </a:xfrm>
          <a:custGeom>
            <a:avLst/>
            <a:gdLst>
              <a:gd name="connsiteX0" fmla="*/ 306653 w 617988"/>
              <a:gd name="connsiteY0" fmla="*/ 188483 h 633881"/>
              <a:gd name="connsiteX1" fmla="*/ 175019 w 617988"/>
              <a:gd name="connsiteY1" fmla="*/ 320117 h 633881"/>
              <a:gd name="connsiteX2" fmla="*/ 306653 w 617988"/>
              <a:gd name="connsiteY2" fmla="*/ 451751 h 633881"/>
              <a:gd name="connsiteX3" fmla="*/ 438287 w 617988"/>
              <a:gd name="connsiteY3" fmla="*/ 320117 h 633881"/>
              <a:gd name="connsiteX4" fmla="*/ 306653 w 617988"/>
              <a:gd name="connsiteY4" fmla="*/ 188483 h 633881"/>
              <a:gd name="connsiteX5" fmla="*/ 285953 w 617988"/>
              <a:gd name="connsiteY5" fmla="*/ 0 h 633881"/>
              <a:gd name="connsiteX6" fmla="*/ 459295 w 617988"/>
              <a:gd name="connsiteY6" fmla="*/ 39564 h 633881"/>
              <a:gd name="connsiteX7" fmla="*/ 447529 w 617988"/>
              <a:gd name="connsiteY7" fmla="*/ 91116 h 633881"/>
              <a:gd name="connsiteX8" fmla="*/ 454510 w 617988"/>
              <a:gd name="connsiteY8" fmla="*/ 94905 h 633881"/>
              <a:gd name="connsiteX9" fmla="*/ 492555 w 617988"/>
              <a:gd name="connsiteY9" fmla="*/ 127851 h 633881"/>
              <a:gd name="connsiteX10" fmla="*/ 540843 w 617988"/>
              <a:gd name="connsiteY10" fmla="*/ 104597 h 633881"/>
              <a:gd name="connsiteX11" fmla="*/ 617988 w 617988"/>
              <a:gd name="connsiteY11" fmla="*/ 264789 h 633881"/>
              <a:gd name="connsiteX12" fmla="*/ 568969 w 617988"/>
              <a:gd name="connsiteY12" fmla="*/ 288395 h 633881"/>
              <a:gd name="connsiteX13" fmla="*/ 572565 w 617988"/>
              <a:gd name="connsiteY13" fmla="*/ 316940 h 633881"/>
              <a:gd name="connsiteX14" fmla="*/ 569654 w 617988"/>
              <a:gd name="connsiteY14" fmla="*/ 345815 h 633881"/>
              <a:gd name="connsiteX15" fmla="*/ 617988 w 617988"/>
              <a:gd name="connsiteY15" fmla="*/ 369091 h 633881"/>
              <a:gd name="connsiteX16" fmla="*/ 540843 w 617988"/>
              <a:gd name="connsiteY16" fmla="*/ 529284 h 633881"/>
              <a:gd name="connsiteX17" fmla="*/ 493746 w 617988"/>
              <a:gd name="connsiteY17" fmla="*/ 506603 h 633881"/>
              <a:gd name="connsiteX18" fmla="*/ 454510 w 617988"/>
              <a:gd name="connsiteY18" fmla="*/ 538975 h 633881"/>
              <a:gd name="connsiteX19" fmla="*/ 447440 w 617988"/>
              <a:gd name="connsiteY19" fmla="*/ 542374 h 633881"/>
              <a:gd name="connsiteX20" fmla="*/ 459295 w 617988"/>
              <a:gd name="connsiteY20" fmla="*/ 594316 h 633881"/>
              <a:gd name="connsiteX21" fmla="*/ 285953 w 617988"/>
              <a:gd name="connsiteY21" fmla="*/ 633881 h 633881"/>
              <a:gd name="connsiteX22" fmla="*/ 273654 w 617988"/>
              <a:gd name="connsiteY22" fmla="*/ 579996 h 633881"/>
              <a:gd name="connsiteX23" fmla="*/ 225175 w 617988"/>
              <a:gd name="connsiteY23" fmla="*/ 572667 h 633881"/>
              <a:gd name="connsiteX24" fmla="*/ 217312 w 617988"/>
              <a:gd name="connsiteY24" fmla="*/ 569232 h 633881"/>
              <a:gd name="connsiteX25" fmla="*/ 184266 w 617988"/>
              <a:gd name="connsiteY25" fmla="*/ 610670 h 633881"/>
              <a:gd name="connsiteX26" fmla="*/ 45256 w 617988"/>
              <a:gd name="connsiteY26" fmla="*/ 499814 h 633881"/>
              <a:gd name="connsiteX27" fmla="*/ 78629 w 617988"/>
              <a:gd name="connsiteY27" fmla="*/ 457966 h 633881"/>
              <a:gd name="connsiteX28" fmla="*/ 58077 w 617988"/>
              <a:gd name="connsiteY28" fmla="*/ 421167 h 633881"/>
              <a:gd name="connsiteX29" fmla="*/ 53320 w 617988"/>
              <a:gd name="connsiteY29" fmla="*/ 405840 h 633881"/>
              <a:gd name="connsiteX30" fmla="*/ 0 w 617988"/>
              <a:gd name="connsiteY30" fmla="*/ 405840 h 633881"/>
              <a:gd name="connsiteX31" fmla="*/ 0 w 617988"/>
              <a:gd name="connsiteY31" fmla="*/ 228040 h 633881"/>
              <a:gd name="connsiteX32" fmla="*/ 53320 w 617988"/>
              <a:gd name="connsiteY32" fmla="*/ 228040 h 633881"/>
              <a:gd name="connsiteX33" fmla="*/ 58077 w 617988"/>
              <a:gd name="connsiteY33" fmla="*/ 212714 h 633881"/>
              <a:gd name="connsiteX34" fmla="*/ 79637 w 617988"/>
              <a:gd name="connsiteY34" fmla="*/ 177179 h 633881"/>
              <a:gd name="connsiteX35" fmla="*/ 45255 w 617988"/>
              <a:gd name="connsiteY35" fmla="*/ 134066 h 633881"/>
              <a:gd name="connsiteX36" fmla="*/ 184265 w 617988"/>
              <a:gd name="connsiteY36" fmla="*/ 23210 h 633881"/>
              <a:gd name="connsiteX37" fmla="*/ 217510 w 617988"/>
              <a:gd name="connsiteY37" fmla="*/ 64898 h 633881"/>
              <a:gd name="connsiteX38" fmla="*/ 225175 w 617988"/>
              <a:gd name="connsiteY38" fmla="*/ 61213 h 633881"/>
              <a:gd name="connsiteX39" fmla="*/ 273654 w 617988"/>
              <a:gd name="connsiteY39" fmla="*/ 53884 h 633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17988" h="633881">
                <a:moveTo>
                  <a:pt x="306653" y="188483"/>
                </a:moveTo>
                <a:cubicBezTo>
                  <a:pt x="233954" y="188483"/>
                  <a:pt x="175019" y="247418"/>
                  <a:pt x="175019" y="320117"/>
                </a:cubicBezTo>
                <a:cubicBezTo>
                  <a:pt x="175019" y="392816"/>
                  <a:pt x="233954" y="451751"/>
                  <a:pt x="306653" y="451751"/>
                </a:cubicBezTo>
                <a:cubicBezTo>
                  <a:pt x="379352" y="451751"/>
                  <a:pt x="438287" y="392816"/>
                  <a:pt x="438287" y="320117"/>
                </a:cubicBezTo>
                <a:cubicBezTo>
                  <a:pt x="438287" y="247418"/>
                  <a:pt x="379352" y="188483"/>
                  <a:pt x="306653" y="188483"/>
                </a:cubicBezTo>
                <a:close/>
                <a:moveTo>
                  <a:pt x="285953" y="0"/>
                </a:moveTo>
                <a:lnTo>
                  <a:pt x="459295" y="39564"/>
                </a:lnTo>
                <a:lnTo>
                  <a:pt x="447529" y="91116"/>
                </a:lnTo>
                <a:lnTo>
                  <a:pt x="454510" y="94905"/>
                </a:lnTo>
                <a:lnTo>
                  <a:pt x="492555" y="127851"/>
                </a:lnTo>
                <a:lnTo>
                  <a:pt x="540843" y="104597"/>
                </a:lnTo>
                <a:lnTo>
                  <a:pt x="617988" y="264789"/>
                </a:lnTo>
                <a:lnTo>
                  <a:pt x="568969" y="288395"/>
                </a:lnTo>
                <a:lnTo>
                  <a:pt x="572565" y="316940"/>
                </a:lnTo>
                <a:lnTo>
                  <a:pt x="569654" y="345815"/>
                </a:lnTo>
                <a:lnTo>
                  <a:pt x="617988" y="369091"/>
                </a:lnTo>
                <a:lnTo>
                  <a:pt x="540843" y="529284"/>
                </a:lnTo>
                <a:lnTo>
                  <a:pt x="493746" y="506603"/>
                </a:lnTo>
                <a:lnTo>
                  <a:pt x="454510" y="538975"/>
                </a:lnTo>
                <a:lnTo>
                  <a:pt x="447440" y="542374"/>
                </a:lnTo>
                <a:lnTo>
                  <a:pt x="459295" y="594316"/>
                </a:lnTo>
                <a:lnTo>
                  <a:pt x="285953" y="633881"/>
                </a:lnTo>
                <a:lnTo>
                  <a:pt x="273654" y="579996"/>
                </a:lnTo>
                <a:lnTo>
                  <a:pt x="225175" y="572667"/>
                </a:lnTo>
                <a:lnTo>
                  <a:pt x="217312" y="569232"/>
                </a:lnTo>
                <a:lnTo>
                  <a:pt x="184266" y="610670"/>
                </a:lnTo>
                <a:lnTo>
                  <a:pt x="45256" y="499814"/>
                </a:lnTo>
                <a:lnTo>
                  <a:pt x="78629" y="457966"/>
                </a:lnTo>
                <a:lnTo>
                  <a:pt x="58077" y="421167"/>
                </a:lnTo>
                <a:lnTo>
                  <a:pt x="53320" y="405840"/>
                </a:lnTo>
                <a:lnTo>
                  <a:pt x="0" y="405840"/>
                </a:lnTo>
                <a:lnTo>
                  <a:pt x="0" y="228040"/>
                </a:lnTo>
                <a:lnTo>
                  <a:pt x="53320" y="228040"/>
                </a:lnTo>
                <a:lnTo>
                  <a:pt x="58077" y="212714"/>
                </a:lnTo>
                <a:lnTo>
                  <a:pt x="79637" y="177179"/>
                </a:lnTo>
                <a:lnTo>
                  <a:pt x="45255" y="134066"/>
                </a:lnTo>
                <a:lnTo>
                  <a:pt x="184265" y="23210"/>
                </a:lnTo>
                <a:lnTo>
                  <a:pt x="217510" y="64898"/>
                </a:lnTo>
                <a:lnTo>
                  <a:pt x="225175" y="61213"/>
                </a:lnTo>
                <a:lnTo>
                  <a:pt x="273654" y="53884"/>
                </a:lnTo>
                <a:close/>
              </a:path>
            </a:pathLst>
          </a:custGeom>
          <a:solidFill>
            <a:srgbClr val="054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rot="19800796">
            <a:off x="2070491" y="2355508"/>
            <a:ext cx="697784" cy="708212"/>
          </a:xfrm>
          <a:custGeom>
            <a:avLst/>
            <a:gdLst>
              <a:gd name="connsiteX0" fmla="*/ 470653 w 1412563"/>
              <a:gd name="connsiteY0" fmla="*/ 9354 h 1458403"/>
              <a:gd name="connsiteX1" fmla="*/ 682800 w 1412563"/>
              <a:gd name="connsiteY1" fmla="*/ 70106 h 1458403"/>
              <a:gd name="connsiteX2" fmla="*/ 694477 w 1412563"/>
              <a:gd name="connsiteY2" fmla="*/ 86905 h 1458403"/>
              <a:gd name="connsiteX3" fmla="*/ 756682 w 1412563"/>
              <a:gd name="connsiteY3" fmla="*/ 320998 h 1458403"/>
              <a:gd name="connsiteX4" fmla="*/ 1270875 w 1412563"/>
              <a:gd name="connsiteY4" fmla="*/ 320998 h 1458403"/>
              <a:gd name="connsiteX5" fmla="*/ 1412563 w 1412563"/>
              <a:gd name="connsiteY5" fmla="*/ 575975 h 1458403"/>
              <a:gd name="connsiteX6" fmla="*/ 824437 w 1412563"/>
              <a:gd name="connsiteY6" fmla="*/ 575975 h 1458403"/>
              <a:gd name="connsiteX7" fmla="*/ 925560 w 1412563"/>
              <a:gd name="connsiteY7" fmla="*/ 956529 h 1458403"/>
              <a:gd name="connsiteX8" fmla="*/ 1102841 w 1412563"/>
              <a:gd name="connsiteY8" fmla="*/ 956529 h 1458403"/>
              <a:gd name="connsiteX9" fmla="*/ 1259040 w 1412563"/>
              <a:gd name="connsiteY9" fmla="*/ 1237620 h 1458403"/>
              <a:gd name="connsiteX10" fmla="*/ 874979 w 1412563"/>
              <a:gd name="connsiteY10" fmla="*/ 1237620 h 1458403"/>
              <a:gd name="connsiteX11" fmla="*/ 515914 w 1412563"/>
              <a:gd name="connsiteY11" fmla="*/ 1458403 h 1458403"/>
              <a:gd name="connsiteX12" fmla="*/ 501740 w 1412563"/>
              <a:gd name="connsiteY12" fmla="*/ 1137141 h 1458403"/>
              <a:gd name="connsiteX13" fmla="*/ 638801 w 1412563"/>
              <a:gd name="connsiteY13" fmla="*/ 1052864 h 1458403"/>
              <a:gd name="connsiteX14" fmla="*/ 504515 w 1412563"/>
              <a:gd name="connsiteY14" fmla="*/ 688582 h 1458403"/>
              <a:gd name="connsiteX15" fmla="*/ 12857 w 1412563"/>
              <a:gd name="connsiteY15" fmla="*/ 990894 h 1458403"/>
              <a:gd name="connsiteX16" fmla="*/ 0 w 1412563"/>
              <a:gd name="connsiteY16" fmla="*/ 699478 h 1458403"/>
              <a:gd name="connsiteX17" fmla="*/ 414565 w 1412563"/>
              <a:gd name="connsiteY17" fmla="*/ 444569 h 1458403"/>
              <a:gd name="connsiteX18" fmla="*/ 332782 w 1412563"/>
              <a:gd name="connsiteY18" fmla="*/ 222714 h 1458403"/>
              <a:gd name="connsiteX19" fmla="*/ 332282 w 1412563"/>
              <a:gd name="connsiteY19" fmla="*/ 220317 h 1458403"/>
              <a:gd name="connsiteX20" fmla="*/ 470653 w 1412563"/>
              <a:gd name="connsiteY20" fmla="*/ 9354 h 1458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12563" h="1458403">
                <a:moveTo>
                  <a:pt x="470653" y="9354"/>
                </a:moveTo>
                <a:cubicBezTo>
                  <a:pt x="549488" y="-15591"/>
                  <a:pt x="632294" y="10938"/>
                  <a:pt x="682800" y="70106"/>
                </a:cubicBezTo>
                <a:lnTo>
                  <a:pt x="694477" y="86905"/>
                </a:lnTo>
                <a:lnTo>
                  <a:pt x="756682" y="320998"/>
                </a:lnTo>
                <a:lnTo>
                  <a:pt x="1270875" y="320998"/>
                </a:lnTo>
                <a:lnTo>
                  <a:pt x="1412563" y="575975"/>
                </a:lnTo>
                <a:lnTo>
                  <a:pt x="824437" y="575975"/>
                </a:lnTo>
                <a:lnTo>
                  <a:pt x="925560" y="956529"/>
                </a:lnTo>
                <a:lnTo>
                  <a:pt x="1102841" y="956529"/>
                </a:lnTo>
                <a:lnTo>
                  <a:pt x="1259040" y="1237620"/>
                </a:lnTo>
                <a:lnTo>
                  <a:pt x="874979" y="1237620"/>
                </a:lnTo>
                <a:lnTo>
                  <a:pt x="515914" y="1458403"/>
                </a:lnTo>
                <a:lnTo>
                  <a:pt x="501740" y="1137141"/>
                </a:lnTo>
                <a:lnTo>
                  <a:pt x="638801" y="1052864"/>
                </a:lnTo>
                <a:lnTo>
                  <a:pt x="504515" y="688582"/>
                </a:lnTo>
                <a:lnTo>
                  <a:pt x="12857" y="990894"/>
                </a:lnTo>
                <a:lnTo>
                  <a:pt x="0" y="699478"/>
                </a:lnTo>
                <a:lnTo>
                  <a:pt x="414565" y="444569"/>
                </a:lnTo>
                <a:lnTo>
                  <a:pt x="332782" y="222714"/>
                </a:lnTo>
                <a:lnTo>
                  <a:pt x="332282" y="220317"/>
                </a:lnTo>
                <a:cubicBezTo>
                  <a:pt x="322587" y="127975"/>
                  <a:pt x="378680" y="38456"/>
                  <a:pt x="470653" y="9354"/>
                </a:cubicBezTo>
                <a:close/>
              </a:path>
            </a:pathLst>
          </a:custGeom>
          <a:solidFill>
            <a:srgbClr val="05429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759687" y="3557235"/>
            <a:ext cx="1224136" cy="369332"/>
          </a:xfrm>
          <a:prstGeom prst="rect">
            <a:avLst/>
          </a:prstGeom>
          <a:noFill/>
          <a:ln>
            <a:noFill/>
          </a:ln>
        </p:spPr>
        <p:txBody>
          <a:bodyPr wrap="square">
            <a:spAutoFit/>
          </a:bodyPr>
          <a:lstStyle/>
          <a:p>
            <a:pPr algn="dist"/>
            <a:r>
              <a:rPr lang="zh-CN" altLang="en-US" dirty="0" smtClean="0">
                <a:solidFill>
                  <a:schemeClr val="bg1"/>
                </a:solidFill>
                <a:latin typeface="微软雅黑" panose="020B0503020204020204" pitchFamily="34" charset="-122"/>
                <a:ea typeface="微软雅黑" panose="020B0503020204020204" pitchFamily="34" charset="-122"/>
              </a:rPr>
              <a:t>添加</a:t>
            </a:r>
            <a:r>
              <a:rPr lang="zh-CN" altLang="en-US" dirty="0">
                <a:solidFill>
                  <a:schemeClr val="bg1"/>
                </a:solidFill>
                <a:latin typeface="微软雅黑" pitchFamily="34" charset="-122"/>
                <a:ea typeface="微软雅黑" panose="020B0503020204020204" pitchFamily="34" charset="-122"/>
              </a:rPr>
              <a:t>标题</a:t>
            </a:r>
          </a:p>
        </p:txBody>
      </p:sp>
      <p:sp>
        <p:nvSpPr>
          <p:cNvPr id="13" name="矩形 12"/>
          <p:cNvSpPr/>
          <p:nvPr/>
        </p:nvSpPr>
        <p:spPr>
          <a:xfrm>
            <a:off x="6160176" y="3557235"/>
            <a:ext cx="1224136" cy="369332"/>
          </a:xfrm>
          <a:prstGeom prst="rect">
            <a:avLst/>
          </a:prstGeom>
          <a:noFill/>
          <a:ln>
            <a:noFill/>
          </a:ln>
        </p:spPr>
        <p:txBody>
          <a:bodyPr wrap="square">
            <a:spAutoFit/>
          </a:bodyPr>
          <a:lstStyle/>
          <a:p>
            <a:pPr algn="dist"/>
            <a:r>
              <a:rPr lang="zh-CN" altLang="en-US" dirty="0" smtClean="0">
                <a:solidFill>
                  <a:schemeClr val="bg1"/>
                </a:solidFill>
                <a:latin typeface="微软雅黑" panose="020B0503020204020204" pitchFamily="34" charset="-122"/>
                <a:ea typeface="微软雅黑" panose="020B0503020204020204" pitchFamily="34" charset="-122"/>
              </a:rPr>
              <a:t>添加</a:t>
            </a:r>
            <a:r>
              <a:rPr lang="zh-CN" altLang="en-US" dirty="0">
                <a:solidFill>
                  <a:schemeClr val="bg1"/>
                </a:solidFill>
                <a:latin typeface="微软雅黑" pitchFamily="34" charset="-122"/>
                <a:ea typeface="微软雅黑" panose="020B0503020204020204" pitchFamily="34" charset="-122"/>
              </a:rPr>
              <a:t>标题</a:t>
            </a:r>
          </a:p>
        </p:txBody>
      </p:sp>
      <p:sp>
        <p:nvSpPr>
          <p:cNvPr id="14" name="矩形 13"/>
          <p:cNvSpPr/>
          <p:nvPr/>
        </p:nvSpPr>
        <p:spPr>
          <a:xfrm>
            <a:off x="3959931" y="1838335"/>
            <a:ext cx="1224136" cy="369332"/>
          </a:xfrm>
          <a:prstGeom prst="rect">
            <a:avLst/>
          </a:prstGeom>
          <a:noFill/>
          <a:ln>
            <a:noFill/>
          </a:ln>
        </p:spPr>
        <p:txBody>
          <a:bodyPr wrap="square">
            <a:spAutoFit/>
          </a:bodyPr>
          <a:lstStyle/>
          <a:p>
            <a:pPr algn="dist"/>
            <a:r>
              <a:rPr lang="zh-CN" altLang="en-US" dirty="0" smtClean="0">
                <a:solidFill>
                  <a:schemeClr val="bg1"/>
                </a:solidFill>
                <a:latin typeface="微软雅黑" panose="020B0503020204020204" pitchFamily="34" charset="-122"/>
                <a:ea typeface="微软雅黑" panose="020B0503020204020204" pitchFamily="34" charset="-122"/>
              </a:rPr>
              <a:t>添加</a:t>
            </a:r>
            <a:r>
              <a:rPr lang="zh-CN" altLang="en-US" dirty="0">
                <a:solidFill>
                  <a:schemeClr val="bg1"/>
                </a:solidFill>
                <a:latin typeface="微软雅黑" pitchFamily="34" charset="-122"/>
                <a:ea typeface="微软雅黑" panose="020B0503020204020204" pitchFamily="34" charset="-122"/>
              </a:rPr>
              <a:t>标题</a:t>
            </a:r>
          </a:p>
        </p:txBody>
      </p:sp>
      <p:sp>
        <p:nvSpPr>
          <p:cNvPr id="15" name="TextBox 70"/>
          <p:cNvSpPr txBox="1"/>
          <p:nvPr/>
        </p:nvSpPr>
        <p:spPr>
          <a:xfrm>
            <a:off x="5652120" y="1478295"/>
            <a:ext cx="2182101" cy="646331"/>
          </a:xfrm>
          <a:prstGeom prst="rect">
            <a:avLst/>
          </a:prstGeom>
          <a:noFill/>
          <a:ln>
            <a:noFill/>
            <a:prstDash val="sysDash"/>
          </a:ln>
        </p:spPr>
        <p:txBody>
          <a:bodyPr wrap="square" rtlCol="0">
            <a:spAutoFit/>
          </a:bodyPr>
          <a:lstStyle/>
          <a:p>
            <a:pPr algn="just"/>
            <a:r>
              <a:rPr lang="zh-CN" altLang="en-US" sz="1200" dirty="0">
                <a:solidFill>
                  <a:schemeClr val="tx1">
                    <a:lumMod val="75000"/>
                    <a:lumOff val="25000"/>
                  </a:schemeClr>
                </a:solidFill>
                <a:latin typeface="微软雅黑" pitchFamily="34" charset="-122"/>
                <a:ea typeface="微软雅黑" pitchFamily="34" charset="-122"/>
              </a:rPr>
              <a:t>输入你的文字输入你的文字 输入你的文字 输入你的文字 输入你的文字 </a:t>
            </a:r>
          </a:p>
        </p:txBody>
      </p:sp>
      <p:sp>
        <p:nvSpPr>
          <p:cNvPr id="16" name="TextBox 72"/>
          <p:cNvSpPr txBox="1"/>
          <p:nvPr/>
        </p:nvSpPr>
        <p:spPr>
          <a:xfrm>
            <a:off x="1280704" y="1478295"/>
            <a:ext cx="2182101" cy="646331"/>
          </a:xfrm>
          <a:prstGeom prst="rect">
            <a:avLst/>
          </a:prstGeom>
          <a:noFill/>
          <a:ln>
            <a:noFill/>
            <a:prstDash val="sysDash"/>
          </a:ln>
        </p:spPr>
        <p:txBody>
          <a:bodyPr wrap="square" rtlCol="0">
            <a:spAutoFit/>
          </a:bodyPr>
          <a:lstStyle/>
          <a:p>
            <a:pPr algn="just"/>
            <a:r>
              <a:rPr lang="zh-CN" altLang="en-US" sz="1200" dirty="0">
                <a:solidFill>
                  <a:schemeClr val="tx1">
                    <a:lumMod val="75000"/>
                    <a:lumOff val="25000"/>
                  </a:schemeClr>
                </a:solidFill>
                <a:latin typeface="微软雅黑" pitchFamily="34" charset="-122"/>
                <a:ea typeface="微软雅黑" pitchFamily="34" charset="-122"/>
              </a:rPr>
              <a:t>输入你的文字输入你的文字 输入你的文字 输入你的文字 输入你的文字 </a:t>
            </a:r>
          </a:p>
        </p:txBody>
      </p:sp>
      <p:sp>
        <p:nvSpPr>
          <p:cNvPr id="17" name="任意多边形 16"/>
          <p:cNvSpPr/>
          <p:nvPr/>
        </p:nvSpPr>
        <p:spPr>
          <a:xfrm rot="1799204" flipH="1">
            <a:off x="6394278" y="2355508"/>
            <a:ext cx="697784" cy="708212"/>
          </a:xfrm>
          <a:custGeom>
            <a:avLst/>
            <a:gdLst>
              <a:gd name="connsiteX0" fmla="*/ 470653 w 1412563"/>
              <a:gd name="connsiteY0" fmla="*/ 9354 h 1458403"/>
              <a:gd name="connsiteX1" fmla="*/ 682800 w 1412563"/>
              <a:gd name="connsiteY1" fmla="*/ 70106 h 1458403"/>
              <a:gd name="connsiteX2" fmla="*/ 694477 w 1412563"/>
              <a:gd name="connsiteY2" fmla="*/ 86905 h 1458403"/>
              <a:gd name="connsiteX3" fmla="*/ 756682 w 1412563"/>
              <a:gd name="connsiteY3" fmla="*/ 320998 h 1458403"/>
              <a:gd name="connsiteX4" fmla="*/ 1270875 w 1412563"/>
              <a:gd name="connsiteY4" fmla="*/ 320998 h 1458403"/>
              <a:gd name="connsiteX5" fmla="*/ 1412563 w 1412563"/>
              <a:gd name="connsiteY5" fmla="*/ 575975 h 1458403"/>
              <a:gd name="connsiteX6" fmla="*/ 824437 w 1412563"/>
              <a:gd name="connsiteY6" fmla="*/ 575975 h 1458403"/>
              <a:gd name="connsiteX7" fmla="*/ 925560 w 1412563"/>
              <a:gd name="connsiteY7" fmla="*/ 956529 h 1458403"/>
              <a:gd name="connsiteX8" fmla="*/ 1102841 w 1412563"/>
              <a:gd name="connsiteY8" fmla="*/ 956529 h 1458403"/>
              <a:gd name="connsiteX9" fmla="*/ 1259040 w 1412563"/>
              <a:gd name="connsiteY9" fmla="*/ 1237620 h 1458403"/>
              <a:gd name="connsiteX10" fmla="*/ 874979 w 1412563"/>
              <a:gd name="connsiteY10" fmla="*/ 1237620 h 1458403"/>
              <a:gd name="connsiteX11" fmla="*/ 515914 w 1412563"/>
              <a:gd name="connsiteY11" fmla="*/ 1458403 h 1458403"/>
              <a:gd name="connsiteX12" fmla="*/ 501740 w 1412563"/>
              <a:gd name="connsiteY12" fmla="*/ 1137141 h 1458403"/>
              <a:gd name="connsiteX13" fmla="*/ 638801 w 1412563"/>
              <a:gd name="connsiteY13" fmla="*/ 1052864 h 1458403"/>
              <a:gd name="connsiteX14" fmla="*/ 504515 w 1412563"/>
              <a:gd name="connsiteY14" fmla="*/ 688582 h 1458403"/>
              <a:gd name="connsiteX15" fmla="*/ 12857 w 1412563"/>
              <a:gd name="connsiteY15" fmla="*/ 990894 h 1458403"/>
              <a:gd name="connsiteX16" fmla="*/ 0 w 1412563"/>
              <a:gd name="connsiteY16" fmla="*/ 699478 h 1458403"/>
              <a:gd name="connsiteX17" fmla="*/ 414565 w 1412563"/>
              <a:gd name="connsiteY17" fmla="*/ 444569 h 1458403"/>
              <a:gd name="connsiteX18" fmla="*/ 332782 w 1412563"/>
              <a:gd name="connsiteY18" fmla="*/ 222714 h 1458403"/>
              <a:gd name="connsiteX19" fmla="*/ 332282 w 1412563"/>
              <a:gd name="connsiteY19" fmla="*/ 220317 h 1458403"/>
              <a:gd name="connsiteX20" fmla="*/ 470653 w 1412563"/>
              <a:gd name="connsiteY20" fmla="*/ 9354 h 1458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12563" h="1458403">
                <a:moveTo>
                  <a:pt x="470653" y="9354"/>
                </a:moveTo>
                <a:cubicBezTo>
                  <a:pt x="549488" y="-15591"/>
                  <a:pt x="632294" y="10938"/>
                  <a:pt x="682800" y="70106"/>
                </a:cubicBezTo>
                <a:lnTo>
                  <a:pt x="694477" y="86905"/>
                </a:lnTo>
                <a:lnTo>
                  <a:pt x="756682" y="320998"/>
                </a:lnTo>
                <a:lnTo>
                  <a:pt x="1270875" y="320998"/>
                </a:lnTo>
                <a:lnTo>
                  <a:pt x="1412563" y="575975"/>
                </a:lnTo>
                <a:lnTo>
                  <a:pt x="824437" y="575975"/>
                </a:lnTo>
                <a:lnTo>
                  <a:pt x="925560" y="956529"/>
                </a:lnTo>
                <a:lnTo>
                  <a:pt x="1102841" y="956529"/>
                </a:lnTo>
                <a:lnTo>
                  <a:pt x="1259040" y="1237620"/>
                </a:lnTo>
                <a:lnTo>
                  <a:pt x="874979" y="1237620"/>
                </a:lnTo>
                <a:lnTo>
                  <a:pt x="515914" y="1458403"/>
                </a:lnTo>
                <a:lnTo>
                  <a:pt x="501740" y="1137141"/>
                </a:lnTo>
                <a:lnTo>
                  <a:pt x="638801" y="1052864"/>
                </a:lnTo>
                <a:lnTo>
                  <a:pt x="504515" y="688582"/>
                </a:lnTo>
                <a:lnTo>
                  <a:pt x="12857" y="990894"/>
                </a:lnTo>
                <a:lnTo>
                  <a:pt x="0" y="699478"/>
                </a:lnTo>
                <a:lnTo>
                  <a:pt x="414565" y="444569"/>
                </a:lnTo>
                <a:lnTo>
                  <a:pt x="332782" y="222714"/>
                </a:lnTo>
                <a:lnTo>
                  <a:pt x="332282" y="220317"/>
                </a:lnTo>
                <a:cubicBezTo>
                  <a:pt x="322587" y="127975"/>
                  <a:pt x="378680" y="38456"/>
                  <a:pt x="470653" y="9354"/>
                </a:cubicBezTo>
                <a:close/>
              </a:path>
            </a:pathLst>
          </a:custGeom>
          <a:solidFill>
            <a:srgbClr val="05429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74"/>
          <p:cNvSpPr txBox="1"/>
          <p:nvPr/>
        </p:nvSpPr>
        <p:spPr>
          <a:xfrm>
            <a:off x="3462805" y="3795886"/>
            <a:ext cx="2182101" cy="646331"/>
          </a:xfrm>
          <a:prstGeom prst="rect">
            <a:avLst/>
          </a:prstGeom>
          <a:noFill/>
          <a:ln>
            <a:noFill/>
            <a:prstDash val="sysDash"/>
          </a:ln>
        </p:spPr>
        <p:txBody>
          <a:bodyPr wrap="square" rtlCol="0">
            <a:spAutoFit/>
          </a:bodyPr>
          <a:lstStyle/>
          <a:p>
            <a:pPr algn="just"/>
            <a:r>
              <a:rPr lang="zh-CN" altLang="en-US" sz="1200" dirty="0">
                <a:solidFill>
                  <a:schemeClr val="tx1">
                    <a:lumMod val="75000"/>
                    <a:lumOff val="25000"/>
                  </a:schemeClr>
                </a:solidFill>
                <a:latin typeface="微软雅黑" pitchFamily="34" charset="-122"/>
                <a:ea typeface="微软雅黑" pitchFamily="34" charset="-122"/>
              </a:rPr>
              <a:t>输入你的文字输入你的文字 输入你的文字 输入你的文字 输入你的文字 </a:t>
            </a:r>
          </a:p>
        </p:txBody>
      </p:sp>
    </p:spTree>
    <p:extLst>
      <p:ext uri="{BB962C8B-B14F-4D97-AF65-F5344CB8AC3E}">
        <p14:creationId xmlns:p14="http://schemas.microsoft.com/office/powerpoint/2010/main" val="12024906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par>
                                <p:cTn id="12" presetID="16" presetClass="entr" presetSubtype="37" fill="hold" grpId="0" nodeType="withEffect">
                                  <p:stCondLst>
                                    <p:cond delay="750"/>
                                  </p:stCondLst>
                                  <p:childTnLst>
                                    <p:set>
                                      <p:cBhvr>
                                        <p:cTn id="13" dur="1" fill="hold">
                                          <p:stCondLst>
                                            <p:cond delay="0"/>
                                          </p:stCondLst>
                                        </p:cTn>
                                        <p:tgtEl>
                                          <p:spTgt spid="7"/>
                                        </p:tgtEl>
                                        <p:attrNameLst>
                                          <p:attrName>style.visibility</p:attrName>
                                        </p:attrNameLst>
                                      </p:cBhvr>
                                      <p:to>
                                        <p:strVal val="visible"/>
                                      </p:to>
                                    </p:set>
                                    <p:animEffect transition="in" filter="barn(outVertical)">
                                      <p:cBhvr>
                                        <p:cTn id="14" dur="750"/>
                                        <p:tgtEl>
                                          <p:spTgt spid="7"/>
                                        </p:tgtEl>
                                      </p:cBhvr>
                                    </p:animEffect>
                                  </p:childTnLst>
                                </p:cTn>
                              </p:par>
                              <p:par>
                                <p:cTn id="15" presetID="22" presetClass="entr" presetSubtype="8" fill="hold" grpId="0" nodeType="withEffect">
                                  <p:stCondLst>
                                    <p:cond delay="150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750"/>
                                        <p:tgtEl>
                                          <p:spTgt spid="8"/>
                                        </p:tgtEl>
                                      </p:cBhvr>
                                    </p:animEffect>
                                  </p:childTnLst>
                                </p:cTn>
                              </p:par>
                              <p:par>
                                <p:cTn id="18" presetID="22" presetClass="entr" presetSubtype="2" fill="hold" grpId="0" nodeType="withEffect">
                                  <p:stCondLst>
                                    <p:cond delay="1500"/>
                                  </p:stCondLst>
                                  <p:childTnLst>
                                    <p:set>
                                      <p:cBhvr>
                                        <p:cTn id="19" dur="1" fill="hold">
                                          <p:stCondLst>
                                            <p:cond delay="0"/>
                                          </p:stCondLst>
                                        </p:cTn>
                                        <p:tgtEl>
                                          <p:spTgt spid="9"/>
                                        </p:tgtEl>
                                        <p:attrNameLst>
                                          <p:attrName>style.visibility</p:attrName>
                                        </p:attrNameLst>
                                      </p:cBhvr>
                                      <p:to>
                                        <p:strVal val="visible"/>
                                      </p:to>
                                    </p:set>
                                    <p:animEffect transition="in" filter="wipe(right)">
                                      <p:cBhvr>
                                        <p:cTn id="20" dur="750"/>
                                        <p:tgtEl>
                                          <p:spTgt spid="9"/>
                                        </p:tgtEl>
                                      </p:cBhvr>
                                    </p:animEffect>
                                  </p:childTnLst>
                                </p:cTn>
                              </p:par>
                              <p:par>
                                <p:cTn id="21" presetID="53" presetClass="entr" presetSubtype="16" fill="hold" grpId="0" nodeType="withEffect">
                                  <p:stCondLst>
                                    <p:cond delay="200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ppt_w</p:attrName>
                                        </p:attrNameLst>
                                      </p:cBhvr>
                                      <p:tavLst>
                                        <p:tav tm="0">
                                          <p:val>
                                            <p:fltVal val="0"/>
                                          </p:val>
                                        </p:tav>
                                        <p:tav tm="100000">
                                          <p:val>
                                            <p:strVal val="#ppt_w"/>
                                          </p:val>
                                        </p:tav>
                                      </p:tavLst>
                                    </p:anim>
                                    <p:anim calcmode="lin" valueType="num">
                                      <p:cBhvr>
                                        <p:cTn id="24" dur="500" fill="hold"/>
                                        <p:tgtEl>
                                          <p:spTgt spid="14"/>
                                        </p:tgtEl>
                                        <p:attrNameLst>
                                          <p:attrName>ppt_h</p:attrName>
                                        </p:attrNameLst>
                                      </p:cBhvr>
                                      <p:tavLst>
                                        <p:tav tm="0">
                                          <p:val>
                                            <p:fltVal val="0"/>
                                          </p:val>
                                        </p:tav>
                                        <p:tav tm="100000">
                                          <p:val>
                                            <p:strVal val="#ppt_h"/>
                                          </p:val>
                                        </p:tav>
                                      </p:tavLst>
                                    </p:anim>
                                    <p:animEffect transition="in" filter="fade">
                                      <p:cBhvr>
                                        <p:cTn id="25" dur="500"/>
                                        <p:tgtEl>
                                          <p:spTgt spid="14"/>
                                        </p:tgtEl>
                                      </p:cBhvr>
                                    </p:animEffect>
                                  </p:childTnLst>
                                </p:cTn>
                              </p:par>
                              <p:par>
                                <p:cTn id="26" presetID="53" presetClass="entr" presetSubtype="16" fill="hold" grpId="0" nodeType="withEffect">
                                  <p:stCondLst>
                                    <p:cond delay="200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childTnLst>
                                </p:cTn>
                              </p:par>
                              <p:par>
                                <p:cTn id="31" presetID="53" presetClass="entr" presetSubtype="16" fill="hold" grpId="0" nodeType="withEffect">
                                  <p:stCondLst>
                                    <p:cond delay="200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Effect transition="in" filter="fade">
                                      <p:cBhvr>
                                        <p:cTn id="35" dur="500"/>
                                        <p:tgtEl>
                                          <p:spTgt spid="13"/>
                                        </p:tgtEl>
                                      </p:cBhvr>
                                    </p:animEffect>
                                  </p:childTnLst>
                                </p:cTn>
                              </p:par>
                              <p:par>
                                <p:cTn id="36" presetID="42" presetClass="entr" presetSubtype="0" fill="hold" grpId="0" nodeType="withEffect">
                                  <p:stCondLst>
                                    <p:cond delay="2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750"/>
                                        <p:tgtEl>
                                          <p:spTgt spid="17"/>
                                        </p:tgtEl>
                                      </p:cBhvr>
                                    </p:animEffect>
                                    <p:anim calcmode="lin" valueType="num">
                                      <p:cBhvr>
                                        <p:cTn id="39" dur="750" fill="hold"/>
                                        <p:tgtEl>
                                          <p:spTgt spid="17"/>
                                        </p:tgtEl>
                                        <p:attrNameLst>
                                          <p:attrName>ppt_x</p:attrName>
                                        </p:attrNameLst>
                                      </p:cBhvr>
                                      <p:tavLst>
                                        <p:tav tm="0">
                                          <p:val>
                                            <p:strVal val="#ppt_x"/>
                                          </p:val>
                                        </p:tav>
                                        <p:tav tm="100000">
                                          <p:val>
                                            <p:strVal val="#ppt_x"/>
                                          </p:val>
                                        </p:tav>
                                      </p:tavLst>
                                    </p:anim>
                                    <p:anim calcmode="lin" valueType="num">
                                      <p:cBhvr>
                                        <p:cTn id="40" dur="750" fill="hold"/>
                                        <p:tgtEl>
                                          <p:spTgt spid="17"/>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250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750"/>
                                        <p:tgtEl>
                                          <p:spTgt spid="10"/>
                                        </p:tgtEl>
                                      </p:cBhvr>
                                    </p:animEffect>
                                    <p:anim calcmode="lin" valueType="num">
                                      <p:cBhvr>
                                        <p:cTn id="44" dur="750" fill="hold"/>
                                        <p:tgtEl>
                                          <p:spTgt spid="10"/>
                                        </p:tgtEl>
                                        <p:attrNameLst>
                                          <p:attrName>ppt_x</p:attrName>
                                        </p:attrNameLst>
                                      </p:cBhvr>
                                      <p:tavLst>
                                        <p:tav tm="0">
                                          <p:val>
                                            <p:strVal val="#ppt_x"/>
                                          </p:val>
                                        </p:tav>
                                        <p:tav tm="100000">
                                          <p:val>
                                            <p:strVal val="#ppt_x"/>
                                          </p:val>
                                        </p:tav>
                                      </p:tavLst>
                                    </p:anim>
                                    <p:anim calcmode="lin" valueType="num">
                                      <p:cBhvr>
                                        <p:cTn id="45" dur="750" fill="hold"/>
                                        <p:tgtEl>
                                          <p:spTgt spid="10"/>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250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750"/>
                                        <p:tgtEl>
                                          <p:spTgt spid="11"/>
                                        </p:tgtEl>
                                      </p:cBhvr>
                                    </p:animEffect>
                                    <p:anim calcmode="lin" valueType="num">
                                      <p:cBhvr>
                                        <p:cTn id="49" dur="750" fill="hold"/>
                                        <p:tgtEl>
                                          <p:spTgt spid="11"/>
                                        </p:tgtEl>
                                        <p:attrNameLst>
                                          <p:attrName>ppt_x</p:attrName>
                                        </p:attrNameLst>
                                      </p:cBhvr>
                                      <p:tavLst>
                                        <p:tav tm="0">
                                          <p:val>
                                            <p:strVal val="#ppt_x"/>
                                          </p:val>
                                        </p:tav>
                                        <p:tav tm="100000">
                                          <p:val>
                                            <p:strVal val="#ppt_x"/>
                                          </p:val>
                                        </p:tav>
                                      </p:tavLst>
                                    </p:anim>
                                    <p:anim calcmode="lin" valueType="num">
                                      <p:cBhvr>
                                        <p:cTn id="50" dur="750" fill="hold"/>
                                        <p:tgtEl>
                                          <p:spTgt spid="11"/>
                                        </p:tgtEl>
                                        <p:attrNameLst>
                                          <p:attrName>ppt_y</p:attrName>
                                        </p:attrNameLst>
                                      </p:cBhvr>
                                      <p:tavLst>
                                        <p:tav tm="0">
                                          <p:val>
                                            <p:strVal val="#ppt_y+.1"/>
                                          </p:val>
                                        </p:tav>
                                        <p:tav tm="100000">
                                          <p:val>
                                            <p:strVal val="#ppt_y"/>
                                          </p:val>
                                        </p:tav>
                                      </p:tavLst>
                                    </p:anim>
                                  </p:childTnLst>
                                </p:cTn>
                              </p:par>
                              <p:par>
                                <p:cTn id="51" presetID="53" presetClass="entr" presetSubtype="16" fill="hold" grpId="0" nodeType="withEffect">
                                  <p:stCondLst>
                                    <p:cond delay="3250"/>
                                  </p:stCondLst>
                                  <p:childTnLst>
                                    <p:set>
                                      <p:cBhvr>
                                        <p:cTn id="52" dur="1" fill="hold">
                                          <p:stCondLst>
                                            <p:cond delay="0"/>
                                          </p:stCondLst>
                                        </p:cTn>
                                        <p:tgtEl>
                                          <p:spTgt spid="16"/>
                                        </p:tgtEl>
                                        <p:attrNameLst>
                                          <p:attrName>style.visibility</p:attrName>
                                        </p:attrNameLst>
                                      </p:cBhvr>
                                      <p:to>
                                        <p:strVal val="visible"/>
                                      </p:to>
                                    </p:set>
                                    <p:anim calcmode="lin" valueType="num">
                                      <p:cBhvr>
                                        <p:cTn id="53" dur="500" fill="hold"/>
                                        <p:tgtEl>
                                          <p:spTgt spid="16"/>
                                        </p:tgtEl>
                                        <p:attrNameLst>
                                          <p:attrName>ppt_w</p:attrName>
                                        </p:attrNameLst>
                                      </p:cBhvr>
                                      <p:tavLst>
                                        <p:tav tm="0">
                                          <p:val>
                                            <p:fltVal val="0"/>
                                          </p:val>
                                        </p:tav>
                                        <p:tav tm="100000">
                                          <p:val>
                                            <p:strVal val="#ppt_w"/>
                                          </p:val>
                                        </p:tav>
                                      </p:tavLst>
                                    </p:anim>
                                    <p:anim calcmode="lin" valueType="num">
                                      <p:cBhvr>
                                        <p:cTn id="54" dur="500" fill="hold"/>
                                        <p:tgtEl>
                                          <p:spTgt spid="16"/>
                                        </p:tgtEl>
                                        <p:attrNameLst>
                                          <p:attrName>ppt_h</p:attrName>
                                        </p:attrNameLst>
                                      </p:cBhvr>
                                      <p:tavLst>
                                        <p:tav tm="0">
                                          <p:val>
                                            <p:fltVal val="0"/>
                                          </p:val>
                                        </p:tav>
                                        <p:tav tm="100000">
                                          <p:val>
                                            <p:strVal val="#ppt_h"/>
                                          </p:val>
                                        </p:tav>
                                      </p:tavLst>
                                    </p:anim>
                                    <p:animEffect transition="in" filter="fade">
                                      <p:cBhvr>
                                        <p:cTn id="55" dur="500"/>
                                        <p:tgtEl>
                                          <p:spTgt spid="16"/>
                                        </p:tgtEl>
                                      </p:cBhvr>
                                    </p:animEffect>
                                  </p:childTnLst>
                                </p:cTn>
                              </p:par>
                              <p:par>
                                <p:cTn id="56" presetID="53" presetClass="entr" presetSubtype="16" fill="hold" grpId="0" nodeType="withEffect">
                                  <p:stCondLst>
                                    <p:cond delay="3250"/>
                                  </p:stCondLst>
                                  <p:childTnLst>
                                    <p:set>
                                      <p:cBhvr>
                                        <p:cTn id="57" dur="1" fill="hold">
                                          <p:stCondLst>
                                            <p:cond delay="0"/>
                                          </p:stCondLst>
                                        </p:cTn>
                                        <p:tgtEl>
                                          <p:spTgt spid="18"/>
                                        </p:tgtEl>
                                        <p:attrNameLst>
                                          <p:attrName>style.visibility</p:attrName>
                                        </p:attrNameLst>
                                      </p:cBhvr>
                                      <p:to>
                                        <p:strVal val="visible"/>
                                      </p:to>
                                    </p:set>
                                    <p:anim calcmode="lin" valueType="num">
                                      <p:cBhvr>
                                        <p:cTn id="58" dur="500" fill="hold"/>
                                        <p:tgtEl>
                                          <p:spTgt spid="18"/>
                                        </p:tgtEl>
                                        <p:attrNameLst>
                                          <p:attrName>ppt_w</p:attrName>
                                        </p:attrNameLst>
                                      </p:cBhvr>
                                      <p:tavLst>
                                        <p:tav tm="0">
                                          <p:val>
                                            <p:fltVal val="0"/>
                                          </p:val>
                                        </p:tav>
                                        <p:tav tm="100000">
                                          <p:val>
                                            <p:strVal val="#ppt_w"/>
                                          </p:val>
                                        </p:tav>
                                      </p:tavLst>
                                    </p:anim>
                                    <p:anim calcmode="lin" valueType="num">
                                      <p:cBhvr>
                                        <p:cTn id="59" dur="500" fill="hold"/>
                                        <p:tgtEl>
                                          <p:spTgt spid="18"/>
                                        </p:tgtEl>
                                        <p:attrNameLst>
                                          <p:attrName>ppt_h</p:attrName>
                                        </p:attrNameLst>
                                      </p:cBhvr>
                                      <p:tavLst>
                                        <p:tav tm="0">
                                          <p:val>
                                            <p:fltVal val="0"/>
                                          </p:val>
                                        </p:tav>
                                        <p:tav tm="100000">
                                          <p:val>
                                            <p:strVal val="#ppt_h"/>
                                          </p:val>
                                        </p:tav>
                                      </p:tavLst>
                                    </p:anim>
                                    <p:animEffect transition="in" filter="fade">
                                      <p:cBhvr>
                                        <p:cTn id="60" dur="500"/>
                                        <p:tgtEl>
                                          <p:spTgt spid="18"/>
                                        </p:tgtEl>
                                      </p:cBhvr>
                                    </p:animEffect>
                                  </p:childTnLst>
                                </p:cTn>
                              </p:par>
                              <p:par>
                                <p:cTn id="61" presetID="53" presetClass="entr" presetSubtype="16" fill="hold" grpId="0" nodeType="withEffect">
                                  <p:stCondLst>
                                    <p:cond delay="3250"/>
                                  </p:stCondLst>
                                  <p:childTnLst>
                                    <p:set>
                                      <p:cBhvr>
                                        <p:cTn id="62" dur="1" fill="hold">
                                          <p:stCondLst>
                                            <p:cond delay="0"/>
                                          </p:stCondLst>
                                        </p:cTn>
                                        <p:tgtEl>
                                          <p:spTgt spid="15"/>
                                        </p:tgtEl>
                                        <p:attrNameLst>
                                          <p:attrName>style.visibility</p:attrName>
                                        </p:attrNameLst>
                                      </p:cBhvr>
                                      <p:to>
                                        <p:strVal val="visible"/>
                                      </p:to>
                                    </p:set>
                                    <p:anim calcmode="lin" valueType="num">
                                      <p:cBhvr>
                                        <p:cTn id="63" dur="500" fill="hold"/>
                                        <p:tgtEl>
                                          <p:spTgt spid="15"/>
                                        </p:tgtEl>
                                        <p:attrNameLst>
                                          <p:attrName>ppt_w</p:attrName>
                                        </p:attrNameLst>
                                      </p:cBhvr>
                                      <p:tavLst>
                                        <p:tav tm="0">
                                          <p:val>
                                            <p:fltVal val="0"/>
                                          </p:val>
                                        </p:tav>
                                        <p:tav tm="100000">
                                          <p:val>
                                            <p:strVal val="#ppt_w"/>
                                          </p:val>
                                        </p:tav>
                                      </p:tavLst>
                                    </p:anim>
                                    <p:anim calcmode="lin" valueType="num">
                                      <p:cBhvr>
                                        <p:cTn id="64" dur="500" fill="hold"/>
                                        <p:tgtEl>
                                          <p:spTgt spid="15"/>
                                        </p:tgtEl>
                                        <p:attrNameLst>
                                          <p:attrName>ppt_h</p:attrName>
                                        </p:attrNameLst>
                                      </p:cBhvr>
                                      <p:tavLst>
                                        <p:tav tm="0">
                                          <p:val>
                                            <p:fltVal val="0"/>
                                          </p:val>
                                        </p:tav>
                                        <p:tav tm="100000">
                                          <p:val>
                                            <p:strVal val="#ppt_h"/>
                                          </p:val>
                                        </p:tav>
                                      </p:tavLst>
                                    </p:anim>
                                    <p:animEffect transition="in" filter="fade">
                                      <p:cBhvr>
                                        <p:cTn id="6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animBg="1"/>
      <p:bldP spid="10" grpId="0" animBg="1"/>
      <p:bldP spid="11" grpId="0" animBg="1"/>
      <p:bldP spid="12" grpId="0"/>
      <p:bldP spid="13" grpId="0"/>
      <p:bldP spid="14" grpId="0"/>
      <p:bldP spid="15" grpId="0"/>
      <p:bldP spid="16" grpId="0"/>
      <p:bldP spid="17" grpId="0" animBg="1"/>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7576" y="88049"/>
            <a:ext cx="1275751" cy="507687"/>
          </a:xfrm>
          <a:prstGeom prst="rect">
            <a:avLst/>
          </a:prstGeom>
          <a:noFill/>
        </p:spPr>
        <p:txBody>
          <a:bodyPr wrap="square" lIns="91425" tIns="45712" rIns="91425" bIns="45712" rtlCol="0">
            <a:spAutoFit/>
          </a:bodyPr>
          <a:lstStyle/>
          <a:p>
            <a:r>
              <a:rPr lang="en-US" altLang="zh-CN" sz="2699" b="1" spc="-112" dirty="0">
                <a:solidFill>
                  <a:srgbClr val="054293"/>
                </a:solidFill>
                <a:effectLst/>
                <a:latin typeface="Arial Black" pitchFamily="34" charset="0"/>
                <a:ea typeface="微软雅黑" pitchFamily="34" charset="-122"/>
              </a:rPr>
              <a:t>LOGO</a:t>
            </a:r>
            <a:endParaRPr lang="zh-CN" altLang="en-US" sz="2699" b="1" spc="-112" dirty="0">
              <a:solidFill>
                <a:srgbClr val="054293"/>
              </a:solidFill>
              <a:effectLst/>
              <a:latin typeface="Arial Black" pitchFamily="34" charset="0"/>
              <a:ea typeface="微软雅黑" pitchFamily="34" charset="-122"/>
            </a:endParaRPr>
          </a:p>
        </p:txBody>
      </p:sp>
      <p:cxnSp>
        <p:nvCxnSpPr>
          <p:cNvPr id="5" name="直接连接符 4"/>
          <p:cNvCxnSpPr/>
          <p:nvPr/>
        </p:nvCxnSpPr>
        <p:spPr>
          <a:xfrm>
            <a:off x="1171393" y="519997"/>
            <a:ext cx="7972607" cy="0"/>
          </a:xfrm>
          <a:prstGeom prst="line">
            <a:avLst/>
          </a:prstGeom>
          <a:ln w="25400">
            <a:solidFill>
              <a:srgbClr val="054293"/>
            </a:solidFill>
          </a:ln>
        </p:spPr>
        <p:style>
          <a:lnRef idx="1">
            <a:schemeClr val="accent1"/>
          </a:lnRef>
          <a:fillRef idx="0">
            <a:schemeClr val="accent1"/>
          </a:fillRef>
          <a:effectRef idx="0">
            <a:schemeClr val="accent1"/>
          </a:effectRef>
          <a:fontRef idx="minor">
            <a:schemeClr val="tx1"/>
          </a:fontRef>
        </p:style>
      </p:cxnSp>
      <p:sp>
        <p:nvSpPr>
          <p:cNvPr id="6" name="原创设计师QQ598969553            _19"/>
          <p:cNvSpPr txBox="1"/>
          <p:nvPr/>
        </p:nvSpPr>
        <p:spPr>
          <a:xfrm>
            <a:off x="1301004" y="128380"/>
            <a:ext cx="2465430" cy="415370"/>
          </a:xfrm>
          <a:prstGeom prst="rect">
            <a:avLst/>
          </a:prstGeom>
          <a:noFill/>
        </p:spPr>
        <p:txBody>
          <a:bodyPr wrap="square" rtlCol="0">
            <a:spAutoFit/>
          </a:bodyPr>
          <a:lstStyle/>
          <a:p>
            <a:pPr algn="ctr"/>
            <a:r>
              <a:rPr lang="zh-CN" altLang="en-US" sz="2099" b="1" dirty="0">
                <a:solidFill>
                  <a:srgbClr val="054293"/>
                </a:solidFill>
                <a:latin typeface="微软雅黑" pitchFamily="34" charset="-122"/>
                <a:ea typeface="微软雅黑" pitchFamily="34" charset="-122"/>
              </a:rPr>
              <a:t>点击输入标题内容</a:t>
            </a:r>
          </a:p>
        </p:txBody>
      </p:sp>
      <p:grpSp>
        <p:nvGrpSpPr>
          <p:cNvPr id="7" name="组合 6"/>
          <p:cNvGrpSpPr/>
          <p:nvPr/>
        </p:nvGrpSpPr>
        <p:grpSpPr>
          <a:xfrm>
            <a:off x="3465349" y="1584911"/>
            <a:ext cx="1287211" cy="1974555"/>
            <a:chOff x="4620464" y="2113215"/>
            <a:chExt cx="1716281" cy="2632740"/>
          </a:xfrm>
          <a:solidFill>
            <a:srgbClr val="054293"/>
          </a:solidFill>
        </p:grpSpPr>
        <p:sp>
          <p:nvSpPr>
            <p:cNvPr id="8" name="梯形 7"/>
            <p:cNvSpPr/>
            <p:nvPr/>
          </p:nvSpPr>
          <p:spPr>
            <a:xfrm rot="5400000">
              <a:off x="4072040" y="3142553"/>
              <a:ext cx="1669739" cy="572892"/>
            </a:xfrm>
            <a:prstGeom prst="trapezoid">
              <a:avLst>
                <a:gd name="adj" fmla="val 57643"/>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梯形 8"/>
            <p:cNvSpPr/>
            <p:nvPr/>
          </p:nvSpPr>
          <p:spPr>
            <a:xfrm rot="8993242">
              <a:off x="4664982" y="2113215"/>
              <a:ext cx="1669739" cy="572892"/>
            </a:xfrm>
            <a:prstGeom prst="trapezoid">
              <a:avLst>
                <a:gd name="adj" fmla="val 57643"/>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梯形 9"/>
            <p:cNvSpPr/>
            <p:nvPr/>
          </p:nvSpPr>
          <p:spPr>
            <a:xfrm rot="1800000">
              <a:off x="4667006" y="4173063"/>
              <a:ext cx="1669739" cy="572892"/>
            </a:xfrm>
            <a:prstGeom prst="trapezoid">
              <a:avLst>
                <a:gd name="adj" fmla="val 57643"/>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1" name="组合 10"/>
          <p:cNvGrpSpPr/>
          <p:nvPr/>
        </p:nvGrpSpPr>
        <p:grpSpPr>
          <a:xfrm>
            <a:off x="4392701" y="1584038"/>
            <a:ext cx="1287208" cy="1974546"/>
            <a:chOff x="5856933" y="2112051"/>
            <a:chExt cx="1716277" cy="2632728"/>
          </a:xfrm>
          <a:solidFill>
            <a:srgbClr val="054293"/>
          </a:solidFill>
        </p:grpSpPr>
        <p:sp>
          <p:nvSpPr>
            <p:cNvPr id="12" name="梯形 11"/>
            <p:cNvSpPr/>
            <p:nvPr/>
          </p:nvSpPr>
          <p:spPr>
            <a:xfrm rot="16200000" flipH="1">
              <a:off x="6451894" y="3142555"/>
              <a:ext cx="1669739" cy="572892"/>
            </a:xfrm>
            <a:prstGeom prst="trapezoid">
              <a:avLst>
                <a:gd name="adj" fmla="val 57643"/>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梯形 12"/>
            <p:cNvSpPr/>
            <p:nvPr/>
          </p:nvSpPr>
          <p:spPr>
            <a:xfrm rot="19793242" flipH="1">
              <a:off x="5858956" y="4171887"/>
              <a:ext cx="1669739" cy="572892"/>
            </a:xfrm>
            <a:prstGeom prst="trapezoid">
              <a:avLst>
                <a:gd name="adj" fmla="val 57643"/>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梯形 13"/>
            <p:cNvSpPr/>
            <p:nvPr/>
          </p:nvSpPr>
          <p:spPr>
            <a:xfrm rot="12600000" flipH="1">
              <a:off x="5856933" y="2112051"/>
              <a:ext cx="1669739" cy="572892"/>
            </a:xfrm>
            <a:prstGeom prst="trapezoid">
              <a:avLst>
                <a:gd name="adj" fmla="val 57643"/>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cxnSp>
        <p:nvCxnSpPr>
          <p:cNvPr id="15" name="直接连接符 14"/>
          <p:cNvCxnSpPr/>
          <p:nvPr/>
        </p:nvCxnSpPr>
        <p:spPr>
          <a:xfrm flipV="1">
            <a:off x="551780" y="2569561"/>
            <a:ext cx="2749887" cy="1"/>
          </a:xfrm>
          <a:prstGeom prst="line">
            <a:avLst/>
          </a:prstGeom>
          <a:ln w="12700">
            <a:solidFill>
              <a:srgbClr val="054293"/>
            </a:solidFill>
            <a:tailEnd type="oval"/>
          </a:ln>
        </p:spPr>
        <p:style>
          <a:lnRef idx="1">
            <a:schemeClr val="accent1"/>
          </a:lnRef>
          <a:fillRef idx="0">
            <a:schemeClr val="accent1"/>
          </a:fillRef>
          <a:effectRef idx="0">
            <a:schemeClr val="accent1"/>
          </a:effectRef>
          <a:fontRef idx="minor">
            <a:schemeClr val="tx1"/>
          </a:fontRef>
        </p:style>
      </p:cxnSp>
      <p:sp>
        <p:nvSpPr>
          <p:cNvPr id="16" name="任意多边形 15"/>
          <p:cNvSpPr/>
          <p:nvPr/>
        </p:nvSpPr>
        <p:spPr>
          <a:xfrm>
            <a:off x="551782" y="1266810"/>
            <a:ext cx="3224407" cy="324065"/>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rgbClr val="054293"/>
            </a:solidFil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sp>
        <p:nvSpPr>
          <p:cNvPr id="17" name="任意多边形 16"/>
          <p:cNvSpPr/>
          <p:nvPr/>
        </p:nvSpPr>
        <p:spPr>
          <a:xfrm flipV="1">
            <a:off x="548880" y="3548246"/>
            <a:ext cx="3224407" cy="324065"/>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rgbClr val="054293"/>
            </a:solidFil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cxnSp>
        <p:nvCxnSpPr>
          <p:cNvPr id="18" name="直接连接符 17"/>
          <p:cNvCxnSpPr/>
          <p:nvPr/>
        </p:nvCxnSpPr>
        <p:spPr>
          <a:xfrm flipH="1">
            <a:off x="5843589" y="2569561"/>
            <a:ext cx="2748634" cy="2191"/>
          </a:xfrm>
          <a:prstGeom prst="line">
            <a:avLst/>
          </a:prstGeom>
          <a:ln w="12700">
            <a:solidFill>
              <a:srgbClr val="054293"/>
            </a:solidFill>
            <a:tailEnd type="oval"/>
          </a:ln>
        </p:spPr>
        <p:style>
          <a:lnRef idx="1">
            <a:schemeClr val="accent1"/>
          </a:lnRef>
          <a:fillRef idx="0">
            <a:schemeClr val="accent1"/>
          </a:fillRef>
          <a:effectRef idx="0">
            <a:schemeClr val="accent1"/>
          </a:effectRef>
          <a:fontRef idx="minor">
            <a:schemeClr val="tx1"/>
          </a:fontRef>
        </p:style>
      </p:cxnSp>
      <p:sp>
        <p:nvSpPr>
          <p:cNvPr id="19" name="任意多边形 18"/>
          <p:cNvSpPr/>
          <p:nvPr/>
        </p:nvSpPr>
        <p:spPr>
          <a:xfrm flipH="1">
            <a:off x="5369074" y="1266810"/>
            <a:ext cx="3223148" cy="324065"/>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rgbClr val="054293"/>
            </a:solidFil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sp>
        <p:nvSpPr>
          <p:cNvPr id="20" name="任意多边形 19"/>
          <p:cNvSpPr/>
          <p:nvPr/>
        </p:nvSpPr>
        <p:spPr>
          <a:xfrm flipH="1" flipV="1">
            <a:off x="5371975" y="3548246"/>
            <a:ext cx="3223148" cy="324065"/>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rgbClr val="054293"/>
            </a:solidFil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pic>
        <p:nvPicPr>
          <p:cNvPr id="21" name="图片 20"/>
          <p:cNvPicPr>
            <a:picLocks noChangeAspect="1"/>
          </p:cNvPicPr>
          <p:nvPr/>
        </p:nvPicPr>
        <p:blipFill>
          <a:blip r:embed="rId2" cstate="screen">
            <a:duotone>
              <a:prstClr val="black"/>
              <a:srgbClr val="054293">
                <a:tint val="45000"/>
                <a:satMod val="400000"/>
              </a:srgbClr>
            </a:duotone>
            <a:extLst>
              <a:ext uri="{28A0092B-C50C-407E-A947-70E740481C1C}">
                <a14:useLocalDpi xmlns:a14="http://schemas.microsoft.com/office/drawing/2010/main"/>
              </a:ext>
            </a:extLst>
          </a:blip>
          <a:stretch>
            <a:fillRect/>
          </a:stretch>
        </p:blipFill>
        <p:spPr>
          <a:xfrm>
            <a:off x="6071440" y="3626581"/>
            <a:ext cx="191870" cy="191870"/>
          </a:xfrm>
          <a:prstGeom prst="rect">
            <a:avLst/>
          </a:prstGeom>
        </p:spPr>
      </p:pic>
      <p:pic>
        <p:nvPicPr>
          <p:cNvPr id="22" name="图片 21"/>
          <p:cNvPicPr>
            <a:picLocks noChangeAspect="1"/>
          </p:cNvPicPr>
          <p:nvPr/>
        </p:nvPicPr>
        <p:blipFill>
          <a:blip r:embed="rId3" cstate="screen">
            <a:duotone>
              <a:prstClr val="black"/>
              <a:srgbClr val="054293">
                <a:tint val="45000"/>
                <a:satMod val="400000"/>
              </a:srgbClr>
            </a:duotone>
            <a:extLst>
              <a:ext uri="{28A0092B-C50C-407E-A947-70E740481C1C}">
                <a14:useLocalDpi xmlns:a14="http://schemas.microsoft.com/office/drawing/2010/main"/>
              </a:ext>
            </a:extLst>
          </a:blip>
          <a:stretch>
            <a:fillRect/>
          </a:stretch>
        </p:blipFill>
        <p:spPr>
          <a:xfrm>
            <a:off x="6079873" y="1043605"/>
            <a:ext cx="175004" cy="175004"/>
          </a:xfrm>
          <a:prstGeom prst="rect">
            <a:avLst/>
          </a:prstGeom>
        </p:spPr>
      </p:pic>
      <p:pic>
        <p:nvPicPr>
          <p:cNvPr id="23" name="图片 22"/>
          <p:cNvPicPr>
            <a:picLocks noChangeAspect="1"/>
          </p:cNvPicPr>
          <p:nvPr/>
        </p:nvPicPr>
        <p:blipFill>
          <a:blip r:embed="rId4" cstate="screen">
            <a:duotone>
              <a:prstClr val="black"/>
              <a:srgbClr val="054293">
                <a:tint val="45000"/>
                <a:satMod val="400000"/>
              </a:srgbClr>
            </a:duotone>
            <a:extLst>
              <a:ext uri="{28A0092B-C50C-407E-A947-70E740481C1C}">
                <a14:useLocalDpi xmlns:a14="http://schemas.microsoft.com/office/drawing/2010/main"/>
              </a:ext>
            </a:extLst>
          </a:blip>
          <a:stretch>
            <a:fillRect/>
          </a:stretch>
        </p:blipFill>
        <p:spPr>
          <a:xfrm>
            <a:off x="2907692" y="3655924"/>
            <a:ext cx="152337" cy="152337"/>
          </a:xfrm>
          <a:prstGeom prst="rect">
            <a:avLst/>
          </a:prstGeom>
        </p:spPr>
      </p:pic>
      <p:pic>
        <p:nvPicPr>
          <p:cNvPr id="24" name="图片 23"/>
          <p:cNvPicPr>
            <a:picLocks noChangeAspect="1"/>
          </p:cNvPicPr>
          <p:nvPr/>
        </p:nvPicPr>
        <p:blipFill>
          <a:blip r:embed="rId5" cstate="screen">
            <a:duotone>
              <a:prstClr val="black"/>
              <a:srgbClr val="054293">
                <a:tint val="45000"/>
                <a:satMod val="400000"/>
              </a:srgbClr>
            </a:duotone>
            <a:extLst>
              <a:ext uri="{28A0092B-C50C-407E-A947-70E740481C1C}">
                <a14:useLocalDpi xmlns:a14="http://schemas.microsoft.com/office/drawing/2010/main"/>
              </a:ext>
            </a:extLst>
          </a:blip>
          <a:stretch>
            <a:fillRect/>
          </a:stretch>
        </p:blipFill>
        <p:spPr>
          <a:xfrm>
            <a:off x="2906247" y="2369077"/>
            <a:ext cx="155226" cy="138943"/>
          </a:xfrm>
          <a:prstGeom prst="rect">
            <a:avLst/>
          </a:prstGeom>
        </p:spPr>
      </p:pic>
      <p:pic>
        <p:nvPicPr>
          <p:cNvPr id="25" name="图片 24"/>
          <p:cNvPicPr>
            <a:picLocks noChangeAspect="1"/>
          </p:cNvPicPr>
          <p:nvPr/>
        </p:nvPicPr>
        <p:blipFill>
          <a:blip r:embed="rId6" cstate="screen">
            <a:duotone>
              <a:prstClr val="black"/>
              <a:srgbClr val="054293">
                <a:tint val="45000"/>
                <a:satMod val="400000"/>
              </a:srgbClr>
            </a:duotone>
            <a:extLst>
              <a:ext uri="{28A0092B-C50C-407E-A947-70E740481C1C}">
                <a14:useLocalDpi xmlns:a14="http://schemas.microsoft.com/office/drawing/2010/main"/>
              </a:ext>
            </a:extLst>
          </a:blip>
          <a:stretch>
            <a:fillRect/>
          </a:stretch>
        </p:blipFill>
        <p:spPr>
          <a:xfrm>
            <a:off x="2877363" y="990649"/>
            <a:ext cx="212996" cy="212996"/>
          </a:xfrm>
          <a:prstGeom prst="rect">
            <a:avLst/>
          </a:prstGeom>
        </p:spPr>
      </p:pic>
      <p:pic>
        <p:nvPicPr>
          <p:cNvPr id="26" name="图片 25"/>
          <p:cNvPicPr>
            <a:picLocks noChangeAspect="1"/>
          </p:cNvPicPr>
          <p:nvPr/>
        </p:nvPicPr>
        <p:blipFill>
          <a:blip r:embed="rId7" cstate="screen">
            <a:duotone>
              <a:prstClr val="black"/>
              <a:srgbClr val="054293">
                <a:tint val="45000"/>
                <a:satMod val="400000"/>
              </a:srgbClr>
            </a:duotone>
            <a:extLst>
              <a:ext uri="{28A0092B-C50C-407E-A947-70E740481C1C}">
                <a14:useLocalDpi xmlns:a14="http://schemas.microsoft.com/office/drawing/2010/main"/>
              </a:ext>
            </a:extLst>
          </a:blip>
          <a:stretch>
            <a:fillRect/>
          </a:stretch>
        </p:blipFill>
        <p:spPr>
          <a:xfrm>
            <a:off x="6084688" y="2354488"/>
            <a:ext cx="165374" cy="165374"/>
          </a:xfrm>
          <a:prstGeom prst="rect">
            <a:avLst/>
          </a:prstGeom>
        </p:spPr>
      </p:pic>
      <p:grpSp>
        <p:nvGrpSpPr>
          <p:cNvPr id="27" name="组合 26"/>
          <p:cNvGrpSpPr/>
          <p:nvPr/>
        </p:nvGrpSpPr>
        <p:grpSpPr>
          <a:xfrm>
            <a:off x="581126" y="993412"/>
            <a:ext cx="2550773" cy="1036477"/>
            <a:chOff x="774833" y="1324547"/>
            <a:chExt cx="3401031" cy="1381971"/>
          </a:xfrm>
        </p:grpSpPr>
        <p:sp>
          <p:nvSpPr>
            <p:cNvPr id="28" name="文本框 27"/>
            <p:cNvSpPr txBox="1"/>
            <p:nvPr/>
          </p:nvSpPr>
          <p:spPr>
            <a:xfrm>
              <a:off x="774833" y="1324547"/>
              <a:ext cx="3063474" cy="310171"/>
            </a:xfrm>
            <a:prstGeom prst="rect">
              <a:avLst/>
            </a:prstGeom>
            <a:noFill/>
          </p:spPr>
          <p:txBody>
            <a:bodyPr wrap="square" rtlCol="0">
              <a:spAutoFit/>
            </a:bodyPr>
            <a:lstStyle/>
            <a:p>
              <a:pPr algn="r">
                <a:lnSpc>
                  <a:spcPct val="90000"/>
                </a:lnSpc>
                <a:spcBef>
                  <a:spcPts val="750"/>
                </a:spcBef>
              </a:pPr>
              <a:r>
                <a:rPr lang="zh-CN" altLang="en-US" sz="1013"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29" name="文本框 28"/>
            <p:cNvSpPr txBox="1"/>
            <p:nvPr/>
          </p:nvSpPr>
          <p:spPr>
            <a:xfrm>
              <a:off x="812802" y="1743177"/>
              <a:ext cx="3363062" cy="963341"/>
            </a:xfrm>
            <a:prstGeom prst="rect">
              <a:avLst/>
            </a:prstGeom>
            <a:noFill/>
          </p:spPr>
          <p:txBody>
            <a:bodyPr wrap="square" rtlCol="0">
              <a:spAutoFit/>
            </a:bodyPr>
            <a:lstStyle/>
            <a:p>
              <a:pPr algn="r">
                <a:lnSpc>
                  <a:spcPct val="13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581126" y="2300971"/>
            <a:ext cx="2550779" cy="1038762"/>
            <a:chOff x="774833" y="3067962"/>
            <a:chExt cx="3401038" cy="1385016"/>
          </a:xfrm>
        </p:grpSpPr>
        <p:sp>
          <p:nvSpPr>
            <p:cNvPr id="31" name="文本框 30"/>
            <p:cNvSpPr txBox="1"/>
            <p:nvPr/>
          </p:nvSpPr>
          <p:spPr>
            <a:xfrm>
              <a:off x="774833" y="3067962"/>
              <a:ext cx="3063473" cy="310171"/>
            </a:xfrm>
            <a:prstGeom prst="rect">
              <a:avLst/>
            </a:prstGeom>
            <a:noFill/>
          </p:spPr>
          <p:txBody>
            <a:bodyPr wrap="square" rtlCol="0">
              <a:spAutoFit/>
            </a:bodyPr>
            <a:lstStyle/>
            <a:p>
              <a:pPr algn="r">
                <a:lnSpc>
                  <a:spcPct val="90000"/>
                </a:lnSpc>
                <a:spcBef>
                  <a:spcPts val="750"/>
                </a:spcBef>
              </a:pPr>
              <a:r>
                <a:rPr lang="zh-CN" altLang="en-US" sz="1013"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32" name="文本框 31"/>
            <p:cNvSpPr txBox="1"/>
            <p:nvPr/>
          </p:nvSpPr>
          <p:spPr>
            <a:xfrm>
              <a:off x="812809" y="3489638"/>
              <a:ext cx="3363062" cy="963340"/>
            </a:xfrm>
            <a:prstGeom prst="rect">
              <a:avLst/>
            </a:prstGeom>
            <a:noFill/>
          </p:spPr>
          <p:txBody>
            <a:bodyPr wrap="square" rtlCol="0">
              <a:spAutoFit/>
            </a:bodyPr>
            <a:lstStyle/>
            <a:p>
              <a:pPr algn="r">
                <a:lnSpc>
                  <a:spcPct val="13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581126" y="3603036"/>
            <a:ext cx="2554343" cy="1035409"/>
            <a:chOff x="774833" y="4804045"/>
            <a:chExt cx="3405791" cy="1380543"/>
          </a:xfrm>
        </p:grpSpPr>
        <p:sp>
          <p:nvSpPr>
            <p:cNvPr id="34" name="文本框 33"/>
            <p:cNvSpPr txBox="1"/>
            <p:nvPr/>
          </p:nvSpPr>
          <p:spPr>
            <a:xfrm>
              <a:off x="774833" y="4804045"/>
              <a:ext cx="3063474" cy="310170"/>
            </a:xfrm>
            <a:prstGeom prst="rect">
              <a:avLst/>
            </a:prstGeom>
            <a:noFill/>
          </p:spPr>
          <p:txBody>
            <a:bodyPr wrap="square" rtlCol="0">
              <a:spAutoFit/>
            </a:bodyPr>
            <a:lstStyle/>
            <a:p>
              <a:pPr algn="r">
                <a:lnSpc>
                  <a:spcPct val="90000"/>
                </a:lnSpc>
                <a:spcBef>
                  <a:spcPts val="750"/>
                </a:spcBef>
              </a:pPr>
              <a:r>
                <a:rPr lang="zh-CN" altLang="en-US" sz="1013"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35" name="文本框 34"/>
            <p:cNvSpPr txBox="1"/>
            <p:nvPr/>
          </p:nvSpPr>
          <p:spPr>
            <a:xfrm>
              <a:off x="817562" y="5221250"/>
              <a:ext cx="3363062" cy="963338"/>
            </a:xfrm>
            <a:prstGeom prst="rect">
              <a:avLst/>
            </a:prstGeom>
            <a:noFill/>
          </p:spPr>
          <p:txBody>
            <a:bodyPr wrap="square" rtlCol="0">
              <a:spAutoFit/>
            </a:bodyPr>
            <a:lstStyle/>
            <a:p>
              <a:pPr algn="r">
                <a:lnSpc>
                  <a:spcPct val="13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6013692" y="1001501"/>
            <a:ext cx="2522297" cy="1028388"/>
            <a:chOff x="7985918" y="1335333"/>
            <a:chExt cx="3363062" cy="1371184"/>
          </a:xfrm>
        </p:grpSpPr>
        <p:sp>
          <p:nvSpPr>
            <p:cNvPr id="37" name="文本框 36"/>
            <p:cNvSpPr txBox="1"/>
            <p:nvPr/>
          </p:nvSpPr>
          <p:spPr>
            <a:xfrm>
              <a:off x="8266457" y="1335333"/>
              <a:ext cx="3063473" cy="310171"/>
            </a:xfrm>
            <a:prstGeom prst="rect">
              <a:avLst/>
            </a:prstGeom>
            <a:noFill/>
          </p:spPr>
          <p:txBody>
            <a:bodyPr wrap="square" rtlCol="0">
              <a:spAutoFit/>
            </a:bodyPr>
            <a:lstStyle/>
            <a:p>
              <a:pPr>
                <a:lnSpc>
                  <a:spcPct val="90000"/>
                </a:lnSpc>
                <a:spcBef>
                  <a:spcPts val="750"/>
                </a:spcBef>
              </a:pPr>
              <a:r>
                <a:rPr lang="zh-CN" altLang="en-US" sz="1013"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38" name="文本框 37"/>
            <p:cNvSpPr txBox="1"/>
            <p:nvPr/>
          </p:nvSpPr>
          <p:spPr>
            <a:xfrm>
              <a:off x="7985918" y="1743177"/>
              <a:ext cx="3363062" cy="963340"/>
            </a:xfrm>
            <a:prstGeom prst="rect">
              <a:avLst/>
            </a:prstGeom>
            <a:noFill/>
          </p:spPr>
          <p:txBody>
            <a:bodyPr wrap="square" rtlCol="0">
              <a:spAutoFit/>
            </a:bodyPr>
            <a:lstStyle/>
            <a:p>
              <a:pPr algn="just">
                <a:lnSpc>
                  <a:spcPct val="13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6011311" y="2309059"/>
            <a:ext cx="2522297" cy="1030673"/>
            <a:chOff x="7982743" y="3078748"/>
            <a:chExt cx="3363062" cy="1374231"/>
          </a:xfrm>
        </p:grpSpPr>
        <p:sp>
          <p:nvSpPr>
            <p:cNvPr id="40" name="文本框 39"/>
            <p:cNvSpPr txBox="1"/>
            <p:nvPr/>
          </p:nvSpPr>
          <p:spPr>
            <a:xfrm>
              <a:off x="8266458" y="3078748"/>
              <a:ext cx="3063473" cy="310171"/>
            </a:xfrm>
            <a:prstGeom prst="rect">
              <a:avLst/>
            </a:prstGeom>
            <a:noFill/>
          </p:spPr>
          <p:txBody>
            <a:bodyPr wrap="square" rtlCol="0">
              <a:spAutoFit/>
            </a:bodyPr>
            <a:lstStyle/>
            <a:p>
              <a:pPr>
                <a:lnSpc>
                  <a:spcPct val="90000"/>
                </a:lnSpc>
                <a:spcBef>
                  <a:spcPts val="750"/>
                </a:spcBef>
              </a:pPr>
              <a:r>
                <a:rPr lang="zh-CN" altLang="en-US" sz="1013"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41" name="文本框 40"/>
            <p:cNvSpPr txBox="1"/>
            <p:nvPr/>
          </p:nvSpPr>
          <p:spPr>
            <a:xfrm>
              <a:off x="7982743" y="3489639"/>
              <a:ext cx="3363062" cy="963340"/>
            </a:xfrm>
            <a:prstGeom prst="rect">
              <a:avLst/>
            </a:prstGeom>
            <a:noFill/>
          </p:spPr>
          <p:txBody>
            <a:bodyPr wrap="square" rtlCol="0">
              <a:spAutoFit/>
            </a:bodyPr>
            <a:lstStyle/>
            <a:p>
              <a:pPr algn="just">
                <a:lnSpc>
                  <a:spcPct val="13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42" name="组合 41"/>
          <p:cNvGrpSpPr/>
          <p:nvPr/>
        </p:nvGrpSpPr>
        <p:grpSpPr>
          <a:xfrm>
            <a:off x="6013692" y="3611121"/>
            <a:ext cx="2522297" cy="1027319"/>
            <a:chOff x="7985918" y="4814831"/>
            <a:chExt cx="3363062" cy="1369759"/>
          </a:xfrm>
        </p:grpSpPr>
        <p:sp>
          <p:nvSpPr>
            <p:cNvPr id="43" name="文本框 42"/>
            <p:cNvSpPr txBox="1"/>
            <p:nvPr/>
          </p:nvSpPr>
          <p:spPr>
            <a:xfrm>
              <a:off x="8266457" y="4814831"/>
              <a:ext cx="3063473" cy="310171"/>
            </a:xfrm>
            <a:prstGeom prst="rect">
              <a:avLst/>
            </a:prstGeom>
            <a:noFill/>
          </p:spPr>
          <p:txBody>
            <a:bodyPr wrap="square" rtlCol="0">
              <a:spAutoFit/>
            </a:bodyPr>
            <a:lstStyle/>
            <a:p>
              <a:pPr>
                <a:lnSpc>
                  <a:spcPct val="90000"/>
                </a:lnSpc>
                <a:spcBef>
                  <a:spcPts val="750"/>
                </a:spcBef>
              </a:pPr>
              <a:r>
                <a:rPr lang="zh-CN" altLang="en-US" sz="1013"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44" name="文本框 43"/>
            <p:cNvSpPr txBox="1"/>
            <p:nvPr/>
          </p:nvSpPr>
          <p:spPr>
            <a:xfrm>
              <a:off x="7985918" y="5221250"/>
              <a:ext cx="3363062" cy="963340"/>
            </a:xfrm>
            <a:prstGeom prst="rect">
              <a:avLst/>
            </a:prstGeom>
            <a:noFill/>
          </p:spPr>
          <p:txBody>
            <a:bodyPr wrap="square" rtlCol="0">
              <a:spAutoFit/>
            </a:bodyPr>
            <a:lstStyle/>
            <a:p>
              <a:pPr algn="just">
                <a:lnSpc>
                  <a:spcPct val="13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45" name="文本框 44"/>
          <p:cNvSpPr txBox="1"/>
          <p:nvPr/>
        </p:nvSpPr>
        <p:spPr>
          <a:xfrm>
            <a:off x="3898076" y="2382714"/>
            <a:ext cx="1347851" cy="403957"/>
          </a:xfrm>
          <a:prstGeom prst="rect">
            <a:avLst/>
          </a:prstGeom>
          <a:noFill/>
        </p:spPr>
        <p:txBody>
          <a:bodyPr wrap="square" rtlCol="0">
            <a:spAutoFit/>
          </a:bodyPr>
          <a:lstStyle/>
          <a:p>
            <a:pPr algn="ctr">
              <a:lnSpc>
                <a:spcPct val="90000"/>
              </a:lnSpc>
              <a:spcBef>
                <a:spcPts val="750"/>
              </a:spcBef>
            </a:pPr>
            <a:r>
              <a:rPr lang="zh-CN" altLang="en-US" sz="225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Tree>
    <p:extLst>
      <p:ext uri="{BB962C8B-B14F-4D97-AF65-F5344CB8AC3E}">
        <p14:creationId xmlns:p14="http://schemas.microsoft.com/office/powerpoint/2010/main" val="64017523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850"/>
                            </p:stCondLst>
                            <p:childTnLst>
                              <p:par>
                                <p:cTn id="13" presetID="2" presetClass="entr" presetSubtype="2"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1+#ppt_w/2"/>
                                          </p:val>
                                        </p:tav>
                                        <p:tav tm="100000">
                                          <p:val>
                                            <p:strVal val="#ppt_x"/>
                                          </p:val>
                                        </p:tav>
                                      </p:tavLst>
                                    </p:anim>
                                    <p:anim calcmode="lin" valueType="num">
                                      <p:cBhvr additive="base">
                                        <p:cTn id="16" dur="25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250" fill="hold"/>
                                        <p:tgtEl>
                                          <p:spTgt spid="11"/>
                                        </p:tgtEl>
                                        <p:attrNameLst>
                                          <p:attrName>ppt_x</p:attrName>
                                        </p:attrNameLst>
                                      </p:cBhvr>
                                      <p:tavLst>
                                        <p:tav tm="0">
                                          <p:val>
                                            <p:strVal val="0-#ppt_w/2"/>
                                          </p:val>
                                        </p:tav>
                                        <p:tav tm="100000">
                                          <p:val>
                                            <p:strVal val="#ppt_x"/>
                                          </p:val>
                                        </p:tav>
                                      </p:tavLst>
                                    </p:anim>
                                    <p:anim calcmode="lin" valueType="num">
                                      <p:cBhvr additive="base">
                                        <p:cTn id="20" dur="250" fill="hold"/>
                                        <p:tgtEl>
                                          <p:spTgt spid="11"/>
                                        </p:tgtEl>
                                        <p:attrNameLst>
                                          <p:attrName>ppt_y</p:attrName>
                                        </p:attrNameLst>
                                      </p:cBhvr>
                                      <p:tavLst>
                                        <p:tav tm="0">
                                          <p:val>
                                            <p:strVal val="#ppt_y"/>
                                          </p:val>
                                        </p:tav>
                                        <p:tav tm="100000">
                                          <p:val>
                                            <p:strVal val="#ppt_y"/>
                                          </p:val>
                                        </p:tav>
                                      </p:tavLst>
                                    </p:anim>
                                  </p:childTnLst>
                                </p:cTn>
                              </p:par>
                            </p:childTnLst>
                          </p:cTn>
                        </p:par>
                        <p:par>
                          <p:cTn id="21" fill="hold">
                            <p:stCondLst>
                              <p:cond delay="1100"/>
                            </p:stCondLst>
                            <p:childTnLst>
                              <p:par>
                                <p:cTn id="22" presetID="53" presetClass="entr" presetSubtype="16" fill="hold" grpId="0" nodeType="afterEffect">
                                  <p:stCondLst>
                                    <p:cond delay="0"/>
                                  </p:stCondLst>
                                  <p:childTnLst>
                                    <p:set>
                                      <p:cBhvr>
                                        <p:cTn id="23" dur="1" fill="hold">
                                          <p:stCondLst>
                                            <p:cond delay="0"/>
                                          </p:stCondLst>
                                        </p:cTn>
                                        <p:tgtEl>
                                          <p:spTgt spid="45"/>
                                        </p:tgtEl>
                                        <p:attrNameLst>
                                          <p:attrName>style.visibility</p:attrName>
                                        </p:attrNameLst>
                                      </p:cBhvr>
                                      <p:to>
                                        <p:strVal val="visible"/>
                                      </p:to>
                                    </p:set>
                                    <p:anim calcmode="lin" valueType="num">
                                      <p:cBhvr>
                                        <p:cTn id="24" dur="500" fill="hold"/>
                                        <p:tgtEl>
                                          <p:spTgt spid="45"/>
                                        </p:tgtEl>
                                        <p:attrNameLst>
                                          <p:attrName>ppt_w</p:attrName>
                                        </p:attrNameLst>
                                      </p:cBhvr>
                                      <p:tavLst>
                                        <p:tav tm="0">
                                          <p:val>
                                            <p:fltVal val="0"/>
                                          </p:val>
                                        </p:tav>
                                        <p:tav tm="100000">
                                          <p:val>
                                            <p:strVal val="#ppt_w"/>
                                          </p:val>
                                        </p:tav>
                                      </p:tavLst>
                                    </p:anim>
                                    <p:anim calcmode="lin" valueType="num">
                                      <p:cBhvr>
                                        <p:cTn id="25" dur="500" fill="hold"/>
                                        <p:tgtEl>
                                          <p:spTgt spid="45"/>
                                        </p:tgtEl>
                                        <p:attrNameLst>
                                          <p:attrName>ppt_h</p:attrName>
                                        </p:attrNameLst>
                                      </p:cBhvr>
                                      <p:tavLst>
                                        <p:tav tm="0">
                                          <p:val>
                                            <p:fltVal val="0"/>
                                          </p:val>
                                        </p:tav>
                                        <p:tav tm="100000">
                                          <p:val>
                                            <p:strVal val="#ppt_h"/>
                                          </p:val>
                                        </p:tav>
                                      </p:tavLst>
                                    </p:anim>
                                    <p:animEffect transition="in" filter="fade">
                                      <p:cBhvr>
                                        <p:cTn id="26" dur="500"/>
                                        <p:tgtEl>
                                          <p:spTgt spid="45"/>
                                        </p:tgtEl>
                                      </p:cBhvr>
                                    </p:animEffect>
                                  </p:childTnLst>
                                </p:cTn>
                              </p:par>
                            </p:childTnLst>
                          </p:cTn>
                        </p:par>
                        <p:par>
                          <p:cTn id="27" fill="hold">
                            <p:stCondLst>
                              <p:cond delay="1600"/>
                            </p:stCondLst>
                            <p:childTnLst>
                              <p:par>
                                <p:cTn id="28" presetID="22" presetClass="entr" presetSubtype="2"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right)">
                                      <p:cBhvr>
                                        <p:cTn id="30" dur="500"/>
                                        <p:tgtEl>
                                          <p:spTgt spid="16"/>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par>
                                <p:cTn id="34" presetID="10" presetClass="entr" presetSubtype="0" fill="hold" nodeType="with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500"/>
                                        <p:tgtEl>
                                          <p:spTgt spid="25"/>
                                        </p:tgtEl>
                                      </p:cBhvr>
                                    </p:animEffect>
                                  </p:childTnLst>
                                </p:cTn>
                              </p:par>
                              <p:par>
                                <p:cTn id="37" presetID="10" presetClass="entr" presetSubtype="0" fill="hold"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500"/>
                                        <p:tgtEl>
                                          <p:spTgt spid="22"/>
                                        </p:tgtEl>
                                      </p:cBhvr>
                                    </p:animEffect>
                                  </p:childTnLst>
                                </p:cTn>
                              </p:par>
                              <p:par>
                                <p:cTn id="40" presetID="1" presetClass="entr" presetSubtype="0" fill="hold" nodeType="withEffect">
                                  <p:stCondLst>
                                    <p:cond delay="250"/>
                                  </p:stCondLst>
                                  <p:childTnLst>
                                    <p:set>
                                      <p:cBhvr>
                                        <p:cTn id="41" dur="1" fill="hold">
                                          <p:stCondLst>
                                            <p:cond delay="0"/>
                                          </p:stCondLst>
                                        </p:cTn>
                                        <p:tgtEl>
                                          <p:spTgt spid="27"/>
                                        </p:tgtEl>
                                        <p:attrNameLst>
                                          <p:attrName>style.visibility</p:attrName>
                                        </p:attrNameLst>
                                      </p:cBhvr>
                                      <p:to>
                                        <p:strVal val="visible"/>
                                      </p:to>
                                    </p:set>
                                  </p:childTnLst>
                                </p:cTn>
                              </p:par>
                              <p:par>
                                <p:cTn id="42" presetID="26" presetClass="emph" presetSubtype="0" fill="hold" nodeType="withEffect">
                                  <p:stCondLst>
                                    <p:cond delay="250"/>
                                  </p:stCondLst>
                                  <p:childTnLst>
                                    <p:animEffect transition="out" filter="fade">
                                      <p:cBhvr>
                                        <p:cTn id="43" dur="500" tmFilter="0, 0; .2, .5; .8, .5; 1, 0"/>
                                        <p:tgtEl>
                                          <p:spTgt spid="27"/>
                                        </p:tgtEl>
                                      </p:cBhvr>
                                    </p:animEffect>
                                    <p:animScale>
                                      <p:cBhvr>
                                        <p:cTn id="44" dur="250" autoRev="1" fill="hold"/>
                                        <p:tgtEl>
                                          <p:spTgt spid="27"/>
                                        </p:tgtEl>
                                      </p:cBhvr>
                                      <p:by x="105000" y="105000"/>
                                    </p:animScale>
                                  </p:childTnLst>
                                </p:cTn>
                              </p:par>
                              <p:par>
                                <p:cTn id="45" presetID="1" presetClass="entr" presetSubtype="0" fill="hold" nodeType="withEffect">
                                  <p:stCondLst>
                                    <p:cond delay="250"/>
                                  </p:stCondLst>
                                  <p:childTnLst>
                                    <p:set>
                                      <p:cBhvr>
                                        <p:cTn id="46" dur="1" fill="hold">
                                          <p:stCondLst>
                                            <p:cond delay="0"/>
                                          </p:stCondLst>
                                        </p:cTn>
                                        <p:tgtEl>
                                          <p:spTgt spid="36"/>
                                        </p:tgtEl>
                                        <p:attrNameLst>
                                          <p:attrName>style.visibility</p:attrName>
                                        </p:attrNameLst>
                                      </p:cBhvr>
                                      <p:to>
                                        <p:strVal val="visible"/>
                                      </p:to>
                                    </p:set>
                                  </p:childTnLst>
                                </p:cTn>
                              </p:par>
                              <p:par>
                                <p:cTn id="47" presetID="26" presetClass="emph" presetSubtype="0" fill="hold" nodeType="withEffect">
                                  <p:stCondLst>
                                    <p:cond delay="250"/>
                                  </p:stCondLst>
                                  <p:childTnLst>
                                    <p:animEffect transition="out" filter="fade">
                                      <p:cBhvr>
                                        <p:cTn id="48" dur="500" tmFilter="0, 0; .2, .5; .8, .5; 1, 0"/>
                                        <p:tgtEl>
                                          <p:spTgt spid="36"/>
                                        </p:tgtEl>
                                      </p:cBhvr>
                                    </p:animEffect>
                                    <p:animScale>
                                      <p:cBhvr>
                                        <p:cTn id="49" dur="250" autoRev="1" fill="hold"/>
                                        <p:tgtEl>
                                          <p:spTgt spid="36"/>
                                        </p:tgtEl>
                                      </p:cBhvr>
                                      <p:by x="105000" y="105000"/>
                                    </p:animScale>
                                  </p:childTnLst>
                                </p:cTn>
                              </p:par>
                            </p:childTnLst>
                          </p:cTn>
                        </p:par>
                        <p:par>
                          <p:cTn id="50" fill="hold">
                            <p:stCondLst>
                              <p:cond delay="2350"/>
                            </p:stCondLst>
                            <p:childTnLst>
                              <p:par>
                                <p:cTn id="51" presetID="22" presetClass="entr" presetSubtype="2" fill="hold"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wipe(right)">
                                      <p:cBhvr>
                                        <p:cTn id="53" dur="500"/>
                                        <p:tgtEl>
                                          <p:spTgt spid="15"/>
                                        </p:tgtEl>
                                      </p:cBhvr>
                                    </p:animEffect>
                                  </p:childTnLst>
                                </p:cTn>
                              </p:par>
                              <p:par>
                                <p:cTn id="54" presetID="22" presetClass="entr" presetSubtype="8" fill="hold" nodeType="with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wipe(left)">
                                      <p:cBhvr>
                                        <p:cTn id="56" dur="500"/>
                                        <p:tgtEl>
                                          <p:spTgt spid="18"/>
                                        </p:tgtEl>
                                      </p:cBhvr>
                                    </p:animEffect>
                                  </p:childTnLst>
                                </p:cTn>
                              </p:par>
                              <p:par>
                                <p:cTn id="57" presetID="10" presetClass="entr" presetSubtype="0" fill="hold" nodeType="with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fade">
                                      <p:cBhvr>
                                        <p:cTn id="59" dur="500"/>
                                        <p:tgtEl>
                                          <p:spTgt spid="24"/>
                                        </p:tgtEl>
                                      </p:cBhvr>
                                    </p:animEffect>
                                  </p:childTnLst>
                                </p:cTn>
                              </p:par>
                              <p:par>
                                <p:cTn id="60" presetID="10" presetClass="entr" presetSubtype="0" fill="hold" nodeType="with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fade">
                                      <p:cBhvr>
                                        <p:cTn id="62" dur="500"/>
                                        <p:tgtEl>
                                          <p:spTgt spid="26"/>
                                        </p:tgtEl>
                                      </p:cBhvr>
                                    </p:animEffect>
                                  </p:childTnLst>
                                </p:cTn>
                              </p:par>
                              <p:par>
                                <p:cTn id="63" presetID="1" presetClass="entr" presetSubtype="0" fill="hold" nodeType="withEffect">
                                  <p:stCondLst>
                                    <p:cond delay="250"/>
                                  </p:stCondLst>
                                  <p:childTnLst>
                                    <p:set>
                                      <p:cBhvr>
                                        <p:cTn id="64" dur="1" fill="hold">
                                          <p:stCondLst>
                                            <p:cond delay="0"/>
                                          </p:stCondLst>
                                        </p:cTn>
                                        <p:tgtEl>
                                          <p:spTgt spid="30"/>
                                        </p:tgtEl>
                                        <p:attrNameLst>
                                          <p:attrName>style.visibility</p:attrName>
                                        </p:attrNameLst>
                                      </p:cBhvr>
                                      <p:to>
                                        <p:strVal val="visible"/>
                                      </p:to>
                                    </p:set>
                                  </p:childTnLst>
                                </p:cTn>
                              </p:par>
                              <p:par>
                                <p:cTn id="65" presetID="26" presetClass="emph" presetSubtype="0" fill="hold" nodeType="withEffect">
                                  <p:stCondLst>
                                    <p:cond delay="250"/>
                                  </p:stCondLst>
                                  <p:childTnLst>
                                    <p:animEffect transition="out" filter="fade">
                                      <p:cBhvr>
                                        <p:cTn id="66" dur="500" tmFilter="0, 0; .2, .5; .8, .5; 1, 0"/>
                                        <p:tgtEl>
                                          <p:spTgt spid="30"/>
                                        </p:tgtEl>
                                      </p:cBhvr>
                                    </p:animEffect>
                                    <p:animScale>
                                      <p:cBhvr>
                                        <p:cTn id="67" dur="250" autoRev="1" fill="hold"/>
                                        <p:tgtEl>
                                          <p:spTgt spid="30"/>
                                        </p:tgtEl>
                                      </p:cBhvr>
                                      <p:by x="105000" y="105000"/>
                                    </p:animScale>
                                  </p:childTnLst>
                                </p:cTn>
                              </p:par>
                              <p:par>
                                <p:cTn id="68" presetID="1" presetClass="entr" presetSubtype="0" fill="hold" nodeType="withEffect">
                                  <p:stCondLst>
                                    <p:cond delay="250"/>
                                  </p:stCondLst>
                                  <p:childTnLst>
                                    <p:set>
                                      <p:cBhvr>
                                        <p:cTn id="69" dur="1" fill="hold">
                                          <p:stCondLst>
                                            <p:cond delay="0"/>
                                          </p:stCondLst>
                                        </p:cTn>
                                        <p:tgtEl>
                                          <p:spTgt spid="39"/>
                                        </p:tgtEl>
                                        <p:attrNameLst>
                                          <p:attrName>style.visibility</p:attrName>
                                        </p:attrNameLst>
                                      </p:cBhvr>
                                      <p:to>
                                        <p:strVal val="visible"/>
                                      </p:to>
                                    </p:set>
                                  </p:childTnLst>
                                </p:cTn>
                              </p:par>
                              <p:par>
                                <p:cTn id="70" presetID="26" presetClass="emph" presetSubtype="0" fill="hold" nodeType="withEffect">
                                  <p:stCondLst>
                                    <p:cond delay="250"/>
                                  </p:stCondLst>
                                  <p:childTnLst>
                                    <p:animEffect transition="out" filter="fade">
                                      <p:cBhvr>
                                        <p:cTn id="71" dur="500" tmFilter="0, 0; .2, .5; .8, .5; 1, 0"/>
                                        <p:tgtEl>
                                          <p:spTgt spid="39"/>
                                        </p:tgtEl>
                                      </p:cBhvr>
                                    </p:animEffect>
                                    <p:animScale>
                                      <p:cBhvr>
                                        <p:cTn id="72" dur="250" autoRev="1" fill="hold"/>
                                        <p:tgtEl>
                                          <p:spTgt spid="39"/>
                                        </p:tgtEl>
                                      </p:cBhvr>
                                      <p:by x="105000" y="105000"/>
                                    </p:animScale>
                                  </p:childTnLst>
                                </p:cTn>
                              </p:par>
                            </p:childTnLst>
                          </p:cTn>
                        </p:par>
                        <p:par>
                          <p:cTn id="73" fill="hold">
                            <p:stCondLst>
                              <p:cond delay="3100"/>
                            </p:stCondLst>
                            <p:childTnLst>
                              <p:par>
                                <p:cTn id="74" presetID="22" presetClass="entr" presetSubtype="2"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wipe(right)">
                                      <p:cBhvr>
                                        <p:cTn id="76" dur="500"/>
                                        <p:tgtEl>
                                          <p:spTgt spid="17"/>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20"/>
                                        </p:tgtEl>
                                        <p:attrNameLst>
                                          <p:attrName>style.visibility</p:attrName>
                                        </p:attrNameLst>
                                      </p:cBhvr>
                                      <p:to>
                                        <p:strVal val="visible"/>
                                      </p:to>
                                    </p:set>
                                    <p:animEffect transition="in" filter="wipe(left)">
                                      <p:cBhvr>
                                        <p:cTn id="79" dur="500"/>
                                        <p:tgtEl>
                                          <p:spTgt spid="20"/>
                                        </p:tgtEl>
                                      </p:cBhvr>
                                    </p:animEffect>
                                  </p:childTnLst>
                                </p:cTn>
                              </p:par>
                              <p:par>
                                <p:cTn id="80" presetID="10" presetClass="entr" presetSubtype="0" fill="hold" nodeType="with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fade">
                                      <p:cBhvr>
                                        <p:cTn id="82" dur="500"/>
                                        <p:tgtEl>
                                          <p:spTgt spid="23"/>
                                        </p:tgtEl>
                                      </p:cBhvr>
                                    </p:animEffect>
                                  </p:childTnLst>
                                </p:cTn>
                              </p:par>
                              <p:par>
                                <p:cTn id="83" presetID="10" presetClass="entr" presetSubtype="0" fill="hold" nodeType="withEffect">
                                  <p:stCondLst>
                                    <p:cond delay="0"/>
                                  </p:stCondLst>
                                  <p:childTnLst>
                                    <p:set>
                                      <p:cBhvr>
                                        <p:cTn id="84" dur="1" fill="hold">
                                          <p:stCondLst>
                                            <p:cond delay="0"/>
                                          </p:stCondLst>
                                        </p:cTn>
                                        <p:tgtEl>
                                          <p:spTgt spid="21"/>
                                        </p:tgtEl>
                                        <p:attrNameLst>
                                          <p:attrName>style.visibility</p:attrName>
                                        </p:attrNameLst>
                                      </p:cBhvr>
                                      <p:to>
                                        <p:strVal val="visible"/>
                                      </p:to>
                                    </p:set>
                                    <p:animEffect transition="in" filter="fade">
                                      <p:cBhvr>
                                        <p:cTn id="85" dur="500"/>
                                        <p:tgtEl>
                                          <p:spTgt spid="21"/>
                                        </p:tgtEl>
                                      </p:cBhvr>
                                    </p:animEffect>
                                  </p:childTnLst>
                                </p:cTn>
                              </p:par>
                              <p:par>
                                <p:cTn id="86" presetID="1" presetClass="entr" presetSubtype="0" fill="hold" nodeType="withEffect">
                                  <p:stCondLst>
                                    <p:cond delay="250"/>
                                  </p:stCondLst>
                                  <p:childTnLst>
                                    <p:set>
                                      <p:cBhvr>
                                        <p:cTn id="87" dur="1" fill="hold">
                                          <p:stCondLst>
                                            <p:cond delay="0"/>
                                          </p:stCondLst>
                                        </p:cTn>
                                        <p:tgtEl>
                                          <p:spTgt spid="33"/>
                                        </p:tgtEl>
                                        <p:attrNameLst>
                                          <p:attrName>style.visibility</p:attrName>
                                        </p:attrNameLst>
                                      </p:cBhvr>
                                      <p:to>
                                        <p:strVal val="visible"/>
                                      </p:to>
                                    </p:set>
                                  </p:childTnLst>
                                </p:cTn>
                              </p:par>
                              <p:par>
                                <p:cTn id="88" presetID="26" presetClass="emph" presetSubtype="0" fill="hold" nodeType="withEffect">
                                  <p:stCondLst>
                                    <p:cond delay="250"/>
                                  </p:stCondLst>
                                  <p:childTnLst>
                                    <p:animEffect transition="out" filter="fade">
                                      <p:cBhvr>
                                        <p:cTn id="89" dur="500" tmFilter="0, 0; .2, .5; .8, .5; 1, 0"/>
                                        <p:tgtEl>
                                          <p:spTgt spid="33"/>
                                        </p:tgtEl>
                                      </p:cBhvr>
                                    </p:animEffect>
                                    <p:animScale>
                                      <p:cBhvr>
                                        <p:cTn id="90" dur="250" autoRev="1" fill="hold"/>
                                        <p:tgtEl>
                                          <p:spTgt spid="33"/>
                                        </p:tgtEl>
                                      </p:cBhvr>
                                      <p:by x="105000" y="105000"/>
                                    </p:animScale>
                                  </p:childTnLst>
                                </p:cTn>
                              </p:par>
                              <p:par>
                                <p:cTn id="91" presetID="1" presetClass="entr" presetSubtype="0" fill="hold" nodeType="withEffect">
                                  <p:stCondLst>
                                    <p:cond delay="250"/>
                                  </p:stCondLst>
                                  <p:childTnLst>
                                    <p:set>
                                      <p:cBhvr>
                                        <p:cTn id="92" dur="1" fill="hold">
                                          <p:stCondLst>
                                            <p:cond delay="0"/>
                                          </p:stCondLst>
                                        </p:cTn>
                                        <p:tgtEl>
                                          <p:spTgt spid="42"/>
                                        </p:tgtEl>
                                        <p:attrNameLst>
                                          <p:attrName>style.visibility</p:attrName>
                                        </p:attrNameLst>
                                      </p:cBhvr>
                                      <p:to>
                                        <p:strVal val="visible"/>
                                      </p:to>
                                    </p:set>
                                  </p:childTnLst>
                                </p:cTn>
                              </p:par>
                              <p:par>
                                <p:cTn id="93" presetID="26" presetClass="emph" presetSubtype="0" fill="hold" nodeType="withEffect">
                                  <p:stCondLst>
                                    <p:cond delay="250"/>
                                  </p:stCondLst>
                                  <p:childTnLst>
                                    <p:animEffect transition="out" filter="fade">
                                      <p:cBhvr>
                                        <p:cTn id="94" dur="500" tmFilter="0, 0; .2, .5; .8, .5; 1, 0"/>
                                        <p:tgtEl>
                                          <p:spTgt spid="42"/>
                                        </p:tgtEl>
                                      </p:cBhvr>
                                    </p:animEffect>
                                    <p:animScale>
                                      <p:cBhvr>
                                        <p:cTn id="95" dur="250" autoRev="1" fill="hold"/>
                                        <p:tgtEl>
                                          <p:spTgt spid="4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animBg="1"/>
      <p:bldP spid="17" grpId="0" animBg="1"/>
      <p:bldP spid="19" grpId="0" animBg="1"/>
      <p:bldP spid="20" grpId="0" animBg="1"/>
      <p:bldP spid="4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8368863" y="4771623"/>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模板下载：</a:t>
            </a:r>
            <a:r>
              <a:rPr kumimoji="0" lang="en-US" altLang="zh-CN" sz="100" b="0" i="0" u="none" strike="noStrike" kern="0" cap="none" spc="0" normalizeH="0" baseline="0" noProof="0" dirty="0" smtClean="0">
                <a:ln>
                  <a:noFill/>
                </a:ln>
                <a:solidFill>
                  <a:schemeClr val="bg1">
                    <a:lumMod val="95000"/>
                  </a:schemeClr>
                </a:solidFill>
                <a:effectLst/>
                <a:uLnTx/>
                <a:uFillTx/>
              </a:rPr>
              <a:t>www.1ppt.com/moban/     </a:t>
            </a:r>
            <a:r>
              <a:rPr kumimoji="0" lang="zh-CN" altLang="en-US" sz="100" b="0" i="0" u="none" strike="noStrike" kern="0" cap="none" spc="0" normalizeH="0" baseline="0" noProof="0" dirty="0" smtClean="0">
                <a:ln>
                  <a:noFill/>
                </a:ln>
                <a:solidFill>
                  <a:schemeClr val="bg1">
                    <a:lumMod val="95000"/>
                  </a:schemeClr>
                </a:solidFill>
                <a:effectLst/>
                <a:uLnTx/>
                <a:uFillTx/>
              </a:rPr>
              <a:t>行业</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节日</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www.1ppt.com/jieri/           PPT</a:t>
            </a:r>
            <a:r>
              <a:rPr kumimoji="0" lang="zh-CN" altLang="en-US" sz="100" b="0" i="0" u="none" strike="noStrike" kern="0" cap="none" spc="0" normalizeH="0" baseline="0" noProof="0" dirty="0" smtClean="0">
                <a:ln>
                  <a:noFill/>
                </a:ln>
                <a:solidFill>
                  <a:schemeClr val="bg1">
                    <a:lumMod val="95000"/>
                  </a:schemeClr>
                </a:solidFill>
                <a:effectLst/>
                <a:uLnTx/>
                <a:uFillTx/>
              </a:rPr>
              <a:t>素材下载：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背景图片：</a:t>
            </a:r>
            <a:r>
              <a:rPr kumimoji="0" lang="en-US" altLang="zh-CN" sz="100" b="0" i="0" u="none" strike="noStrike" kern="0" cap="none" spc="0" normalizeH="0" baseline="0" noProof="0" dirty="0" smtClean="0">
                <a:ln>
                  <a:noFill/>
                </a:ln>
                <a:solidFill>
                  <a:schemeClr val="bg1">
                    <a:lumMod val="95000"/>
                  </a:schemeClr>
                </a:solidFill>
                <a:effectLst/>
                <a:uLnTx/>
                <a:uFillTx/>
              </a:rPr>
              <a:t>www.1ppt.com/beijing/      PPT</a:t>
            </a:r>
            <a:r>
              <a:rPr kumimoji="0" lang="zh-CN" altLang="en-US" sz="100" b="0" i="0" u="none" strike="noStrike" kern="0" cap="none" spc="0" normalizeH="0" baseline="0" noProof="0" dirty="0" smtClean="0">
                <a:ln>
                  <a:noFill/>
                </a:ln>
                <a:solidFill>
                  <a:schemeClr val="bg1">
                    <a:lumMod val="95000"/>
                  </a:schemeClr>
                </a:solidFill>
                <a:effectLst/>
                <a:uLnTx/>
                <a:uFillTx/>
              </a:rPr>
              <a:t>图表下载：</a:t>
            </a:r>
            <a:r>
              <a:rPr kumimoji="0" lang="en-US" altLang="zh-CN" sz="100" b="0" i="0" u="none" strike="noStrike" kern="0" cap="none" spc="0" normalizeH="0" baseline="0" noProof="0" dirty="0" smtClean="0">
                <a:ln>
                  <a:noFill/>
                </a:ln>
                <a:solidFill>
                  <a:schemeClr val="bg1">
                    <a:lumMod val="95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优秀</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下载：</a:t>
            </a:r>
            <a:r>
              <a:rPr kumimoji="0" lang="en-US" altLang="zh-CN" sz="100" b="0" i="0" u="none" strike="noStrike" kern="0" cap="none" spc="0" normalizeH="0" baseline="0" noProof="0" dirty="0" smtClean="0">
                <a:ln>
                  <a:noFill/>
                </a:ln>
                <a:solidFill>
                  <a:schemeClr val="bg1">
                    <a:lumMod val="95000"/>
                  </a:schemeClr>
                </a:solidFill>
                <a:effectLst/>
                <a:uLnTx/>
                <a:uFillTx/>
              </a:rPr>
              <a:t>www.1ppt.com/xiazai/        PPT</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Word</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www.1ppt.com/word/              Excel</a:t>
            </a:r>
            <a:r>
              <a:rPr kumimoji="0" lang="zh-CN" altLang="en-US" sz="100" b="0" i="0" u="none" strike="noStrike" kern="0" cap="none" spc="0" normalizeH="0" baseline="0" noProof="0" dirty="0" smtClean="0">
                <a:ln>
                  <a:noFill/>
                </a:ln>
                <a:solidFill>
                  <a:schemeClr val="bg1">
                    <a:lumMod val="95000"/>
                  </a:schemeClr>
                </a:solidFill>
                <a:effectLst/>
                <a:uLnTx/>
                <a:uFillTx/>
              </a:rPr>
              <a:t>教程：</a:t>
            </a:r>
            <a:r>
              <a:rPr kumimoji="0" lang="en-US" altLang="zh-CN" sz="100" b="0" i="0" u="none" strike="noStrike" kern="0" cap="none" spc="0" normalizeH="0" baseline="0" noProof="0" dirty="0" smtClean="0">
                <a:ln>
                  <a:noFill/>
                </a:ln>
                <a:solidFill>
                  <a:schemeClr val="bg1">
                    <a:lumMod val="95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资料下载：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www.1ppt.com/ziliao/                PPT</a:t>
            </a:r>
            <a:r>
              <a:rPr kumimoji="0" lang="zh-CN" altLang="en-US" sz="100" b="0" i="0" u="none" strike="noStrike" kern="0" cap="none" spc="0" normalizeH="0" baseline="0" noProof="0" dirty="0" smtClean="0">
                <a:ln>
                  <a:noFill/>
                </a:ln>
                <a:solidFill>
                  <a:schemeClr val="bg1">
                    <a:lumMod val="95000"/>
                  </a:schemeClr>
                </a:solidFill>
                <a:effectLst/>
                <a:uLnTx/>
                <a:uFillTx/>
              </a:rPr>
              <a:t>课件下载：</a:t>
            </a:r>
            <a:r>
              <a:rPr kumimoji="0" lang="en-US" altLang="zh-CN" sz="100" b="0" i="0" u="none" strike="noStrike" kern="0" cap="none" spc="0" normalizeH="0" baseline="0" noProof="0" dirty="0" smtClean="0">
                <a:ln>
                  <a:noFill/>
                </a:ln>
                <a:solidFill>
                  <a:schemeClr val="bg1">
                    <a:lumMod val="95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范文下载：</a:t>
            </a:r>
            <a:r>
              <a:rPr kumimoji="0" lang="en-US" altLang="zh-CN" sz="100" b="0" i="0" u="none" strike="noStrike" kern="0" cap="none" spc="0" normalizeH="0" baseline="0" noProof="0" dirty="0" smtClean="0">
                <a:ln>
                  <a:noFill/>
                </a:ln>
                <a:solidFill>
                  <a:schemeClr val="bg1">
                    <a:lumMod val="95000"/>
                  </a:schemeClr>
                </a:solidFill>
                <a:effectLst/>
                <a:uLnTx/>
                <a:uFillTx/>
              </a:rPr>
              <a:t>www.1ppt.com/fanwen/             </a:t>
            </a:r>
            <a:r>
              <a:rPr kumimoji="0" lang="zh-CN" altLang="en-US" sz="100" b="0" i="0" u="none" strike="noStrike" kern="0" cap="none" spc="0" normalizeH="0" baseline="0" noProof="0" dirty="0" smtClean="0">
                <a:ln>
                  <a:noFill/>
                </a:ln>
                <a:solidFill>
                  <a:schemeClr val="bg1">
                    <a:lumMod val="95000"/>
                  </a:schemeClr>
                </a:solidFill>
                <a:effectLst/>
                <a:uLnTx/>
                <a:uFillTx/>
              </a:rPr>
              <a:t>试卷下载：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教案下载：</a:t>
            </a:r>
            <a:r>
              <a:rPr kumimoji="0" lang="en-US" altLang="zh-CN" sz="100" b="0" i="0" u="none" strike="noStrike" kern="0" cap="none" spc="0" normalizeH="0" baseline="0" noProof="0" dirty="0" smtClean="0">
                <a:ln>
                  <a:noFill/>
                </a:ln>
                <a:solidFill>
                  <a:schemeClr val="bg1">
                    <a:lumMod val="95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字体下载：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 </a:t>
            </a:r>
            <a:endParaRPr kumimoji="0" lang="zh-CN" altLang="en-US" sz="100" b="0" i="0" u="none" strike="noStrike" kern="0" cap="none" spc="0" normalizeH="0" baseline="0" noProof="0" dirty="0" smtClean="0">
              <a:ln>
                <a:noFill/>
              </a:ln>
              <a:solidFill>
                <a:schemeClr val="bg1">
                  <a:lumMod val="95000"/>
                </a:schemeClr>
              </a:solidFill>
              <a:effectLst/>
              <a:uLnTx/>
              <a:uFillTx/>
            </a:endParaRPr>
          </a:p>
        </p:txBody>
      </p:sp>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98218" y="339502"/>
            <a:ext cx="4248472" cy="3612790"/>
          </a:xfrm>
          <a:prstGeom prst="rect">
            <a:avLst/>
          </a:prstGeom>
        </p:spPr>
      </p:pic>
      <p:sp>
        <p:nvSpPr>
          <p:cNvPr id="5" name="矩形 4"/>
          <p:cNvSpPr/>
          <p:nvPr/>
        </p:nvSpPr>
        <p:spPr>
          <a:xfrm flipH="1">
            <a:off x="422439" y="1963349"/>
            <a:ext cx="4698722" cy="683264"/>
          </a:xfrm>
          <a:prstGeom prst="rect">
            <a:avLst/>
          </a:prstGeom>
        </p:spPr>
        <p:txBody>
          <a:bodyPr wrap="none">
            <a:spAutoFit/>
          </a:bodyPr>
          <a:lstStyle/>
          <a:p>
            <a:pPr fontAlgn="base">
              <a:lnSpc>
                <a:spcPct val="120000"/>
              </a:lnSpc>
            </a:pPr>
            <a:r>
              <a:rPr lang="zh-CN" altLang="en-US" sz="3200" b="1" dirty="0" smtClean="0">
                <a:solidFill>
                  <a:srgbClr val="414042"/>
                </a:solidFill>
                <a:latin typeface="微软雅黑" pitchFamily="34" charset="-122"/>
                <a:ea typeface="微软雅黑" pitchFamily="34" charset="-122"/>
                <a:sym typeface="Arial" pitchFamily="34" charset="0"/>
              </a:rPr>
              <a:t>演示完毕，感谢您的聆听</a:t>
            </a:r>
            <a:endParaRPr lang="zh-CN" altLang="en-US" sz="3200" b="1" dirty="0">
              <a:solidFill>
                <a:srgbClr val="414042"/>
              </a:solidFill>
              <a:latin typeface="微软雅黑" pitchFamily="34" charset="-122"/>
              <a:ea typeface="微软雅黑" pitchFamily="34" charset="-122"/>
              <a:sym typeface="Arial" pitchFamily="34" charset="0"/>
            </a:endParaRPr>
          </a:p>
        </p:txBody>
      </p:sp>
      <p:cxnSp>
        <p:nvCxnSpPr>
          <p:cNvPr id="6" name="直接连接符 5"/>
          <p:cNvCxnSpPr/>
          <p:nvPr/>
        </p:nvCxnSpPr>
        <p:spPr>
          <a:xfrm>
            <a:off x="467544" y="1975920"/>
            <a:ext cx="4608512" cy="0"/>
          </a:xfrm>
          <a:prstGeom prst="line">
            <a:avLst/>
          </a:prstGeom>
          <a:ln w="12700">
            <a:solidFill>
              <a:srgbClr val="414042"/>
            </a:solidFill>
            <a:prstDash val="sysDot"/>
          </a:ln>
          <a:effectLst/>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467544" y="2597907"/>
            <a:ext cx="4673074" cy="0"/>
          </a:xfrm>
          <a:prstGeom prst="line">
            <a:avLst/>
          </a:prstGeom>
          <a:ln w="12700">
            <a:solidFill>
              <a:srgbClr val="414042"/>
            </a:solidFill>
            <a:prstDash val="sysDot"/>
          </a:ln>
          <a:effectLst/>
        </p:spPr>
        <p:style>
          <a:lnRef idx="1">
            <a:schemeClr val="accent1"/>
          </a:lnRef>
          <a:fillRef idx="0">
            <a:schemeClr val="accent1"/>
          </a:fillRef>
          <a:effectRef idx="0">
            <a:schemeClr val="accent1"/>
          </a:effectRef>
          <a:fontRef idx="minor">
            <a:schemeClr val="tx1"/>
          </a:fontRef>
        </p:style>
      </p:cxnSp>
      <p:sp>
        <p:nvSpPr>
          <p:cNvPr id="8" name="矩形 7"/>
          <p:cNvSpPr/>
          <p:nvPr/>
        </p:nvSpPr>
        <p:spPr>
          <a:xfrm flipH="1">
            <a:off x="506732" y="2798792"/>
            <a:ext cx="3897605" cy="332592"/>
          </a:xfrm>
          <a:prstGeom prst="rect">
            <a:avLst/>
          </a:prstGeom>
        </p:spPr>
        <p:txBody>
          <a:bodyPr wrap="none">
            <a:spAutoFit/>
          </a:bodyPr>
          <a:lstStyle/>
          <a:p>
            <a:pPr fontAlgn="base">
              <a:lnSpc>
                <a:spcPct val="120000"/>
              </a:lnSpc>
            </a:pPr>
            <a:r>
              <a:rPr lang="en-US" altLang="zh-CN" sz="1400" b="1" dirty="0">
                <a:solidFill>
                  <a:schemeClr val="bg1">
                    <a:lumMod val="65000"/>
                  </a:schemeClr>
                </a:solidFill>
              </a:rPr>
              <a:t>Blue business work summary report PPT template</a:t>
            </a:r>
            <a:endParaRPr lang="zh-CN" altLang="en-US" sz="1400" b="1" dirty="0">
              <a:solidFill>
                <a:schemeClr val="bg1">
                  <a:lumMod val="65000"/>
                </a:schemeClr>
              </a:solidFill>
              <a:latin typeface="微软雅黑" pitchFamily="34" charset="-122"/>
              <a:ea typeface="微软雅黑" pitchFamily="34" charset="-122"/>
              <a:sym typeface="Arial" pitchFamily="34" charset="0"/>
            </a:endParaRPr>
          </a:p>
        </p:txBody>
      </p:sp>
      <p:sp>
        <p:nvSpPr>
          <p:cNvPr id="9" name="矩形 13"/>
          <p:cNvSpPr/>
          <p:nvPr/>
        </p:nvSpPr>
        <p:spPr>
          <a:xfrm flipH="1">
            <a:off x="607646" y="627534"/>
            <a:ext cx="2135521" cy="1413207"/>
          </a:xfrm>
          <a:custGeom>
            <a:avLst/>
            <a:gdLst>
              <a:gd name="connsiteX0" fmla="*/ 0 w 2600392"/>
              <a:gd name="connsiteY0" fmla="*/ 0 h 1677382"/>
              <a:gd name="connsiteX1" fmla="*/ 2600392 w 2600392"/>
              <a:gd name="connsiteY1" fmla="*/ 0 h 1677382"/>
              <a:gd name="connsiteX2" fmla="*/ 2600392 w 2600392"/>
              <a:gd name="connsiteY2" fmla="*/ 1677382 h 1677382"/>
              <a:gd name="connsiteX3" fmla="*/ 0 w 2600392"/>
              <a:gd name="connsiteY3" fmla="*/ 1677382 h 1677382"/>
              <a:gd name="connsiteX4" fmla="*/ 0 w 2600392"/>
              <a:gd name="connsiteY4" fmla="*/ 0 h 1677382"/>
              <a:gd name="connsiteX0" fmla="*/ 0 w 2600392"/>
              <a:gd name="connsiteY0" fmla="*/ 0 h 1677382"/>
              <a:gd name="connsiteX1" fmla="*/ 2600392 w 2600392"/>
              <a:gd name="connsiteY1" fmla="*/ 0 h 1677382"/>
              <a:gd name="connsiteX2" fmla="*/ 2600392 w 2600392"/>
              <a:gd name="connsiteY2" fmla="*/ 1677382 h 1677382"/>
              <a:gd name="connsiteX3" fmla="*/ 0 w 2600392"/>
              <a:gd name="connsiteY3" fmla="*/ 1677382 h 1677382"/>
              <a:gd name="connsiteX4" fmla="*/ 91440 w 2600392"/>
              <a:gd name="connsiteY4" fmla="*/ 91440 h 1677382"/>
              <a:gd name="connsiteX0" fmla="*/ 0 w 2600392"/>
              <a:gd name="connsiteY0" fmla="*/ 124250 h 1801632"/>
              <a:gd name="connsiteX1" fmla="*/ 2600392 w 2600392"/>
              <a:gd name="connsiteY1" fmla="*/ 124250 h 1801632"/>
              <a:gd name="connsiteX2" fmla="*/ 2600392 w 2600392"/>
              <a:gd name="connsiteY2" fmla="*/ 1801632 h 1801632"/>
              <a:gd name="connsiteX3" fmla="*/ 0 w 2600392"/>
              <a:gd name="connsiteY3" fmla="*/ 1801632 h 1801632"/>
              <a:gd name="connsiteX4" fmla="*/ 91440 w 2600392"/>
              <a:gd name="connsiteY4" fmla="*/ 215690 h 18016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0392" h="1801632">
                <a:moveTo>
                  <a:pt x="0" y="124250"/>
                </a:moveTo>
                <a:cubicBezTo>
                  <a:pt x="866797" y="124250"/>
                  <a:pt x="2166993" y="-155314"/>
                  <a:pt x="2600392" y="124250"/>
                </a:cubicBezTo>
                <a:lnTo>
                  <a:pt x="2600392" y="1801632"/>
                </a:lnTo>
                <a:lnTo>
                  <a:pt x="0" y="1801632"/>
                </a:lnTo>
                <a:cubicBezTo>
                  <a:pt x="0" y="1242505"/>
                  <a:pt x="91440" y="215690"/>
                  <a:pt x="91440" y="215690"/>
                </a:cubicBezTo>
              </a:path>
            </a:pathLst>
          </a:custGeom>
        </p:spPr>
        <p:txBody>
          <a:bodyPr wrap="none">
            <a:spAutoFit/>
          </a:bodyPr>
          <a:lstStyle/>
          <a:p>
            <a:pPr fontAlgn="base">
              <a:lnSpc>
                <a:spcPct val="120000"/>
              </a:lnSpc>
            </a:pPr>
            <a:r>
              <a:rPr lang="en-US" altLang="zh-CN" sz="8000" dirty="0" smtClean="0">
                <a:solidFill>
                  <a:srgbClr val="414042"/>
                </a:solidFill>
                <a:latin typeface="Impact" pitchFamily="34" charset="0"/>
                <a:ea typeface="微软雅黑" pitchFamily="34" charset="-122"/>
                <a:sym typeface="Arial" pitchFamily="34" charset="0"/>
              </a:rPr>
              <a:t>201X</a:t>
            </a:r>
            <a:endParaRPr lang="zh-CN" altLang="en-US" sz="8000" dirty="0">
              <a:solidFill>
                <a:srgbClr val="414042"/>
              </a:solidFill>
              <a:latin typeface="Impact" pitchFamily="34" charset="0"/>
              <a:ea typeface="微软雅黑" pitchFamily="34" charset="-122"/>
              <a:sym typeface="Arial" pitchFamily="34" charset="0"/>
            </a:endParaRPr>
          </a:p>
        </p:txBody>
      </p:sp>
      <p:pic>
        <p:nvPicPr>
          <p:cNvPr id="10" name="图片 6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3607256"/>
            <a:ext cx="9143999" cy="1556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31404060"/>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1000"/>
                                        <p:tgtEl>
                                          <p:spTgt spid="10"/>
                                        </p:tgtEl>
                                      </p:cBhvr>
                                    </p:animEffect>
                                  </p:childTnLst>
                                </p:cTn>
                              </p:par>
                            </p:childTnLst>
                          </p:cTn>
                        </p:par>
                        <p:par>
                          <p:cTn id="8" fill="hold">
                            <p:stCondLst>
                              <p:cond delay="1000"/>
                            </p:stCondLst>
                            <p:childTnLst>
                              <p:par>
                                <p:cTn id="9" presetID="2" presetClass="entr" presetSubtype="1"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2" fill="hold" nodeType="withEffect">
                                  <p:stCondLst>
                                    <p:cond delay="1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1+#ppt_w/2"/>
                                          </p:val>
                                        </p:tav>
                                        <p:tav tm="100000">
                                          <p:val>
                                            <p:strVal val="#ppt_x"/>
                                          </p:val>
                                        </p:tav>
                                      </p:tavLst>
                                    </p:anim>
                                    <p:anim calcmode="lin" valueType="num">
                                      <p:cBhvr additive="base">
                                        <p:cTn id="16" dur="25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15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250" fill="hold"/>
                                        <p:tgtEl>
                                          <p:spTgt spid="6"/>
                                        </p:tgtEl>
                                        <p:attrNameLst>
                                          <p:attrName>ppt_x</p:attrName>
                                        </p:attrNameLst>
                                      </p:cBhvr>
                                      <p:tavLst>
                                        <p:tav tm="0">
                                          <p:val>
                                            <p:strVal val="0-#ppt_w/2"/>
                                          </p:val>
                                        </p:tav>
                                        <p:tav tm="100000">
                                          <p:val>
                                            <p:strVal val="#ppt_x"/>
                                          </p:val>
                                        </p:tav>
                                      </p:tavLst>
                                    </p:anim>
                                    <p:anim calcmode="lin" valueType="num">
                                      <p:cBhvr additive="base">
                                        <p:cTn id="20" dur="250" fill="hold"/>
                                        <p:tgtEl>
                                          <p:spTgt spid="6"/>
                                        </p:tgtEl>
                                        <p:attrNameLst>
                                          <p:attrName>ppt_y</p:attrName>
                                        </p:attrNameLst>
                                      </p:cBhvr>
                                      <p:tavLst>
                                        <p:tav tm="0">
                                          <p:val>
                                            <p:strVal val="#ppt_y"/>
                                          </p:val>
                                        </p:tav>
                                        <p:tav tm="100000">
                                          <p:val>
                                            <p:strVal val="#ppt_y"/>
                                          </p:val>
                                        </p:tav>
                                      </p:tavLst>
                                    </p:anim>
                                  </p:childTnLst>
                                </p:cTn>
                              </p:par>
                            </p:childTnLst>
                          </p:cTn>
                        </p:par>
                        <p:par>
                          <p:cTn id="21" fill="hold">
                            <p:stCondLst>
                              <p:cond delay="2750"/>
                            </p:stCondLst>
                            <p:childTnLst>
                              <p:par>
                                <p:cTn id="22" presetID="53" presetClass="entr" presetSubtype="16" fill="hold" nodeType="afterEffect">
                                  <p:stCondLst>
                                    <p:cond delay="0"/>
                                  </p:stCondLst>
                                  <p:childTnLst>
                                    <p:set>
                                      <p:cBhvr>
                                        <p:cTn id="23" dur="1" fill="hold">
                                          <p:stCondLst>
                                            <p:cond delay="0"/>
                                          </p:stCondLst>
                                        </p:cTn>
                                        <p:tgtEl>
                                          <p:spTgt spid="5">
                                            <p:txEl>
                                              <p:pRg st="0" end="0"/>
                                            </p:txEl>
                                          </p:spTgt>
                                        </p:tgtEl>
                                        <p:attrNameLst>
                                          <p:attrName>style.visibility</p:attrName>
                                        </p:attrNameLst>
                                      </p:cBhvr>
                                      <p:to>
                                        <p:strVal val="visible"/>
                                      </p:to>
                                    </p:set>
                                    <p:anim calcmode="lin" valueType="num">
                                      <p:cBhvr>
                                        <p:cTn id="24"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25" dur="10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26" dur="1000"/>
                                        <p:tgtEl>
                                          <p:spTgt spid="5">
                                            <p:txEl>
                                              <p:pRg st="0" end="0"/>
                                            </p:txEl>
                                          </p:spTgt>
                                        </p:tgtEl>
                                      </p:cBhvr>
                                    </p:animEffect>
                                  </p:childTnLst>
                                </p:cTn>
                              </p:par>
                            </p:childTnLst>
                          </p:cTn>
                        </p:par>
                        <p:par>
                          <p:cTn id="27" fill="hold">
                            <p:stCondLst>
                              <p:cond delay="3750"/>
                            </p:stCondLst>
                            <p:childTnLst>
                              <p:par>
                                <p:cTn id="28" presetID="53" presetClass="entr" presetSubtype="16" fill="hold" nodeType="afterEffect">
                                  <p:stCondLst>
                                    <p:cond delay="0"/>
                                  </p:stCondLst>
                                  <p:childTnLst>
                                    <p:set>
                                      <p:cBhvr>
                                        <p:cTn id="29" dur="1" fill="hold">
                                          <p:stCondLst>
                                            <p:cond delay="0"/>
                                          </p:stCondLst>
                                        </p:cTn>
                                        <p:tgtEl>
                                          <p:spTgt spid="8">
                                            <p:txEl>
                                              <p:pRg st="0" end="0"/>
                                            </p:txEl>
                                          </p:spTgt>
                                        </p:tgtEl>
                                        <p:attrNameLst>
                                          <p:attrName>style.visibility</p:attrName>
                                        </p:attrNameLst>
                                      </p:cBhvr>
                                      <p:to>
                                        <p:strVal val="visible"/>
                                      </p:to>
                                    </p:set>
                                    <p:anim calcmode="lin" valueType="num">
                                      <p:cBhvr>
                                        <p:cTn id="30" dur="1000" fill="hold"/>
                                        <p:tgtEl>
                                          <p:spTgt spid="8">
                                            <p:txEl>
                                              <p:pRg st="0" end="0"/>
                                            </p:txEl>
                                          </p:spTgt>
                                        </p:tgtEl>
                                        <p:attrNameLst>
                                          <p:attrName>ppt_w</p:attrName>
                                        </p:attrNameLst>
                                      </p:cBhvr>
                                      <p:tavLst>
                                        <p:tav tm="0">
                                          <p:val>
                                            <p:fltVal val="0"/>
                                          </p:val>
                                        </p:tav>
                                        <p:tav tm="100000">
                                          <p:val>
                                            <p:strVal val="#ppt_w"/>
                                          </p:val>
                                        </p:tav>
                                      </p:tavLst>
                                    </p:anim>
                                    <p:anim calcmode="lin" valueType="num">
                                      <p:cBhvr>
                                        <p:cTn id="31" dur="1000" fill="hold"/>
                                        <p:tgtEl>
                                          <p:spTgt spid="8">
                                            <p:txEl>
                                              <p:pRg st="0" end="0"/>
                                            </p:txEl>
                                          </p:spTgt>
                                        </p:tgtEl>
                                        <p:attrNameLst>
                                          <p:attrName>ppt_h</p:attrName>
                                        </p:attrNameLst>
                                      </p:cBhvr>
                                      <p:tavLst>
                                        <p:tav tm="0">
                                          <p:val>
                                            <p:fltVal val="0"/>
                                          </p:val>
                                        </p:tav>
                                        <p:tav tm="100000">
                                          <p:val>
                                            <p:strVal val="#ppt_h"/>
                                          </p:val>
                                        </p:tav>
                                      </p:tavLst>
                                    </p:anim>
                                    <p:animEffect transition="in" filter="fade">
                                      <p:cBhvr>
                                        <p:cTn id="32" dur="1000"/>
                                        <p:tgtEl>
                                          <p:spTgt spid="8">
                                            <p:txEl>
                                              <p:pRg st="0" end="0"/>
                                            </p:txEl>
                                          </p:spTgt>
                                        </p:tgtEl>
                                      </p:cBhvr>
                                    </p:animEffect>
                                  </p:childTnLst>
                                </p:cTn>
                              </p:par>
                            </p:childTnLst>
                          </p:cTn>
                        </p:par>
                        <p:par>
                          <p:cTn id="33" fill="hold">
                            <p:stCondLst>
                              <p:cond delay="4750"/>
                            </p:stCondLst>
                            <p:childTnLst>
                              <p:par>
                                <p:cTn id="34" presetID="42" presetClass="entr" presetSubtype="0" fill="hold" nodeType="after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1250"/>
                                        <p:tgtEl>
                                          <p:spTgt spid="4"/>
                                        </p:tgtEl>
                                      </p:cBhvr>
                                    </p:animEffect>
                                    <p:anim calcmode="lin" valueType="num">
                                      <p:cBhvr>
                                        <p:cTn id="37" dur="1250" fill="hold"/>
                                        <p:tgtEl>
                                          <p:spTgt spid="4"/>
                                        </p:tgtEl>
                                        <p:attrNameLst>
                                          <p:attrName>ppt_x</p:attrName>
                                        </p:attrNameLst>
                                      </p:cBhvr>
                                      <p:tavLst>
                                        <p:tav tm="0">
                                          <p:val>
                                            <p:strVal val="#ppt_x"/>
                                          </p:val>
                                        </p:tav>
                                        <p:tav tm="100000">
                                          <p:val>
                                            <p:strVal val="#ppt_x"/>
                                          </p:val>
                                        </p:tav>
                                      </p:tavLst>
                                    </p:anim>
                                    <p:anim calcmode="lin" valueType="num">
                                      <p:cBhvr>
                                        <p:cTn id="38" dur="1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252571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6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563638"/>
            <a:ext cx="9165729" cy="2088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组合 2"/>
          <p:cNvGrpSpPr/>
          <p:nvPr/>
        </p:nvGrpSpPr>
        <p:grpSpPr>
          <a:xfrm>
            <a:off x="2110814" y="1923678"/>
            <a:ext cx="1441001" cy="1441002"/>
            <a:chOff x="3720555" y="1275606"/>
            <a:chExt cx="1441001" cy="1441002"/>
          </a:xfrm>
        </p:grpSpPr>
        <p:sp>
          <p:nvSpPr>
            <p:cNvPr id="4" name="椭圆 3"/>
            <p:cNvSpPr/>
            <p:nvPr/>
          </p:nvSpPr>
          <p:spPr>
            <a:xfrm>
              <a:off x="3720555" y="1275606"/>
              <a:ext cx="1441001" cy="144100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5" name="KSO_Shape"/>
            <p:cNvSpPr>
              <a:spLocks/>
            </p:cNvSpPr>
            <p:nvPr/>
          </p:nvSpPr>
          <p:spPr bwMode="auto">
            <a:xfrm>
              <a:off x="4152603" y="1585350"/>
              <a:ext cx="608597" cy="770376"/>
            </a:xfrm>
            <a:custGeom>
              <a:avLst/>
              <a:gdLst>
                <a:gd name="T0" fmla="*/ 508479 w 1679575"/>
                <a:gd name="T1" fmla="*/ 933537 h 2125662"/>
                <a:gd name="T2" fmla="*/ 645344 w 1679575"/>
                <a:gd name="T3" fmla="*/ 1004349 h 2125662"/>
                <a:gd name="T4" fmla="*/ 637947 w 1679575"/>
                <a:gd name="T5" fmla="*/ 1045870 h 2125662"/>
                <a:gd name="T6" fmla="*/ 629410 w 1679575"/>
                <a:gd name="T7" fmla="*/ 1095637 h 2125662"/>
                <a:gd name="T8" fmla="*/ 645913 w 1679575"/>
                <a:gd name="T9" fmla="*/ 1148533 h 2125662"/>
                <a:gd name="T10" fmla="*/ 923628 w 1679575"/>
                <a:gd name="T11" fmla="*/ 1679766 h 2125662"/>
                <a:gd name="T12" fmla="*/ 886068 w 1679575"/>
                <a:gd name="T13" fmla="*/ 1137442 h 2125662"/>
                <a:gd name="T14" fmla="*/ 896597 w 1679575"/>
                <a:gd name="T15" fmla="*/ 1083408 h 2125662"/>
                <a:gd name="T16" fmla="*/ 885214 w 1679575"/>
                <a:gd name="T17" fmla="*/ 1039044 h 2125662"/>
                <a:gd name="T18" fmla="*/ 917083 w 1679575"/>
                <a:gd name="T19" fmla="*/ 999799 h 2125662"/>
                <a:gd name="T20" fmla="*/ 1048543 w 1679575"/>
                <a:gd name="T21" fmla="*/ 927280 h 2125662"/>
                <a:gd name="T22" fmla="*/ 1168905 w 1679575"/>
                <a:gd name="T23" fmla="*/ 933822 h 2125662"/>
                <a:gd name="T24" fmla="*/ 1257397 w 1679575"/>
                <a:gd name="T25" fmla="*/ 1021128 h 2125662"/>
                <a:gd name="T26" fmla="*/ 1333655 w 1679575"/>
                <a:gd name="T27" fmla="*/ 1118957 h 2125662"/>
                <a:gd name="T28" fmla="*/ 1397392 w 1679575"/>
                <a:gd name="T29" fmla="*/ 1227592 h 2125662"/>
                <a:gd name="T30" fmla="*/ 1446903 w 1679575"/>
                <a:gd name="T31" fmla="*/ 1349025 h 2125662"/>
                <a:gd name="T32" fmla="*/ 1482186 w 1679575"/>
                <a:gd name="T33" fmla="*/ 1483540 h 2125662"/>
                <a:gd name="T34" fmla="*/ 1501820 w 1679575"/>
                <a:gd name="T35" fmla="*/ 1632274 h 2125662"/>
                <a:gd name="T36" fmla="*/ 1439790 w 1679575"/>
                <a:gd name="T37" fmla="*/ 1742331 h 2125662"/>
                <a:gd name="T38" fmla="*/ 1242601 w 1679575"/>
                <a:gd name="T39" fmla="*/ 1826794 h 2125662"/>
                <a:gd name="T40" fmla="*/ 1035738 w 1679575"/>
                <a:gd name="T41" fmla="*/ 1881112 h 2125662"/>
                <a:gd name="T42" fmla="*/ 822331 w 1679575"/>
                <a:gd name="T43" fmla="*/ 1904432 h 2125662"/>
                <a:gd name="T44" fmla="*/ 596403 w 1679575"/>
                <a:gd name="T45" fmla="*/ 1894194 h 2125662"/>
                <a:gd name="T46" fmla="*/ 373036 w 1679575"/>
                <a:gd name="T47" fmla="*/ 1847838 h 2125662"/>
                <a:gd name="T48" fmla="*/ 159344 w 1679575"/>
                <a:gd name="T49" fmla="*/ 1766788 h 2125662"/>
                <a:gd name="T50" fmla="*/ 0 w 1679575"/>
                <a:gd name="T51" fmla="*/ 1676354 h 2125662"/>
                <a:gd name="T52" fmla="*/ 15365 w 1679575"/>
                <a:gd name="T53" fmla="*/ 1518519 h 2125662"/>
                <a:gd name="T54" fmla="*/ 47234 w 1679575"/>
                <a:gd name="T55" fmla="*/ 1376611 h 2125662"/>
                <a:gd name="T56" fmla="*/ 94468 w 1679575"/>
                <a:gd name="T57" fmla="*/ 1249206 h 2125662"/>
                <a:gd name="T58" fmla="*/ 155930 w 1679575"/>
                <a:gd name="T59" fmla="*/ 1135735 h 2125662"/>
                <a:gd name="T60" fmla="*/ 230765 w 1679575"/>
                <a:gd name="T61" fmla="*/ 1035348 h 2125662"/>
                <a:gd name="T62" fmla="*/ 317835 w 1679575"/>
                <a:gd name="T63" fmla="*/ 946334 h 2125662"/>
                <a:gd name="T64" fmla="*/ 427669 w 1679575"/>
                <a:gd name="T65" fmla="*/ 860449 h 2125662"/>
                <a:gd name="T66" fmla="*/ 831848 w 1679575"/>
                <a:gd name="T67" fmla="*/ 5125 h 2125662"/>
                <a:gd name="T68" fmla="*/ 927152 w 1679575"/>
                <a:gd name="T69" fmla="*/ 31035 h 2125662"/>
                <a:gd name="T70" fmla="*/ 1013353 w 1679575"/>
                <a:gd name="T71" fmla="*/ 76590 h 2125662"/>
                <a:gd name="T72" fmla="*/ 1087035 w 1679575"/>
                <a:gd name="T73" fmla="*/ 138945 h 2125662"/>
                <a:gd name="T74" fmla="*/ 1145356 w 1679575"/>
                <a:gd name="T75" fmla="*/ 215250 h 2125662"/>
                <a:gd name="T76" fmla="*/ 1186607 w 1679575"/>
                <a:gd name="T77" fmla="*/ 303514 h 2125662"/>
                <a:gd name="T78" fmla="*/ 1207944 w 1679575"/>
                <a:gd name="T79" fmla="*/ 401174 h 2125662"/>
                <a:gd name="T80" fmla="*/ 1205383 w 1679575"/>
                <a:gd name="T81" fmla="*/ 513924 h 2125662"/>
                <a:gd name="T82" fmla="*/ 1172382 w 1679575"/>
                <a:gd name="T83" fmla="*/ 626673 h 2125662"/>
                <a:gd name="T84" fmla="*/ 1112924 w 1679575"/>
                <a:gd name="T85" fmla="*/ 725187 h 2125662"/>
                <a:gd name="T86" fmla="*/ 1030706 w 1679575"/>
                <a:gd name="T87" fmla="*/ 804625 h 2125662"/>
                <a:gd name="T88" fmla="*/ 915204 w 1679575"/>
                <a:gd name="T89" fmla="*/ 867264 h 2125662"/>
                <a:gd name="T90" fmla="*/ 837253 w 1679575"/>
                <a:gd name="T91" fmla="*/ 887764 h 2125662"/>
                <a:gd name="T92" fmla="*/ 753044 w 1679575"/>
                <a:gd name="T93" fmla="*/ 893458 h 2125662"/>
                <a:gd name="T94" fmla="*/ 658879 w 1679575"/>
                <a:gd name="T95" fmla="*/ 881215 h 2125662"/>
                <a:gd name="T96" fmla="*/ 572394 w 1679575"/>
                <a:gd name="T97" fmla="*/ 850180 h 2125662"/>
                <a:gd name="T98" fmla="*/ 494728 w 1679575"/>
                <a:gd name="T99" fmla="*/ 802917 h 2125662"/>
                <a:gd name="T100" fmla="*/ 424459 w 1679575"/>
                <a:gd name="T101" fmla="*/ 736576 h 2125662"/>
                <a:gd name="T102" fmla="*/ 366992 w 1679575"/>
                <a:gd name="T103" fmla="*/ 651159 h 2125662"/>
                <a:gd name="T104" fmla="*/ 330578 w 1679575"/>
                <a:gd name="T105" fmla="*/ 553500 h 2125662"/>
                <a:gd name="T106" fmla="*/ 317206 w 1679575"/>
                <a:gd name="T107" fmla="*/ 446729 h 2125662"/>
                <a:gd name="T108" fmla="*/ 328586 w 1679575"/>
                <a:gd name="T109" fmla="*/ 345653 h 2125662"/>
                <a:gd name="T110" fmla="*/ 361587 w 1679575"/>
                <a:gd name="T111" fmla="*/ 253403 h 2125662"/>
                <a:gd name="T112" fmla="*/ 412795 w 1679575"/>
                <a:gd name="T113" fmla="*/ 171118 h 2125662"/>
                <a:gd name="T114" fmla="*/ 479934 w 1679575"/>
                <a:gd name="T115" fmla="*/ 101931 h 2125662"/>
                <a:gd name="T116" fmla="*/ 560729 w 1679575"/>
                <a:gd name="T117" fmla="*/ 48972 h 2125662"/>
                <a:gd name="T118" fmla="*/ 652620 w 1679575"/>
                <a:gd name="T119" fmla="*/ 13952 h 2125662"/>
                <a:gd name="T120" fmla="*/ 752191 w 1679575"/>
                <a:gd name="T121" fmla="*/ 0 h 212566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679575" h="2125662">
                  <a:moveTo>
                    <a:pt x="481421" y="957262"/>
                  </a:moveTo>
                  <a:lnTo>
                    <a:pt x="484914" y="961070"/>
                  </a:lnTo>
                  <a:lnTo>
                    <a:pt x="490948" y="968686"/>
                  </a:lnTo>
                  <a:lnTo>
                    <a:pt x="497299" y="975667"/>
                  </a:lnTo>
                  <a:lnTo>
                    <a:pt x="510319" y="990264"/>
                  </a:lnTo>
                  <a:lnTo>
                    <a:pt x="523657" y="1003909"/>
                  </a:lnTo>
                  <a:lnTo>
                    <a:pt x="537947" y="1017237"/>
                  </a:lnTo>
                  <a:lnTo>
                    <a:pt x="552237" y="1029613"/>
                  </a:lnTo>
                  <a:lnTo>
                    <a:pt x="567480" y="1041671"/>
                  </a:lnTo>
                  <a:lnTo>
                    <a:pt x="583040" y="1053095"/>
                  </a:lnTo>
                  <a:lnTo>
                    <a:pt x="598601" y="1063884"/>
                  </a:lnTo>
                  <a:lnTo>
                    <a:pt x="615114" y="1074039"/>
                  </a:lnTo>
                  <a:lnTo>
                    <a:pt x="631627" y="1083558"/>
                  </a:lnTo>
                  <a:lnTo>
                    <a:pt x="649093" y="1092126"/>
                  </a:lnTo>
                  <a:lnTo>
                    <a:pt x="666241" y="1100377"/>
                  </a:lnTo>
                  <a:lnTo>
                    <a:pt x="684025" y="1107993"/>
                  </a:lnTo>
                  <a:lnTo>
                    <a:pt x="701808" y="1114657"/>
                  </a:lnTo>
                  <a:lnTo>
                    <a:pt x="720226" y="1120686"/>
                  </a:lnTo>
                  <a:lnTo>
                    <a:pt x="738645" y="1125763"/>
                  </a:lnTo>
                  <a:lnTo>
                    <a:pt x="734517" y="1130840"/>
                  </a:lnTo>
                  <a:lnTo>
                    <a:pt x="730706" y="1135283"/>
                  </a:lnTo>
                  <a:lnTo>
                    <a:pt x="727213" y="1140043"/>
                  </a:lnTo>
                  <a:lnTo>
                    <a:pt x="723402" y="1145437"/>
                  </a:lnTo>
                  <a:lnTo>
                    <a:pt x="720544" y="1150515"/>
                  </a:lnTo>
                  <a:lnTo>
                    <a:pt x="717368" y="1155909"/>
                  </a:lnTo>
                  <a:lnTo>
                    <a:pt x="714510" y="1161304"/>
                  </a:lnTo>
                  <a:lnTo>
                    <a:pt x="711970" y="1167016"/>
                  </a:lnTo>
                  <a:lnTo>
                    <a:pt x="710064" y="1172410"/>
                  </a:lnTo>
                  <a:lnTo>
                    <a:pt x="708159" y="1178439"/>
                  </a:lnTo>
                  <a:lnTo>
                    <a:pt x="706254" y="1184151"/>
                  </a:lnTo>
                  <a:lnTo>
                    <a:pt x="704983" y="1190498"/>
                  </a:lnTo>
                  <a:lnTo>
                    <a:pt x="704031" y="1196210"/>
                  </a:lnTo>
                  <a:lnTo>
                    <a:pt x="702761" y="1202556"/>
                  </a:lnTo>
                  <a:lnTo>
                    <a:pt x="702443" y="1208903"/>
                  </a:lnTo>
                  <a:lnTo>
                    <a:pt x="702125" y="1215249"/>
                  </a:lnTo>
                  <a:lnTo>
                    <a:pt x="702443" y="1222548"/>
                  </a:lnTo>
                  <a:lnTo>
                    <a:pt x="703078" y="1229529"/>
                  </a:lnTo>
                  <a:lnTo>
                    <a:pt x="704348" y="1236510"/>
                  </a:lnTo>
                  <a:lnTo>
                    <a:pt x="705619" y="1243174"/>
                  </a:lnTo>
                  <a:lnTo>
                    <a:pt x="707206" y="1249838"/>
                  </a:lnTo>
                  <a:lnTo>
                    <a:pt x="709112" y="1256819"/>
                  </a:lnTo>
                  <a:lnTo>
                    <a:pt x="711652" y="1263166"/>
                  </a:lnTo>
                  <a:lnTo>
                    <a:pt x="714193" y="1269512"/>
                  </a:lnTo>
                  <a:lnTo>
                    <a:pt x="717686" y="1275542"/>
                  </a:lnTo>
                  <a:lnTo>
                    <a:pt x="720861" y="1281571"/>
                  </a:lnTo>
                  <a:lnTo>
                    <a:pt x="724355" y="1287283"/>
                  </a:lnTo>
                  <a:lnTo>
                    <a:pt x="728483" y="1292995"/>
                  </a:lnTo>
                  <a:lnTo>
                    <a:pt x="732611" y="1298389"/>
                  </a:lnTo>
                  <a:lnTo>
                    <a:pt x="737057" y="1303784"/>
                  </a:lnTo>
                  <a:lnTo>
                    <a:pt x="742138" y="1308861"/>
                  </a:lnTo>
                  <a:lnTo>
                    <a:pt x="746901" y="1313304"/>
                  </a:lnTo>
                  <a:lnTo>
                    <a:pt x="672275" y="1874339"/>
                  </a:lnTo>
                  <a:lnTo>
                    <a:pt x="854237" y="2050773"/>
                  </a:lnTo>
                  <a:lnTo>
                    <a:pt x="1030800" y="1874339"/>
                  </a:lnTo>
                  <a:lnTo>
                    <a:pt x="956173" y="1313304"/>
                  </a:lnTo>
                  <a:lnTo>
                    <a:pt x="961572" y="1308544"/>
                  </a:lnTo>
                  <a:lnTo>
                    <a:pt x="966018" y="1303466"/>
                  </a:lnTo>
                  <a:lnTo>
                    <a:pt x="970781" y="1298072"/>
                  </a:lnTo>
                  <a:lnTo>
                    <a:pt x="974910" y="1292995"/>
                  </a:lnTo>
                  <a:lnTo>
                    <a:pt x="978720" y="1286965"/>
                  </a:lnTo>
                  <a:lnTo>
                    <a:pt x="982531" y="1281571"/>
                  </a:lnTo>
                  <a:lnTo>
                    <a:pt x="986024" y="1275224"/>
                  </a:lnTo>
                  <a:lnTo>
                    <a:pt x="988882" y="1269195"/>
                  </a:lnTo>
                  <a:lnTo>
                    <a:pt x="991423" y="1262849"/>
                  </a:lnTo>
                  <a:lnTo>
                    <a:pt x="994281" y="1256502"/>
                  </a:lnTo>
                  <a:lnTo>
                    <a:pt x="996186" y="1249838"/>
                  </a:lnTo>
                  <a:lnTo>
                    <a:pt x="997774" y="1243174"/>
                  </a:lnTo>
                  <a:lnTo>
                    <a:pt x="999044" y="1236510"/>
                  </a:lnTo>
                  <a:lnTo>
                    <a:pt x="999997" y="1229212"/>
                  </a:lnTo>
                  <a:lnTo>
                    <a:pt x="1000632" y="1222548"/>
                  </a:lnTo>
                  <a:lnTo>
                    <a:pt x="1000632" y="1215249"/>
                  </a:lnTo>
                  <a:lnTo>
                    <a:pt x="1000632" y="1208903"/>
                  </a:lnTo>
                  <a:lnTo>
                    <a:pt x="1000314" y="1203191"/>
                  </a:lnTo>
                  <a:lnTo>
                    <a:pt x="999679" y="1197479"/>
                  </a:lnTo>
                  <a:lnTo>
                    <a:pt x="998727" y="1191767"/>
                  </a:lnTo>
                  <a:lnTo>
                    <a:pt x="997456" y="1186055"/>
                  </a:lnTo>
                  <a:lnTo>
                    <a:pt x="996186" y="1180661"/>
                  </a:lnTo>
                  <a:lnTo>
                    <a:pt x="994598" y="1175266"/>
                  </a:lnTo>
                  <a:lnTo>
                    <a:pt x="992375" y="1169872"/>
                  </a:lnTo>
                  <a:lnTo>
                    <a:pt x="990152" y="1164794"/>
                  </a:lnTo>
                  <a:lnTo>
                    <a:pt x="987929" y="1159400"/>
                  </a:lnTo>
                  <a:lnTo>
                    <a:pt x="985389" y="1154640"/>
                  </a:lnTo>
                  <a:lnTo>
                    <a:pt x="982849" y="1149563"/>
                  </a:lnTo>
                  <a:lnTo>
                    <a:pt x="979355" y="1144803"/>
                  </a:lnTo>
                  <a:lnTo>
                    <a:pt x="976497" y="1139725"/>
                  </a:lnTo>
                  <a:lnTo>
                    <a:pt x="973004" y="1135283"/>
                  </a:lnTo>
                  <a:lnTo>
                    <a:pt x="969829" y="1130840"/>
                  </a:lnTo>
                  <a:lnTo>
                    <a:pt x="987612" y="1126398"/>
                  </a:lnTo>
                  <a:lnTo>
                    <a:pt x="1005713" y="1121320"/>
                  </a:lnTo>
                  <a:lnTo>
                    <a:pt x="1023496" y="1115609"/>
                  </a:lnTo>
                  <a:lnTo>
                    <a:pt x="1041280" y="1109262"/>
                  </a:lnTo>
                  <a:lnTo>
                    <a:pt x="1058428" y="1101963"/>
                  </a:lnTo>
                  <a:lnTo>
                    <a:pt x="1075576" y="1094665"/>
                  </a:lnTo>
                  <a:lnTo>
                    <a:pt x="1092089" y="1086097"/>
                  </a:lnTo>
                  <a:lnTo>
                    <a:pt x="1108602" y="1076895"/>
                  </a:lnTo>
                  <a:lnTo>
                    <a:pt x="1124480" y="1067375"/>
                  </a:lnTo>
                  <a:lnTo>
                    <a:pt x="1140041" y="1056903"/>
                  </a:lnTo>
                  <a:lnTo>
                    <a:pt x="1155601" y="1046114"/>
                  </a:lnTo>
                  <a:lnTo>
                    <a:pt x="1170209" y="1034690"/>
                  </a:lnTo>
                  <a:lnTo>
                    <a:pt x="1184817" y="1022632"/>
                  </a:lnTo>
                  <a:lnTo>
                    <a:pt x="1198472" y="1009938"/>
                  </a:lnTo>
                  <a:lnTo>
                    <a:pt x="1211809" y="996928"/>
                  </a:lnTo>
                  <a:lnTo>
                    <a:pt x="1225147" y="983283"/>
                  </a:lnTo>
                  <a:lnTo>
                    <a:pt x="1228640" y="979792"/>
                  </a:lnTo>
                  <a:lnTo>
                    <a:pt x="1232451" y="982966"/>
                  </a:lnTo>
                  <a:lnTo>
                    <a:pt x="1257220" y="1002005"/>
                  </a:lnTo>
                  <a:lnTo>
                    <a:pt x="1281037" y="1021680"/>
                  </a:lnTo>
                  <a:lnTo>
                    <a:pt x="1304537" y="1041989"/>
                  </a:lnTo>
                  <a:lnTo>
                    <a:pt x="1316604" y="1052143"/>
                  </a:lnTo>
                  <a:lnTo>
                    <a:pt x="1327719" y="1062615"/>
                  </a:lnTo>
                  <a:lnTo>
                    <a:pt x="1338833" y="1073404"/>
                  </a:lnTo>
                  <a:lnTo>
                    <a:pt x="1349948" y="1084193"/>
                  </a:lnTo>
                  <a:lnTo>
                    <a:pt x="1361062" y="1094982"/>
                  </a:lnTo>
                  <a:lnTo>
                    <a:pt x="1371860" y="1105771"/>
                  </a:lnTo>
                  <a:lnTo>
                    <a:pt x="1382339" y="1116561"/>
                  </a:lnTo>
                  <a:lnTo>
                    <a:pt x="1392818" y="1127984"/>
                  </a:lnTo>
                  <a:lnTo>
                    <a:pt x="1403298" y="1139408"/>
                  </a:lnTo>
                  <a:lnTo>
                    <a:pt x="1413460" y="1150832"/>
                  </a:lnTo>
                  <a:lnTo>
                    <a:pt x="1423304" y="1162573"/>
                  </a:lnTo>
                  <a:lnTo>
                    <a:pt x="1433149" y="1174314"/>
                  </a:lnTo>
                  <a:lnTo>
                    <a:pt x="1442675" y="1186373"/>
                  </a:lnTo>
                  <a:lnTo>
                    <a:pt x="1452202" y="1198748"/>
                  </a:lnTo>
                  <a:lnTo>
                    <a:pt x="1461411" y="1210807"/>
                  </a:lnTo>
                  <a:lnTo>
                    <a:pt x="1470621" y="1223183"/>
                  </a:lnTo>
                  <a:lnTo>
                    <a:pt x="1479830" y="1235876"/>
                  </a:lnTo>
                  <a:lnTo>
                    <a:pt x="1488404" y="1248569"/>
                  </a:lnTo>
                  <a:lnTo>
                    <a:pt x="1496978" y="1261262"/>
                  </a:lnTo>
                  <a:lnTo>
                    <a:pt x="1505552" y="1274272"/>
                  </a:lnTo>
                  <a:lnTo>
                    <a:pt x="1513809" y="1287600"/>
                  </a:lnTo>
                  <a:lnTo>
                    <a:pt x="1521748" y="1300611"/>
                  </a:lnTo>
                  <a:lnTo>
                    <a:pt x="1529687" y="1314573"/>
                  </a:lnTo>
                  <a:lnTo>
                    <a:pt x="1537308" y="1328218"/>
                  </a:lnTo>
                  <a:lnTo>
                    <a:pt x="1544930" y="1341863"/>
                  </a:lnTo>
                  <a:lnTo>
                    <a:pt x="1552234" y="1355826"/>
                  </a:lnTo>
                  <a:lnTo>
                    <a:pt x="1559537" y="1369788"/>
                  </a:lnTo>
                  <a:lnTo>
                    <a:pt x="1566206" y="1384385"/>
                  </a:lnTo>
                  <a:lnTo>
                    <a:pt x="1573193" y="1398982"/>
                  </a:lnTo>
                  <a:lnTo>
                    <a:pt x="1579544" y="1413579"/>
                  </a:lnTo>
                  <a:lnTo>
                    <a:pt x="1586213" y="1428176"/>
                  </a:lnTo>
                  <a:lnTo>
                    <a:pt x="1592246" y="1443725"/>
                  </a:lnTo>
                  <a:lnTo>
                    <a:pt x="1598280" y="1458640"/>
                  </a:lnTo>
                  <a:lnTo>
                    <a:pt x="1603996" y="1473871"/>
                  </a:lnTo>
                  <a:lnTo>
                    <a:pt x="1609712" y="1489738"/>
                  </a:lnTo>
                  <a:lnTo>
                    <a:pt x="1614793" y="1505287"/>
                  </a:lnTo>
                  <a:lnTo>
                    <a:pt x="1620191" y="1521153"/>
                  </a:lnTo>
                  <a:lnTo>
                    <a:pt x="1624955" y="1537337"/>
                  </a:lnTo>
                  <a:lnTo>
                    <a:pt x="1630036" y="1553521"/>
                  </a:lnTo>
                  <a:lnTo>
                    <a:pt x="1634482" y="1570339"/>
                  </a:lnTo>
                  <a:lnTo>
                    <a:pt x="1638610" y="1586840"/>
                  </a:lnTo>
                  <a:lnTo>
                    <a:pt x="1643056" y="1603976"/>
                  </a:lnTo>
                  <a:lnTo>
                    <a:pt x="1646867" y="1620794"/>
                  </a:lnTo>
                  <a:lnTo>
                    <a:pt x="1650677" y="1637930"/>
                  </a:lnTo>
                  <a:lnTo>
                    <a:pt x="1654170" y="1655383"/>
                  </a:lnTo>
                  <a:lnTo>
                    <a:pt x="1657664" y="1673153"/>
                  </a:lnTo>
                  <a:lnTo>
                    <a:pt x="1660522" y="1690923"/>
                  </a:lnTo>
                  <a:lnTo>
                    <a:pt x="1663697" y="1709011"/>
                  </a:lnTo>
                  <a:lnTo>
                    <a:pt x="1666238" y="1727099"/>
                  </a:lnTo>
                  <a:lnTo>
                    <a:pt x="1668461" y="1745821"/>
                  </a:lnTo>
                  <a:lnTo>
                    <a:pt x="1670684" y="1764226"/>
                  </a:lnTo>
                  <a:lnTo>
                    <a:pt x="1672589" y="1783266"/>
                  </a:lnTo>
                  <a:lnTo>
                    <a:pt x="1674177" y="1802305"/>
                  </a:lnTo>
                  <a:lnTo>
                    <a:pt x="1676082" y="1821345"/>
                  </a:lnTo>
                  <a:lnTo>
                    <a:pt x="1677352" y="1841019"/>
                  </a:lnTo>
                  <a:lnTo>
                    <a:pt x="1678305" y="1860694"/>
                  </a:lnTo>
                  <a:lnTo>
                    <a:pt x="1679258" y="1880368"/>
                  </a:lnTo>
                  <a:lnTo>
                    <a:pt x="1679575" y="1900677"/>
                  </a:lnTo>
                  <a:lnTo>
                    <a:pt x="1679575" y="1903850"/>
                  </a:lnTo>
                  <a:lnTo>
                    <a:pt x="1677035" y="1905437"/>
                  </a:lnTo>
                  <a:lnTo>
                    <a:pt x="1653853" y="1918765"/>
                  </a:lnTo>
                  <a:lnTo>
                    <a:pt x="1630353" y="1931775"/>
                  </a:lnTo>
                  <a:lnTo>
                    <a:pt x="1606854" y="1944151"/>
                  </a:lnTo>
                  <a:lnTo>
                    <a:pt x="1583037" y="1956209"/>
                  </a:lnTo>
                  <a:lnTo>
                    <a:pt x="1558902" y="1967950"/>
                  </a:lnTo>
                  <a:lnTo>
                    <a:pt x="1534768" y="1979374"/>
                  </a:lnTo>
                  <a:lnTo>
                    <a:pt x="1510316" y="1990163"/>
                  </a:lnTo>
                  <a:lnTo>
                    <a:pt x="1485864" y="2000635"/>
                  </a:lnTo>
                  <a:lnTo>
                    <a:pt x="1461411" y="2010790"/>
                  </a:lnTo>
                  <a:lnTo>
                    <a:pt x="1436642" y="2020627"/>
                  </a:lnTo>
                  <a:lnTo>
                    <a:pt x="1411872" y="2029512"/>
                  </a:lnTo>
                  <a:lnTo>
                    <a:pt x="1386785" y="2038397"/>
                  </a:lnTo>
                  <a:lnTo>
                    <a:pt x="1361380" y="2046965"/>
                  </a:lnTo>
                  <a:lnTo>
                    <a:pt x="1335975" y="2054581"/>
                  </a:lnTo>
                  <a:lnTo>
                    <a:pt x="1310570" y="2062514"/>
                  </a:lnTo>
                  <a:lnTo>
                    <a:pt x="1285166" y="2069495"/>
                  </a:lnTo>
                  <a:lnTo>
                    <a:pt x="1259443" y="2076159"/>
                  </a:lnTo>
                  <a:lnTo>
                    <a:pt x="1233403" y="2082506"/>
                  </a:lnTo>
                  <a:lnTo>
                    <a:pt x="1207681" y="2088535"/>
                  </a:lnTo>
                  <a:lnTo>
                    <a:pt x="1181959" y="2093929"/>
                  </a:lnTo>
                  <a:lnTo>
                    <a:pt x="1155919" y="2099007"/>
                  </a:lnTo>
                  <a:lnTo>
                    <a:pt x="1129561" y="2103767"/>
                  </a:lnTo>
                  <a:lnTo>
                    <a:pt x="1103204" y="2107892"/>
                  </a:lnTo>
                  <a:lnTo>
                    <a:pt x="1077164" y="2111382"/>
                  </a:lnTo>
                  <a:lnTo>
                    <a:pt x="1050806" y="2114873"/>
                  </a:lnTo>
                  <a:lnTo>
                    <a:pt x="1024131" y="2117729"/>
                  </a:lnTo>
                  <a:lnTo>
                    <a:pt x="997774" y="2119950"/>
                  </a:lnTo>
                  <a:lnTo>
                    <a:pt x="971099" y="2121854"/>
                  </a:lnTo>
                  <a:lnTo>
                    <a:pt x="944424" y="2123441"/>
                  </a:lnTo>
                  <a:lnTo>
                    <a:pt x="917749" y="2125028"/>
                  </a:lnTo>
                  <a:lnTo>
                    <a:pt x="891074" y="2125662"/>
                  </a:lnTo>
                  <a:lnTo>
                    <a:pt x="864399" y="2125662"/>
                  </a:lnTo>
                  <a:lnTo>
                    <a:pt x="835818" y="2125662"/>
                  </a:lnTo>
                  <a:lnTo>
                    <a:pt x="807238" y="2124710"/>
                  </a:lnTo>
                  <a:lnTo>
                    <a:pt x="778657" y="2123124"/>
                  </a:lnTo>
                  <a:lnTo>
                    <a:pt x="750395" y="2121537"/>
                  </a:lnTo>
                  <a:lnTo>
                    <a:pt x="722132" y="2119316"/>
                  </a:lnTo>
                  <a:lnTo>
                    <a:pt x="693869" y="2116777"/>
                  </a:lnTo>
                  <a:lnTo>
                    <a:pt x="665606" y="2113604"/>
                  </a:lnTo>
                  <a:lnTo>
                    <a:pt x="637661" y="2109478"/>
                  </a:lnTo>
                  <a:lnTo>
                    <a:pt x="609398" y="2105353"/>
                  </a:lnTo>
                  <a:lnTo>
                    <a:pt x="581453" y="2100593"/>
                  </a:lnTo>
                  <a:lnTo>
                    <a:pt x="553825" y="2095199"/>
                  </a:lnTo>
                  <a:lnTo>
                    <a:pt x="525880" y="2089487"/>
                  </a:lnTo>
                  <a:lnTo>
                    <a:pt x="498252" y="2083458"/>
                  </a:lnTo>
                  <a:lnTo>
                    <a:pt x="470624" y="2076476"/>
                  </a:lnTo>
                  <a:lnTo>
                    <a:pt x="443314" y="2069495"/>
                  </a:lnTo>
                  <a:lnTo>
                    <a:pt x="416321" y="2061879"/>
                  </a:lnTo>
                  <a:lnTo>
                    <a:pt x="389011" y="2053629"/>
                  </a:lnTo>
                  <a:lnTo>
                    <a:pt x="362019" y="2045378"/>
                  </a:lnTo>
                  <a:lnTo>
                    <a:pt x="335343" y="2036176"/>
                  </a:lnTo>
                  <a:lnTo>
                    <a:pt x="308668" y="2026656"/>
                  </a:lnTo>
                  <a:lnTo>
                    <a:pt x="282311" y="2016502"/>
                  </a:lnTo>
                  <a:lnTo>
                    <a:pt x="255953" y="2006030"/>
                  </a:lnTo>
                  <a:lnTo>
                    <a:pt x="229913" y="1994923"/>
                  </a:lnTo>
                  <a:lnTo>
                    <a:pt x="203556" y="1983499"/>
                  </a:lnTo>
                  <a:lnTo>
                    <a:pt x="177833" y="1971441"/>
                  </a:lnTo>
                  <a:lnTo>
                    <a:pt x="152429" y="1959065"/>
                  </a:lnTo>
                  <a:lnTo>
                    <a:pt x="127024" y="1946372"/>
                  </a:lnTo>
                  <a:lnTo>
                    <a:pt x="101619" y="1933044"/>
                  </a:lnTo>
                  <a:lnTo>
                    <a:pt x="76532" y="1919399"/>
                  </a:lnTo>
                  <a:lnTo>
                    <a:pt x="51762" y="1905437"/>
                  </a:lnTo>
                  <a:lnTo>
                    <a:pt x="27310" y="1890523"/>
                  </a:lnTo>
                  <a:lnTo>
                    <a:pt x="2858" y="1875291"/>
                  </a:lnTo>
                  <a:lnTo>
                    <a:pt x="0" y="1888301"/>
                  </a:lnTo>
                  <a:lnTo>
                    <a:pt x="0" y="1870531"/>
                  </a:lnTo>
                  <a:lnTo>
                    <a:pt x="952" y="1850222"/>
                  </a:lnTo>
                  <a:lnTo>
                    <a:pt x="2223" y="1829913"/>
                  </a:lnTo>
                  <a:lnTo>
                    <a:pt x="3493" y="1809604"/>
                  </a:lnTo>
                  <a:lnTo>
                    <a:pt x="5398" y="1790247"/>
                  </a:lnTo>
                  <a:lnTo>
                    <a:pt x="6986" y="1770573"/>
                  </a:lnTo>
                  <a:lnTo>
                    <a:pt x="9209" y="1750898"/>
                  </a:lnTo>
                  <a:lnTo>
                    <a:pt x="11749" y="1732176"/>
                  </a:lnTo>
                  <a:lnTo>
                    <a:pt x="14290" y="1713136"/>
                  </a:lnTo>
                  <a:lnTo>
                    <a:pt x="17148" y="1694414"/>
                  </a:lnTo>
                  <a:lnTo>
                    <a:pt x="20006" y="1676009"/>
                  </a:lnTo>
                  <a:lnTo>
                    <a:pt x="23499" y="1657604"/>
                  </a:lnTo>
                  <a:lnTo>
                    <a:pt x="26992" y="1639834"/>
                  </a:lnTo>
                  <a:lnTo>
                    <a:pt x="30486" y="1621746"/>
                  </a:lnTo>
                  <a:lnTo>
                    <a:pt x="34931" y="1604293"/>
                  </a:lnTo>
                  <a:lnTo>
                    <a:pt x="38742" y="1586840"/>
                  </a:lnTo>
                  <a:lnTo>
                    <a:pt x="43188" y="1569704"/>
                  </a:lnTo>
                  <a:lnTo>
                    <a:pt x="47951" y="1552569"/>
                  </a:lnTo>
                  <a:lnTo>
                    <a:pt x="52715" y="1536068"/>
                  </a:lnTo>
                  <a:lnTo>
                    <a:pt x="57796" y="1519249"/>
                  </a:lnTo>
                  <a:lnTo>
                    <a:pt x="62877" y="1503066"/>
                  </a:lnTo>
                  <a:lnTo>
                    <a:pt x="68593" y="1486564"/>
                  </a:lnTo>
                  <a:lnTo>
                    <a:pt x="73991" y="1470698"/>
                  </a:lnTo>
                  <a:lnTo>
                    <a:pt x="80025" y="1455149"/>
                  </a:lnTo>
                  <a:lnTo>
                    <a:pt x="86059" y="1439283"/>
                  </a:lnTo>
                  <a:lnTo>
                    <a:pt x="92410" y="1424051"/>
                  </a:lnTo>
                  <a:lnTo>
                    <a:pt x="98761" y="1409137"/>
                  </a:lnTo>
                  <a:lnTo>
                    <a:pt x="105430" y="1393905"/>
                  </a:lnTo>
                  <a:lnTo>
                    <a:pt x="112098" y="1378990"/>
                  </a:lnTo>
                  <a:lnTo>
                    <a:pt x="119402" y="1364393"/>
                  </a:lnTo>
                  <a:lnTo>
                    <a:pt x="126706" y="1350114"/>
                  </a:lnTo>
                  <a:lnTo>
                    <a:pt x="134010" y="1335834"/>
                  </a:lnTo>
                  <a:lnTo>
                    <a:pt x="141632" y="1321871"/>
                  </a:lnTo>
                  <a:lnTo>
                    <a:pt x="149571" y="1307909"/>
                  </a:lnTo>
                  <a:lnTo>
                    <a:pt x="157510" y="1294264"/>
                  </a:lnTo>
                  <a:lnTo>
                    <a:pt x="165766" y="1280936"/>
                  </a:lnTo>
                  <a:lnTo>
                    <a:pt x="174023" y="1267291"/>
                  </a:lnTo>
                  <a:lnTo>
                    <a:pt x="182597" y="1253963"/>
                  </a:lnTo>
                  <a:lnTo>
                    <a:pt x="191171" y="1241270"/>
                  </a:lnTo>
                  <a:lnTo>
                    <a:pt x="200380" y="1228260"/>
                  </a:lnTo>
                  <a:lnTo>
                    <a:pt x="209589" y="1215884"/>
                  </a:lnTo>
                  <a:lnTo>
                    <a:pt x="218799" y="1203191"/>
                  </a:lnTo>
                  <a:lnTo>
                    <a:pt x="228008" y="1191133"/>
                  </a:lnTo>
                  <a:lnTo>
                    <a:pt x="237852" y="1178757"/>
                  </a:lnTo>
                  <a:lnTo>
                    <a:pt x="247697" y="1167016"/>
                  </a:lnTo>
                  <a:lnTo>
                    <a:pt x="257541" y="1155275"/>
                  </a:lnTo>
                  <a:lnTo>
                    <a:pt x="267703" y="1143533"/>
                  </a:lnTo>
                  <a:lnTo>
                    <a:pt x="278182" y="1132110"/>
                  </a:lnTo>
                  <a:lnTo>
                    <a:pt x="288662" y="1120686"/>
                  </a:lnTo>
                  <a:lnTo>
                    <a:pt x="298824" y="1109579"/>
                  </a:lnTo>
                  <a:lnTo>
                    <a:pt x="309938" y="1098473"/>
                  </a:lnTo>
                  <a:lnTo>
                    <a:pt x="320735" y="1087684"/>
                  </a:lnTo>
                  <a:lnTo>
                    <a:pt x="331850" y="1076895"/>
                  </a:lnTo>
                  <a:lnTo>
                    <a:pt x="343282" y="1066423"/>
                  </a:lnTo>
                  <a:lnTo>
                    <a:pt x="354715" y="1055951"/>
                  </a:lnTo>
                  <a:lnTo>
                    <a:pt x="366147" y="1045797"/>
                  </a:lnTo>
                  <a:lnTo>
                    <a:pt x="377897" y="1035642"/>
                  </a:lnTo>
                  <a:lnTo>
                    <a:pt x="389964" y="1025805"/>
                  </a:lnTo>
                  <a:lnTo>
                    <a:pt x="401714" y="1015968"/>
                  </a:lnTo>
                  <a:lnTo>
                    <a:pt x="414099" y="1006448"/>
                  </a:lnTo>
                  <a:lnTo>
                    <a:pt x="426801" y="996928"/>
                  </a:lnTo>
                  <a:lnTo>
                    <a:pt x="439186" y="987408"/>
                  </a:lnTo>
                  <a:lnTo>
                    <a:pt x="451571" y="977888"/>
                  </a:lnTo>
                  <a:lnTo>
                    <a:pt x="477293" y="960118"/>
                  </a:lnTo>
                  <a:lnTo>
                    <a:pt x="481421" y="957262"/>
                  </a:lnTo>
                  <a:close/>
                  <a:moveTo>
                    <a:pt x="839471" y="0"/>
                  </a:moveTo>
                  <a:lnTo>
                    <a:pt x="852171" y="0"/>
                  </a:lnTo>
                  <a:lnTo>
                    <a:pt x="865506" y="0"/>
                  </a:lnTo>
                  <a:lnTo>
                    <a:pt x="878206" y="636"/>
                  </a:lnTo>
                  <a:lnTo>
                    <a:pt x="890906" y="1271"/>
                  </a:lnTo>
                  <a:lnTo>
                    <a:pt x="903288" y="2542"/>
                  </a:lnTo>
                  <a:lnTo>
                    <a:pt x="915988" y="3813"/>
                  </a:lnTo>
                  <a:lnTo>
                    <a:pt x="928371" y="5719"/>
                  </a:lnTo>
                  <a:lnTo>
                    <a:pt x="940436" y="7943"/>
                  </a:lnTo>
                  <a:lnTo>
                    <a:pt x="952818" y="10167"/>
                  </a:lnTo>
                  <a:lnTo>
                    <a:pt x="964883" y="12708"/>
                  </a:lnTo>
                  <a:lnTo>
                    <a:pt x="976631" y="15568"/>
                  </a:lnTo>
                  <a:lnTo>
                    <a:pt x="988696" y="19062"/>
                  </a:lnTo>
                  <a:lnTo>
                    <a:pt x="1000443" y="22239"/>
                  </a:lnTo>
                  <a:lnTo>
                    <a:pt x="1011873" y="26052"/>
                  </a:lnTo>
                  <a:lnTo>
                    <a:pt x="1023621" y="30182"/>
                  </a:lnTo>
                  <a:lnTo>
                    <a:pt x="1034733" y="34630"/>
                  </a:lnTo>
                  <a:lnTo>
                    <a:pt x="1046163" y="39395"/>
                  </a:lnTo>
                  <a:lnTo>
                    <a:pt x="1057276" y="44161"/>
                  </a:lnTo>
                  <a:lnTo>
                    <a:pt x="1068388" y="48926"/>
                  </a:lnTo>
                  <a:lnTo>
                    <a:pt x="1079183" y="54645"/>
                  </a:lnTo>
                  <a:lnTo>
                    <a:pt x="1089661" y="60046"/>
                  </a:lnTo>
                  <a:lnTo>
                    <a:pt x="1100456" y="66082"/>
                  </a:lnTo>
                  <a:lnTo>
                    <a:pt x="1110616" y="72119"/>
                  </a:lnTo>
                  <a:lnTo>
                    <a:pt x="1120776" y="78790"/>
                  </a:lnTo>
                  <a:lnTo>
                    <a:pt x="1130936" y="85462"/>
                  </a:lnTo>
                  <a:lnTo>
                    <a:pt x="1140461" y="92134"/>
                  </a:lnTo>
                  <a:lnTo>
                    <a:pt x="1150303" y="99123"/>
                  </a:lnTo>
                  <a:lnTo>
                    <a:pt x="1159828" y="106430"/>
                  </a:lnTo>
                  <a:lnTo>
                    <a:pt x="1169353" y="114055"/>
                  </a:lnTo>
                  <a:lnTo>
                    <a:pt x="1178561" y="121680"/>
                  </a:lnTo>
                  <a:lnTo>
                    <a:pt x="1187133" y="129623"/>
                  </a:lnTo>
                  <a:lnTo>
                    <a:pt x="1196023" y="137883"/>
                  </a:lnTo>
                  <a:lnTo>
                    <a:pt x="1204596" y="146143"/>
                  </a:lnTo>
                  <a:lnTo>
                    <a:pt x="1213168" y="155039"/>
                  </a:lnTo>
                  <a:lnTo>
                    <a:pt x="1221106" y="163299"/>
                  </a:lnTo>
                  <a:lnTo>
                    <a:pt x="1229043" y="172513"/>
                  </a:lnTo>
                  <a:lnTo>
                    <a:pt x="1236981" y="181726"/>
                  </a:lnTo>
                  <a:lnTo>
                    <a:pt x="1244283" y="190939"/>
                  </a:lnTo>
                  <a:lnTo>
                    <a:pt x="1251586" y="200153"/>
                  </a:lnTo>
                  <a:lnTo>
                    <a:pt x="1258888" y="210001"/>
                  </a:lnTo>
                  <a:lnTo>
                    <a:pt x="1265556" y="219850"/>
                  </a:lnTo>
                  <a:lnTo>
                    <a:pt x="1272223" y="230017"/>
                  </a:lnTo>
                  <a:lnTo>
                    <a:pt x="1278256" y="240183"/>
                  </a:lnTo>
                  <a:lnTo>
                    <a:pt x="1284606" y="250667"/>
                  </a:lnTo>
                  <a:lnTo>
                    <a:pt x="1290321" y="261151"/>
                  </a:lnTo>
                  <a:lnTo>
                    <a:pt x="1296353" y="271953"/>
                  </a:lnTo>
                  <a:lnTo>
                    <a:pt x="1301433" y="282755"/>
                  </a:lnTo>
                  <a:lnTo>
                    <a:pt x="1306831" y="293239"/>
                  </a:lnTo>
                  <a:lnTo>
                    <a:pt x="1311593" y="304359"/>
                  </a:lnTo>
                  <a:lnTo>
                    <a:pt x="1316356" y="315796"/>
                  </a:lnTo>
                  <a:lnTo>
                    <a:pt x="1320483" y="327234"/>
                  </a:lnTo>
                  <a:lnTo>
                    <a:pt x="1324293" y="338671"/>
                  </a:lnTo>
                  <a:lnTo>
                    <a:pt x="1328421" y="350426"/>
                  </a:lnTo>
                  <a:lnTo>
                    <a:pt x="1331913" y="362181"/>
                  </a:lnTo>
                  <a:lnTo>
                    <a:pt x="1335088" y="373936"/>
                  </a:lnTo>
                  <a:lnTo>
                    <a:pt x="1337946" y="386009"/>
                  </a:lnTo>
                  <a:lnTo>
                    <a:pt x="1340803" y="398081"/>
                  </a:lnTo>
                  <a:lnTo>
                    <a:pt x="1343026" y="410472"/>
                  </a:lnTo>
                  <a:lnTo>
                    <a:pt x="1344931" y="422862"/>
                  </a:lnTo>
                  <a:lnTo>
                    <a:pt x="1346518" y="435252"/>
                  </a:lnTo>
                  <a:lnTo>
                    <a:pt x="1348106" y="447643"/>
                  </a:lnTo>
                  <a:lnTo>
                    <a:pt x="1349058" y="460033"/>
                  </a:lnTo>
                  <a:lnTo>
                    <a:pt x="1350011" y="472741"/>
                  </a:lnTo>
                  <a:lnTo>
                    <a:pt x="1350646" y="485449"/>
                  </a:lnTo>
                  <a:lnTo>
                    <a:pt x="1350963" y="498475"/>
                  </a:lnTo>
                  <a:lnTo>
                    <a:pt x="1350646" y="513407"/>
                  </a:lnTo>
                  <a:lnTo>
                    <a:pt x="1349693" y="528975"/>
                  </a:lnTo>
                  <a:lnTo>
                    <a:pt x="1348423" y="543907"/>
                  </a:lnTo>
                  <a:lnTo>
                    <a:pt x="1347153" y="558521"/>
                  </a:lnTo>
                  <a:lnTo>
                    <a:pt x="1345248" y="573453"/>
                  </a:lnTo>
                  <a:lnTo>
                    <a:pt x="1342708" y="588067"/>
                  </a:lnTo>
                  <a:lnTo>
                    <a:pt x="1339851" y="602682"/>
                  </a:lnTo>
                  <a:lnTo>
                    <a:pt x="1336358" y="616660"/>
                  </a:lnTo>
                  <a:lnTo>
                    <a:pt x="1332866" y="631275"/>
                  </a:lnTo>
                  <a:lnTo>
                    <a:pt x="1328738" y="645254"/>
                  </a:lnTo>
                  <a:lnTo>
                    <a:pt x="1324293" y="658915"/>
                  </a:lnTo>
                  <a:lnTo>
                    <a:pt x="1319531" y="672576"/>
                  </a:lnTo>
                  <a:lnTo>
                    <a:pt x="1314133" y="685920"/>
                  </a:lnTo>
                  <a:lnTo>
                    <a:pt x="1308418" y="699263"/>
                  </a:lnTo>
                  <a:lnTo>
                    <a:pt x="1302386" y="712607"/>
                  </a:lnTo>
                  <a:lnTo>
                    <a:pt x="1296353" y="725315"/>
                  </a:lnTo>
                  <a:lnTo>
                    <a:pt x="1289368" y="738023"/>
                  </a:lnTo>
                  <a:lnTo>
                    <a:pt x="1282383" y="750413"/>
                  </a:lnTo>
                  <a:lnTo>
                    <a:pt x="1275081" y="762486"/>
                  </a:lnTo>
                  <a:lnTo>
                    <a:pt x="1267143" y="774559"/>
                  </a:lnTo>
                  <a:lnTo>
                    <a:pt x="1259206" y="786313"/>
                  </a:lnTo>
                  <a:lnTo>
                    <a:pt x="1250633" y="797751"/>
                  </a:lnTo>
                  <a:lnTo>
                    <a:pt x="1242061" y="809188"/>
                  </a:lnTo>
                  <a:lnTo>
                    <a:pt x="1232853" y="819990"/>
                  </a:lnTo>
                  <a:lnTo>
                    <a:pt x="1223963" y="830792"/>
                  </a:lnTo>
                  <a:lnTo>
                    <a:pt x="1214121" y="841276"/>
                  </a:lnTo>
                  <a:lnTo>
                    <a:pt x="1204278" y="851442"/>
                  </a:lnTo>
                  <a:lnTo>
                    <a:pt x="1193801" y="860974"/>
                  </a:lnTo>
                  <a:lnTo>
                    <a:pt x="1183323" y="870822"/>
                  </a:lnTo>
                  <a:lnTo>
                    <a:pt x="1172528" y="880036"/>
                  </a:lnTo>
                  <a:lnTo>
                    <a:pt x="1161733" y="889249"/>
                  </a:lnTo>
                  <a:lnTo>
                    <a:pt x="1150303" y="897827"/>
                  </a:lnTo>
                  <a:lnTo>
                    <a:pt x="1134746" y="909264"/>
                  </a:lnTo>
                  <a:lnTo>
                    <a:pt x="1118236" y="920066"/>
                  </a:lnTo>
                  <a:lnTo>
                    <a:pt x="1101408" y="929915"/>
                  </a:lnTo>
                  <a:lnTo>
                    <a:pt x="1084581" y="939446"/>
                  </a:lnTo>
                  <a:lnTo>
                    <a:pt x="1066801" y="948342"/>
                  </a:lnTo>
                  <a:lnTo>
                    <a:pt x="1048703" y="956602"/>
                  </a:lnTo>
                  <a:lnTo>
                    <a:pt x="1040131" y="960414"/>
                  </a:lnTo>
                  <a:lnTo>
                    <a:pt x="1030606" y="963909"/>
                  </a:lnTo>
                  <a:lnTo>
                    <a:pt x="1021398" y="967722"/>
                  </a:lnTo>
                  <a:lnTo>
                    <a:pt x="1011873" y="970899"/>
                  </a:lnTo>
                  <a:lnTo>
                    <a:pt x="1002348" y="973758"/>
                  </a:lnTo>
                  <a:lnTo>
                    <a:pt x="993141" y="976617"/>
                  </a:lnTo>
                  <a:lnTo>
                    <a:pt x="983616" y="979794"/>
                  </a:lnTo>
                  <a:lnTo>
                    <a:pt x="973773" y="982018"/>
                  </a:lnTo>
                  <a:lnTo>
                    <a:pt x="963931" y="984560"/>
                  </a:lnTo>
                  <a:lnTo>
                    <a:pt x="954088" y="986466"/>
                  </a:lnTo>
                  <a:lnTo>
                    <a:pt x="944246" y="988372"/>
                  </a:lnTo>
                  <a:lnTo>
                    <a:pt x="934403" y="990596"/>
                  </a:lnTo>
                  <a:lnTo>
                    <a:pt x="924561" y="991867"/>
                  </a:lnTo>
                  <a:lnTo>
                    <a:pt x="914401" y="993455"/>
                  </a:lnTo>
                  <a:lnTo>
                    <a:pt x="904241" y="994409"/>
                  </a:lnTo>
                  <a:lnTo>
                    <a:pt x="893763" y="995362"/>
                  </a:lnTo>
                  <a:lnTo>
                    <a:pt x="883603" y="995997"/>
                  </a:lnTo>
                  <a:lnTo>
                    <a:pt x="873126" y="996632"/>
                  </a:lnTo>
                  <a:lnTo>
                    <a:pt x="862648" y="996950"/>
                  </a:lnTo>
                  <a:lnTo>
                    <a:pt x="852171" y="996950"/>
                  </a:lnTo>
                  <a:lnTo>
                    <a:pt x="840423" y="996950"/>
                  </a:lnTo>
                  <a:lnTo>
                    <a:pt x="828358" y="996315"/>
                  </a:lnTo>
                  <a:lnTo>
                    <a:pt x="816293" y="995679"/>
                  </a:lnTo>
                  <a:lnTo>
                    <a:pt x="804546" y="994726"/>
                  </a:lnTo>
                  <a:lnTo>
                    <a:pt x="792798" y="993455"/>
                  </a:lnTo>
                  <a:lnTo>
                    <a:pt x="781368" y="992185"/>
                  </a:lnTo>
                  <a:lnTo>
                    <a:pt x="769621" y="990278"/>
                  </a:lnTo>
                  <a:lnTo>
                    <a:pt x="758191" y="988054"/>
                  </a:lnTo>
                  <a:lnTo>
                    <a:pt x="746761" y="985831"/>
                  </a:lnTo>
                  <a:lnTo>
                    <a:pt x="735331" y="983289"/>
                  </a:lnTo>
                  <a:lnTo>
                    <a:pt x="724218" y="980430"/>
                  </a:lnTo>
                  <a:lnTo>
                    <a:pt x="713106" y="977253"/>
                  </a:lnTo>
                  <a:lnTo>
                    <a:pt x="702311" y="973758"/>
                  </a:lnTo>
                  <a:lnTo>
                    <a:pt x="691198" y="970263"/>
                  </a:lnTo>
                  <a:lnTo>
                    <a:pt x="680721" y="966768"/>
                  </a:lnTo>
                  <a:lnTo>
                    <a:pt x="670243" y="962321"/>
                  </a:lnTo>
                  <a:lnTo>
                    <a:pt x="659448" y="958190"/>
                  </a:lnTo>
                  <a:lnTo>
                    <a:pt x="648971" y="953425"/>
                  </a:lnTo>
                  <a:lnTo>
                    <a:pt x="638811" y="948659"/>
                  </a:lnTo>
                  <a:lnTo>
                    <a:pt x="628651" y="943894"/>
                  </a:lnTo>
                  <a:lnTo>
                    <a:pt x="618491" y="938493"/>
                  </a:lnTo>
                  <a:lnTo>
                    <a:pt x="608648" y="933410"/>
                  </a:lnTo>
                  <a:lnTo>
                    <a:pt x="599123" y="927373"/>
                  </a:lnTo>
                  <a:lnTo>
                    <a:pt x="589281" y="921655"/>
                  </a:lnTo>
                  <a:lnTo>
                    <a:pt x="579756" y="915618"/>
                  </a:lnTo>
                  <a:lnTo>
                    <a:pt x="570548" y="909264"/>
                  </a:lnTo>
                  <a:lnTo>
                    <a:pt x="561023" y="902910"/>
                  </a:lnTo>
                  <a:lnTo>
                    <a:pt x="552133" y="895921"/>
                  </a:lnTo>
                  <a:lnTo>
                    <a:pt x="543561" y="889249"/>
                  </a:lnTo>
                  <a:lnTo>
                    <a:pt x="534671" y="881942"/>
                  </a:lnTo>
                  <a:lnTo>
                    <a:pt x="526098" y="874952"/>
                  </a:lnTo>
                  <a:lnTo>
                    <a:pt x="517526" y="867328"/>
                  </a:lnTo>
                  <a:lnTo>
                    <a:pt x="508318" y="858750"/>
                  </a:lnTo>
                  <a:lnTo>
                    <a:pt x="499428" y="849854"/>
                  </a:lnTo>
                  <a:lnTo>
                    <a:pt x="490538" y="840958"/>
                  </a:lnTo>
                  <a:lnTo>
                    <a:pt x="481648" y="831427"/>
                  </a:lnTo>
                  <a:lnTo>
                    <a:pt x="473711" y="821896"/>
                  </a:lnTo>
                  <a:lnTo>
                    <a:pt x="465456" y="812047"/>
                  </a:lnTo>
                  <a:lnTo>
                    <a:pt x="457518" y="801881"/>
                  </a:lnTo>
                  <a:lnTo>
                    <a:pt x="449898" y="791714"/>
                  </a:lnTo>
                  <a:lnTo>
                    <a:pt x="442596" y="781548"/>
                  </a:lnTo>
                  <a:lnTo>
                    <a:pt x="435293" y="770746"/>
                  </a:lnTo>
                  <a:lnTo>
                    <a:pt x="428626" y="759944"/>
                  </a:lnTo>
                  <a:lnTo>
                    <a:pt x="421958" y="749142"/>
                  </a:lnTo>
                  <a:lnTo>
                    <a:pt x="415608" y="738023"/>
                  </a:lnTo>
                  <a:lnTo>
                    <a:pt x="409576" y="726585"/>
                  </a:lnTo>
                  <a:lnTo>
                    <a:pt x="403861" y="715148"/>
                  </a:lnTo>
                  <a:lnTo>
                    <a:pt x="398463" y="703393"/>
                  </a:lnTo>
                  <a:lnTo>
                    <a:pt x="393383" y="691638"/>
                  </a:lnTo>
                  <a:lnTo>
                    <a:pt x="388303" y="679566"/>
                  </a:lnTo>
                  <a:lnTo>
                    <a:pt x="383858" y="667493"/>
                  </a:lnTo>
                  <a:lnTo>
                    <a:pt x="379731" y="655420"/>
                  </a:lnTo>
                  <a:lnTo>
                    <a:pt x="375603" y="643030"/>
                  </a:lnTo>
                  <a:lnTo>
                    <a:pt x="372111" y="630322"/>
                  </a:lnTo>
                  <a:lnTo>
                    <a:pt x="368936" y="617614"/>
                  </a:lnTo>
                  <a:lnTo>
                    <a:pt x="365443" y="604588"/>
                  </a:lnTo>
                  <a:lnTo>
                    <a:pt x="362903" y="591880"/>
                  </a:lnTo>
                  <a:lnTo>
                    <a:pt x="360681" y="578854"/>
                  </a:lnTo>
                  <a:lnTo>
                    <a:pt x="358776" y="565828"/>
                  </a:lnTo>
                  <a:lnTo>
                    <a:pt x="357188" y="552485"/>
                  </a:lnTo>
                  <a:lnTo>
                    <a:pt x="355601" y="539141"/>
                  </a:lnTo>
                  <a:lnTo>
                    <a:pt x="354648" y="525480"/>
                  </a:lnTo>
                  <a:lnTo>
                    <a:pt x="354331" y="511819"/>
                  </a:lnTo>
                  <a:lnTo>
                    <a:pt x="354013" y="498475"/>
                  </a:lnTo>
                  <a:lnTo>
                    <a:pt x="354331" y="485449"/>
                  </a:lnTo>
                  <a:lnTo>
                    <a:pt x="354648" y="472741"/>
                  </a:lnTo>
                  <a:lnTo>
                    <a:pt x="355601" y="460033"/>
                  </a:lnTo>
                  <a:lnTo>
                    <a:pt x="356871" y="447643"/>
                  </a:lnTo>
                  <a:lnTo>
                    <a:pt x="358141" y="434935"/>
                  </a:lnTo>
                  <a:lnTo>
                    <a:pt x="360046" y="422544"/>
                  </a:lnTo>
                  <a:lnTo>
                    <a:pt x="361951" y="410472"/>
                  </a:lnTo>
                  <a:lnTo>
                    <a:pt x="364173" y="397763"/>
                  </a:lnTo>
                  <a:lnTo>
                    <a:pt x="366713" y="385691"/>
                  </a:lnTo>
                  <a:lnTo>
                    <a:pt x="369888" y="373936"/>
                  </a:lnTo>
                  <a:lnTo>
                    <a:pt x="373063" y="361863"/>
                  </a:lnTo>
                  <a:lnTo>
                    <a:pt x="376556" y="350108"/>
                  </a:lnTo>
                  <a:lnTo>
                    <a:pt x="380683" y="338671"/>
                  </a:lnTo>
                  <a:lnTo>
                    <a:pt x="384493" y="326916"/>
                  </a:lnTo>
                  <a:lnTo>
                    <a:pt x="388621" y="315796"/>
                  </a:lnTo>
                  <a:lnTo>
                    <a:pt x="393383" y="304359"/>
                  </a:lnTo>
                  <a:lnTo>
                    <a:pt x="398146" y="293239"/>
                  </a:lnTo>
                  <a:lnTo>
                    <a:pt x="403543" y="282755"/>
                  </a:lnTo>
                  <a:lnTo>
                    <a:pt x="408623" y="271636"/>
                  </a:lnTo>
                  <a:lnTo>
                    <a:pt x="414656" y="261151"/>
                  </a:lnTo>
                  <a:lnTo>
                    <a:pt x="420371" y="250667"/>
                  </a:lnTo>
                  <a:lnTo>
                    <a:pt x="426721" y="240183"/>
                  </a:lnTo>
                  <a:lnTo>
                    <a:pt x="432753" y="230017"/>
                  </a:lnTo>
                  <a:lnTo>
                    <a:pt x="439421" y="219850"/>
                  </a:lnTo>
                  <a:lnTo>
                    <a:pt x="446088" y="210001"/>
                  </a:lnTo>
                  <a:lnTo>
                    <a:pt x="453391" y="200153"/>
                  </a:lnTo>
                  <a:lnTo>
                    <a:pt x="460693" y="190939"/>
                  </a:lnTo>
                  <a:lnTo>
                    <a:pt x="467996" y="181408"/>
                  </a:lnTo>
                  <a:lnTo>
                    <a:pt x="475933" y="172195"/>
                  </a:lnTo>
                  <a:lnTo>
                    <a:pt x="483871" y="163299"/>
                  </a:lnTo>
                  <a:lnTo>
                    <a:pt x="491808" y="154403"/>
                  </a:lnTo>
                  <a:lnTo>
                    <a:pt x="500381" y="146143"/>
                  </a:lnTo>
                  <a:lnTo>
                    <a:pt x="508953" y="137565"/>
                  </a:lnTo>
                  <a:lnTo>
                    <a:pt x="517526" y="129305"/>
                  </a:lnTo>
                  <a:lnTo>
                    <a:pt x="526416" y="121680"/>
                  </a:lnTo>
                  <a:lnTo>
                    <a:pt x="535623" y="113738"/>
                  </a:lnTo>
                  <a:lnTo>
                    <a:pt x="545148" y="106113"/>
                  </a:lnTo>
                  <a:lnTo>
                    <a:pt x="554673" y="99123"/>
                  </a:lnTo>
                  <a:lnTo>
                    <a:pt x="564516" y="92134"/>
                  </a:lnTo>
                  <a:lnTo>
                    <a:pt x="574041" y="85462"/>
                  </a:lnTo>
                  <a:lnTo>
                    <a:pt x="584201" y="78473"/>
                  </a:lnTo>
                  <a:lnTo>
                    <a:pt x="594361" y="72119"/>
                  </a:lnTo>
                  <a:lnTo>
                    <a:pt x="604838" y="66082"/>
                  </a:lnTo>
                  <a:lnTo>
                    <a:pt x="615316" y="60046"/>
                  </a:lnTo>
                  <a:lnTo>
                    <a:pt x="625793" y="54645"/>
                  </a:lnTo>
                  <a:lnTo>
                    <a:pt x="636906" y="48926"/>
                  </a:lnTo>
                  <a:lnTo>
                    <a:pt x="647701" y="44161"/>
                  </a:lnTo>
                  <a:lnTo>
                    <a:pt x="658813" y="39395"/>
                  </a:lnTo>
                  <a:lnTo>
                    <a:pt x="670243" y="34630"/>
                  </a:lnTo>
                  <a:lnTo>
                    <a:pt x="681356" y="30182"/>
                  </a:lnTo>
                  <a:lnTo>
                    <a:pt x="693103" y="26052"/>
                  </a:lnTo>
                  <a:lnTo>
                    <a:pt x="704533" y="22239"/>
                  </a:lnTo>
                  <a:lnTo>
                    <a:pt x="716281" y="19062"/>
                  </a:lnTo>
                  <a:lnTo>
                    <a:pt x="728346" y="15568"/>
                  </a:lnTo>
                  <a:lnTo>
                    <a:pt x="740093" y="12708"/>
                  </a:lnTo>
                  <a:lnTo>
                    <a:pt x="752158" y="10167"/>
                  </a:lnTo>
                  <a:lnTo>
                    <a:pt x="764541" y="7625"/>
                  </a:lnTo>
                  <a:lnTo>
                    <a:pt x="776606" y="5719"/>
                  </a:lnTo>
                  <a:lnTo>
                    <a:pt x="788988" y="3813"/>
                  </a:lnTo>
                  <a:lnTo>
                    <a:pt x="801688" y="2542"/>
                  </a:lnTo>
                  <a:lnTo>
                    <a:pt x="814071" y="1271"/>
                  </a:lnTo>
                  <a:lnTo>
                    <a:pt x="826771" y="636"/>
                  </a:lnTo>
                  <a:lnTo>
                    <a:pt x="839471" y="0"/>
                  </a:lnTo>
                  <a:close/>
                </a:path>
              </a:pathLst>
            </a:custGeom>
            <a:solidFill>
              <a:srgbClr val="054293"/>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latin typeface="微软雅黑" pitchFamily="34" charset="-122"/>
                <a:ea typeface="微软雅黑" pitchFamily="34" charset="-122"/>
              </a:endParaRPr>
            </a:p>
          </p:txBody>
        </p:sp>
      </p:grpSp>
      <p:sp>
        <p:nvSpPr>
          <p:cNvPr id="6" name="矩形 5"/>
          <p:cNvSpPr/>
          <p:nvPr/>
        </p:nvSpPr>
        <p:spPr>
          <a:xfrm flipH="1">
            <a:off x="3695831" y="2087005"/>
            <a:ext cx="2954655" cy="700769"/>
          </a:xfrm>
          <a:prstGeom prst="rect">
            <a:avLst/>
          </a:prstGeom>
          <a:ln>
            <a:noFill/>
          </a:ln>
        </p:spPr>
        <p:txBody>
          <a:bodyPr wrap="none">
            <a:spAutoFit/>
          </a:bodyPr>
          <a:lstStyle/>
          <a:p>
            <a:pPr fontAlgn="base">
              <a:lnSpc>
                <a:spcPct val="120000"/>
              </a:lnSpc>
            </a:pPr>
            <a:r>
              <a:rPr lang="zh-CN" altLang="en-US" sz="3600" b="1" dirty="0" smtClean="0">
                <a:solidFill>
                  <a:schemeClr val="bg1"/>
                </a:solidFill>
                <a:latin typeface="微软雅黑" pitchFamily="34" charset="-122"/>
                <a:ea typeface="微软雅黑" pitchFamily="34" charset="-122"/>
                <a:sym typeface="Arial" pitchFamily="34" charset="0"/>
              </a:rPr>
              <a:t>单击添加标题</a:t>
            </a:r>
            <a:endParaRPr lang="zh-CN" altLang="en-US" sz="3600" b="1" dirty="0">
              <a:solidFill>
                <a:schemeClr val="bg1"/>
              </a:solidFill>
              <a:latin typeface="微软雅黑" pitchFamily="34" charset="-122"/>
              <a:ea typeface="微软雅黑" pitchFamily="34" charset="-122"/>
              <a:sym typeface="Arial" pitchFamily="34" charset="0"/>
            </a:endParaRPr>
          </a:p>
        </p:txBody>
      </p:sp>
      <p:cxnSp>
        <p:nvCxnSpPr>
          <p:cNvPr id="7" name="直接连接符 6"/>
          <p:cNvCxnSpPr/>
          <p:nvPr/>
        </p:nvCxnSpPr>
        <p:spPr>
          <a:xfrm>
            <a:off x="3775285" y="2787774"/>
            <a:ext cx="2800866" cy="0"/>
          </a:xfrm>
          <a:prstGeom prst="line">
            <a:avLst/>
          </a:prstGeom>
          <a:ln w="9525">
            <a:solidFill>
              <a:schemeClr val="bg1"/>
            </a:solidFill>
            <a:prstDash val="sysDot"/>
          </a:ln>
          <a:effectLst/>
        </p:spPr>
        <p:style>
          <a:lnRef idx="1">
            <a:schemeClr val="accent1"/>
          </a:lnRef>
          <a:fillRef idx="0">
            <a:schemeClr val="accent1"/>
          </a:fillRef>
          <a:effectRef idx="0">
            <a:schemeClr val="accent1"/>
          </a:effectRef>
          <a:fontRef idx="minor">
            <a:schemeClr val="tx1"/>
          </a:fontRef>
        </p:style>
      </p:cxnSp>
      <p:sp>
        <p:nvSpPr>
          <p:cNvPr id="8" name="矩形 7"/>
          <p:cNvSpPr/>
          <p:nvPr/>
        </p:nvSpPr>
        <p:spPr>
          <a:xfrm flipH="1">
            <a:off x="3926027" y="2853859"/>
            <a:ext cx="2656496" cy="295466"/>
          </a:xfrm>
          <a:prstGeom prst="rect">
            <a:avLst/>
          </a:prstGeom>
        </p:spPr>
        <p:txBody>
          <a:bodyPr wrap="none">
            <a:spAutoFit/>
          </a:bodyPr>
          <a:lstStyle/>
          <a:p>
            <a:pPr fontAlgn="base">
              <a:lnSpc>
                <a:spcPct val="120000"/>
              </a:lnSpc>
            </a:pPr>
            <a:r>
              <a:rPr lang="en-US" altLang="zh-CN" sz="1100" dirty="0" smtClean="0">
                <a:solidFill>
                  <a:schemeClr val="bg1"/>
                </a:solidFill>
              </a:rPr>
              <a:t>Click to add a caption Click to add a caption</a:t>
            </a:r>
            <a:endParaRPr lang="zh-CN" altLang="en-US" sz="1100" dirty="0">
              <a:solidFill>
                <a:schemeClr val="bg1"/>
              </a:solidFill>
              <a:latin typeface="微软雅黑" pitchFamily="34" charset="-122"/>
              <a:ea typeface="微软雅黑" pitchFamily="34" charset="-122"/>
              <a:sym typeface="Arial" pitchFamily="34" charset="0"/>
            </a:endParaRPr>
          </a:p>
        </p:txBody>
      </p:sp>
    </p:spTree>
    <p:extLst>
      <p:ext uri="{BB962C8B-B14F-4D97-AF65-F5344CB8AC3E}">
        <p14:creationId xmlns:p14="http://schemas.microsoft.com/office/powerpoint/2010/main" val="192136935"/>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2000"/>
                                        <p:tgtEl>
                                          <p:spTgt spid="2"/>
                                        </p:tgtEl>
                                      </p:cBhvr>
                                    </p:animEffect>
                                  </p:childTnLst>
                                </p:cTn>
                              </p:par>
                              <p:par>
                                <p:cTn id="8" presetID="53" presetClass="entr" presetSubtype="528" fill="hold" nodeType="withEffect">
                                  <p:stCondLst>
                                    <p:cond delay="2000"/>
                                  </p:stCondLst>
                                  <p:childTnLst>
                                    <p:set>
                                      <p:cBhvr>
                                        <p:cTn id="9" dur="1" fill="hold">
                                          <p:stCondLst>
                                            <p:cond delay="0"/>
                                          </p:stCondLst>
                                        </p:cTn>
                                        <p:tgtEl>
                                          <p:spTgt spid="3"/>
                                        </p:tgtEl>
                                        <p:attrNameLst>
                                          <p:attrName>style.visibility</p:attrName>
                                        </p:attrNameLst>
                                      </p:cBhvr>
                                      <p:to>
                                        <p:strVal val="visible"/>
                                      </p:to>
                                    </p:set>
                                    <p:anim calcmode="lin" valueType="num">
                                      <p:cBhvr>
                                        <p:cTn id="10" dur="1000" fill="hold"/>
                                        <p:tgtEl>
                                          <p:spTgt spid="3"/>
                                        </p:tgtEl>
                                        <p:attrNameLst>
                                          <p:attrName>ppt_w</p:attrName>
                                        </p:attrNameLst>
                                      </p:cBhvr>
                                      <p:tavLst>
                                        <p:tav tm="0">
                                          <p:val>
                                            <p:fltVal val="0"/>
                                          </p:val>
                                        </p:tav>
                                        <p:tav tm="100000">
                                          <p:val>
                                            <p:strVal val="#ppt_w"/>
                                          </p:val>
                                        </p:tav>
                                      </p:tavLst>
                                    </p:anim>
                                    <p:anim calcmode="lin" valueType="num">
                                      <p:cBhvr>
                                        <p:cTn id="11" dur="1000" fill="hold"/>
                                        <p:tgtEl>
                                          <p:spTgt spid="3"/>
                                        </p:tgtEl>
                                        <p:attrNameLst>
                                          <p:attrName>ppt_h</p:attrName>
                                        </p:attrNameLst>
                                      </p:cBhvr>
                                      <p:tavLst>
                                        <p:tav tm="0">
                                          <p:val>
                                            <p:fltVal val="0"/>
                                          </p:val>
                                        </p:tav>
                                        <p:tav tm="100000">
                                          <p:val>
                                            <p:strVal val="#ppt_h"/>
                                          </p:val>
                                        </p:tav>
                                      </p:tavLst>
                                    </p:anim>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fltVal val="0.5"/>
                                          </p:val>
                                        </p:tav>
                                        <p:tav tm="100000">
                                          <p:val>
                                            <p:strVal val="#ppt_x"/>
                                          </p:val>
                                        </p:tav>
                                      </p:tavLst>
                                    </p:anim>
                                    <p:anim calcmode="lin" valueType="num">
                                      <p:cBhvr>
                                        <p:cTn id="14" dur="1000" fill="hold"/>
                                        <p:tgtEl>
                                          <p:spTgt spid="3"/>
                                        </p:tgtEl>
                                        <p:attrNameLst>
                                          <p:attrName>ppt_y</p:attrName>
                                        </p:attrNameLst>
                                      </p:cBhvr>
                                      <p:tavLst>
                                        <p:tav tm="0">
                                          <p:val>
                                            <p:fltVal val="0.5"/>
                                          </p:val>
                                        </p:tav>
                                        <p:tav tm="100000">
                                          <p:val>
                                            <p:strVal val="#ppt_y"/>
                                          </p:val>
                                        </p:tav>
                                      </p:tavLst>
                                    </p:anim>
                                  </p:childTnLst>
                                </p:cTn>
                              </p:par>
                            </p:childTnLst>
                          </p:cTn>
                        </p:par>
                        <p:par>
                          <p:cTn id="15" fill="hold">
                            <p:stCondLst>
                              <p:cond delay="3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6">
                                            <p:txEl>
                                              <p:pRg st="0" end="0"/>
                                            </p:txEl>
                                          </p:spTgt>
                                        </p:tgtEl>
                                        <p:attrNameLst>
                                          <p:attrName>style.visibility</p:attrName>
                                        </p:attrNameLst>
                                      </p:cBhvr>
                                      <p:to>
                                        <p:strVal val="visible"/>
                                      </p:to>
                                    </p:set>
                                    <p:anim calcmode="lin" valueType="num">
                                      <p:cBhvr>
                                        <p:cTn id="18" dur="1000" fill="hold"/>
                                        <p:tgtEl>
                                          <p:spTgt spid="6">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9" dur="1000" fill="hold"/>
                                        <p:tgtEl>
                                          <p:spTgt spid="6">
                                            <p:txEl>
                                              <p:pRg st="0" end="0"/>
                                            </p:txEl>
                                          </p:spTgt>
                                        </p:tgtEl>
                                        <p:attrNameLst>
                                          <p:attrName>ppt_y</p:attrName>
                                        </p:attrNameLst>
                                      </p:cBhvr>
                                      <p:tavLst>
                                        <p:tav tm="0">
                                          <p:val>
                                            <p:strVal val="#ppt_y"/>
                                          </p:val>
                                        </p:tav>
                                        <p:tav tm="100000">
                                          <p:val>
                                            <p:strVal val="#ppt_y"/>
                                          </p:val>
                                        </p:tav>
                                      </p:tavLst>
                                    </p:anim>
                                    <p:anim calcmode="lin" valueType="num">
                                      <p:cBhvr>
                                        <p:cTn id="20" dur="1000" fill="hold"/>
                                        <p:tgtEl>
                                          <p:spTgt spid="6">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1" dur="1000" fill="hold"/>
                                        <p:tgtEl>
                                          <p:spTgt spid="6">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2" dur="1000" tmFilter="0,0; .5, 1; 1, 1"/>
                                        <p:tgtEl>
                                          <p:spTgt spid="6">
                                            <p:txEl>
                                              <p:pRg st="0" end="0"/>
                                            </p:txEl>
                                          </p:spTgt>
                                        </p:tgtEl>
                                      </p:cBhvr>
                                    </p:animEffect>
                                  </p:childTnLst>
                                </p:cTn>
                              </p:par>
                            </p:childTnLst>
                          </p:cTn>
                        </p:par>
                        <p:par>
                          <p:cTn id="23" fill="hold">
                            <p:stCondLst>
                              <p:cond delay="4500"/>
                            </p:stCondLst>
                            <p:childTnLst>
                              <p:par>
                                <p:cTn id="24" presetID="53" presetClass="entr" presetSubtype="16"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ppt_w</p:attrName>
                                        </p:attrNameLst>
                                      </p:cBhvr>
                                      <p:tavLst>
                                        <p:tav tm="0">
                                          <p:val>
                                            <p:fltVal val="0"/>
                                          </p:val>
                                        </p:tav>
                                        <p:tav tm="100000">
                                          <p:val>
                                            <p:strVal val="#ppt_w"/>
                                          </p:val>
                                        </p:tav>
                                      </p:tavLst>
                                    </p:anim>
                                    <p:anim calcmode="lin" valueType="num">
                                      <p:cBhvr>
                                        <p:cTn id="27" dur="500" fill="hold"/>
                                        <p:tgtEl>
                                          <p:spTgt spid="7"/>
                                        </p:tgtEl>
                                        <p:attrNameLst>
                                          <p:attrName>ppt_h</p:attrName>
                                        </p:attrNameLst>
                                      </p:cBhvr>
                                      <p:tavLst>
                                        <p:tav tm="0">
                                          <p:val>
                                            <p:fltVal val="0"/>
                                          </p:val>
                                        </p:tav>
                                        <p:tav tm="100000">
                                          <p:val>
                                            <p:strVal val="#ppt_h"/>
                                          </p:val>
                                        </p:tav>
                                      </p:tavLst>
                                    </p:anim>
                                    <p:animEffect transition="in" filter="fade">
                                      <p:cBhvr>
                                        <p:cTn id="28" dur="500"/>
                                        <p:tgtEl>
                                          <p:spTgt spid="7"/>
                                        </p:tgtEl>
                                      </p:cBhvr>
                                    </p:animEffect>
                                  </p:childTnLst>
                                </p:cTn>
                              </p:par>
                            </p:childTnLst>
                          </p:cTn>
                        </p:par>
                        <p:par>
                          <p:cTn id="29" fill="hold">
                            <p:stCondLst>
                              <p:cond delay="5000"/>
                            </p:stCondLst>
                            <p:childTnLst>
                              <p:par>
                                <p:cTn id="30" presetID="53" presetClass="entr" presetSubtype="16" fill="hold" nodeType="afterEffect">
                                  <p:stCondLst>
                                    <p:cond delay="0"/>
                                  </p:stCondLst>
                                  <p:childTnLst>
                                    <p:set>
                                      <p:cBhvr>
                                        <p:cTn id="31" dur="1" fill="hold">
                                          <p:stCondLst>
                                            <p:cond delay="0"/>
                                          </p:stCondLst>
                                        </p:cTn>
                                        <p:tgtEl>
                                          <p:spTgt spid="8">
                                            <p:txEl>
                                              <p:pRg st="0" end="0"/>
                                            </p:txEl>
                                          </p:spTgt>
                                        </p:tgtEl>
                                        <p:attrNameLst>
                                          <p:attrName>style.visibility</p:attrName>
                                        </p:attrNameLst>
                                      </p:cBhvr>
                                      <p:to>
                                        <p:strVal val="visible"/>
                                      </p:to>
                                    </p:set>
                                    <p:anim calcmode="lin" valueType="num">
                                      <p:cBhvr>
                                        <p:cTn id="32" dur="1000" fill="hold"/>
                                        <p:tgtEl>
                                          <p:spTgt spid="8">
                                            <p:txEl>
                                              <p:pRg st="0" end="0"/>
                                            </p:txEl>
                                          </p:spTgt>
                                        </p:tgtEl>
                                        <p:attrNameLst>
                                          <p:attrName>ppt_w</p:attrName>
                                        </p:attrNameLst>
                                      </p:cBhvr>
                                      <p:tavLst>
                                        <p:tav tm="0">
                                          <p:val>
                                            <p:fltVal val="0"/>
                                          </p:val>
                                        </p:tav>
                                        <p:tav tm="100000">
                                          <p:val>
                                            <p:strVal val="#ppt_w"/>
                                          </p:val>
                                        </p:tav>
                                      </p:tavLst>
                                    </p:anim>
                                    <p:anim calcmode="lin" valueType="num">
                                      <p:cBhvr>
                                        <p:cTn id="33" dur="1000" fill="hold"/>
                                        <p:tgtEl>
                                          <p:spTgt spid="8">
                                            <p:txEl>
                                              <p:pRg st="0" end="0"/>
                                            </p:txEl>
                                          </p:spTgt>
                                        </p:tgtEl>
                                        <p:attrNameLst>
                                          <p:attrName>ppt_h</p:attrName>
                                        </p:attrNameLst>
                                      </p:cBhvr>
                                      <p:tavLst>
                                        <p:tav tm="0">
                                          <p:val>
                                            <p:fltVal val="0"/>
                                          </p:val>
                                        </p:tav>
                                        <p:tav tm="100000">
                                          <p:val>
                                            <p:strVal val="#ppt_h"/>
                                          </p:val>
                                        </p:tav>
                                      </p:tavLst>
                                    </p:anim>
                                    <p:animEffect transition="in" filter="fade">
                                      <p:cBhvr>
                                        <p:cTn id="34" dur="10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7576" y="88049"/>
            <a:ext cx="1275751" cy="507687"/>
          </a:xfrm>
          <a:prstGeom prst="rect">
            <a:avLst/>
          </a:prstGeom>
          <a:noFill/>
        </p:spPr>
        <p:txBody>
          <a:bodyPr wrap="square" lIns="91425" tIns="45712" rIns="91425" bIns="45712" rtlCol="0">
            <a:spAutoFit/>
          </a:bodyPr>
          <a:lstStyle/>
          <a:p>
            <a:r>
              <a:rPr lang="en-US" altLang="zh-CN" sz="2699" b="1" spc="-112" dirty="0">
                <a:solidFill>
                  <a:srgbClr val="054293"/>
                </a:solidFill>
                <a:effectLst/>
                <a:latin typeface="Arial Black" pitchFamily="34" charset="0"/>
                <a:ea typeface="微软雅黑" pitchFamily="34" charset="-122"/>
              </a:rPr>
              <a:t>LOGO</a:t>
            </a:r>
            <a:endParaRPr lang="zh-CN" altLang="en-US" sz="2699" b="1" spc="-112" dirty="0">
              <a:solidFill>
                <a:srgbClr val="054293"/>
              </a:solidFill>
              <a:effectLst/>
              <a:latin typeface="Arial Black" pitchFamily="34" charset="0"/>
              <a:ea typeface="微软雅黑" pitchFamily="34" charset="-122"/>
            </a:endParaRPr>
          </a:p>
        </p:txBody>
      </p:sp>
      <p:cxnSp>
        <p:nvCxnSpPr>
          <p:cNvPr id="5" name="直接连接符 4"/>
          <p:cNvCxnSpPr/>
          <p:nvPr/>
        </p:nvCxnSpPr>
        <p:spPr>
          <a:xfrm>
            <a:off x="1171393" y="519997"/>
            <a:ext cx="7972607" cy="0"/>
          </a:xfrm>
          <a:prstGeom prst="line">
            <a:avLst/>
          </a:prstGeom>
          <a:ln w="25400">
            <a:solidFill>
              <a:srgbClr val="054293"/>
            </a:solidFill>
          </a:ln>
        </p:spPr>
        <p:style>
          <a:lnRef idx="1">
            <a:schemeClr val="accent1"/>
          </a:lnRef>
          <a:fillRef idx="0">
            <a:schemeClr val="accent1"/>
          </a:fillRef>
          <a:effectRef idx="0">
            <a:schemeClr val="accent1"/>
          </a:effectRef>
          <a:fontRef idx="minor">
            <a:schemeClr val="tx1"/>
          </a:fontRef>
        </p:style>
      </p:cxnSp>
      <p:sp>
        <p:nvSpPr>
          <p:cNvPr id="6" name="原创设计师QQ598969553            _19"/>
          <p:cNvSpPr txBox="1"/>
          <p:nvPr/>
        </p:nvSpPr>
        <p:spPr>
          <a:xfrm>
            <a:off x="1301004" y="128380"/>
            <a:ext cx="2465430" cy="415370"/>
          </a:xfrm>
          <a:prstGeom prst="rect">
            <a:avLst/>
          </a:prstGeom>
          <a:noFill/>
        </p:spPr>
        <p:txBody>
          <a:bodyPr wrap="square" rtlCol="0">
            <a:spAutoFit/>
          </a:bodyPr>
          <a:lstStyle/>
          <a:p>
            <a:pPr algn="ctr"/>
            <a:r>
              <a:rPr lang="zh-CN" altLang="en-US" sz="2099" b="1" dirty="0">
                <a:solidFill>
                  <a:srgbClr val="054293"/>
                </a:solidFill>
                <a:latin typeface="微软雅黑" pitchFamily="34" charset="-122"/>
                <a:ea typeface="微软雅黑" pitchFamily="34" charset="-122"/>
              </a:rPr>
              <a:t>点击输入标题内容</a:t>
            </a:r>
          </a:p>
        </p:txBody>
      </p:sp>
      <p:grpSp>
        <p:nvGrpSpPr>
          <p:cNvPr id="7" name="组合 6"/>
          <p:cNvGrpSpPr/>
          <p:nvPr/>
        </p:nvGrpSpPr>
        <p:grpSpPr>
          <a:xfrm>
            <a:off x="3963425" y="1466798"/>
            <a:ext cx="4500562" cy="2739579"/>
            <a:chOff x="3963425" y="1323923"/>
            <a:chExt cx="4500562" cy="2739579"/>
          </a:xfrm>
        </p:grpSpPr>
        <p:cxnSp>
          <p:nvCxnSpPr>
            <p:cNvPr id="8" name="Straight Connector 4"/>
            <p:cNvCxnSpPr/>
            <p:nvPr/>
          </p:nvCxnSpPr>
          <p:spPr>
            <a:xfrm>
              <a:off x="3963425" y="1323923"/>
              <a:ext cx="0" cy="2739579"/>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4006286" y="1758309"/>
              <a:ext cx="4457701" cy="1774032"/>
              <a:chOff x="4006286" y="1758309"/>
              <a:chExt cx="4457701" cy="1774032"/>
            </a:xfrm>
          </p:grpSpPr>
          <p:sp>
            <p:nvSpPr>
              <p:cNvPr id="10" name="Line 18"/>
              <p:cNvSpPr>
                <a:spLocks noChangeShapeType="1"/>
              </p:cNvSpPr>
              <p:nvPr/>
            </p:nvSpPr>
            <p:spPr bwMode="auto">
              <a:xfrm>
                <a:off x="4006287" y="1758309"/>
                <a:ext cx="4457700" cy="0"/>
              </a:xfrm>
              <a:prstGeom prst="line">
                <a:avLst/>
              </a:prstGeom>
              <a:noFill/>
              <a:ln w="19050" cap="rnd">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lstStyle/>
              <a:p>
                <a:endParaRPr lang="en-US">
                  <a:solidFill>
                    <a:prstClr val="black"/>
                  </a:solidFill>
                </a:endParaRPr>
              </a:p>
            </p:txBody>
          </p:sp>
          <p:sp>
            <p:nvSpPr>
              <p:cNvPr id="11" name="Line 19"/>
              <p:cNvSpPr>
                <a:spLocks noChangeShapeType="1"/>
              </p:cNvSpPr>
              <p:nvPr/>
            </p:nvSpPr>
            <p:spPr bwMode="auto">
              <a:xfrm>
                <a:off x="4006287" y="2691759"/>
                <a:ext cx="4457700" cy="0"/>
              </a:xfrm>
              <a:prstGeom prst="line">
                <a:avLst/>
              </a:prstGeom>
              <a:noFill/>
              <a:ln w="19050" cap="rnd">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lstStyle/>
              <a:p>
                <a:endParaRPr lang="en-US">
                  <a:solidFill>
                    <a:prstClr val="black"/>
                  </a:solidFill>
                </a:endParaRPr>
              </a:p>
            </p:txBody>
          </p:sp>
          <p:sp>
            <p:nvSpPr>
              <p:cNvPr id="12" name="Line 20"/>
              <p:cNvSpPr>
                <a:spLocks noChangeShapeType="1"/>
              </p:cNvSpPr>
              <p:nvPr/>
            </p:nvSpPr>
            <p:spPr bwMode="auto">
              <a:xfrm flipV="1">
                <a:off x="4006286" y="3529960"/>
                <a:ext cx="4457700" cy="2381"/>
              </a:xfrm>
              <a:prstGeom prst="line">
                <a:avLst/>
              </a:prstGeom>
              <a:noFill/>
              <a:ln w="19050" cap="rnd">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lstStyle/>
              <a:p>
                <a:endParaRPr lang="en-US">
                  <a:solidFill>
                    <a:prstClr val="black"/>
                  </a:solidFill>
                </a:endParaRPr>
              </a:p>
            </p:txBody>
          </p:sp>
        </p:grpSp>
      </p:grpSp>
      <p:sp>
        <p:nvSpPr>
          <p:cNvPr id="13" name="Rectangle 12"/>
          <p:cNvSpPr/>
          <p:nvPr/>
        </p:nvSpPr>
        <p:spPr>
          <a:xfrm>
            <a:off x="4613188" y="2146856"/>
            <a:ext cx="3850799" cy="734560"/>
          </a:xfrm>
          <a:prstGeom prst="rect">
            <a:avLst/>
          </a:prstGeom>
        </p:spPr>
        <p:txBody>
          <a:bodyPr wrap="square" lIns="68580" tIns="34290" rIns="68580" bIns="34290">
            <a:spAutoFit/>
          </a:bodyPr>
          <a:lstStyle/>
          <a:p>
            <a:pPr>
              <a:lnSpc>
                <a:spcPct val="150000"/>
              </a:lnSpc>
            </a:pPr>
            <a:r>
              <a:rPr lang="zh-CN" altLang="en-US" sz="1000" dirty="0">
                <a:solidFill>
                  <a:srgbClr val="7F7F7F"/>
                </a:solidFill>
                <a:latin typeface="微软雅黑" pitchFamily="34" charset="-122"/>
                <a:sym typeface="微软雅黑" pitchFamily="34" charset="-122"/>
              </a:rPr>
              <a:t>单击添加文本单击添加文本单击添加文本单击添加文本单击添加文本单击添加文本单击添加文本单击添加文本单击添加文本</a:t>
            </a:r>
            <a:endParaRPr lang="en-US" altLang="zh-CN" sz="1000" dirty="0">
              <a:solidFill>
                <a:srgbClr val="7F7F7F"/>
              </a:solidFill>
              <a:latin typeface="微软雅黑" pitchFamily="34" charset="-122"/>
              <a:sym typeface="微软雅黑" pitchFamily="34" charset="-122"/>
            </a:endParaRPr>
          </a:p>
          <a:p>
            <a:pPr>
              <a:lnSpc>
                <a:spcPct val="150000"/>
              </a:lnSpc>
            </a:pPr>
            <a:endParaRPr lang="zh-CN" altLang="en-US" sz="1000" dirty="0">
              <a:solidFill>
                <a:srgbClr val="7F7F7F"/>
              </a:solidFill>
              <a:latin typeface="微软雅黑" pitchFamily="34" charset="-122"/>
              <a:sym typeface="微软雅黑" pitchFamily="34" charset="-122"/>
            </a:endParaRPr>
          </a:p>
        </p:txBody>
      </p:sp>
      <p:sp>
        <p:nvSpPr>
          <p:cNvPr id="14" name="Rectangle 13"/>
          <p:cNvSpPr/>
          <p:nvPr/>
        </p:nvSpPr>
        <p:spPr>
          <a:xfrm>
            <a:off x="4592365" y="1187491"/>
            <a:ext cx="3871622" cy="761747"/>
          </a:xfrm>
          <a:prstGeom prst="rect">
            <a:avLst/>
          </a:prstGeom>
        </p:spPr>
        <p:txBody>
          <a:bodyPr wrap="square" lIns="68580" tIns="34290" rIns="68580" bIns="34290">
            <a:spAutoFit/>
          </a:bodyPr>
          <a:lstStyle/>
          <a:p>
            <a:pPr>
              <a:lnSpc>
                <a:spcPct val="150000"/>
              </a:lnSpc>
            </a:pPr>
            <a:r>
              <a:rPr lang="zh-CN" altLang="en-US" sz="1000" dirty="0">
                <a:solidFill>
                  <a:srgbClr val="7F7F7F"/>
                </a:solidFill>
                <a:latin typeface="微软雅黑" pitchFamily="34" charset="-122"/>
                <a:sym typeface="微软雅黑" pitchFamily="34" charset="-122"/>
              </a:rPr>
              <a:t>单击添加文本单击添加文本单击添加文本单击添加文本单击添加文本单击添加文本单击添加文本单击添加文本单击添加</a:t>
            </a:r>
            <a:r>
              <a:rPr lang="zh-CN" altLang="en-US" sz="1000" dirty="0" smtClean="0">
                <a:solidFill>
                  <a:srgbClr val="7F7F7F"/>
                </a:solidFill>
                <a:latin typeface="微软雅黑" pitchFamily="34" charset="-122"/>
                <a:sym typeface="微软雅黑" pitchFamily="34" charset="-122"/>
              </a:rPr>
              <a:t>文本</a:t>
            </a:r>
            <a:endParaRPr lang="en-US" altLang="zh-CN" sz="1000" dirty="0">
              <a:solidFill>
                <a:srgbClr val="7F7F7F"/>
              </a:solidFill>
              <a:latin typeface="微软雅黑" pitchFamily="34" charset="-122"/>
              <a:sym typeface="微软雅黑" pitchFamily="34" charset="-122"/>
            </a:endParaRPr>
          </a:p>
          <a:p>
            <a:pPr>
              <a:lnSpc>
                <a:spcPct val="150000"/>
              </a:lnSpc>
            </a:pPr>
            <a:endParaRPr lang="zh-CN" altLang="en-US" sz="1000" dirty="0">
              <a:solidFill>
                <a:srgbClr val="7F7F7F"/>
              </a:solidFill>
              <a:latin typeface="微软雅黑" pitchFamily="34" charset="-122"/>
              <a:sym typeface="微软雅黑" pitchFamily="34" charset="-122"/>
            </a:endParaRPr>
          </a:p>
        </p:txBody>
      </p:sp>
      <p:sp>
        <p:nvSpPr>
          <p:cNvPr id="15" name="Rectangle 14"/>
          <p:cNvSpPr/>
          <p:nvPr/>
        </p:nvSpPr>
        <p:spPr>
          <a:xfrm>
            <a:off x="4613188" y="3011892"/>
            <a:ext cx="3850800" cy="734560"/>
          </a:xfrm>
          <a:prstGeom prst="rect">
            <a:avLst/>
          </a:prstGeom>
        </p:spPr>
        <p:txBody>
          <a:bodyPr wrap="square" lIns="68580" tIns="34290" rIns="68580" bIns="34290">
            <a:spAutoFit/>
          </a:bodyPr>
          <a:lstStyle/>
          <a:p>
            <a:pPr>
              <a:lnSpc>
                <a:spcPct val="150000"/>
              </a:lnSpc>
            </a:pPr>
            <a:r>
              <a:rPr lang="zh-CN" altLang="en-US" sz="1000" dirty="0">
                <a:solidFill>
                  <a:srgbClr val="7F7F7F"/>
                </a:solidFill>
                <a:latin typeface="微软雅黑" pitchFamily="34" charset="-122"/>
                <a:sym typeface="微软雅黑" pitchFamily="34" charset="-122"/>
              </a:rPr>
              <a:t>单击添加文本单击添加文本单击添加文本单击添加文本单击添加文本单击添加文本单击添加文本单击添加文本单击添加文本</a:t>
            </a:r>
            <a:endParaRPr lang="en-US" altLang="zh-CN" sz="1000" dirty="0">
              <a:solidFill>
                <a:srgbClr val="7F7F7F"/>
              </a:solidFill>
              <a:latin typeface="微软雅黑" pitchFamily="34" charset="-122"/>
              <a:sym typeface="微软雅黑" pitchFamily="34" charset="-122"/>
            </a:endParaRPr>
          </a:p>
          <a:p>
            <a:pPr>
              <a:lnSpc>
                <a:spcPct val="150000"/>
              </a:lnSpc>
            </a:pPr>
            <a:endParaRPr lang="zh-CN" altLang="en-US" sz="1000" dirty="0">
              <a:solidFill>
                <a:srgbClr val="7F7F7F"/>
              </a:solidFill>
              <a:latin typeface="微软雅黑" pitchFamily="34" charset="-122"/>
              <a:sym typeface="微软雅黑" pitchFamily="34" charset="-122"/>
            </a:endParaRPr>
          </a:p>
        </p:txBody>
      </p:sp>
      <p:sp>
        <p:nvSpPr>
          <p:cNvPr id="16" name="TextBox 15"/>
          <p:cNvSpPr txBox="1"/>
          <p:nvPr/>
        </p:nvSpPr>
        <p:spPr>
          <a:xfrm>
            <a:off x="4613187" y="3849090"/>
            <a:ext cx="3850800" cy="734560"/>
          </a:xfrm>
          <a:prstGeom prst="rect">
            <a:avLst/>
          </a:prstGeom>
          <a:noFill/>
        </p:spPr>
        <p:txBody>
          <a:bodyPr wrap="square" lIns="68580" tIns="34290" rIns="68580" bIns="34290" rtlCol="0">
            <a:spAutoFit/>
          </a:bodyPr>
          <a:lstStyle/>
          <a:p>
            <a:pPr>
              <a:lnSpc>
                <a:spcPct val="150000"/>
              </a:lnSpc>
            </a:pPr>
            <a:r>
              <a:rPr lang="zh-CN" altLang="en-US" sz="1000" dirty="0">
                <a:solidFill>
                  <a:srgbClr val="7F7F7F"/>
                </a:solidFill>
                <a:latin typeface="微软雅黑" pitchFamily="34" charset="-122"/>
                <a:sym typeface="微软雅黑" pitchFamily="34" charset="-122"/>
              </a:rPr>
              <a:t>单击添加文本单击添加文本单击添加文本单击添加文本单击添加文本单击添加文本单击添加文本单击添加文本单击添加文本</a:t>
            </a:r>
            <a:endParaRPr lang="en-US" altLang="zh-CN" sz="1000" dirty="0">
              <a:solidFill>
                <a:srgbClr val="7F7F7F"/>
              </a:solidFill>
              <a:latin typeface="微软雅黑" pitchFamily="34" charset="-122"/>
              <a:sym typeface="微软雅黑" pitchFamily="34" charset="-122"/>
            </a:endParaRPr>
          </a:p>
          <a:p>
            <a:pPr>
              <a:lnSpc>
                <a:spcPct val="150000"/>
              </a:lnSpc>
            </a:pPr>
            <a:endParaRPr lang="zh-CN" altLang="en-US" sz="1000" dirty="0">
              <a:solidFill>
                <a:srgbClr val="7F7F7F"/>
              </a:solidFill>
              <a:latin typeface="微软雅黑" pitchFamily="34" charset="-122"/>
              <a:sym typeface="微软雅黑" pitchFamily="34" charset="-122"/>
            </a:endParaRPr>
          </a:p>
        </p:txBody>
      </p:sp>
      <p:grpSp>
        <p:nvGrpSpPr>
          <p:cNvPr id="17" name="Group 24"/>
          <p:cNvGrpSpPr/>
          <p:nvPr/>
        </p:nvGrpSpPr>
        <p:grpSpPr>
          <a:xfrm>
            <a:off x="3493649" y="1186945"/>
            <a:ext cx="1025275" cy="491907"/>
            <a:chOff x="2187746" y="2123279"/>
            <a:chExt cx="1927113" cy="1931011"/>
          </a:xfrm>
        </p:grpSpPr>
        <p:sp>
          <p:nvSpPr>
            <p:cNvPr id="18"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微软雅黑" panose="020B0503020204020204" pitchFamily="34" charset="-122"/>
              </a:endParaRPr>
            </a:p>
          </p:txBody>
        </p:sp>
        <p:sp>
          <p:nvSpPr>
            <p:cNvPr id="19"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微软雅黑" panose="020B0503020204020204" pitchFamily="34" charset="-122"/>
                <a:ea typeface="微软雅黑" panose="020B0503020204020204" pitchFamily="34" charset="-122"/>
              </a:endParaRPr>
            </a:p>
          </p:txBody>
        </p:sp>
        <p:sp>
          <p:nvSpPr>
            <p:cNvPr id="20" name="椭圆 80"/>
            <p:cNvSpPr/>
            <p:nvPr/>
          </p:nvSpPr>
          <p:spPr bwMode="auto">
            <a:xfrm>
              <a:off x="2454986" y="2391057"/>
              <a:ext cx="1392631" cy="1395453"/>
            </a:xfrm>
            <a:prstGeom prst="roundRect">
              <a:avLst/>
            </a:prstGeom>
            <a:solidFill>
              <a:srgbClr val="05429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zh-CN" altLang="en-US" sz="1000" kern="0" dirty="0" smtClean="0">
                  <a:solidFill>
                    <a:srgbClr val="FFFFFF"/>
                  </a:solidFill>
                  <a:latin typeface="微软雅黑" panose="020B0503020204020204" pitchFamily="34" charset="-122"/>
                  <a:ea typeface="微软雅黑" panose="020B0503020204020204" pitchFamily="34" charset="-122"/>
                </a:rPr>
                <a:t>标题文字</a:t>
              </a:r>
              <a:endParaRPr lang="zh-CN" altLang="en-US" sz="1000" kern="0" dirty="0">
                <a:solidFill>
                  <a:srgbClr val="FFFFFF"/>
                </a:solidFill>
                <a:latin typeface="微软雅黑" panose="020B0503020204020204" pitchFamily="34" charset="-122"/>
                <a:ea typeface="微软雅黑" panose="020B0503020204020204" pitchFamily="34" charset="-122"/>
              </a:endParaRPr>
            </a:p>
          </p:txBody>
        </p:sp>
      </p:grpSp>
      <p:grpSp>
        <p:nvGrpSpPr>
          <p:cNvPr id="21" name="Group 28"/>
          <p:cNvGrpSpPr/>
          <p:nvPr/>
        </p:nvGrpSpPr>
        <p:grpSpPr>
          <a:xfrm>
            <a:off x="3493649" y="2223057"/>
            <a:ext cx="1017887" cy="491907"/>
            <a:chOff x="2187746" y="2123279"/>
            <a:chExt cx="1927113" cy="1931011"/>
          </a:xfrm>
        </p:grpSpPr>
        <p:sp>
          <p:nvSpPr>
            <p:cNvPr id="22"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微软雅黑" panose="020B0503020204020204" pitchFamily="34" charset="-122"/>
              </a:endParaRPr>
            </a:p>
          </p:txBody>
        </p:sp>
        <p:sp>
          <p:nvSpPr>
            <p:cNvPr id="23"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微软雅黑" panose="020B0503020204020204" pitchFamily="34" charset="-122"/>
                <a:ea typeface="微软雅黑" panose="020B0503020204020204" pitchFamily="34" charset="-122"/>
              </a:endParaRPr>
            </a:p>
          </p:txBody>
        </p:sp>
        <p:sp>
          <p:nvSpPr>
            <p:cNvPr id="24" name="椭圆 80"/>
            <p:cNvSpPr/>
            <p:nvPr/>
          </p:nvSpPr>
          <p:spPr bwMode="auto">
            <a:xfrm>
              <a:off x="2454986" y="2391057"/>
              <a:ext cx="1392631" cy="1395453"/>
            </a:xfrm>
            <a:prstGeom prst="roundRect">
              <a:avLst/>
            </a:prstGeom>
            <a:solidFill>
              <a:srgbClr val="05429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zh-CN" altLang="en-US" sz="1000" kern="0" dirty="0">
                  <a:solidFill>
                    <a:srgbClr val="FFFFFF"/>
                  </a:solidFill>
                  <a:latin typeface="微软雅黑" panose="020B0503020204020204" pitchFamily="34" charset="-122"/>
                  <a:ea typeface="微软雅黑" panose="020B0503020204020204" pitchFamily="34" charset="-122"/>
                </a:rPr>
                <a:t>标题文字</a:t>
              </a:r>
            </a:p>
          </p:txBody>
        </p:sp>
      </p:grpSp>
      <p:grpSp>
        <p:nvGrpSpPr>
          <p:cNvPr id="25" name="Group 32"/>
          <p:cNvGrpSpPr/>
          <p:nvPr/>
        </p:nvGrpSpPr>
        <p:grpSpPr>
          <a:xfrm>
            <a:off x="3493649" y="2955278"/>
            <a:ext cx="1010553" cy="491907"/>
            <a:chOff x="2187746" y="2123279"/>
            <a:chExt cx="1927113" cy="1931011"/>
          </a:xfrm>
        </p:grpSpPr>
        <p:sp>
          <p:nvSpPr>
            <p:cNvPr id="26"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微软雅黑" panose="020B0503020204020204" pitchFamily="34" charset="-122"/>
              </a:endParaRPr>
            </a:p>
          </p:txBody>
        </p:sp>
        <p:sp>
          <p:nvSpPr>
            <p:cNvPr id="27"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微软雅黑" panose="020B0503020204020204" pitchFamily="34" charset="-122"/>
                <a:ea typeface="微软雅黑" panose="020B0503020204020204" pitchFamily="34" charset="-122"/>
              </a:endParaRPr>
            </a:p>
          </p:txBody>
        </p:sp>
        <p:sp>
          <p:nvSpPr>
            <p:cNvPr id="28" name="椭圆 80"/>
            <p:cNvSpPr/>
            <p:nvPr/>
          </p:nvSpPr>
          <p:spPr bwMode="auto">
            <a:xfrm>
              <a:off x="2454986" y="2391057"/>
              <a:ext cx="1392631" cy="1395453"/>
            </a:xfrm>
            <a:prstGeom prst="roundRect">
              <a:avLst/>
            </a:prstGeom>
            <a:solidFill>
              <a:srgbClr val="05429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zh-CN" altLang="en-US" sz="1000" kern="0" dirty="0">
                  <a:solidFill>
                    <a:srgbClr val="FFFFFF"/>
                  </a:solidFill>
                  <a:latin typeface="微软雅黑" panose="020B0503020204020204" pitchFamily="34" charset="-122"/>
                  <a:ea typeface="微软雅黑" panose="020B0503020204020204" pitchFamily="34" charset="-122"/>
                </a:rPr>
                <a:t>标题文字</a:t>
              </a:r>
            </a:p>
          </p:txBody>
        </p:sp>
      </p:grpSp>
      <p:grpSp>
        <p:nvGrpSpPr>
          <p:cNvPr id="29" name="Group 36"/>
          <p:cNvGrpSpPr/>
          <p:nvPr/>
        </p:nvGrpSpPr>
        <p:grpSpPr>
          <a:xfrm>
            <a:off x="3493649" y="3858543"/>
            <a:ext cx="1010553" cy="491907"/>
            <a:chOff x="2187746" y="2123279"/>
            <a:chExt cx="1927113" cy="1931011"/>
          </a:xfrm>
        </p:grpSpPr>
        <p:sp>
          <p:nvSpPr>
            <p:cNvPr id="30"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微软雅黑" panose="020B0503020204020204" pitchFamily="34" charset="-122"/>
              </a:endParaRPr>
            </a:p>
          </p:txBody>
        </p:sp>
        <p:sp>
          <p:nvSpPr>
            <p:cNvPr id="31"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微软雅黑" panose="020B0503020204020204" pitchFamily="34" charset="-122"/>
                <a:ea typeface="微软雅黑" panose="020B0503020204020204" pitchFamily="34" charset="-122"/>
              </a:endParaRPr>
            </a:p>
          </p:txBody>
        </p:sp>
        <p:sp>
          <p:nvSpPr>
            <p:cNvPr id="32" name="椭圆 80"/>
            <p:cNvSpPr/>
            <p:nvPr/>
          </p:nvSpPr>
          <p:spPr bwMode="auto">
            <a:xfrm>
              <a:off x="2454986" y="2391057"/>
              <a:ext cx="1392631" cy="1395453"/>
            </a:xfrm>
            <a:prstGeom prst="roundRect">
              <a:avLst/>
            </a:prstGeom>
            <a:solidFill>
              <a:srgbClr val="05429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zh-CN" altLang="en-US" sz="1000" kern="0" dirty="0">
                  <a:solidFill>
                    <a:srgbClr val="FFFFFF"/>
                  </a:solidFill>
                  <a:latin typeface="微软雅黑" panose="020B0503020204020204" pitchFamily="34" charset="-122"/>
                  <a:ea typeface="微软雅黑" panose="020B0503020204020204" pitchFamily="34" charset="-122"/>
                </a:rPr>
                <a:t>标题文字</a:t>
              </a:r>
            </a:p>
          </p:txBody>
        </p:sp>
      </p:grpSp>
      <p:grpSp>
        <p:nvGrpSpPr>
          <p:cNvPr id="33" name="组合 32"/>
          <p:cNvGrpSpPr/>
          <p:nvPr/>
        </p:nvGrpSpPr>
        <p:grpSpPr>
          <a:xfrm>
            <a:off x="530483" y="1889520"/>
            <a:ext cx="2538591" cy="1883404"/>
            <a:chOff x="520958" y="1683691"/>
            <a:chExt cx="2687638" cy="1993983"/>
          </a:xfrm>
        </p:grpSpPr>
        <p:grpSp>
          <p:nvGrpSpPr>
            <p:cNvPr id="34" name="组合 33"/>
            <p:cNvGrpSpPr/>
            <p:nvPr/>
          </p:nvGrpSpPr>
          <p:grpSpPr>
            <a:xfrm>
              <a:off x="520958" y="1683691"/>
              <a:ext cx="2687638" cy="1993983"/>
              <a:chOff x="3073918" y="203757"/>
              <a:chExt cx="1017887" cy="491907"/>
            </a:xfrm>
          </p:grpSpPr>
          <p:sp>
            <p:nvSpPr>
              <p:cNvPr id="36" name="任意多边形 82"/>
              <p:cNvSpPr/>
              <p:nvPr/>
            </p:nvSpPr>
            <p:spPr bwMode="auto">
              <a:xfrm rot="5400000">
                <a:off x="3336908" y="-59233"/>
                <a:ext cx="491907" cy="1017887"/>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ea typeface="宋体"/>
                </a:endParaRPr>
              </a:p>
            </p:txBody>
          </p:sp>
          <p:sp>
            <p:nvSpPr>
              <p:cNvPr id="37" name="任意多边形 83"/>
              <p:cNvSpPr/>
              <p:nvPr/>
            </p:nvSpPr>
            <p:spPr bwMode="auto">
              <a:xfrm rot="16200000">
                <a:off x="3333117" y="-51899"/>
                <a:ext cx="484819" cy="1003218"/>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35" name="矩形 41"/>
            <p:cNvSpPr>
              <a:spLocks noChangeAspect="1" noChangeArrowheads="1"/>
            </p:cNvSpPr>
            <p:nvPr/>
          </p:nvSpPr>
          <p:spPr bwMode="auto">
            <a:xfrm>
              <a:off x="645374" y="1794270"/>
              <a:ext cx="2438806" cy="1772825"/>
            </a:xfrm>
            <a:prstGeom prst="round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buFont typeface="Arial" charset="0"/>
                <a:buNone/>
              </a:pPr>
              <a:endParaRPr lang="zh-CN" altLang="zh-CN">
                <a:solidFill>
                  <a:srgbClr val="FFFFFF"/>
                </a:solidFill>
                <a:latin typeface="微软雅黑" pitchFamily="34" charset="-122"/>
                <a:ea typeface="微软雅黑" pitchFamily="34" charset="-122"/>
                <a:sym typeface="微软雅黑" pitchFamily="34" charset="-122"/>
              </a:endParaRPr>
            </a:p>
          </p:txBody>
        </p:sp>
      </p:grpSp>
    </p:spTree>
    <p:extLst>
      <p:ext uri="{BB962C8B-B14F-4D97-AF65-F5344CB8AC3E}">
        <p14:creationId xmlns:p14="http://schemas.microsoft.com/office/powerpoint/2010/main" val="131074785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nodeType="clickEffect">
                                  <p:stCondLst>
                                    <p:cond delay="0"/>
                                  </p:stCondLst>
                                  <p:childTnLst>
                                    <p:set>
                                      <p:cBhvr>
                                        <p:cTn id="15" dur="1" fill="hold">
                                          <p:stCondLst>
                                            <p:cond delay="0"/>
                                          </p:stCondLst>
                                        </p:cTn>
                                        <p:tgtEl>
                                          <p:spTgt spid="33"/>
                                        </p:tgtEl>
                                        <p:attrNameLst>
                                          <p:attrName>style.visibility</p:attrName>
                                        </p:attrNameLst>
                                      </p:cBhvr>
                                      <p:to>
                                        <p:strVal val="visible"/>
                                      </p:to>
                                    </p:set>
                                    <p:anim calcmode="lin" valueType="num">
                                      <p:cBhvr>
                                        <p:cTn id="16" dur="500" fill="hold"/>
                                        <p:tgtEl>
                                          <p:spTgt spid="33"/>
                                        </p:tgtEl>
                                        <p:attrNameLst>
                                          <p:attrName>ppt_w</p:attrName>
                                        </p:attrNameLst>
                                      </p:cBhvr>
                                      <p:tavLst>
                                        <p:tav tm="0">
                                          <p:val>
                                            <p:fltVal val="0"/>
                                          </p:val>
                                        </p:tav>
                                        <p:tav tm="100000">
                                          <p:val>
                                            <p:strVal val="#ppt_w"/>
                                          </p:val>
                                        </p:tav>
                                      </p:tavLst>
                                    </p:anim>
                                    <p:anim calcmode="lin" valueType="num">
                                      <p:cBhvr>
                                        <p:cTn id="17" dur="500" fill="hold"/>
                                        <p:tgtEl>
                                          <p:spTgt spid="33"/>
                                        </p:tgtEl>
                                        <p:attrNameLst>
                                          <p:attrName>ppt_h</p:attrName>
                                        </p:attrNameLst>
                                      </p:cBhvr>
                                      <p:tavLst>
                                        <p:tav tm="0">
                                          <p:val>
                                            <p:fltVal val="0"/>
                                          </p:val>
                                        </p:tav>
                                        <p:tav tm="100000">
                                          <p:val>
                                            <p:strVal val="#ppt_h"/>
                                          </p:val>
                                        </p:tav>
                                      </p:tavLst>
                                    </p:anim>
                                    <p:animEffect transition="in" filter="fade">
                                      <p:cBhvr>
                                        <p:cTn id="18" dur="500"/>
                                        <p:tgtEl>
                                          <p:spTgt spid="33"/>
                                        </p:tgtEl>
                                      </p:cBhvr>
                                    </p:animEffect>
                                  </p:childTnLst>
                                </p:cTn>
                              </p:par>
                            </p:childTnLst>
                          </p:cTn>
                        </p:par>
                        <p:par>
                          <p:cTn id="19" fill="hold">
                            <p:stCondLst>
                              <p:cond delay="500"/>
                            </p:stCondLst>
                            <p:childTnLst>
                              <p:par>
                                <p:cTn id="20" presetID="47" presetClass="entr" presetSubtype="0"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anim calcmode="lin" valueType="num">
                                      <p:cBhvr>
                                        <p:cTn id="23" dur="500" fill="hold"/>
                                        <p:tgtEl>
                                          <p:spTgt spid="17"/>
                                        </p:tgtEl>
                                        <p:attrNameLst>
                                          <p:attrName>ppt_x</p:attrName>
                                        </p:attrNameLst>
                                      </p:cBhvr>
                                      <p:tavLst>
                                        <p:tav tm="0">
                                          <p:val>
                                            <p:strVal val="#ppt_x"/>
                                          </p:val>
                                        </p:tav>
                                        <p:tav tm="100000">
                                          <p:val>
                                            <p:strVal val="#ppt_x"/>
                                          </p:val>
                                        </p:tav>
                                      </p:tavLst>
                                    </p:anim>
                                    <p:anim calcmode="lin" valueType="num">
                                      <p:cBhvr>
                                        <p:cTn id="24" dur="5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1"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ppt_x"/>
                                          </p:val>
                                        </p:tav>
                                        <p:tav tm="100000">
                                          <p:val>
                                            <p:strVal val="#ppt_x"/>
                                          </p:val>
                                        </p:tav>
                                      </p:tavLst>
                                    </p:anim>
                                    <p:anim calcmode="lin" valueType="num">
                                      <p:cBhvr additive="base">
                                        <p:cTn id="30" dur="500" fill="hold"/>
                                        <p:tgtEl>
                                          <p:spTgt spid="7"/>
                                        </p:tgtEl>
                                        <p:attrNameLst>
                                          <p:attrName>ppt_y</p:attrName>
                                        </p:attrNameLst>
                                      </p:cBhvr>
                                      <p:tavLst>
                                        <p:tav tm="0">
                                          <p:val>
                                            <p:strVal val="0-#ppt_h/2"/>
                                          </p:val>
                                        </p:tav>
                                        <p:tav tm="100000">
                                          <p:val>
                                            <p:strVal val="#ppt_y"/>
                                          </p:val>
                                        </p:tav>
                                      </p:tavLst>
                                    </p:anim>
                                  </p:childTnLst>
                                </p:cTn>
                              </p:par>
                            </p:childTnLst>
                          </p:cTn>
                        </p:par>
                        <p:par>
                          <p:cTn id="31" fill="hold">
                            <p:stCondLst>
                              <p:cond delay="500"/>
                            </p:stCondLst>
                            <p:childTnLst>
                              <p:par>
                                <p:cTn id="32" presetID="22" presetClass="entr" presetSubtype="8"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left)">
                                      <p:cBhvr>
                                        <p:cTn id="34" dur="500"/>
                                        <p:tgtEl>
                                          <p:spTgt spid="14"/>
                                        </p:tgtEl>
                                      </p:cBhvr>
                                    </p:animEffect>
                                  </p:childTnLst>
                                </p:cTn>
                              </p:par>
                            </p:childTnLst>
                          </p:cTn>
                        </p:par>
                        <p:par>
                          <p:cTn id="35" fill="hold">
                            <p:stCondLst>
                              <p:cond delay="1000"/>
                            </p:stCondLst>
                            <p:childTnLst>
                              <p:par>
                                <p:cTn id="36" presetID="47" presetClass="entr" presetSubtype="0" fill="hold"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anim calcmode="lin" valueType="num">
                                      <p:cBhvr>
                                        <p:cTn id="39" dur="500" fill="hold"/>
                                        <p:tgtEl>
                                          <p:spTgt spid="21"/>
                                        </p:tgtEl>
                                        <p:attrNameLst>
                                          <p:attrName>ppt_x</p:attrName>
                                        </p:attrNameLst>
                                      </p:cBhvr>
                                      <p:tavLst>
                                        <p:tav tm="0">
                                          <p:val>
                                            <p:strVal val="#ppt_x"/>
                                          </p:val>
                                        </p:tav>
                                        <p:tav tm="100000">
                                          <p:val>
                                            <p:strVal val="#ppt_x"/>
                                          </p:val>
                                        </p:tav>
                                      </p:tavLst>
                                    </p:anim>
                                    <p:anim calcmode="lin" valueType="num">
                                      <p:cBhvr>
                                        <p:cTn id="40" dur="500" fill="hold"/>
                                        <p:tgtEl>
                                          <p:spTgt spid="21"/>
                                        </p:tgtEl>
                                        <p:attrNameLst>
                                          <p:attrName>ppt_y</p:attrName>
                                        </p:attrNameLst>
                                      </p:cBhvr>
                                      <p:tavLst>
                                        <p:tav tm="0">
                                          <p:val>
                                            <p:strVal val="#ppt_y-.1"/>
                                          </p:val>
                                        </p:tav>
                                        <p:tav tm="100000">
                                          <p:val>
                                            <p:strVal val="#ppt_y"/>
                                          </p:val>
                                        </p:tav>
                                      </p:tavLst>
                                    </p:anim>
                                  </p:childTnLst>
                                </p:cTn>
                              </p:par>
                            </p:childTnLst>
                          </p:cTn>
                        </p:par>
                        <p:par>
                          <p:cTn id="41" fill="hold">
                            <p:stCondLst>
                              <p:cond delay="1500"/>
                            </p:stCondLst>
                            <p:childTnLst>
                              <p:par>
                                <p:cTn id="42" presetID="22" presetClass="entr" presetSubtype="8"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left)">
                                      <p:cBhvr>
                                        <p:cTn id="44" dur="500"/>
                                        <p:tgtEl>
                                          <p:spTgt spid="13"/>
                                        </p:tgtEl>
                                      </p:cBhvr>
                                    </p:animEffect>
                                  </p:childTnLst>
                                </p:cTn>
                              </p:par>
                            </p:childTnLst>
                          </p:cTn>
                        </p:par>
                        <p:par>
                          <p:cTn id="45" fill="hold">
                            <p:stCondLst>
                              <p:cond delay="2000"/>
                            </p:stCondLst>
                            <p:childTnLst>
                              <p:par>
                                <p:cTn id="46" presetID="47" presetClass="entr" presetSubtype="0" fill="hold" nodeType="after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anim calcmode="lin" valueType="num">
                                      <p:cBhvr>
                                        <p:cTn id="49" dur="500" fill="hold"/>
                                        <p:tgtEl>
                                          <p:spTgt spid="25"/>
                                        </p:tgtEl>
                                        <p:attrNameLst>
                                          <p:attrName>ppt_x</p:attrName>
                                        </p:attrNameLst>
                                      </p:cBhvr>
                                      <p:tavLst>
                                        <p:tav tm="0">
                                          <p:val>
                                            <p:strVal val="#ppt_x"/>
                                          </p:val>
                                        </p:tav>
                                        <p:tav tm="100000">
                                          <p:val>
                                            <p:strVal val="#ppt_x"/>
                                          </p:val>
                                        </p:tav>
                                      </p:tavLst>
                                    </p:anim>
                                    <p:anim calcmode="lin" valueType="num">
                                      <p:cBhvr>
                                        <p:cTn id="50" dur="500" fill="hold"/>
                                        <p:tgtEl>
                                          <p:spTgt spid="25"/>
                                        </p:tgtEl>
                                        <p:attrNameLst>
                                          <p:attrName>ppt_y</p:attrName>
                                        </p:attrNameLst>
                                      </p:cBhvr>
                                      <p:tavLst>
                                        <p:tav tm="0">
                                          <p:val>
                                            <p:strVal val="#ppt_y-.1"/>
                                          </p:val>
                                        </p:tav>
                                        <p:tav tm="100000">
                                          <p:val>
                                            <p:strVal val="#ppt_y"/>
                                          </p:val>
                                        </p:tav>
                                      </p:tavLst>
                                    </p:anim>
                                  </p:childTnLst>
                                </p:cTn>
                              </p:par>
                            </p:childTnLst>
                          </p:cTn>
                        </p:par>
                        <p:par>
                          <p:cTn id="51" fill="hold">
                            <p:stCondLst>
                              <p:cond delay="2500"/>
                            </p:stCondLst>
                            <p:childTnLst>
                              <p:par>
                                <p:cTn id="52" presetID="22" presetClass="entr" presetSubtype="8"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wipe(left)">
                                      <p:cBhvr>
                                        <p:cTn id="54" dur="500"/>
                                        <p:tgtEl>
                                          <p:spTgt spid="15"/>
                                        </p:tgtEl>
                                      </p:cBhvr>
                                    </p:animEffect>
                                  </p:childTnLst>
                                </p:cTn>
                              </p:par>
                            </p:childTnLst>
                          </p:cTn>
                        </p:par>
                        <p:par>
                          <p:cTn id="55" fill="hold">
                            <p:stCondLst>
                              <p:cond delay="3000"/>
                            </p:stCondLst>
                            <p:childTnLst>
                              <p:par>
                                <p:cTn id="56" presetID="47" presetClass="entr" presetSubtype="0" fill="hold" nodeType="after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fade">
                                      <p:cBhvr>
                                        <p:cTn id="58" dur="500"/>
                                        <p:tgtEl>
                                          <p:spTgt spid="29"/>
                                        </p:tgtEl>
                                      </p:cBhvr>
                                    </p:animEffect>
                                    <p:anim calcmode="lin" valueType="num">
                                      <p:cBhvr>
                                        <p:cTn id="59" dur="500" fill="hold"/>
                                        <p:tgtEl>
                                          <p:spTgt spid="29"/>
                                        </p:tgtEl>
                                        <p:attrNameLst>
                                          <p:attrName>ppt_x</p:attrName>
                                        </p:attrNameLst>
                                      </p:cBhvr>
                                      <p:tavLst>
                                        <p:tav tm="0">
                                          <p:val>
                                            <p:strVal val="#ppt_x"/>
                                          </p:val>
                                        </p:tav>
                                        <p:tav tm="100000">
                                          <p:val>
                                            <p:strVal val="#ppt_x"/>
                                          </p:val>
                                        </p:tav>
                                      </p:tavLst>
                                    </p:anim>
                                    <p:anim calcmode="lin" valueType="num">
                                      <p:cBhvr>
                                        <p:cTn id="60" dur="500" fill="hold"/>
                                        <p:tgtEl>
                                          <p:spTgt spid="29"/>
                                        </p:tgtEl>
                                        <p:attrNameLst>
                                          <p:attrName>ppt_y</p:attrName>
                                        </p:attrNameLst>
                                      </p:cBhvr>
                                      <p:tavLst>
                                        <p:tav tm="0">
                                          <p:val>
                                            <p:strVal val="#ppt_y-.1"/>
                                          </p:val>
                                        </p:tav>
                                        <p:tav tm="100000">
                                          <p:val>
                                            <p:strVal val="#ppt_y"/>
                                          </p:val>
                                        </p:tav>
                                      </p:tavLst>
                                    </p:anim>
                                  </p:childTnLst>
                                </p:cTn>
                              </p:par>
                            </p:childTnLst>
                          </p:cTn>
                        </p:par>
                        <p:par>
                          <p:cTn id="61" fill="hold">
                            <p:stCondLst>
                              <p:cond delay="3500"/>
                            </p:stCondLst>
                            <p:childTnLst>
                              <p:par>
                                <p:cTn id="62" presetID="22" presetClass="entr" presetSubtype="8" fill="hold" grpId="0" nodeType="after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wipe(left)">
                                      <p:cBhvr>
                                        <p:cTn id="6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3" grpId="0"/>
      <p:bldP spid="14" grpId="0"/>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7576" y="88049"/>
            <a:ext cx="1275751" cy="507687"/>
          </a:xfrm>
          <a:prstGeom prst="rect">
            <a:avLst/>
          </a:prstGeom>
          <a:noFill/>
        </p:spPr>
        <p:txBody>
          <a:bodyPr wrap="square" lIns="91425" tIns="45712" rIns="91425" bIns="45712" rtlCol="0">
            <a:spAutoFit/>
          </a:bodyPr>
          <a:lstStyle/>
          <a:p>
            <a:r>
              <a:rPr lang="en-US" altLang="zh-CN" sz="2699" b="1" spc="-112" dirty="0">
                <a:solidFill>
                  <a:srgbClr val="054293"/>
                </a:solidFill>
                <a:effectLst/>
                <a:latin typeface="Arial Black" pitchFamily="34" charset="0"/>
                <a:ea typeface="微软雅黑" pitchFamily="34" charset="-122"/>
              </a:rPr>
              <a:t>LOGO</a:t>
            </a:r>
            <a:endParaRPr lang="zh-CN" altLang="en-US" sz="2699" b="1" spc="-112" dirty="0">
              <a:solidFill>
                <a:srgbClr val="054293"/>
              </a:solidFill>
              <a:effectLst/>
              <a:latin typeface="Arial Black" pitchFamily="34" charset="0"/>
              <a:ea typeface="微软雅黑" pitchFamily="34" charset="-122"/>
            </a:endParaRPr>
          </a:p>
        </p:txBody>
      </p:sp>
      <p:cxnSp>
        <p:nvCxnSpPr>
          <p:cNvPr id="5" name="直接连接符 4"/>
          <p:cNvCxnSpPr/>
          <p:nvPr/>
        </p:nvCxnSpPr>
        <p:spPr>
          <a:xfrm>
            <a:off x="1171393" y="519997"/>
            <a:ext cx="7972607" cy="0"/>
          </a:xfrm>
          <a:prstGeom prst="line">
            <a:avLst/>
          </a:prstGeom>
          <a:ln w="25400">
            <a:solidFill>
              <a:srgbClr val="054293"/>
            </a:solidFill>
          </a:ln>
        </p:spPr>
        <p:style>
          <a:lnRef idx="1">
            <a:schemeClr val="accent1"/>
          </a:lnRef>
          <a:fillRef idx="0">
            <a:schemeClr val="accent1"/>
          </a:fillRef>
          <a:effectRef idx="0">
            <a:schemeClr val="accent1"/>
          </a:effectRef>
          <a:fontRef idx="minor">
            <a:schemeClr val="tx1"/>
          </a:fontRef>
        </p:style>
      </p:cxnSp>
      <p:sp>
        <p:nvSpPr>
          <p:cNvPr id="6" name="原创设计师QQ598969553            _19"/>
          <p:cNvSpPr txBox="1"/>
          <p:nvPr/>
        </p:nvSpPr>
        <p:spPr>
          <a:xfrm>
            <a:off x="1301004" y="128380"/>
            <a:ext cx="2465430" cy="415370"/>
          </a:xfrm>
          <a:prstGeom prst="rect">
            <a:avLst/>
          </a:prstGeom>
          <a:noFill/>
        </p:spPr>
        <p:txBody>
          <a:bodyPr wrap="square" rtlCol="0">
            <a:spAutoFit/>
          </a:bodyPr>
          <a:lstStyle/>
          <a:p>
            <a:pPr algn="ctr"/>
            <a:r>
              <a:rPr lang="zh-CN" altLang="en-US" sz="2099" b="1" dirty="0">
                <a:solidFill>
                  <a:srgbClr val="054293"/>
                </a:solidFill>
                <a:latin typeface="微软雅黑" pitchFamily="34" charset="-122"/>
                <a:ea typeface="微软雅黑" pitchFamily="34" charset="-122"/>
              </a:rPr>
              <a:t>点击输入标题内容</a:t>
            </a:r>
          </a:p>
        </p:txBody>
      </p:sp>
      <p:grpSp>
        <p:nvGrpSpPr>
          <p:cNvPr id="7" name="组合 6"/>
          <p:cNvGrpSpPr/>
          <p:nvPr/>
        </p:nvGrpSpPr>
        <p:grpSpPr>
          <a:xfrm>
            <a:off x="2442426" y="1233400"/>
            <a:ext cx="1970936" cy="985874"/>
            <a:chOff x="2898173" y="1777489"/>
            <a:chExt cx="2627915" cy="1314496"/>
          </a:xfrm>
        </p:grpSpPr>
        <p:cxnSp>
          <p:nvCxnSpPr>
            <p:cNvPr id="8" name="直接连接符 7"/>
            <p:cNvCxnSpPr/>
            <p:nvPr/>
          </p:nvCxnSpPr>
          <p:spPr>
            <a:xfrm>
              <a:off x="2898173" y="2119122"/>
              <a:ext cx="2627914"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2898173" y="1777489"/>
              <a:ext cx="2188176" cy="310170"/>
            </a:xfrm>
            <a:prstGeom prst="rect">
              <a:avLst/>
            </a:prstGeom>
            <a:noFill/>
          </p:spPr>
          <p:txBody>
            <a:bodyPr wrap="square" rtlCol="0">
              <a:spAutoFit/>
            </a:bodyPr>
            <a:lstStyle/>
            <a:p>
              <a:pPr algn="just">
                <a:lnSpc>
                  <a:spcPct val="90000"/>
                </a:lnSpc>
                <a:spcBef>
                  <a:spcPts val="750"/>
                </a:spcBef>
              </a:pPr>
              <a:r>
                <a:rPr lang="zh-CN" altLang="en-US" sz="1013" b="1" dirty="0">
                  <a:solidFill>
                    <a:srgbClr val="054293"/>
                  </a:solidFill>
                  <a:latin typeface="微软雅黑" panose="020B0503020204020204" pitchFamily="34" charset="-122"/>
                  <a:ea typeface="微软雅黑" panose="020B0503020204020204" pitchFamily="34" charset="-122"/>
                </a:rPr>
                <a:t>添加标题</a:t>
              </a:r>
            </a:p>
          </p:txBody>
        </p:sp>
        <p:sp>
          <p:nvSpPr>
            <p:cNvPr id="10" name="文本框 9"/>
            <p:cNvSpPr txBox="1"/>
            <p:nvPr/>
          </p:nvSpPr>
          <p:spPr>
            <a:xfrm>
              <a:off x="2898173" y="2128647"/>
              <a:ext cx="2627915" cy="963338"/>
            </a:xfrm>
            <a:prstGeom prst="rect">
              <a:avLst/>
            </a:prstGeom>
            <a:noFill/>
          </p:spPr>
          <p:txBody>
            <a:bodyPr wrap="square" rtlCol="0">
              <a:spAutoFit/>
            </a:bodyPr>
            <a:lstStyle/>
            <a:p>
              <a:pPr algn="just">
                <a:lnSpc>
                  <a:spcPct val="13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1357026" y="957558"/>
            <a:ext cx="987028" cy="1514476"/>
            <a:chOff x="1450975" y="1409700"/>
            <a:chExt cx="1316037" cy="2019300"/>
          </a:xfrm>
        </p:grpSpPr>
        <p:sp>
          <p:nvSpPr>
            <p:cNvPr id="12" name="圆角矩形 11"/>
            <p:cNvSpPr/>
            <p:nvPr/>
          </p:nvSpPr>
          <p:spPr>
            <a:xfrm>
              <a:off x="1450975" y="1409700"/>
              <a:ext cx="1316037" cy="2019300"/>
            </a:xfrm>
            <a:prstGeom prst="roundRect">
              <a:avLst>
                <a:gd name="adj" fmla="val 0"/>
              </a:avLst>
            </a:prstGeom>
            <a:solidFill>
              <a:srgbClr val="054293"/>
            </a:solidFill>
            <a:ln w="28575">
              <a:solidFill>
                <a:srgbClr val="1A6A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13" name="矩形 12"/>
            <p:cNvSpPr/>
            <p:nvPr/>
          </p:nvSpPr>
          <p:spPr>
            <a:xfrm>
              <a:off x="1450975" y="2217218"/>
              <a:ext cx="133350" cy="404265"/>
            </a:xfrm>
            <a:prstGeom prst="rect">
              <a:avLst/>
            </a:prstGeom>
            <a:solidFill>
              <a:srgbClr val="1A6A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14" name="矩形 13"/>
            <p:cNvSpPr/>
            <p:nvPr/>
          </p:nvSpPr>
          <p:spPr>
            <a:xfrm>
              <a:off x="2633662" y="2217218"/>
              <a:ext cx="133350" cy="404265"/>
            </a:xfrm>
            <a:prstGeom prst="rect">
              <a:avLst/>
            </a:prstGeom>
            <a:solidFill>
              <a:srgbClr val="1A6A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cxnSp>
          <p:nvCxnSpPr>
            <p:cNvPr id="15" name="直接连接符 14"/>
            <p:cNvCxnSpPr>
              <a:stCxn id="13" idx="3"/>
              <a:endCxn id="14" idx="1"/>
            </p:cNvCxnSpPr>
            <p:nvPr/>
          </p:nvCxnSpPr>
          <p:spPr>
            <a:xfrm>
              <a:off x="1584325" y="2419351"/>
              <a:ext cx="1049337" cy="0"/>
            </a:xfrm>
            <a:prstGeom prst="line">
              <a:avLst/>
            </a:prstGeom>
            <a:ln>
              <a:solidFill>
                <a:srgbClr val="A1DDE3"/>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1704824" y="1488327"/>
              <a:ext cx="808341" cy="1892824"/>
            </a:xfrm>
            <a:prstGeom prst="rect">
              <a:avLst/>
            </a:prstGeom>
            <a:noFill/>
          </p:spPr>
          <p:txBody>
            <a:bodyPr wrap="none" rtlCol="0">
              <a:spAutoFit/>
            </a:bodyPr>
            <a:lstStyle/>
            <a:p>
              <a:pPr algn="ctr"/>
              <a:r>
                <a:rPr lang="en-US" altLang="zh-CN" sz="8625" dirty="0">
                  <a:solidFill>
                    <a:schemeClr val="bg1"/>
                  </a:solidFill>
                  <a:latin typeface="Impact" panose="020B0806030902050204" pitchFamily="34" charset="0"/>
                </a:rPr>
                <a:t>1</a:t>
              </a:r>
              <a:endParaRPr lang="zh-CN" altLang="en-US" sz="8625" dirty="0">
                <a:solidFill>
                  <a:schemeClr val="bg1"/>
                </a:solidFill>
                <a:latin typeface="Impact" panose="020B0806030902050204" pitchFamily="34" charset="0"/>
              </a:endParaRPr>
            </a:p>
          </p:txBody>
        </p:sp>
      </p:grpSp>
      <p:grpSp>
        <p:nvGrpSpPr>
          <p:cNvPr id="17" name="组合 16"/>
          <p:cNvGrpSpPr/>
          <p:nvPr/>
        </p:nvGrpSpPr>
        <p:grpSpPr>
          <a:xfrm>
            <a:off x="5840470" y="1233400"/>
            <a:ext cx="1970936" cy="985874"/>
            <a:chOff x="2898173" y="1777489"/>
            <a:chExt cx="2627915" cy="1314496"/>
          </a:xfrm>
        </p:grpSpPr>
        <p:cxnSp>
          <p:nvCxnSpPr>
            <p:cNvPr id="18" name="直接连接符 17"/>
            <p:cNvCxnSpPr/>
            <p:nvPr/>
          </p:nvCxnSpPr>
          <p:spPr>
            <a:xfrm>
              <a:off x="2898173" y="2119122"/>
              <a:ext cx="2627914"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2898173" y="1777489"/>
              <a:ext cx="2188176" cy="310170"/>
            </a:xfrm>
            <a:prstGeom prst="rect">
              <a:avLst/>
            </a:prstGeom>
            <a:noFill/>
          </p:spPr>
          <p:txBody>
            <a:bodyPr wrap="square" rtlCol="0">
              <a:spAutoFit/>
            </a:bodyPr>
            <a:lstStyle/>
            <a:p>
              <a:pPr algn="just">
                <a:lnSpc>
                  <a:spcPct val="90000"/>
                </a:lnSpc>
                <a:spcBef>
                  <a:spcPts val="750"/>
                </a:spcBef>
              </a:pPr>
              <a:r>
                <a:rPr lang="zh-CN" altLang="en-US" sz="1013" b="1" dirty="0">
                  <a:solidFill>
                    <a:srgbClr val="054293"/>
                  </a:solidFill>
                  <a:latin typeface="微软雅黑" panose="020B0503020204020204" pitchFamily="34" charset="-122"/>
                  <a:ea typeface="微软雅黑" panose="020B0503020204020204" pitchFamily="34" charset="-122"/>
                </a:rPr>
                <a:t>添加标题</a:t>
              </a:r>
            </a:p>
          </p:txBody>
        </p:sp>
        <p:sp>
          <p:nvSpPr>
            <p:cNvPr id="20" name="文本框 19"/>
            <p:cNvSpPr txBox="1"/>
            <p:nvPr/>
          </p:nvSpPr>
          <p:spPr>
            <a:xfrm>
              <a:off x="2898173" y="2128647"/>
              <a:ext cx="2627915" cy="963338"/>
            </a:xfrm>
            <a:prstGeom prst="rect">
              <a:avLst/>
            </a:prstGeom>
            <a:noFill/>
          </p:spPr>
          <p:txBody>
            <a:bodyPr wrap="square" rtlCol="0">
              <a:spAutoFit/>
            </a:bodyPr>
            <a:lstStyle/>
            <a:p>
              <a:pPr algn="just">
                <a:lnSpc>
                  <a:spcPct val="13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4755071" y="957558"/>
            <a:ext cx="987028" cy="1514476"/>
            <a:chOff x="1450975" y="1409700"/>
            <a:chExt cx="1316037" cy="2019300"/>
          </a:xfrm>
        </p:grpSpPr>
        <p:sp>
          <p:nvSpPr>
            <p:cNvPr id="22" name="圆角矩形 21"/>
            <p:cNvSpPr/>
            <p:nvPr/>
          </p:nvSpPr>
          <p:spPr>
            <a:xfrm>
              <a:off x="1450975" y="1409700"/>
              <a:ext cx="1316037" cy="2019300"/>
            </a:xfrm>
            <a:prstGeom prst="roundRect">
              <a:avLst>
                <a:gd name="adj" fmla="val 0"/>
              </a:avLst>
            </a:prstGeom>
            <a:solidFill>
              <a:srgbClr val="054293"/>
            </a:solidFill>
            <a:ln w="28575">
              <a:solidFill>
                <a:srgbClr val="1A6A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23" name="矩形 22"/>
            <p:cNvSpPr/>
            <p:nvPr/>
          </p:nvSpPr>
          <p:spPr>
            <a:xfrm>
              <a:off x="1450975" y="2217218"/>
              <a:ext cx="133350" cy="404265"/>
            </a:xfrm>
            <a:prstGeom prst="rect">
              <a:avLst/>
            </a:prstGeom>
            <a:solidFill>
              <a:srgbClr val="1A6A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24" name="矩形 23"/>
            <p:cNvSpPr/>
            <p:nvPr/>
          </p:nvSpPr>
          <p:spPr>
            <a:xfrm>
              <a:off x="2633662" y="2217218"/>
              <a:ext cx="133350" cy="404265"/>
            </a:xfrm>
            <a:prstGeom prst="rect">
              <a:avLst/>
            </a:prstGeom>
            <a:solidFill>
              <a:srgbClr val="1A6A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cxnSp>
          <p:nvCxnSpPr>
            <p:cNvPr id="25" name="直接连接符 24"/>
            <p:cNvCxnSpPr>
              <a:stCxn id="23" idx="3"/>
              <a:endCxn id="24" idx="1"/>
            </p:cNvCxnSpPr>
            <p:nvPr/>
          </p:nvCxnSpPr>
          <p:spPr>
            <a:xfrm>
              <a:off x="1584325" y="2419351"/>
              <a:ext cx="1049337" cy="0"/>
            </a:xfrm>
            <a:prstGeom prst="line">
              <a:avLst/>
            </a:prstGeom>
            <a:ln>
              <a:solidFill>
                <a:srgbClr val="A1DDE3"/>
              </a:solidFill>
            </a:ln>
          </p:spPr>
          <p:style>
            <a:lnRef idx="1">
              <a:schemeClr val="accent1"/>
            </a:lnRef>
            <a:fillRef idx="0">
              <a:schemeClr val="accent1"/>
            </a:fillRef>
            <a:effectRef idx="0">
              <a:schemeClr val="accent1"/>
            </a:effectRef>
            <a:fontRef idx="minor">
              <a:schemeClr val="tx1"/>
            </a:fontRef>
          </p:style>
        </p:cxnSp>
        <p:sp>
          <p:nvSpPr>
            <p:cNvPr id="26" name="文本框 25"/>
            <p:cNvSpPr txBox="1"/>
            <p:nvPr/>
          </p:nvSpPr>
          <p:spPr>
            <a:xfrm>
              <a:off x="1616124" y="1488327"/>
              <a:ext cx="985740" cy="1892824"/>
            </a:xfrm>
            <a:prstGeom prst="rect">
              <a:avLst/>
            </a:prstGeom>
            <a:noFill/>
          </p:spPr>
          <p:txBody>
            <a:bodyPr wrap="none" rtlCol="0">
              <a:spAutoFit/>
            </a:bodyPr>
            <a:lstStyle/>
            <a:p>
              <a:pPr algn="ctr"/>
              <a:r>
                <a:rPr lang="en-US" altLang="zh-CN" sz="8625" dirty="0">
                  <a:solidFill>
                    <a:schemeClr val="bg1"/>
                  </a:solidFill>
                  <a:latin typeface="Impact" panose="020B0806030902050204" pitchFamily="34" charset="0"/>
                </a:rPr>
                <a:t>2</a:t>
              </a:r>
              <a:endParaRPr lang="zh-CN" altLang="en-US" sz="8625" dirty="0">
                <a:solidFill>
                  <a:schemeClr val="bg1"/>
                </a:solidFill>
                <a:latin typeface="Impact" panose="020B0806030902050204" pitchFamily="34" charset="0"/>
              </a:endParaRPr>
            </a:p>
          </p:txBody>
        </p:sp>
      </p:grpSp>
      <p:grpSp>
        <p:nvGrpSpPr>
          <p:cNvPr id="27" name="组合 26"/>
          <p:cNvGrpSpPr/>
          <p:nvPr/>
        </p:nvGrpSpPr>
        <p:grpSpPr>
          <a:xfrm>
            <a:off x="2442424" y="3125392"/>
            <a:ext cx="1970936" cy="985874"/>
            <a:chOff x="2898173" y="1777489"/>
            <a:chExt cx="2627915" cy="1314496"/>
          </a:xfrm>
        </p:grpSpPr>
        <p:cxnSp>
          <p:nvCxnSpPr>
            <p:cNvPr id="28" name="直接连接符 27"/>
            <p:cNvCxnSpPr/>
            <p:nvPr/>
          </p:nvCxnSpPr>
          <p:spPr>
            <a:xfrm>
              <a:off x="2898173" y="2119122"/>
              <a:ext cx="2627914"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9" name="文本框 28"/>
            <p:cNvSpPr txBox="1"/>
            <p:nvPr/>
          </p:nvSpPr>
          <p:spPr>
            <a:xfrm>
              <a:off x="2898173" y="1777489"/>
              <a:ext cx="2188176" cy="310170"/>
            </a:xfrm>
            <a:prstGeom prst="rect">
              <a:avLst/>
            </a:prstGeom>
            <a:noFill/>
          </p:spPr>
          <p:txBody>
            <a:bodyPr wrap="square" rtlCol="0">
              <a:spAutoFit/>
            </a:bodyPr>
            <a:lstStyle/>
            <a:p>
              <a:pPr algn="just">
                <a:lnSpc>
                  <a:spcPct val="90000"/>
                </a:lnSpc>
                <a:spcBef>
                  <a:spcPts val="750"/>
                </a:spcBef>
              </a:pPr>
              <a:r>
                <a:rPr lang="zh-CN" altLang="en-US" sz="1013" b="1" dirty="0">
                  <a:solidFill>
                    <a:srgbClr val="054293"/>
                  </a:solidFill>
                  <a:latin typeface="微软雅黑" panose="020B0503020204020204" pitchFamily="34" charset="-122"/>
                  <a:ea typeface="微软雅黑" panose="020B0503020204020204" pitchFamily="34" charset="-122"/>
                </a:rPr>
                <a:t>添加标题</a:t>
              </a:r>
            </a:p>
          </p:txBody>
        </p:sp>
        <p:sp>
          <p:nvSpPr>
            <p:cNvPr id="30" name="文本框 29"/>
            <p:cNvSpPr txBox="1"/>
            <p:nvPr/>
          </p:nvSpPr>
          <p:spPr>
            <a:xfrm>
              <a:off x="2898173" y="2128647"/>
              <a:ext cx="2627915" cy="963338"/>
            </a:xfrm>
            <a:prstGeom prst="rect">
              <a:avLst/>
            </a:prstGeom>
            <a:noFill/>
          </p:spPr>
          <p:txBody>
            <a:bodyPr wrap="square" rtlCol="0">
              <a:spAutoFit/>
            </a:bodyPr>
            <a:lstStyle/>
            <a:p>
              <a:pPr algn="just">
                <a:lnSpc>
                  <a:spcPct val="13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1357026" y="2849550"/>
            <a:ext cx="987028" cy="1514476"/>
            <a:chOff x="1450975" y="1409700"/>
            <a:chExt cx="1316037" cy="2019300"/>
          </a:xfrm>
        </p:grpSpPr>
        <p:sp>
          <p:nvSpPr>
            <p:cNvPr id="32" name="圆角矩形 31"/>
            <p:cNvSpPr/>
            <p:nvPr/>
          </p:nvSpPr>
          <p:spPr>
            <a:xfrm>
              <a:off x="1450975" y="1409700"/>
              <a:ext cx="1316037" cy="2019300"/>
            </a:xfrm>
            <a:prstGeom prst="roundRect">
              <a:avLst>
                <a:gd name="adj" fmla="val 0"/>
              </a:avLst>
            </a:prstGeom>
            <a:solidFill>
              <a:srgbClr val="054293"/>
            </a:solidFill>
            <a:ln w="28575">
              <a:solidFill>
                <a:srgbClr val="1A6A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33" name="矩形 32"/>
            <p:cNvSpPr/>
            <p:nvPr/>
          </p:nvSpPr>
          <p:spPr>
            <a:xfrm>
              <a:off x="1450975" y="2217218"/>
              <a:ext cx="133350" cy="404265"/>
            </a:xfrm>
            <a:prstGeom prst="rect">
              <a:avLst/>
            </a:prstGeom>
            <a:solidFill>
              <a:srgbClr val="1A6A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34" name="矩形 33"/>
            <p:cNvSpPr/>
            <p:nvPr/>
          </p:nvSpPr>
          <p:spPr>
            <a:xfrm>
              <a:off x="2633662" y="2217218"/>
              <a:ext cx="133350" cy="404265"/>
            </a:xfrm>
            <a:prstGeom prst="rect">
              <a:avLst/>
            </a:prstGeom>
            <a:solidFill>
              <a:srgbClr val="1A6A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cxnSp>
          <p:nvCxnSpPr>
            <p:cNvPr id="35" name="直接连接符 34"/>
            <p:cNvCxnSpPr>
              <a:stCxn id="33" idx="3"/>
              <a:endCxn id="34" idx="1"/>
            </p:cNvCxnSpPr>
            <p:nvPr/>
          </p:nvCxnSpPr>
          <p:spPr>
            <a:xfrm>
              <a:off x="1584325" y="2419351"/>
              <a:ext cx="1049337" cy="0"/>
            </a:xfrm>
            <a:prstGeom prst="line">
              <a:avLst/>
            </a:prstGeom>
            <a:ln>
              <a:solidFill>
                <a:srgbClr val="A1DDE3"/>
              </a:solidFill>
            </a:ln>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1594752" y="1488327"/>
              <a:ext cx="1028486" cy="1892824"/>
            </a:xfrm>
            <a:prstGeom prst="rect">
              <a:avLst/>
            </a:prstGeom>
            <a:noFill/>
          </p:spPr>
          <p:txBody>
            <a:bodyPr wrap="none" rtlCol="0">
              <a:spAutoFit/>
            </a:bodyPr>
            <a:lstStyle/>
            <a:p>
              <a:pPr algn="ctr"/>
              <a:r>
                <a:rPr lang="en-US" altLang="zh-CN" sz="8625" dirty="0">
                  <a:solidFill>
                    <a:schemeClr val="bg1"/>
                  </a:solidFill>
                  <a:latin typeface="Impact" panose="020B0806030902050204" pitchFamily="34" charset="0"/>
                </a:rPr>
                <a:t>3</a:t>
              </a:r>
              <a:endParaRPr lang="zh-CN" altLang="en-US" sz="8625" dirty="0">
                <a:solidFill>
                  <a:schemeClr val="bg1"/>
                </a:solidFill>
                <a:latin typeface="Impact" panose="020B0806030902050204" pitchFamily="34" charset="0"/>
              </a:endParaRPr>
            </a:p>
          </p:txBody>
        </p:sp>
      </p:grpSp>
      <p:grpSp>
        <p:nvGrpSpPr>
          <p:cNvPr id="37" name="组合 36"/>
          <p:cNvGrpSpPr/>
          <p:nvPr/>
        </p:nvGrpSpPr>
        <p:grpSpPr>
          <a:xfrm>
            <a:off x="5840470" y="3125392"/>
            <a:ext cx="1970936" cy="985874"/>
            <a:chOff x="2898173" y="1777489"/>
            <a:chExt cx="2627915" cy="1314496"/>
          </a:xfrm>
        </p:grpSpPr>
        <p:cxnSp>
          <p:nvCxnSpPr>
            <p:cNvPr id="38" name="直接连接符 37"/>
            <p:cNvCxnSpPr/>
            <p:nvPr/>
          </p:nvCxnSpPr>
          <p:spPr>
            <a:xfrm>
              <a:off x="2898173" y="2119122"/>
              <a:ext cx="2627914"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9" name="文本框 38"/>
            <p:cNvSpPr txBox="1"/>
            <p:nvPr/>
          </p:nvSpPr>
          <p:spPr>
            <a:xfrm>
              <a:off x="2898173" y="1777489"/>
              <a:ext cx="2188176" cy="310170"/>
            </a:xfrm>
            <a:prstGeom prst="rect">
              <a:avLst/>
            </a:prstGeom>
            <a:noFill/>
          </p:spPr>
          <p:txBody>
            <a:bodyPr wrap="square" rtlCol="0">
              <a:spAutoFit/>
            </a:bodyPr>
            <a:lstStyle/>
            <a:p>
              <a:pPr algn="just">
                <a:lnSpc>
                  <a:spcPct val="90000"/>
                </a:lnSpc>
                <a:spcBef>
                  <a:spcPts val="750"/>
                </a:spcBef>
              </a:pPr>
              <a:r>
                <a:rPr lang="zh-CN" altLang="en-US" sz="1013" b="1" dirty="0">
                  <a:solidFill>
                    <a:srgbClr val="054293"/>
                  </a:solidFill>
                  <a:latin typeface="微软雅黑" panose="020B0503020204020204" pitchFamily="34" charset="-122"/>
                  <a:ea typeface="微软雅黑" panose="020B0503020204020204" pitchFamily="34" charset="-122"/>
                </a:rPr>
                <a:t>添加标题</a:t>
              </a:r>
            </a:p>
          </p:txBody>
        </p:sp>
        <p:sp>
          <p:nvSpPr>
            <p:cNvPr id="40" name="文本框 39"/>
            <p:cNvSpPr txBox="1"/>
            <p:nvPr/>
          </p:nvSpPr>
          <p:spPr>
            <a:xfrm>
              <a:off x="2898173" y="2128647"/>
              <a:ext cx="2627915" cy="963338"/>
            </a:xfrm>
            <a:prstGeom prst="rect">
              <a:avLst/>
            </a:prstGeom>
            <a:noFill/>
          </p:spPr>
          <p:txBody>
            <a:bodyPr wrap="square" rtlCol="0">
              <a:spAutoFit/>
            </a:bodyPr>
            <a:lstStyle/>
            <a:p>
              <a:pPr algn="just">
                <a:lnSpc>
                  <a:spcPct val="13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4755071" y="2849550"/>
            <a:ext cx="987028" cy="1514476"/>
            <a:chOff x="1450975" y="1409700"/>
            <a:chExt cx="1316037" cy="2019300"/>
          </a:xfrm>
        </p:grpSpPr>
        <p:sp>
          <p:nvSpPr>
            <p:cNvPr id="42" name="圆角矩形 41"/>
            <p:cNvSpPr/>
            <p:nvPr/>
          </p:nvSpPr>
          <p:spPr>
            <a:xfrm>
              <a:off x="1450975" y="1409700"/>
              <a:ext cx="1316037" cy="2019300"/>
            </a:xfrm>
            <a:prstGeom prst="roundRect">
              <a:avLst>
                <a:gd name="adj" fmla="val 0"/>
              </a:avLst>
            </a:prstGeom>
            <a:solidFill>
              <a:srgbClr val="054293"/>
            </a:solidFill>
            <a:ln w="28575">
              <a:solidFill>
                <a:srgbClr val="1A6A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43" name="矩形 42"/>
            <p:cNvSpPr/>
            <p:nvPr/>
          </p:nvSpPr>
          <p:spPr>
            <a:xfrm>
              <a:off x="1450975" y="2217218"/>
              <a:ext cx="133350" cy="404265"/>
            </a:xfrm>
            <a:prstGeom prst="rect">
              <a:avLst/>
            </a:prstGeom>
            <a:solidFill>
              <a:srgbClr val="1A6A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44" name="矩形 43"/>
            <p:cNvSpPr/>
            <p:nvPr/>
          </p:nvSpPr>
          <p:spPr>
            <a:xfrm>
              <a:off x="2633662" y="2217218"/>
              <a:ext cx="133350" cy="404265"/>
            </a:xfrm>
            <a:prstGeom prst="rect">
              <a:avLst/>
            </a:prstGeom>
            <a:solidFill>
              <a:srgbClr val="1A6A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cxnSp>
          <p:nvCxnSpPr>
            <p:cNvPr id="45" name="直接连接符 44"/>
            <p:cNvCxnSpPr>
              <a:stCxn id="43" idx="3"/>
              <a:endCxn id="44" idx="1"/>
            </p:cNvCxnSpPr>
            <p:nvPr/>
          </p:nvCxnSpPr>
          <p:spPr>
            <a:xfrm>
              <a:off x="1584325" y="2419351"/>
              <a:ext cx="1049337" cy="0"/>
            </a:xfrm>
            <a:prstGeom prst="line">
              <a:avLst/>
            </a:prstGeom>
            <a:ln>
              <a:solidFill>
                <a:srgbClr val="A1DDE3"/>
              </a:solidFill>
            </a:ln>
          </p:spPr>
          <p:style>
            <a:lnRef idx="1">
              <a:schemeClr val="accent1"/>
            </a:lnRef>
            <a:fillRef idx="0">
              <a:schemeClr val="accent1"/>
            </a:fillRef>
            <a:effectRef idx="0">
              <a:schemeClr val="accent1"/>
            </a:effectRef>
            <a:fontRef idx="minor">
              <a:schemeClr val="tx1"/>
            </a:fontRef>
          </p:style>
        </p:cxnSp>
        <p:sp>
          <p:nvSpPr>
            <p:cNvPr id="46" name="文本框 45"/>
            <p:cNvSpPr txBox="1"/>
            <p:nvPr/>
          </p:nvSpPr>
          <p:spPr>
            <a:xfrm>
              <a:off x="1617194" y="1488327"/>
              <a:ext cx="983602" cy="1892824"/>
            </a:xfrm>
            <a:prstGeom prst="rect">
              <a:avLst/>
            </a:prstGeom>
            <a:noFill/>
          </p:spPr>
          <p:txBody>
            <a:bodyPr wrap="none" rtlCol="0">
              <a:spAutoFit/>
            </a:bodyPr>
            <a:lstStyle/>
            <a:p>
              <a:pPr algn="ctr"/>
              <a:r>
                <a:rPr lang="en-US" altLang="zh-CN" sz="8625" dirty="0">
                  <a:solidFill>
                    <a:schemeClr val="bg1"/>
                  </a:solidFill>
                  <a:latin typeface="Impact" panose="020B0806030902050204" pitchFamily="34" charset="0"/>
                </a:rPr>
                <a:t>4</a:t>
              </a:r>
              <a:endParaRPr lang="zh-CN" altLang="en-US" sz="8625" dirty="0">
                <a:solidFill>
                  <a:schemeClr val="bg1"/>
                </a:solidFill>
                <a:latin typeface="Impact" panose="020B0806030902050204" pitchFamily="34" charset="0"/>
              </a:endParaRPr>
            </a:p>
          </p:txBody>
        </p:sp>
      </p:grpSp>
    </p:spTree>
    <p:extLst>
      <p:ext uri="{BB962C8B-B14F-4D97-AF65-F5344CB8AC3E}">
        <p14:creationId xmlns:p14="http://schemas.microsoft.com/office/powerpoint/2010/main" val="259443954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850"/>
                            </p:stCondLst>
                            <p:childTnLst>
                              <p:par>
                                <p:cTn id="13" presetID="2" presetClass="entr" presetSubtype="2"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25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1+#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50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fill="hold"/>
                                        <p:tgtEl>
                                          <p:spTgt spid="21"/>
                                        </p:tgtEl>
                                        <p:attrNameLst>
                                          <p:attrName>ppt_x</p:attrName>
                                        </p:attrNameLst>
                                      </p:cBhvr>
                                      <p:tavLst>
                                        <p:tav tm="0">
                                          <p:val>
                                            <p:strVal val="1+#ppt_w/2"/>
                                          </p:val>
                                        </p:tav>
                                        <p:tav tm="100000">
                                          <p:val>
                                            <p:strVal val="#ppt_x"/>
                                          </p:val>
                                        </p:tav>
                                      </p:tavLst>
                                    </p:anim>
                                    <p:anim calcmode="lin" valueType="num">
                                      <p:cBhvr additive="base">
                                        <p:cTn id="24" dur="5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75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1+#ppt_w/2"/>
                                          </p:val>
                                        </p:tav>
                                        <p:tav tm="100000">
                                          <p:val>
                                            <p:strVal val="#ppt_x"/>
                                          </p:val>
                                        </p:tav>
                                      </p:tavLst>
                                    </p:anim>
                                    <p:anim calcmode="lin" valueType="num">
                                      <p:cBhvr additive="base">
                                        <p:cTn id="28" dur="500" fill="hold"/>
                                        <p:tgtEl>
                                          <p:spTgt spid="17"/>
                                        </p:tgtEl>
                                        <p:attrNameLst>
                                          <p:attrName>ppt_y</p:attrName>
                                        </p:attrNameLst>
                                      </p:cBhvr>
                                      <p:tavLst>
                                        <p:tav tm="0">
                                          <p:val>
                                            <p:strVal val="#ppt_y"/>
                                          </p:val>
                                        </p:tav>
                                        <p:tav tm="100000">
                                          <p:val>
                                            <p:strVal val="#ppt_y"/>
                                          </p:val>
                                        </p:tav>
                                      </p:tavLst>
                                    </p:anim>
                                  </p:childTnLst>
                                </p:cTn>
                              </p:par>
                            </p:childTnLst>
                          </p:cTn>
                        </p:par>
                        <p:par>
                          <p:cTn id="29" fill="hold">
                            <p:stCondLst>
                              <p:cond delay="2100"/>
                            </p:stCondLst>
                            <p:childTnLst>
                              <p:par>
                                <p:cTn id="30" presetID="2" presetClass="entr" presetSubtype="2"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additive="base">
                                        <p:cTn id="32" dur="500" fill="hold"/>
                                        <p:tgtEl>
                                          <p:spTgt spid="31"/>
                                        </p:tgtEl>
                                        <p:attrNameLst>
                                          <p:attrName>ppt_x</p:attrName>
                                        </p:attrNameLst>
                                      </p:cBhvr>
                                      <p:tavLst>
                                        <p:tav tm="0">
                                          <p:val>
                                            <p:strVal val="1+#ppt_w/2"/>
                                          </p:val>
                                        </p:tav>
                                        <p:tav tm="100000">
                                          <p:val>
                                            <p:strVal val="#ppt_x"/>
                                          </p:val>
                                        </p:tav>
                                      </p:tavLst>
                                    </p:anim>
                                    <p:anim calcmode="lin" valueType="num">
                                      <p:cBhvr additive="base">
                                        <p:cTn id="33" dur="500" fill="hold"/>
                                        <p:tgtEl>
                                          <p:spTgt spid="31"/>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2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500" fill="hold"/>
                                        <p:tgtEl>
                                          <p:spTgt spid="27"/>
                                        </p:tgtEl>
                                        <p:attrNameLst>
                                          <p:attrName>ppt_x</p:attrName>
                                        </p:attrNameLst>
                                      </p:cBhvr>
                                      <p:tavLst>
                                        <p:tav tm="0">
                                          <p:val>
                                            <p:strVal val="1+#ppt_w/2"/>
                                          </p:val>
                                        </p:tav>
                                        <p:tav tm="100000">
                                          <p:val>
                                            <p:strVal val="#ppt_x"/>
                                          </p:val>
                                        </p:tav>
                                      </p:tavLst>
                                    </p:anim>
                                    <p:anim calcmode="lin" valueType="num">
                                      <p:cBhvr additive="base">
                                        <p:cTn id="37" dur="500" fill="hold"/>
                                        <p:tgtEl>
                                          <p:spTgt spid="27"/>
                                        </p:tgtEl>
                                        <p:attrNameLst>
                                          <p:attrName>ppt_y</p:attrName>
                                        </p:attrNameLst>
                                      </p:cBhvr>
                                      <p:tavLst>
                                        <p:tav tm="0">
                                          <p:val>
                                            <p:strVal val="#ppt_y"/>
                                          </p:val>
                                        </p:tav>
                                        <p:tav tm="100000">
                                          <p:val>
                                            <p:strVal val="#ppt_y"/>
                                          </p:val>
                                        </p:tav>
                                      </p:tavLst>
                                    </p:anim>
                                  </p:childTnLst>
                                </p:cTn>
                              </p:par>
                              <p:par>
                                <p:cTn id="38" presetID="2" presetClass="entr" presetSubtype="2" fill="hold" nodeType="withEffect">
                                  <p:stCondLst>
                                    <p:cond delay="500"/>
                                  </p:stCondLst>
                                  <p:childTnLst>
                                    <p:set>
                                      <p:cBhvr>
                                        <p:cTn id="39" dur="1" fill="hold">
                                          <p:stCondLst>
                                            <p:cond delay="0"/>
                                          </p:stCondLst>
                                        </p:cTn>
                                        <p:tgtEl>
                                          <p:spTgt spid="41"/>
                                        </p:tgtEl>
                                        <p:attrNameLst>
                                          <p:attrName>style.visibility</p:attrName>
                                        </p:attrNameLst>
                                      </p:cBhvr>
                                      <p:to>
                                        <p:strVal val="visible"/>
                                      </p:to>
                                    </p:set>
                                    <p:anim calcmode="lin" valueType="num">
                                      <p:cBhvr additive="base">
                                        <p:cTn id="40" dur="500" fill="hold"/>
                                        <p:tgtEl>
                                          <p:spTgt spid="41"/>
                                        </p:tgtEl>
                                        <p:attrNameLst>
                                          <p:attrName>ppt_x</p:attrName>
                                        </p:attrNameLst>
                                      </p:cBhvr>
                                      <p:tavLst>
                                        <p:tav tm="0">
                                          <p:val>
                                            <p:strVal val="1+#ppt_w/2"/>
                                          </p:val>
                                        </p:tav>
                                        <p:tav tm="100000">
                                          <p:val>
                                            <p:strVal val="#ppt_x"/>
                                          </p:val>
                                        </p:tav>
                                      </p:tavLst>
                                    </p:anim>
                                    <p:anim calcmode="lin" valueType="num">
                                      <p:cBhvr additive="base">
                                        <p:cTn id="41" dur="500" fill="hold"/>
                                        <p:tgtEl>
                                          <p:spTgt spid="41"/>
                                        </p:tgtEl>
                                        <p:attrNameLst>
                                          <p:attrName>ppt_y</p:attrName>
                                        </p:attrNameLst>
                                      </p:cBhvr>
                                      <p:tavLst>
                                        <p:tav tm="0">
                                          <p:val>
                                            <p:strVal val="#ppt_y"/>
                                          </p:val>
                                        </p:tav>
                                        <p:tav tm="100000">
                                          <p:val>
                                            <p:strVal val="#ppt_y"/>
                                          </p:val>
                                        </p:tav>
                                      </p:tavLst>
                                    </p:anim>
                                  </p:childTnLst>
                                </p:cTn>
                              </p:par>
                              <p:par>
                                <p:cTn id="42" presetID="2" presetClass="entr" presetSubtype="2" fill="hold" nodeType="withEffect">
                                  <p:stCondLst>
                                    <p:cond delay="750"/>
                                  </p:stCondLst>
                                  <p:childTnLst>
                                    <p:set>
                                      <p:cBhvr>
                                        <p:cTn id="43" dur="1" fill="hold">
                                          <p:stCondLst>
                                            <p:cond delay="0"/>
                                          </p:stCondLst>
                                        </p:cTn>
                                        <p:tgtEl>
                                          <p:spTgt spid="37"/>
                                        </p:tgtEl>
                                        <p:attrNameLst>
                                          <p:attrName>style.visibility</p:attrName>
                                        </p:attrNameLst>
                                      </p:cBhvr>
                                      <p:to>
                                        <p:strVal val="visible"/>
                                      </p:to>
                                    </p:set>
                                    <p:anim calcmode="lin" valueType="num">
                                      <p:cBhvr additive="base">
                                        <p:cTn id="44" dur="500" fill="hold"/>
                                        <p:tgtEl>
                                          <p:spTgt spid="37"/>
                                        </p:tgtEl>
                                        <p:attrNameLst>
                                          <p:attrName>ppt_x</p:attrName>
                                        </p:attrNameLst>
                                      </p:cBhvr>
                                      <p:tavLst>
                                        <p:tav tm="0">
                                          <p:val>
                                            <p:strVal val="1+#ppt_w/2"/>
                                          </p:val>
                                        </p:tav>
                                        <p:tav tm="100000">
                                          <p:val>
                                            <p:strVal val="#ppt_x"/>
                                          </p:val>
                                        </p:tav>
                                      </p:tavLst>
                                    </p:anim>
                                    <p:anim calcmode="lin" valueType="num">
                                      <p:cBhvr additive="base">
                                        <p:cTn id="45"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7576" y="88049"/>
            <a:ext cx="1275751" cy="507687"/>
          </a:xfrm>
          <a:prstGeom prst="rect">
            <a:avLst/>
          </a:prstGeom>
          <a:noFill/>
        </p:spPr>
        <p:txBody>
          <a:bodyPr wrap="square" lIns="91425" tIns="45712" rIns="91425" bIns="45712" rtlCol="0">
            <a:spAutoFit/>
          </a:bodyPr>
          <a:lstStyle/>
          <a:p>
            <a:r>
              <a:rPr lang="en-US" altLang="zh-CN" sz="2699" b="1" spc="-112" dirty="0">
                <a:solidFill>
                  <a:srgbClr val="054293"/>
                </a:solidFill>
                <a:effectLst/>
                <a:latin typeface="Arial Black" pitchFamily="34" charset="0"/>
                <a:ea typeface="微软雅黑" pitchFamily="34" charset="-122"/>
              </a:rPr>
              <a:t>LOGO</a:t>
            </a:r>
            <a:endParaRPr lang="zh-CN" altLang="en-US" sz="2699" b="1" spc="-112" dirty="0">
              <a:solidFill>
                <a:srgbClr val="054293"/>
              </a:solidFill>
              <a:effectLst/>
              <a:latin typeface="Arial Black" pitchFamily="34" charset="0"/>
              <a:ea typeface="微软雅黑" pitchFamily="34" charset="-122"/>
            </a:endParaRPr>
          </a:p>
        </p:txBody>
      </p:sp>
      <p:cxnSp>
        <p:nvCxnSpPr>
          <p:cNvPr id="5" name="直接连接符 4"/>
          <p:cNvCxnSpPr/>
          <p:nvPr/>
        </p:nvCxnSpPr>
        <p:spPr>
          <a:xfrm>
            <a:off x="1171393" y="519997"/>
            <a:ext cx="7972607" cy="0"/>
          </a:xfrm>
          <a:prstGeom prst="line">
            <a:avLst/>
          </a:prstGeom>
          <a:ln w="25400">
            <a:solidFill>
              <a:srgbClr val="054293"/>
            </a:solidFill>
          </a:ln>
        </p:spPr>
        <p:style>
          <a:lnRef idx="1">
            <a:schemeClr val="accent1"/>
          </a:lnRef>
          <a:fillRef idx="0">
            <a:schemeClr val="accent1"/>
          </a:fillRef>
          <a:effectRef idx="0">
            <a:schemeClr val="accent1"/>
          </a:effectRef>
          <a:fontRef idx="minor">
            <a:schemeClr val="tx1"/>
          </a:fontRef>
        </p:style>
      </p:cxnSp>
      <p:sp>
        <p:nvSpPr>
          <p:cNvPr id="6" name="原创设计师QQ598969553            _19"/>
          <p:cNvSpPr txBox="1"/>
          <p:nvPr/>
        </p:nvSpPr>
        <p:spPr>
          <a:xfrm>
            <a:off x="1301004" y="128380"/>
            <a:ext cx="2465430" cy="415370"/>
          </a:xfrm>
          <a:prstGeom prst="rect">
            <a:avLst/>
          </a:prstGeom>
          <a:noFill/>
        </p:spPr>
        <p:txBody>
          <a:bodyPr wrap="square" rtlCol="0">
            <a:spAutoFit/>
          </a:bodyPr>
          <a:lstStyle/>
          <a:p>
            <a:pPr algn="ctr"/>
            <a:r>
              <a:rPr lang="zh-CN" altLang="en-US" sz="2099" b="1" dirty="0">
                <a:solidFill>
                  <a:srgbClr val="054293"/>
                </a:solidFill>
                <a:latin typeface="微软雅黑" pitchFamily="34" charset="-122"/>
                <a:ea typeface="微软雅黑" pitchFamily="34" charset="-122"/>
              </a:rPr>
              <a:t>点击输入标题内容</a:t>
            </a:r>
          </a:p>
        </p:txBody>
      </p:sp>
      <p:cxnSp>
        <p:nvCxnSpPr>
          <p:cNvPr id="25" name="直接连接符 24"/>
          <p:cNvCxnSpPr/>
          <p:nvPr/>
        </p:nvCxnSpPr>
        <p:spPr>
          <a:xfrm>
            <a:off x="2699792" y="3003798"/>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4499992" y="3003798"/>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6300192" y="3003798"/>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28" name="组合 27"/>
          <p:cNvGrpSpPr/>
          <p:nvPr/>
        </p:nvGrpSpPr>
        <p:grpSpPr>
          <a:xfrm>
            <a:off x="880128" y="3039802"/>
            <a:ext cx="1819664" cy="1222885"/>
            <a:chOff x="880128" y="3075806"/>
            <a:chExt cx="1819664" cy="1222885"/>
          </a:xfrm>
        </p:grpSpPr>
        <p:sp>
          <p:nvSpPr>
            <p:cNvPr id="29" name="文本框 25"/>
            <p:cNvSpPr txBox="1"/>
            <p:nvPr/>
          </p:nvSpPr>
          <p:spPr>
            <a:xfrm>
              <a:off x="880128"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0" name="矩形 29"/>
            <p:cNvSpPr/>
            <p:nvPr/>
          </p:nvSpPr>
          <p:spPr>
            <a:xfrm>
              <a:off x="1043602"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itchFamily="34" charset="-122"/>
                <a:ea typeface="微软雅黑" pitchFamily="34" charset="-122"/>
              </a:endParaRPr>
            </a:p>
          </p:txBody>
        </p:sp>
      </p:grpSp>
      <p:grpSp>
        <p:nvGrpSpPr>
          <p:cNvPr id="31" name="组合 30"/>
          <p:cNvGrpSpPr/>
          <p:nvPr/>
        </p:nvGrpSpPr>
        <p:grpSpPr>
          <a:xfrm>
            <a:off x="2699792" y="3039802"/>
            <a:ext cx="1819664" cy="1222885"/>
            <a:chOff x="2699792" y="3075806"/>
            <a:chExt cx="1819664" cy="1222885"/>
          </a:xfrm>
        </p:grpSpPr>
        <p:sp>
          <p:nvSpPr>
            <p:cNvPr id="32" name="文本框 31"/>
            <p:cNvSpPr txBox="1"/>
            <p:nvPr/>
          </p:nvSpPr>
          <p:spPr>
            <a:xfrm>
              <a:off x="2699792"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3" name="矩形 32"/>
            <p:cNvSpPr/>
            <p:nvPr/>
          </p:nvSpPr>
          <p:spPr>
            <a:xfrm>
              <a:off x="2863266"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itchFamily="34" charset="-122"/>
                <a:ea typeface="微软雅黑" pitchFamily="34" charset="-122"/>
              </a:endParaRPr>
            </a:p>
          </p:txBody>
        </p:sp>
      </p:grpSp>
      <p:grpSp>
        <p:nvGrpSpPr>
          <p:cNvPr id="34" name="组合 33"/>
          <p:cNvGrpSpPr/>
          <p:nvPr/>
        </p:nvGrpSpPr>
        <p:grpSpPr>
          <a:xfrm>
            <a:off x="4499992" y="3039802"/>
            <a:ext cx="1819664" cy="1222885"/>
            <a:chOff x="4499992" y="3075806"/>
            <a:chExt cx="1819664" cy="1222885"/>
          </a:xfrm>
        </p:grpSpPr>
        <p:sp>
          <p:nvSpPr>
            <p:cNvPr id="35" name="文本框 25"/>
            <p:cNvSpPr txBox="1"/>
            <p:nvPr/>
          </p:nvSpPr>
          <p:spPr>
            <a:xfrm>
              <a:off x="4499992"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6" name="矩形 35"/>
            <p:cNvSpPr/>
            <p:nvPr/>
          </p:nvSpPr>
          <p:spPr>
            <a:xfrm>
              <a:off x="4663466"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itchFamily="34" charset="-122"/>
                <a:ea typeface="微软雅黑" pitchFamily="34" charset="-122"/>
              </a:endParaRPr>
            </a:p>
          </p:txBody>
        </p:sp>
      </p:grpSp>
      <p:grpSp>
        <p:nvGrpSpPr>
          <p:cNvPr id="37" name="组合 36"/>
          <p:cNvGrpSpPr/>
          <p:nvPr/>
        </p:nvGrpSpPr>
        <p:grpSpPr>
          <a:xfrm>
            <a:off x="6372200" y="3039802"/>
            <a:ext cx="1819664" cy="1222885"/>
            <a:chOff x="6372200" y="3075806"/>
            <a:chExt cx="1819664" cy="1222885"/>
          </a:xfrm>
        </p:grpSpPr>
        <p:sp>
          <p:nvSpPr>
            <p:cNvPr id="38" name="文本框 25"/>
            <p:cNvSpPr txBox="1"/>
            <p:nvPr/>
          </p:nvSpPr>
          <p:spPr>
            <a:xfrm>
              <a:off x="6372200"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9" name="矩形 38"/>
            <p:cNvSpPr/>
            <p:nvPr/>
          </p:nvSpPr>
          <p:spPr>
            <a:xfrm>
              <a:off x="6535674"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itchFamily="34" charset="-122"/>
                <a:ea typeface="微软雅黑" pitchFamily="34" charset="-122"/>
              </a:endParaRPr>
            </a:p>
          </p:txBody>
        </p:sp>
      </p:grpSp>
      <p:grpSp>
        <p:nvGrpSpPr>
          <p:cNvPr id="40" name="组合 39"/>
          <p:cNvGrpSpPr/>
          <p:nvPr/>
        </p:nvGrpSpPr>
        <p:grpSpPr>
          <a:xfrm>
            <a:off x="4572000" y="1347615"/>
            <a:ext cx="1584176" cy="1440160"/>
            <a:chOff x="4572000" y="1347615"/>
            <a:chExt cx="1584176" cy="1440160"/>
          </a:xfrm>
        </p:grpSpPr>
        <p:sp>
          <p:nvSpPr>
            <p:cNvPr id="41" name="流程图: 手动操作 40"/>
            <p:cNvSpPr/>
            <p:nvPr/>
          </p:nvSpPr>
          <p:spPr>
            <a:xfrm rot="16200000">
              <a:off x="4644008" y="1275607"/>
              <a:ext cx="1440160" cy="1584176"/>
            </a:xfrm>
            <a:prstGeom prst="flowChartManualOperation">
              <a:avLst/>
            </a:prstGeom>
            <a:solidFill>
              <a:srgbClr val="054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2" name="KSO_Shape"/>
            <p:cNvSpPr>
              <a:spLocks/>
            </p:cNvSpPr>
            <p:nvPr/>
          </p:nvSpPr>
          <p:spPr bwMode="auto">
            <a:xfrm>
              <a:off x="5124222" y="1864334"/>
              <a:ext cx="479731" cy="471736"/>
            </a:xfrm>
            <a:custGeom>
              <a:avLst/>
              <a:gdLst>
                <a:gd name="T0" fmla="*/ 1840657 w 4293"/>
                <a:gd name="T1" fmla="*/ 1035711 h 4218"/>
                <a:gd name="T2" fmla="*/ 1891688 w 4293"/>
                <a:gd name="T3" fmla="*/ 969592 h 4218"/>
                <a:gd name="T4" fmla="*/ 1900119 w 4293"/>
                <a:gd name="T5" fmla="*/ 893267 h 4218"/>
                <a:gd name="T6" fmla="*/ 1886363 w 4293"/>
                <a:gd name="T7" fmla="*/ 838242 h 4218"/>
                <a:gd name="T8" fmla="*/ 1857075 w 4293"/>
                <a:gd name="T9" fmla="*/ 794311 h 4218"/>
                <a:gd name="T10" fmla="*/ 1814032 w 4293"/>
                <a:gd name="T11" fmla="*/ 763249 h 4218"/>
                <a:gd name="T12" fmla="*/ 1759895 w 4293"/>
                <a:gd name="T13" fmla="*/ 746386 h 4218"/>
                <a:gd name="T14" fmla="*/ 1644965 w 4293"/>
                <a:gd name="T15" fmla="*/ 734849 h 4218"/>
                <a:gd name="T16" fmla="*/ 1326356 w 4293"/>
                <a:gd name="T17" fmla="*/ 703342 h 4218"/>
                <a:gd name="T18" fmla="*/ 1318368 w 4293"/>
                <a:gd name="T19" fmla="*/ 626574 h 4218"/>
                <a:gd name="T20" fmla="*/ 1345881 w 4293"/>
                <a:gd name="T21" fmla="*/ 542261 h 4218"/>
                <a:gd name="T22" fmla="*/ 1429305 w 4293"/>
                <a:gd name="T23" fmla="*/ 433987 h 4218"/>
                <a:gd name="T24" fmla="*/ 1468354 w 4293"/>
                <a:gd name="T25" fmla="*/ 354112 h 4218"/>
                <a:gd name="T26" fmla="*/ 1489654 w 4293"/>
                <a:gd name="T27" fmla="*/ 267581 h 4218"/>
                <a:gd name="T28" fmla="*/ 1491429 w 4293"/>
                <a:gd name="T29" fmla="*/ 171287 h 4218"/>
                <a:gd name="T30" fmla="*/ 1472348 w 4293"/>
                <a:gd name="T31" fmla="*/ 96294 h 4218"/>
                <a:gd name="T32" fmla="*/ 1422648 w 4293"/>
                <a:gd name="T33" fmla="*/ 19969 h 4218"/>
                <a:gd name="T34" fmla="*/ 1390255 w 4293"/>
                <a:gd name="T35" fmla="*/ 887 h 4218"/>
                <a:gd name="T36" fmla="*/ 1350318 w 4293"/>
                <a:gd name="T37" fmla="*/ 3106 h 4218"/>
                <a:gd name="T38" fmla="*/ 1312600 w 4293"/>
                <a:gd name="T39" fmla="*/ 30175 h 4218"/>
                <a:gd name="T40" fmla="*/ 1249588 w 4293"/>
                <a:gd name="T41" fmla="*/ 130019 h 4218"/>
                <a:gd name="T42" fmla="*/ 1131551 w 4293"/>
                <a:gd name="T43" fmla="*/ 309293 h 4218"/>
                <a:gd name="T44" fmla="*/ 1049902 w 4293"/>
                <a:gd name="T45" fmla="*/ 440643 h 4218"/>
                <a:gd name="T46" fmla="*/ 922991 w 4293"/>
                <a:gd name="T47" fmla="*/ 556018 h 4218"/>
                <a:gd name="T48" fmla="*/ 753036 w 4293"/>
                <a:gd name="T49" fmla="*/ 679824 h 4218"/>
                <a:gd name="T50" fmla="*/ 608375 w 4293"/>
                <a:gd name="T51" fmla="*/ 799192 h 4218"/>
                <a:gd name="T52" fmla="*/ 531607 w 4293"/>
                <a:gd name="T53" fmla="*/ 838242 h 4218"/>
                <a:gd name="T54" fmla="*/ 410908 w 4293"/>
                <a:gd name="T55" fmla="*/ 868861 h 4218"/>
                <a:gd name="T56" fmla="*/ 219654 w 4293"/>
                <a:gd name="T57" fmla="*/ 893267 h 4218"/>
                <a:gd name="T58" fmla="*/ 71443 w 4293"/>
                <a:gd name="T59" fmla="*/ 898592 h 4218"/>
                <a:gd name="T60" fmla="*/ 46150 w 4293"/>
                <a:gd name="T61" fmla="*/ 917230 h 4218"/>
                <a:gd name="T62" fmla="*/ 24850 w 4293"/>
                <a:gd name="T63" fmla="*/ 970479 h 4218"/>
                <a:gd name="T64" fmla="*/ 1775 w 4293"/>
                <a:gd name="T65" fmla="*/ 1184367 h 4218"/>
                <a:gd name="T66" fmla="*/ 6212 w 4293"/>
                <a:gd name="T67" fmla="*/ 1471916 h 4218"/>
                <a:gd name="T68" fmla="*/ 30618 w 4293"/>
                <a:gd name="T69" fmla="*/ 1621016 h 4218"/>
                <a:gd name="T70" fmla="*/ 53249 w 4293"/>
                <a:gd name="T71" fmla="*/ 1663616 h 4218"/>
                <a:gd name="T72" fmla="*/ 75881 w 4293"/>
                <a:gd name="T73" fmla="*/ 1673378 h 4218"/>
                <a:gd name="T74" fmla="*/ 354109 w 4293"/>
                <a:gd name="T75" fmla="*/ 1683584 h 4218"/>
                <a:gd name="T76" fmla="*/ 513857 w 4293"/>
                <a:gd name="T77" fmla="*/ 1709766 h 4218"/>
                <a:gd name="T78" fmla="*/ 715318 w 4293"/>
                <a:gd name="T79" fmla="*/ 1778547 h 4218"/>
                <a:gd name="T80" fmla="*/ 956272 w 4293"/>
                <a:gd name="T81" fmla="*/ 1831353 h 4218"/>
                <a:gd name="T82" fmla="*/ 1241157 w 4293"/>
                <a:gd name="T83" fmla="*/ 1866853 h 4218"/>
                <a:gd name="T84" fmla="*/ 1461254 w 4293"/>
                <a:gd name="T85" fmla="*/ 1866409 h 4218"/>
                <a:gd name="T86" fmla="*/ 1561985 w 4293"/>
                <a:gd name="T87" fmla="*/ 1845997 h 4218"/>
                <a:gd name="T88" fmla="*/ 1617453 w 4293"/>
                <a:gd name="T89" fmla="*/ 1815378 h 4218"/>
                <a:gd name="T90" fmla="*/ 1654727 w 4293"/>
                <a:gd name="T91" fmla="*/ 1759909 h 4218"/>
                <a:gd name="T92" fmla="*/ 1668927 w 4293"/>
                <a:gd name="T93" fmla="*/ 1700891 h 4218"/>
                <a:gd name="T94" fmla="*/ 1660052 w 4293"/>
                <a:gd name="T95" fmla="*/ 1650747 h 4218"/>
                <a:gd name="T96" fmla="*/ 1664046 w 4293"/>
                <a:gd name="T97" fmla="*/ 1623234 h 4218"/>
                <a:gd name="T98" fmla="*/ 1754126 w 4293"/>
                <a:gd name="T99" fmla="*/ 1587291 h 4218"/>
                <a:gd name="T100" fmla="*/ 1788295 w 4293"/>
                <a:gd name="T101" fmla="*/ 1548241 h 4218"/>
                <a:gd name="T102" fmla="*/ 1806488 w 4293"/>
                <a:gd name="T103" fmla="*/ 1500760 h 4218"/>
                <a:gd name="T104" fmla="*/ 1810926 w 4293"/>
                <a:gd name="T105" fmla="*/ 1440854 h 4218"/>
                <a:gd name="T106" fmla="*/ 1791401 w 4293"/>
                <a:gd name="T107" fmla="*/ 1379172 h 4218"/>
                <a:gd name="T108" fmla="*/ 1753239 w 4293"/>
                <a:gd name="T109" fmla="*/ 1348997 h 4218"/>
                <a:gd name="T110" fmla="*/ 1836663 w 4293"/>
                <a:gd name="T111" fmla="*/ 1327698 h 4218"/>
                <a:gd name="T112" fmla="*/ 1870832 w 4293"/>
                <a:gd name="T113" fmla="*/ 1297966 h 4218"/>
                <a:gd name="T114" fmla="*/ 1894350 w 4293"/>
                <a:gd name="T115" fmla="*/ 1253148 h 4218"/>
                <a:gd name="T116" fmla="*/ 1904556 w 4293"/>
                <a:gd name="T117" fmla="*/ 1202117 h 4218"/>
                <a:gd name="T118" fmla="*/ 1900119 w 4293"/>
                <a:gd name="T119" fmla="*/ 1147979 h 4218"/>
                <a:gd name="T120" fmla="*/ 1880150 w 4293"/>
                <a:gd name="T121" fmla="*/ 1104935 h 4218"/>
                <a:gd name="T122" fmla="*/ 1847313 w 4293"/>
                <a:gd name="T123" fmla="*/ 1074317 h 4218"/>
                <a:gd name="T124" fmla="*/ 1803826 w 4293"/>
                <a:gd name="T125" fmla="*/ 1058342 h 421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293" h="4218">
                  <a:moveTo>
                    <a:pt x="4018" y="2379"/>
                  </a:moveTo>
                  <a:lnTo>
                    <a:pt x="4018" y="2379"/>
                  </a:lnTo>
                  <a:lnTo>
                    <a:pt x="4047" y="2374"/>
                  </a:lnTo>
                  <a:lnTo>
                    <a:pt x="4074" y="2367"/>
                  </a:lnTo>
                  <a:lnTo>
                    <a:pt x="4100" y="2359"/>
                  </a:lnTo>
                  <a:lnTo>
                    <a:pt x="4125" y="2347"/>
                  </a:lnTo>
                  <a:lnTo>
                    <a:pt x="4148" y="2334"/>
                  </a:lnTo>
                  <a:lnTo>
                    <a:pt x="4171" y="2320"/>
                  </a:lnTo>
                  <a:lnTo>
                    <a:pt x="4191" y="2302"/>
                  </a:lnTo>
                  <a:lnTo>
                    <a:pt x="4209" y="2283"/>
                  </a:lnTo>
                  <a:lnTo>
                    <a:pt x="4225" y="2262"/>
                  </a:lnTo>
                  <a:lnTo>
                    <a:pt x="4241" y="2238"/>
                  </a:lnTo>
                  <a:lnTo>
                    <a:pt x="4253" y="2213"/>
                  </a:lnTo>
                  <a:lnTo>
                    <a:pt x="4263" y="2185"/>
                  </a:lnTo>
                  <a:lnTo>
                    <a:pt x="4273" y="2155"/>
                  </a:lnTo>
                  <a:lnTo>
                    <a:pt x="4279" y="2123"/>
                  </a:lnTo>
                  <a:lnTo>
                    <a:pt x="4282" y="2089"/>
                  </a:lnTo>
                  <a:lnTo>
                    <a:pt x="4283" y="2053"/>
                  </a:lnTo>
                  <a:lnTo>
                    <a:pt x="4283" y="2033"/>
                  </a:lnTo>
                  <a:lnTo>
                    <a:pt x="4282" y="2013"/>
                  </a:lnTo>
                  <a:lnTo>
                    <a:pt x="4280" y="1993"/>
                  </a:lnTo>
                  <a:lnTo>
                    <a:pt x="4276" y="1975"/>
                  </a:lnTo>
                  <a:lnTo>
                    <a:pt x="4273" y="1956"/>
                  </a:lnTo>
                  <a:lnTo>
                    <a:pt x="4269" y="1938"/>
                  </a:lnTo>
                  <a:lnTo>
                    <a:pt x="4263" y="1920"/>
                  </a:lnTo>
                  <a:lnTo>
                    <a:pt x="4257" y="1904"/>
                  </a:lnTo>
                  <a:lnTo>
                    <a:pt x="4251" y="1889"/>
                  </a:lnTo>
                  <a:lnTo>
                    <a:pt x="4243" y="1872"/>
                  </a:lnTo>
                  <a:lnTo>
                    <a:pt x="4236" y="1858"/>
                  </a:lnTo>
                  <a:lnTo>
                    <a:pt x="4227" y="1842"/>
                  </a:lnTo>
                  <a:lnTo>
                    <a:pt x="4217" y="1828"/>
                  </a:lnTo>
                  <a:lnTo>
                    <a:pt x="4208" y="1815"/>
                  </a:lnTo>
                  <a:lnTo>
                    <a:pt x="4197" y="1802"/>
                  </a:lnTo>
                  <a:lnTo>
                    <a:pt x="4185" y="1790"/>
                  </a:lnTo>
                  <a:lnTo>
                    <a:pt x="4173" y="1778"/>
                  </a:lnTo>
                  <a:lnTo>
                    <a:pt x="4160" y="1768"/>
                  </a:lnTo>
                  <a:lnTo>
                    <a:pt x="4147" y="1757"/>
                  </a:lnTo>
                  <a:lnTo>
                    <a:pt x="4133" y="1746"/>
                  </a:lnTo>
                  <a:lnTo>
                    <a:pt x="4119" y="1737"/>
                  </a:lnTo>
                  <a:lnTo>
                    <a:pt x="4105" y="1729"/>
                  </a:lnTo>
                  <a:lnTo>
                    <a:pt x="4088" y="1720"/>
                  </a:lnTo>
                  <a:lnTo>
                    <a:pt x="4073" y="1713"/>
                  </a:lnTo>
                  <a:lnTo>
                    <a:pt x="4056" y="1706"/>
                  </a:lnTo>
                  <a:lnTo>
                    <a:pt x="4039" y="1700"/>
                  </a:lnTo>
                  <a:lnTo>
                    <a:pt x="4022" y="1695"/>
                  </a:lnTo>
                  <a:lnTo>
                    <a:pt x="4004" y="1690"/>
                  </a:lnTo>
                  <a:lnTo>
                    <a:pt x="3985" y="1686"/>
                  </a:lnTo>
                  <a:lnTo>
                    <a:pt x="3966" y="1682"/>
                  </a:lnTo>
                  <a:lnTo>
                    <a:pt x="3947" y="1680"/>
                  </a:lnTo>
                  <a:lnTo>
                    <a:pt x="3927" y="1678"/>
                  </a:lnTo>
                  <a:lnTo>
                    <a:pt x="3923" y="1678"/>
                  </a:lnTo>
                  <a:lnTo>
                    <a:pt x="3874" y="1672"/>
                  </a:lnTo>
                  <a:lnTo>
                    <a:pt x="3820" y="1666"/>
                  </a:lnTo>
                  <a:lnTo>
                    <a:pt x="3707" y="1656"/>
                  </a:lnTo>
                  <a:lnTo>
                    <a:pt x="3583" y="1647"/>
                  </a:lnTo>
                  <a:lnTo>
                    <a:pt x="3458" y="1640"/>
                  </a:lnTo>
                  <a:lnTo>
                    <a:pt x="3212" y="1628"/>
                  </a:lnTo>
                  <a:lnTo>
                    <a:pt x="3098" y="1622"/>
                  </a:lnTo>
                  <a:lnTo>
                    <a:pt x="2997" y="1617"/>
                  </a:lnTo>
                  <a:lnTo>
                    <a:pt x="2989" y="1585"/>
                  </a:lnTo>
                  <a:lnTo>
                    <a:pt x="2982" y="1556"/>
                  </a:lnTo>
                  <a:lnTo>
                    <a:pt x="2976" y="1529"/>
                  </a:lnTo>
                  <a:lnTo>
                    <a:pt x="2972" y="1504"/>
                  </a:lnTo>
                  <a:lnTo>
                    <a:pt x="2970" y="1479"/>
                  </a:lnTo>
                  <a:lnTo>
                    <a:pt x="2969" y="1456"/>
                  </a:lnTo>
                  <a:lnTo>
                    <a:pt x="2969" y="1434"/>
                  </a:lnTo>
                  <a:lnTo>
                    <a:pt x="2971" y="1412"/>
                  </a:lnTo>
                  <a:lnTo>
                    <a:pt x="2974" y="1391"/>
                  </a:lnTo>
                  <a:lnTo>
                    <a:pt x="2978" y="1369"/>
                  </a:lnTo>
                  <a:lnTo>
                    <a:pt x="2984" y="1347"/>
                  </a:lnTo>
                  <a:lnTo>
                    <a:pt x="2991" y="1325"/>
                  </a:lnTo>
                  <a:lnTo>
                    <a:pt x="3000" y="1301"/>
                  </a:lnTo>
                  <a:lnTo>
                    <a:pt x="3010" y="1276"/>
                  </a:lnTo>
                  <a:lnTo>
                    <a:pt x="3033" y="1222"/>
                  </a:lnTo>
                  <a:lnTo>
                    <a:pt x="3077" y="1173"/>
                  </a:lnTo>
                  <a:lnTo>
                    <a:pt x="3117" y="1125"/>
                  </a:lnTo>
                  <a:lnTo>
                    <a:pt x="3155" y="1077"/>
                  </a:lnTo>
                  <a:lnTo>
                    <a:pt x="3189" y="1028"/>
                  </a:lnTo>
                  <a:lnTo>
                    <a:pt x="3206" y="1003"/>
                  </a:lnTo>
                  <a:lnTo>
                    <a:pt x="3221" y="978"/>
                  </a:lnTo>
                  <a:lnTo>
                    <a:pt x="3237" y="953"/>
                  </a:lnTo>
                  <a:lnTo>
                    <a:pt x="3251" y="928"/>
                  </a:lnTo>
                  <a:lnTo>
                    <a:pt x="3264" y="902"/>
                  </a:lnTo>
                  <a:lnTo>
                    <a:pt x="3277" y="877"/>
                  </a:lnTo>
                  <a:lnTo>
                    <a:pt x="3287" y="851"/>
                  </a:lnTo>
                  <a:lnTo>
                    <a:pt x="3299" y="825"/>
                  </a:lnTo>
                  <a:lnTo>
                    <a:pt x="3309" y="798"/>
                  </a:lnTo>
                  <a:lnTo>
                    <a:pt x="3318" y="772"/>
                  </a:lnTo>
                  <a:lnTo>
                    <a:pt x="3327" y="745"/>
                  </a:lnTo>
                  <a:lnTo>
                    <a:pt x="3335" y="716"/>
                  </a:lnTo>
                  <a:lnTo>
                    <a:pt x="3342" y="689"/>
                  </a:lnTo>
                  <a:lnTo>
                    <a:pt x="3348" y="661"/>
                  </a:lnTo>
                  <a:lnTo>
                    <a:pt x="3353" y="632"/>
                  </a:lnTo>
                  <a:lnTo>
                    <a:pt x="3357" y="603"/>
                  </a:lnTo>
                  <a:lnTo>
                    <a:pt x="3360" y="573"/>
                  </a:lnTo>
                  <a:lnTo>
                    <a:pt x="3363" y="543"/>
                  </a:lnTo>
                  <a:lnTo>
                    <a:pt x="3364" y="513"/>
                  </a:lnTo>
                  <a:lnTo>
                    <a:pt x="3364" y="482"/>
                  </a:lnTo>
                  <a:lnTo>
                    <a:pt x="3364" y="450"/>
                  </a:lnTo>
                  <a:lnTo>
                    <a:pt x="3363" y="418"/>
                  </a:lnTo>
                  <a:lnTo>
                    <a:pt x="3361" y="386"/>
                  </a:lnTo>
                  <a:lnTo>
                    <a:pt x="3358" y="353"/>
                  </a:lnTo>
                  <a:lnTo>
                    <a:pt x="3355" y="328"/>
                  </a:lnTo>
                  <a:lnTo>
                    <a:pt x="3349" y="301"/>
                  </a:lnTo>
                  <a:lnTo>
                    <a:pt x="3341" y="273"/>
                  </a:lnTo>
                  <a:lnTo>
                    <a:pt x="3330" y="245"/>
                  </a:lnTo>
                  <a:lnTo>
                    <a:pt x="3318" y="217"/>
                  </a:lnTo>
                  <a:lnTo>
                    <a:pt x="3305" y="188"/>
                  </a:lnTo>
                  <a:lnTo>
                    <a:pt x="3291" y="161"/>
                  </a:lnTo>
                  <a:lnTo>
                    <a:pt x="3276" y="134"/>
                  </a:lnTo>
                  <a:lnTo>
                    <a:pt x="3258" y="109"/>
                  </a:lnTo>
                  <a:lnTo>
                    <a:pt x="3241" y="85"/>
                  </a:lnTo>
                  <a:lnTo>
                    <a:pt x="3223" y="64"/>
                  </a:lnTo>
                  <a:lnTo>
                    <a:pt x="3206" y="45"/>
                  </a:lnTo>
                  <a:lnTo>
                    <a:pt x="3187" y="29"/>
                  </a:lnTo>
                  <a:lnTo>
                    <a:pt x="3169" y="16"/>
                  </a:lnTo>
                  <a:lnTo>
                    <a:pt x="3160" y="12"/>
                  </a:lnTo>
                  <a:lnTo>
                    <a:pt x="3151" y="7"/>
                  </a:lnTo>
                  <a:lnTo>
                    <a:pt x="3142" y="5"/>
                  </a:lnTo>
                  <a:lnTo>
                    <a:pt x="3133" y="2"/>
                  </a:lnTo>
                  <a:lnTo>
                    <a:pt x="3119" y="1"/>
                  </a:lnTo>
                  <a:lnTo>
                    <a:pt x="3105" y="0"/>
                  </a:lnTo>
                  <a:lnTo>
                    <a:pt x="3092" y="0"/>
                  </a:lnTo>
                  <a:lnTo>
                    <a:pt x="3079" y="1"/>
                  </a:lnTo>
                  <a:lnTo>
                    <a:pt x="3067" y="2"/>
                  </a:lnTo>
                  <a:lnTo>
                    <a:pt x="3055" y="5"/>
                  </a:lnTo>
                  <a:lnTo>
                    <a:pt x="3043" y="7"/>
                  </a:lnTo>
                  <a:lnTo>
                    <a:pt x="3033" y="12"/>
                  </a:lnTo>
                  <a:lnTo>
                    <a:pt x="3022" y="16"/>
                  </a:lnTo>
                  <a:lnTo>
                    <a:pt x="3013" y="21"/>
                  </a:lnTo>
                  <a:lnTo>
                    <a:pt x="3003" y="27"/>
                  </a:lnTo>
                  <a:lnTo>
                    <a:pt x="2994" y="34"/>
                  </a:lnTo>
                  <a:lnTo>
                    <a:pt x="2975" y="50"/>
                  </a:lnTo>
                  <a:lnTo>
                    <a:pt x="2958" y="68"/>
                  </a:lnTo>
                  <a:lnTo>
                    <a:pt x="2940" y="89"/>
                  </a:lnTo>
                  <a:lnTo>
                    <a:pt x="2924" y="112"/>
                  </a:lnTo>
                  <a:lnTo>
                    <a:pt x="2907" y="137"/>
                  </a:lnTo>
                  <a:lnTo>
                    <a:pt x="2891" y="166"/>
                  </a:lnTo>
                  <a:lnTo>
                    <a:pt x="2855" y="226"/>
                  </a:lnTo>
                  <a:lnTo>
                    <a:pt x="2816" y="293"/>
                  </a:lnTo>
                  <a:lnTo>
                    <a:pt x="2775" y="361"/>
                  </a:lnTo>
                  <a:lnTo>
                    <a:pt x="2737" y="419"/>
                  </a:lnTo>
                  <a:lnTo>
                    <a:pt x="2701" y="471"/>
                  </a:lnTo>
                  <a:lnTo>
                    <a:pt x="2666" y="521"/>
                  </a:lnTo>
                  <a:lnTo>
                    <a:pt x="2630" y="572"/>
                  </a:lnTo>
                  <a:lnTo>
                    <a:pt x="2592" y="630"/>
                  </a:lnTo>
                  <a:lnTo>
                    <a:pt x="2550" y="697"/>
                  </a:lnTo>
                  <a:lnTo>
                    <a:pt x="2502" y="778"/>
                  </a:lnTo>
                  <a:lnTo>
                    <a:pt x="2455" y="859"/>
                  </a:lnTo>
                  <a:lnTo>
                    <a:pt x="2434" y="895"/>
                  </a:lnTo>
                  <a:lnTo>
                    <a:pt x="2412" y="929"/>
                  </a:lnTo>
                  <a:lnTo>
                    <a:pt x="2390" y="961"/>
                  </a:lnTo>
                  <a:lnTo>
                    <a:pt x="2366" y="993"/>
                  </a:lnTo>
                  <a:lnTo>
                    <a:pt x="2340" y="1025"/>
                  </a:lnTo>
                  <a:lnTo>
                    <a:pt x="2309" y="1057"/>
                  </a:lnTo>
                  <a:lnTo>
                    <a:pt x="2276" y="1090"/>
                  </a:lnTo>
                  <a:lnTo>
                    <a:pt x="2237" y="1127"/>
                  </a:lnTo>
                  <a:lnTo>
                    <a:pt x="2192" y="1165"/>
                  </a:lnTo>
                  <a:lnTo>
                    <a:pt x="2140" y="1206"/>
                  </a:lnTo>
                  <a:lnTo>
                    <a:pt x="2080" y="1253"/>
                  </a:lnTo>
                  <a:lnTo>
                    <a:pt x="2012" y="1304"/>
                  </a:lnTo>
                  <a:lnTo>
                    <a:pt x="1934" y="1359"/>
                  </a:lnTo>
                  <a:lnTo>
                    <a:pt x="1845" y="1422"/>
                  </a:lnTo>
                  <a:lnTo>
                    <a:pt x="1805" y="1450"/>
                  </a:lnTo>
                  <a:lnTo>
                    <a:pt x="1766" y="1479"/>
                  </a:lnTo>
                  <a:lnTo>
                    <a:pt x="1697" y="1532"/>
                  </a:lnTo>
                  <a:lnTo>
                    <a:pt x="1637" y="1581"/>
                  </a:lnTo>
                  <a:lnTo>
                    <a:pt x="1583" y="1626"/>
                  </a:lnTo>
                  <a:lnTo>
                    <a:pt x="1493" y="1705"/>
                  </a:lnTo>
                  <a:lnTo>
                    <a:pt x="1452" y="1739"/>
                  </a:lnTo>
                  <a:lnTo>
                    <a:pt x="1413" y="1772"/>
                  </a:lnTo>
                  <a:lnTo>
                    <a:pt x="1393" y="1787"/>
                  </a:lnTo>
                  <a:lnTo>
                    <a:pt x="1371" y="1801"/>
                  </a:lnTo>
                  <a:lnTo>
                    <a:pt x="1350" y="1815"/>
                  </a:lnTo>
                  <a:lnTo>
                    <a:pt x="1328" y="1828"/>
                  </a:lnTo>
                  <a:lnTo>
                    <a:pt x="1305" y="1841"/>
                  </a:lnTo>
                  <a:lnTo>
                    <a:pt x="1280" y="1854"/>
                  </a:lnTo>
                  <a:lnTo>
                    <a:pt x="1255" y="1866"/>
                  </a:lnTo>
                  <a:lnTo>
                    <a:pt x="1228" y="1878"/>
                  </a:lnTo>
                  <a:lnTo>
                    <a:pt x="1198" y="1889"/>
                  </a:lnTo>
                  <a:lnTo>
                    <a:pt x="1168" y="1899"/>
                  </a:lnTo>
                  <a:lnTo>
                    <a:pt x="1133" y="1910"/>
                  </a:lnTo>
                  <a:lnTo>
                    <a:pt x="1098" y="1920"/>
                  </a:lnTo>
                  <a:lnTo>
                    <a:pt x="1060" y="1930"/>
                  </a:lnTo>
                  <a:lnTo>
                    <a:pt x="1018" y="1939"/>
                  </a:lnTo>
                  <a:lnTo>
                    <a:pt x="973" y="1949"/>
                  </a:lnTo>
                  <a:lnTo>
                    <a:pt x="926" y="1958"/>
                  </a:lnTo>
                  <a:lnTo>
                    <a:pt x="882" y="1967"/>
                  </a:lnTo>
                  <a:lnTo>
                    <a:pt x="822" y="1976"/>
                  </a:lnTo>
                  <a:lnTo>
                    <a:pt x="746" y="1988"/>
                  </a:lnTo>
                  <a:lnTo>
                    <a:pt x="656" y="1999"/>
                  </a:lnTo>
                  <a:lnTo>
                    <a:pt x="552" y="2008"/>
                  </a:lnTo>
                  <a:lnTo>
                    <a:pt x="495" y="2013"/>
                  </a:lnTo>
                  <a:lnTo>
                    <a:pt x="436" y="2016"/>
                  </a:lnTo>
                  <a:lnTo>
                    <a:pt x="373" y="2020"/>
                  </a:lnTo>
                  <a:lnTo>
                    <a:pt x="308" y="2022"/>
                  </a:lnTo>
                  <a:lnTo>
                    <a:pt x="240" y="2024"/>
                  </a:lnTo>
                  <a:lnTo>
                    <a:pt x="171" y="2025"/>
                  </a:lnTo>
                  <a:lnTo>
                    <a:pt x="161" y="2025"/>
                  </a:lnTo>
                  <a:lnTo>
                    <a:pt x="153" y="2027"/>
                  </a:lnTo>
                  <a:lnTo>
                    <a:pt x="144" y="2031"/>
                  </a:lnTo>
                  <a:lnTo>
                    <a:pt x="136" y="2034"/>
                  </a:lnTo>
                  <a:lnTo>
                    <a:pt x="128" y="2040"/>
                  </a:lnTo>
                  <a:lnTo>
                    <a:pt x="120" y="2048"/>
                  </a:lnTo>
                  <a:lnTo>
                    <a:pt x="111" y="2057"/>
                  </a:lnTo>
                  <a:lnTo>
                    <a:pt x="104" y="2067"/>
                  </a:lnTo>
                  <a:lnTo>
                    <a:pt x="96" y="2079"/>
                  </a:lnTo>
                  <a:lnTo>
                    <a:pt x="89" y="2092"/>
                  </a:lnTo>
                  <a:lnTo>
                    <a:pt x="82" y="2108"/>
                  </a:lnTo>
                  <a:lnTo>
                    <a:pt x="75" y="2125"/>
                  </a:lnTo>
                  <a:lnTo>
                    <a:pt x="69" y="2144"/>
                  </a:lnTo>
                  <a:lnTo>
                    <a:pt x="62" y="2164"/>
                  </a:lnTo>
                  <a:lnTo>
                    <a:pt x="56" y="2187"/>
                  </a:lnTo>
                  <a:lnTo>
                    <a:pt x="50" y="2211"/>
                  </a:lnTo>
                  <a:lnTo>
                    <a:pt x="39" y="2266"/>
                  </a:lnTo>
                  <a:lnTo>
                    <a:pt x="30" y="2329"/>
                  </a:lnTo>
                  <a:lnTo>
                    <a:pt x="21" y="2400"/>
                  </a:lnTo>
                  <a:lnTo>
                    <a:pt x="14" y="2481"/>
                  </a:lnTo>
                  <a:lnTo>
                    <a:pt x="8" y="2569"/>
                  </a:lnTo>
                  <a:lnTo>
                    <a:pt x="4" y="2669"/>
                  </a:lnTo>
                  <a:lnTo>
                    <a:pt x="1" y="2779"/>
                  </a:lnTo>
                  <a:lnTo>
                    <a:pt x="0" y="2899"/>
                  </a:lnTo>
                  <a:lnTo>
                    <a:pt x="1" y="3018"/>
                  </a:lnTo>
                  <a:lnTo>
                    <a:pt x="4" y="3127"/>
                  </a:lnTo>
                  <a:lnTo>
                    <a:pt x="8" y="3227"/>
                  </a:lnTo>
                  <a:lnTo>
                    <a:pt x="14" y="3317"/>
                  </a:lnTo>
                  <a:lnTo>
                    <a:pt x="21" y="3397"/>
                  </a:lnTo>
                  <a:lnTo>
                    <a:pt x="30" y="3468"/>
                  </a:lnTo>
                  <a:lnTo>
                    <a:pt x="39" y="3531"/>
                  </a:lnTo>
                  <a:lnTo>
                    <a:pt x="50" y="3585"/>
                  </a:lnTo>
                  <a:lnTo>
                    <a:pt x="56" y="3609"/>
                  </a:lnTo>
                  <a:lnTo>
                    <a:pt x="62" y="3632"/>
                  </a:lnTo>
                  <a:lnTo>
                    <a:pt x="69" y="3653"/>
                  </a:lnTo>
                  <a:lnTo>
                    <a:pt x="75" y="3672"/>
                  </a:lnTo>
                  <a:lnTo>
                    <a:pt x="82" y="3688"/>
                  </a:lnTo>
                  <a:lnTo>
                    <a:pt x="89" y="3704"/>
                  </a:lnTo>
                  <a:lnTo>
                    <a:pt x="96" y="3717"/>
                  </a:lnTo>
                  <a:lnTo>
                    <a:pt x="104" y="3729"/>
                  </a:lnTo>
                  <a:lnTo>
                    <a:pt x="111" y="3739"/>
                  </a:lnTo>
                  <a:lnTo>
                    <a:pt x="120" y="3749"/>
                  </a:lnTo>
                  <a:lnTo>
                    <a:pt x="128" y="3756"/>
                  </a:lnTo>
                  <a:lnTo>
                    <a:pt x="136" y="3762"/>
                  </a:lnTo>
                  <a:lnTo>
                    <a:pt x="144" y="3767"/>
                  </a:lnTo>
                  <a:lnTo>
                    <a:pt x="153" y="3769"/>
                  </a:lnTo>
                  <a:lnTo>
                    <a:pt x="161" y="3771"/>
                  </a:lnTo>
                  <a:lnTo>
                    <a:pt x="171" y="3771"/>
                  </a:lnTo>
                  <a:lnTo>
                    <a:pt x="323" y="3772"/>
                  </a:lnTo>
                  <a:lnTo>
                    <a:pt x="470" y="3776"/>
                  </a:lnTo>
                  <a:lnTo>
                    <a:pt x="540" y="3778"/>
                  </a:lnTo>
                  <a:lnTo>
                    <a:pt x="608" y="3781"/>
                  </a:lnTo>
                  <a:lnTo>
                    <a:pt x="673" y="3784"/>
                  </a:lnTo>
                  <a:lnTo>
                    <a:pt x="737" y="3789"/>
                  </a:lnTo>
                  <a:lnTo>
                    <a:pt x="798" y="3794"/>
                  </a:lnTo>
                  <a:lnTo>
                    <a:pt x="857" y="3800"/>
                  </a:lnTo>
                  <a:lnTo>
                    <a:pt x="913" y="3807"/>
                  </a:lnTo>
                  <a:lnTo>
                    <a:pt x="968" y="3814"/>
                  </a:lnTo>
                  <a:lnTo>
                    <a:pt x="1020" y="3822"/>
                  </a:lnTo>
                  <a:lnTo>
                    <a:pt x="1068" y="3832"/>
                  </a:lnTo>
                  <a:lnTo>
                    <a:pt x="1114" y="3841"/>
                  </a:lnTo>
                  <a:lnTo>
                    <a:pt x="1158" y="3853"/>
                  </a:lnTo>
                  <a:lnTo>
                    <a:pt x="1229" y="3883"/>
                  </a:lnTo>
                  <a:lnTo>
                    <a:pt x="1303" y="3911"/>
                  </a:lnTo>
                  <a:lnTo>
                    <a:pt x="1378" y="3937"/>
                  </a:lnTo>
                  <a:lnTo>
                    <a:pt x="1455" y="3962"/>
                  </a:lnTo>
                  <a:lnTo>
                    <a:pt x="1534" y="3986"/>
                  </a:lnTo>
                  <a:lnTo>
                    <a:pt x="1612" y="4008"/>
                  </a:lnTo>
                  <a:lnTo>
                    <a:pt x="1691" y="4028"/>
                  </a:lnTo>
                  <a:lnTo>
                    <a:pt x="1770" y="4048"/>
                  </a:lnTo>
                  <a:lnTo>
                    <a:pt x="1850" y="4066"/>
                  </a:lnTo>
                  <a:lnTo>
                    <a:pt x="1928" y="4083"/>
                  </a:lnTo>
                  <a:lnTo>
                    <a:pt x="2005" y="4098"/>
                  </a:lnTo>
                  <a:lnTo>
                    <a:pt x="2081" y="4112"/>
                  </a:lnTo>
                  <a:lnTo>
                    <a:pt x="2155" y="4127"/>
                  </a:lnTo>
                  <a:lnTo>
                    <a:pt x="2228" y="4138"/>
                  </a:lnTo>
                  <a:lnTo>
                    <a:pt x="2365" y="4160"/>
                  </a:lnTo>
                  <a:lnTo>
                    <a:pt x="2485" y="4175"/>
                  </a:lnTo>
                  <a:lnTo>
                    <a:pt x="2597" y="4189"/>
                  </a:lnTo>
                  <a:lnTo>
                    <a:pt x="2700" y="4200"/>
                  </a:lnTo>
                  <a:lnTo>
                    <a:pt x="2797" y="4207"/>
                  </a:lnTo>
                  <a:lnTo>
                    <a:pt x="2886" y="4213"/>
                  </a:lnTo>
                  <a:lnTo>
                    <a:pt x="2968" y="4217"/>
                  </a:lnTo>
                  <a:lnTo>
                    <a:pt x="3043" y="4218"/>
                  </a:lnTo>
                  <a:lnTo>
                    <a:pt x="3113" y="4218"/>
                  </a:lnTo>
                  <a:lnTo>
                    <a:pt x="3178" y="4215"/>
                  </a:lnTo>
                  <a:lnTo>
                    <a:pt x="3238" y="4211"/>
                  </a:lnTo>
                  <a:lnTo>
                    <a:pt x="3293" y="4206"/>
                  </a:lnTo>
                  <a:lnTo>
                    <a:pt x="3345" y="4199"/>
                  </a:lnTo>
                  <a:lnTo>
                    <a:pt x="3393" y="4192"/>
                  </a:lnTo>
                  <a:lnTo>
                    <a:pt x="3438" y="4182"/>
                  </a:lnTo>
                  <a:lnTo>
                    <a:pt x="3479" y="4173"/>
                  </a:lnTo>
                  <a:lnTo>
                    <a:pt x="3520" y="4163"/>
                  </a:lnTo>
                  <a:lnTo>
                    <a:pt x="3520" y="4160"/>
                  </a:lnTo>
                  <a:lnTo>
                    <a:pt x="3540" y="4153"/>
                  </a:lnTo>
                  <a:lnTo>
                    <a:pt x="3560" y="4145"/>
                  </a:lnTo>
                  <a:lnTo>
                    <a:pt x="3578" y="4137"/>
                  </a:lnTo>
                  <a:lnTo>
                    <a:pt x="3595" y="4127"/>
                  </a:lnTo>
                  <a:lnTo>
                    <a:pt x="3613" y="4116"/>
                  </a:lnTo>
                  <a:lnTo>
                    <a:pt x="3630" y="4104"/>
                  </a:lnTo>
                  <a:lnTo>
                    <a:pt x="3645" y="4091"/>
                  </a:lnTo>
                  <a:lnTo>
                    <a:pt x="3659" y="4077"/>
                  </a:lnTo>
                  <a:lnTo>
                    <a:pt x="3673" y="4061"/>
                  </a:lnTo>
                  <a:lnTo>
                    <a:pt x="3687" y="4045"/>
                  </a:lnTo>
                  <a:lnTo>
                    <a:pt x="3698" y="4026"/>
                  </a:lnTo>
                  <a:lnTo>
                    <a:pt x="3710" y="4007"/>
                  </a:lnTo>
                  <a:lnTo>
                    <a:pt x="3720" y="3987"/>
                  </a:lnTo>
                  <a:lnTo>
                    <a:pt x="3729" y="3966"/>
                  </a:lnTo>
                  <a:lnTo>
                    <a:pt x="3737" y="3942"/>
                  </a:lnTo>
                  <a:lnTo>
                    <a:pt x="3746" y="3918"/>
                  </a:lnTo>
                  <a:lnTo>
                    <a:pt x="3752" y="3894"/>
                  </a:lnTo>
                  <a:lnTo>
                    <a:pt x="3756" y="3873"/>
                  </a:lnTo>
                  <a:lnTo>
                    <a:pt x="3760" y="3852"/>
                  </a:lnTo>
                  <a:lnTo>
                    <a:pt x="3761" y="3833"/>
                  </a:lnTo>
                  <a:lnTo>
                    <a:pt x="3762" y="3814"/>
                  </a:lnTo>
                  <a:lnTo>
                    <a:pt x="3762" y="3795"/>
                  </a:lnTo>
                  <a:lnTo>
                    <a:pt x="3760" y="3778"/>
                  </a:lnTo>
                  <a:lnTo>
                    <a:pt x="3758" y="3763"/>
                  </a:lnTo>
                  <a:lnTo>
                    <a:pt x="3753" y="3748"/>
                  </a:lnTo>
                  <a:lnTo>
                    <a:pt x="3747" y="3733"/>
                  </a:lnTo>
                  <a:lnTo>
                    <a:pt x="3741" y="3720"/>
                  </a:lnTo>
                  <a:lnTo>
                    <a:pt x="3733" y="3707"/>
                  </a:lnTo>
                  <a:lnTo>
                    <a:pt x="3724" y="3696"/>
                  </a:lnTo>
                  <a:lnTo>
                    <a:pt x="3714" y="3685"/>
                  </a:lnTo>
                  <a:lnTo>
                    <a:pt x="3702" y="3675"/>
                  </a:lnTo>
                  <a:lnTo>
                    <a:pt x="3689" y="3666"/>
                  </a:lnTo>
                  <a:lnTo>
                    <a:pt x="3750" y="3658"/>
                  </a:lnTo>
                  <a:lnTo>
                    <a:pt x="3784" y="3652"/>
                  </a:lnTo>
                  <a:lnTo>
                    <a:pt x="3816" y="3643"/>
                  </a:lnTo>
                  <a:lnTo>
                    <a:pt x="3846" y="3633"/>
                  </a:lnTo>
                  <a:lnTo>
                    <a:pt x="3875" y="3622"/>
                  </a:lnTo>
                  <a:lnTo>
                    <a:pt x="3902" y="3609"/>
                  </a:lnTo>
                  <a:lnTo>
                    <a:pt x="3928" y="3594"/>
                  </a:lnTo>
                  <a:lnTo>
                    <a:pt x="3953" y="3577"/>
                  </a:lnTo>
                  <a:lnTo>
                    <a:pt x="3974" y="3558"/>
                  </a:lnTo>
                  <a:lnTo>
                    <a:pt x="3985" y="3549"/>
                  </a:lnTo>
                  <a:lnTo>
                    <a:pt x="3996" y="3538"/>
                  </a:lnTo>
                  <a:lnTo>
                    <a:pt x="4005" y="3526"/>
                  </a:lnTo>
                  <a:lnTo>
                    <a:pt x="4013" y="3514"/>
                  </a:lnTo>
                  <a:lnTo>
                    <a:pt x="4023" y="3503"/>
                  </a:lnTo>
                  <a:lnTo>
                    <a:pt x="4030" y="3489"/>
                  </a:lnTo>
                  <a:lnTo>
                    <a:pt x="4038" y="3475"/>
                  </a:lnTo>
                  <a:lnTo>
                    <a:pt x="4045" y="3462"/>
                  </a:lnTo>
                  <a:lnTo>
                    <a:pt x="4051" y="3447"/>
                  </a:lnTo>
                  <a:lnTo>
                    <a:pt x="4057" y="3431"/>
                  </a:lnTo>
                  <a:lnTo>
                    <a:pt x="4062" y="3416"/>
                  </a:lnTo>
                  <a:lnTo>
                    <a:pt x="4067" y="3399"/>
                  </a:lnTo>
                  <a:lnTo>
                    <a:pt x="4071" y="3382"/>
                  </a:lnTo>
                  <a:lnTo>
                    <a:pt x="4074" y="3364"/>
                  </a:lnTo>
                  <a:lnTo>
                    <a:pt x="4077" y="3345"/>
                  </a:lnTo>
                  <a:lnTo>
                    <a:pt x="4080" y="3326"/>
                  </a:lnTo>
                  <a:lnTo>
                    <a:pt x="4081" y="3299"/>
                  </a:lnTo>
                  <a:lnTo>
                    <a:pt x="4082" y="3272"/>
                  </a:lnTo>
                  <a:lnTo>
                    <a:pt x="4081" y="3247"/>
                  </a:lnTo>
                  <a:lnTo>
                    <a:pt x="4078" y="3223"/>
                  </a:lnTo>
                  <a:lnTo>
                    <a:pt x="4075" y="3201"/>
                  </a:lnTo>
                  <a:lnTo>
                    <a:pt x="4070" y="3180"/>
                  </a:lnTo>
                  <a:lnTo>
                    <a:pt x="4064" y="3160"/>
                  </a:lnTo>
                  <a:lnTo>
                    <a:pt x="4056" y="3141"/>
                  </a:lnTo>
                  <a:lnTo>
                    <a:pt x="4048" y="3125"/>
                  </a:lnTo>
                  <a:lnTo>
                    <a:pt x="4037" y="3108"/>
                  </a:lnTo>
                  <a:lnTo>
                    <a:pt x="4025" y="3094"/>
                  </a:lnTo>
                  <a:lnTo>
                    <a:pt x="4013" y="3080"/>
                  </a:lnTo>
                  <a:lnTo>
                    <a:pt x="3999" y="3068"/>
                  </a:lnTo>
                  <a:lnTo>
                    <a:pt x="3984" y="3057"/>
                  </a:lnTo>
                  <a:lnTo>
                    <a:pt x="3967" y="3048"/>
                  </a:lnTo>
                  <a:lnTo>
                    <a:pt x="3951" y="3040"/>
                  </a:lnTo>
                  <a:lnTo>
                    <a:pt x="3983" y="3038"/>
                  </a:lnTo>
                  <a:lnTo>
                    <a:pt x="4013" y="3035"/>
                  </a:lnTo>
                  <a:lnTo>
                    <a:pt x="4044" y="3029"/>
                  </a:lnTo>
                  <a:lnTo>
                    <a:pt x="4073" y="3022"/>
                  </a:lnTo>
                  <a:lnTo>
                    <a:pt x="4100" y="3011"/>
                  </a:lnTo>
                  <a:lnTo>
                    <a:pt x="4127" y="2999"/>
                  </a:lnTo>
                  <a:lnTo>
                    <a:pt x="4139" y="2992"/>
                  </a:lnTo>
                  <a:lnTo>
                    <a:pt x="4152" y="2985"/>
                  </a:lnTo>
                  <a:lnTo>
                    <a:pt x="4164" y="2977"/>
                  </a:lnTo>
                  <a:lnTo>
                    <a:pt x="4174" y="2967"/>
                  </a:lnTo>
                  <a:lnTo>
                    <a:pt x="4185" y="2958"/>
                  </a:lnTo>
                  <a:lnTo>
                    <a:pt x="4196" y="2947"/>
                  </a:lnTo>
                  <a:lnTo>
                    <a:pt x="4206" y="2936"/>
                  </a:lnTo>
                  <a:lnTo>
                    <a:pt x="4216" y="2925"/>
                  </a:lnTo>
                  <a:lnTo>
                    <a:pt x="4225" y="2913"/>
                  </a:lnTo>
                  <a:lnTo>
                    <a:pt x="4234" y="2900"/>
                  </a:lnTo>
                  <a:lnTo>
                    <a:pt x="4242" y="2886"/>
                  </a:lnTo>
                  <a:lnTo>
                    <a:pt x="4249" y="2871"/>
                  </a:lnTo>
                  <a:lnTo>
                    <a:pt x="4256" y="2856"/>
                  </a:lnTo>
                  <a:lnTo>
                    <a:pt x="4263" y="2841"/>
                  </a:lnTo>
                  <a:lnTo>
                    <a:pt x="4269" y="2824"/>
                  </a:lnTo>
                  <a:lnTo>
                    <a:pt x="4274" y="2806"/>
                  </a:lnTo>
                  <a:lnTo>
                    <a:pt x="4279" y="2787"/>
                  </a:lnTo>
                  <a:lnTo>
                    <a:pt x="4283" y="2768"/>
                  </a:lnTo>
                  <a:lnTo>
                    <a:pt x="4287" y="2748"/>
                  </a:lnTo>
                  <a:lnTo>
                    <a:pt x="4289" y="2728"/>
                  </a:lnTo>
                  <a:lnTo>
                    <a:pt x="4292" y="2709"/>
                  </a:lnTo>
                  <a:lnTo>
                    <a:pt x="4293" y="2690"/>
                  </a:lnTo>
                  <a:lnTo>
                    <a:pt x="4293" y="2671"/>
                  </a:lnTo>
                  <a:lnTo>
                    <a:pt x="4293" y="2653"/>
                  </a:lnTo>
                  <a:lnTo>
                    <a:pt x="4292" y="2637"/>
                  </a:lnTo>
                  <a:lnTo>
                    <a:pt x="4289" y="2619"/>
                  </a:lnTo>
                  <a:lnTo>
                    <a:pt x="4286" y="2603"/>
                  </a:lnTo>
                  <a:lnTo>
                    <a:pt x="4282" y="2587"/>
                  </a:lnTo>
                  <a:lnTo>
                    <a:pt x="4277" y="2572"/>
                  </a:lnTo>
                  <a:lnTo>
                    <a:pt x="4273" y="2556"/>
                  </a:lnTo>
                  <a:lnTo>
                    <a:pt x="4267" y="2542"/>
                  </a:lnTo>
                  <a:lnTo>
                    <a:pt x="4261" y="2528"/>
                  </a:lnTo>
                  <a:lnTo>
                    <a:pt x="4254" y="2515"/>
                  </a:lnTo>
                  <a:lnTo>
                    <a:pt x="4245" y="2502"/>
                  </a:lnTo>
                  <a:lnTo>
                    <a:pt x="4237" y="2490"/>
                  </a:lnTo>
                  <a:lnTo>
                    <a:pt x="4228" y="2478"/>
                  </a:lnTo>
                  <a:lnTo>
                    <a:pt x="4218" y="2468"/>
                  </a:lnTo>
                  <a:lnTo>
                    <a:pt x="4209" y="2457"/>
                  </a:lnTo>
                  <a:lnTo>
                    <a:pt x="4197" y="2447"/>
                  </a:lnTo>
                  <a:lnTo>
                    <a:pt x="4186" y="2438"/>
                  </a:lnTo>
                  <a:lnTo>
                    <a:pt x="4174" y="2430"/>
                  </a:lnTo>
                  <a:lnTo>
                    <a:pt x="4163" y="2421"/>
                  </a:lnTo>
                  <a:lnTo>
                    <a:pt x="4150" y="2414"/>
                  </a:lnTo>
                  <a:lnTo>
                    <a:pt x="4137" y="2407"/>
                  </a:lnTo>
                  <a:lnTo>
                    <a:pt x="4123" y="2401"/>
                  </a:lnTo>
                  <a:lnTo>
                    <a:pt x="4109" y="2397"/>
                  </a:lnTo>
                  <a:lnTo>
                    <a:pt x="4095" y="2392"/>
                  </a:lnTo>
                  <a:lnTo>
                    <a:pt x="4080" y="2388"/>
                  </a:lnTo>
                  <a:lnTo>
                    <a:pt x="4065" y="2385"/>
                  </a:lnTo>
                  <a:lnTo>
                    <a:pt x="4050" y="2382"/>
                  </a:lnTo>
                  <a:lnTo>
                    <a:pt x="4033" y="2380"/>
                  </a:lnTo>
                  <a:lnTo>
                    <a:pt x="4018" y="2379"/>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6300192" y="1347615"/>
            <a:ext cx="1584176" cy="1440160"/>
            <a:chOff x="6300192" y="1347615"/>
            <a:chExt cx="1584176" cy="1440160"/>
          </a:xfrm>
        </p:grpSpPr>
        <p:sp>
          <p:nvSpPr>
            <p:cNvPr id="44" name="流程图: 手动操作 43"/>
            <p:cNvSpPr/>
            <p:nvPr/>
          </p:nvSpPr>
          <p:spPr>
            <a:xfrm rot="16200000">
              <a:off x="6372200" y="1275607"/>
              <a:ext cx="1440160" cy="1584176"/>
            </a:xfrm>
            <a:prstGeom prst="flowChartManualOperation">
              <a:avLst/>
            </a:prstGeom>
            <a:solidFill>
              <a:srgbClr val="054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5" name="KSO_Shape"/>
            <p:cNvSpPr>
              <a:spLocks/>
            </p:cNvSpPr>
            <p:nvPr/>
          </p:nvSpPr>
          <p:spPr bwMode="auto">
            <a:xfrm>
              <a:off x="6781990" y="1826331"/>
              <a:ext cx="546830" cy="547743"/>
            </a:xfrm>
            <a:custGeom>
              <a:avLst/>
              <a:gdLst/>
              <a:ahLst/>
              <a:cxnLst/>
              <a:rect l="0" t="0" r="r" b="b"/>
              <a:pathLst>
                <a:path w="1909763" h="1912938">
                  <a:moveTo>
                    <a:pt x="275590" y="1223963"/>
                  </a:moveTo>
                  <a:lnTo>
                    <a:pt x="276860" y="1225231"/>
                  </a:lnTo>
                  <a:lnTo>
                    <a:pt x="281623" y="1228085"/>
                  </a:lnTo>
                  <a:lnTo>
                    <a:pt x="285433" y="1229987"/>
                  </a:lnTo>
                  <a:lnTo>
                    <a:pt x="290513" y="1232207"/>
                  </a:lnTo>
                  <a:lnTo>
                    <a:pt x="296545" y="1235060"/>
                  </a:lnTo>
                  <a:lnTo>
                    <a:pt x="304165" y="1237280"/>
                  </a:lnTo>
                  <a:lnTo>
                    <a:pt x="312738" y="1239816"/>
                  </a:lnTo>
                  <a:lnTo>
                    <a:pt x="323215" y="1242036"/>
                  </a:lnTo>
                  <a:lnTo>
                    <a:pt x="335280" y="1244255"/>
                  </a:lnTo>
                  <a:lnTo>
                    <a:pt x="348933" y="1246157"/>
                  </a:lnTo>
                  <a:lnTo>
                    <a:pt x="364173" y="1248060"/>
                  </a:lnTo>
                  <a:lnTo>
                    <a:pt x="381318" y="1249328"/>
                  </a:lnTo>
                  <a:lnTo>
                    <a:pt x="400368" y="1249962"/>
                  </a:lnTo>
                  <a:lnTo>
                    <a:pt x="421958" y="1250279"/>
                  </a:lnTo>
                  <a:lnTo>
                    <a:pt x="425768" y="1261376"/>
                  </a:lnTo>
                  <a:lnTo>
                    <a:pt x="430213" y="1272474"/>
                  </a:lnTo>
                  <a:lnTo>
                    <a:pt x="434658" y="1282937"/>
                  </a:lnTo>
                  <a:lnTo>
                    <a:pt x="440055" y="1293083"/>
                  </a:lnTo>
                  <a:lnTo>
                    <a:pt x="445453" y="1303229"/>
                  </a:lnTo>
                  <a:lnTo>
                    <a:pt x="451485" y="1313375"/>
                  </a:lnTo>
                  <a:lnTo>
                    <a:pt x="457835" y="1322886"/>
                  </a:lnTo>
                  <a:lnTo>
                    <a:pt x="464185" y="1332081"/>
                  </a:lnTo>
                  <a:lnTo>
                    <a:pt x="471488" y="1341276"/>
                  </a:lnTo>
                  <a:lnTo>
                    <a:pt x="478473" y="1349837"/>
                  </a:lnTo>
                  <a:lnTo>
                    <a:pt x="485775" y="1358080"/>
                  </a:lnTo>
                  <a:lnTo>
                    <a:pt x="493395" y="1366324"/>
                  </a:lnTo>
                  <a:lnTo>
                    <a:pt x="500698" y="1374250"/>
                  </a:lnTo>
                  <a:lnTo>
                    <a:pt x="508635" y="1381860"/>
                  </a:lnTo>
                  <a:lnTo>
                    <a:pt x="516573" y="1388835"/>
                  </a:lnTo>
                  <a:lnTo>
                    <a:pt x="524510" y="1395493"/>
                  </a:lnTo>
                  <a:lnTo>
                    <a:pt x="532448" y="1402469"/>
                  </a:lnTo>
                  <a:lnTo>
                    <a:pt x="540385" y="1408810"/>
                  </a:lnTo>
                  <a:lnTo>
                    <a:pt x="555943" y="1420541"/>
                  </a:lnTo>
                  <a:lnTo>
                    <a:pt x="571500" y="1430687"/>
                  </a:lnTo>
                  <a:lnTo>
                    <a:pt x="586105" y="1439565"/>
                  </a:lnTo>
                  <a:lnTo>
                    <a:pt x="600075" y="1447492"/>
                  </a:lnTo>
                  <a:lnTo>
                    <a:pt x="612775" y="1453833"/>
                  </a:lnTo>
                  <a:lnTo>
                    <a:pt x="624523" y="1458589"/>
                  </a:lnTo>
                  <a:lnTo>
                    <a:pt x="634365" y="1462394"/>
                  </a:lnTo>
                  <a:lnTo>
                    <a:pt x="634365" y="1467784"/>
                  </a:lnTo>
                  <a:lnTo>
                    <a:pt x="634683" y="1473808"/>
                  </a:lnTo>
                  <a:lnTo>
                    <a:pt x="635318" y="1479832"/>
                  </a:lnTo>
                  <a:lnTo>
                    <a:pt x="636270" y="1486173"/>
                  </a:lnTo>
                  <a:lnTo>
                    <a:pt x="638810" y="1499173"/>
                  </a:lnTo>
                  <a:lnTo>
                    <a:pt x="641668" y="1512489"/>
                  </a:lnTo>
                  <a:lnTo>
                    <a:pt x="645795" y="1526440"/>
                  </a:lnTo>
                  <a:lnTo>
                    <a:pt x="650558" y="1540074"/>
                  </a:lnTo>
                  <a:lnTo>
                    <a:pt x="655321" y="1553707"/>
                  </a:lnTo>
                  <a:lnTo>
                    <a:pt x="660083" y="1566707"/>
                  </a:lnTo>
                  <a:lnTo>
                    <a:pt x="665481" y="1579389"/>
                  </a:lnTo>
                  <a:lnTo>
                    <a:pt x="670243" y="1590803"/>
                  </a:lnTo>
                  <a:lnTo>
                    <a:pt x="679133" y="1610144"/>
                  </a:lnTo>
                  <a:lnTo>
                    <a:pt x="685165" y="1623144"/>
                  </a:lnTo>
                  <a:lnTo>
                    <a:pt x="687388" y="1627900"/>
                  </a:lnTo>
                  <a:lnTo>
                    <a:pt x="0" y="1912938"/>
                  </a:lnTo>
                  <a:lnTo>
                    <a:pt x="275590" y="1223963"/>
                  </a:lnTo>
                  <a:close/>
                  <a:moveTo>
                    <a:pt x="923427" y="530225"/>
                  </a:moveTo>
                  <a:lnTo>
                    <a:pt x="931362" y="531813"/>
                  </a:lnTo>
                  <a:lnTo>
                    <a:pt x="941201" y="533401"/>
                  </a:lnTo>
                  <a:lnTo>
                    <a:pt x="951993" y="536259"/>
                  </a:lnTo>
                  <a:lnTo>
                    <a:pt x="965007" y="539435"/>
                  </a:lnTo>
                  <a:lnTo>
                    <a:pt x="978972" y="544199"/>
                  </a:lnTo>
                  <a:lnTo>
                    <a:pt x="994208" y="549281"/>
                  </a:lnTo>
                  <a:lnTo>
                    <a:pt x="1010713" y="555950"/>
                  </a:lnTo>
                  <a:lnTo>
                    <a:pt x="1028805" y="564526"/>
                  </a:lnTo>
                  <a:lnTo>
                    <a:pt x="1038327" y="568972"/>
                  </a:lnTo>
                  <a:lnTo>
                    <a:pt x="1047849" y="574053"/>
                  </a:lnTo>
                  <a:lnTo>
                    <a:pt x="1057689" y="579453"/>
                  </a:lnTo>
                  <a:lnTo>
                    <a:pt x="1067845" y="585487"/>
                  </a:lnTo>
                  <a:lnTo>
                    <a:pt x="1078320" y="591521"/>
                  </a:lnTo>
                  <a:lnTo>
                    <a:pt x="1088794" y="598191"/>
                  </a:lnTo>
                  <a:lnTo>
                    <a:pt x="1099903" y="605495"/>
                  </a:lnTo>
                  <a:lnTo>
                    <a:pt x="1111012" y="613118"/>
                  </a:lnTo>
                  <a:lnTo>
                    <a:pt x="1122439" y="621058"/>
                  </a:lnTo>
                  <a:lnTo>
                    <a:pt x="1133548" y="630268"/>
                  </a:lnTo>
                  <a:lnTo>
                    <a:pt x="1145609" y="639161"/>
                  </a:lnTo>
                  <a:lnTo>
                    <a:pt x="1157353" y="649006"/>
                  </a:lnTo>
                  <a:lnTo>
                    <a:pt x="1169415" y="659487"/>
                  </a:lnTo>
                  <a:lnTo>
                    <a:pt x="1181476" y="670285"/>
                  </a:lnTo>
                  <a:lnTo>
                    <a:pt x="1193855" y="681719"/>
                  </a:lnTo>
                  <a:lnTo>
                    <a:pt x="1206234" y="693787"/>
                  </a:lnTo>
                  <a:lnTo>
                    <a:pt x="1224326" y="712208"/>
                  </a:lnTo>
                  <a:lnTo>
                    <a:pt x="1241148" y="730311"/>
                  </a:lnTo>
                  <a:lnTo>
                    <a:pt x="1257336" y="748731"/>
                  </a:lnTo>
                  <a:lnTo>
                    <a:pt x="1272888" y="767152"/>
                  </a:lnTo>
                  <a:lnTo>
                    <a:pt x="1287172" y="785573"/>
                  </a:lnTo>
                  <a:lnTo>
                    <a:pt x="1300185" y="803993"/>
                  </a:lnTo>
                  <a:lnTo>
                    <a:pt x="1312246" y="822096"/>
                  </a:lnTo>
                  <a:lnTo>
                    <a:pt x="1323356" y="840199"/>
                  </a:lnTo>
                  <a:lnTo>
                    <a:pt x="1333513" y="857984"/>
                  </a:lnTo>
                  <a:lnTo>
                    <a:pt x="1343035" y="875770"/>
                  </a:lnTo>
                  <a:lnTo>
                    <a:pt x="1346843" y="884345"/>
                  </a:lnTo>
                  <a:lnTo>
                    <a:pt x="1350970" y="892920"/>
                  </a:lnTo>
                  <a:lnTo>
                    <a:pt x="1354461" y="901813"/>
                  </a:lnTo>
                  <a:lnTo>
                    <a:pt x="1357635" y="910388"/>
                  </a:lnTo>
                  <a:lnTo>
                    <a:pt x="1360809" y="918963"/>
                  </a:lnTo>
                  <a:lnTo>
                    <a:pt x="1363349" y="927220"/>
                  </a:lnTo>
                  <a:lnTo>
                    <a:pt x="1365570" y="935478"/>
                  </a:lnTo>
                  <a:lnTo>
                    <a:pt x="1367792" y="943735"/>
                  </a:lnTo>
                  <a:lnTo>
                    <a:pt x="1369697" y="951675"/>
                  </a:lnTo>
                  <a:lnTo>
                    <a:pt x="1370966" y="959933"/>
                  </a:lnTo>
                  <a:lnTo>
                    <a:pt x="1372236" y="967873"/>
                  </a:lnTo>
                  <a:lnTo>
                    <a:pt x="1373188" y="975495"/>
                  </a:lnTo>
                  <a:lnTo>
                    <a:pt x="774247" y="1579563"/>
                  </a:lnTo>
                  <a:lnTo>
                    <a:pt x="771708" y="1576387"/>
                  </a:lnTo>
                  <a:lnTo>
                    <a:pt x="768851" y="1572258"/>
                  </a:lnTo>
                  <a:lnTo>
                    <a:pt x="765042" y="1566542"/>
                  </a:lnTo>
                  <a:lnTo>
                    <a:pt x="760281" y="1559237"/>
                  </a:lnTo>
                  <a:lnTo>
                    <a:pt x="755520" y="1550344"/>
                  </a:lnTo>
                  <a:lnTo>
                    <a:pt x="749807" y="1540181"/>
                  </a:lnTo>
                  <a:lnTo>
                    <a:pt x="744728" y="1528113"/>
                  </a:lnTo>
                  <a:lnTo>
                    <a:pt x="739333" y="1515091"/>
                  </a:lnTo>
                  <a:lnTo>
                    <a:pt x="734254" y="1500164"/>
                  </a:lnTo>
                  <a:lnTo>
                    <a:pt x="731715" y="1492224"/>
                  </a:lnTo>
                  <a:lnTo>
                    <a:pt x="729493" y="1483967"/>
                  </a:lnTo>
                  <a:lnTo>
                    <a:pt x="727271" y="1475392"/>
                  </a:lnTo>
                  <a:lnTo>
                    <a:pt x="725367" y="1466181"/>
                  </a:lnTo>
                  <a:lnTo>
                    <a:pt x="724097" y="1457289"/>
                  </a:lnTo>
                  <a:lnTo>
                    <a:pt x="722510" y="1447443"/>
                  </a:lnTo>
                  <a:lnTo>
                    <a:pt x="721241" y="1437280"/>
                  </a:lnTo>
                  <a:lnTo>
                    <a:pt x="720288" y="1427117"/>
                  </a:lnTo>
                  <a:lnTo>
                    <a:pt x="719336" y="1416319"/>
                  </a:lnTo>
                  <a:lnTo>
                    <a:pt x="719336" y="1405203"/>
                  </a:lnTo>
                  <a:lnTo>
                    <a:pt x="719336" y="1394087"/>
                  </a:lnTo>
                  <a:lnTo>
                    <a:pt x="719971" y="1382018"/>
                  </a:lnTo>
                  <a:lnTo>
                    <a:pt x="705688" y="1375349"/>
                  </a:lnTo>
                  <a:lnTo>
                    <a:pt x="692039" y="1368362"/>
                  </a:lnTo>
                  <a:lnTo>
                    <a:pt x="679343" y="1361692"/>
                  </a:lnTo>
                  <a:lnTo>
                    <a:pt x="667282" y="1355023"/>
                  </a:lnTo>
                  <a:lnTo>
                    <a:pt x="655855" y="1348035"/>
                  </a:lnTo>
                  <a:lnTo>
                    <a:pt x="645381" y="1341366"/>
                  </a:lnTo>
                  <a:lnTo>
                    <a:pt x="635224" y="1334696"/>
                  </a:lnTo>
                  <a:lnTo>
                    <a:pt x="625385" y="1327709"/>
                  </a:lnTo>
                  <a:lnTo>
                    <a:pt x="616497" y="1321357"/>
                  </a:lnTo>
                  <a:lnTo>
                    <a:pt x="608245" y="1314688"/>
                  </a:lnTo>
                  <a:lnTo>
                    <a:pt x="599992" y="1308018"/>
                  </a:lnTo>
                  <a:lnTo>
                    <a:pt x="592692" y="1301349"/>
                  </a:lnTo>
                  <a:lnTo>
                    <a:pt x="585709" y="1294679"/>
                  </a:lnTo>
                  <a:lnTo>
                    <a:pt x="579361" y="1288327"/>
                  </a:lnTo>
                  <a:lnTo>
                    <a:pt x="573013" y="1281975"/>
                  </a:lnTo>
                  <a:lnTo>
                    <a:pt x="567300" y="1275306"/>
                  </a:lnTo>
                  <a:lnTo>
                    <a:pt x="561904" y="1268636"/>
                  </a:lnTo>
                  <a:lnTo>
                    <a:pt x="556825" y="1262285"/>
                  </a:lnTo>
                  <a:lnTo>
                    <a:pt x="552064" y="1255933"/>
                  </a:lnTo>
                  <a:lnTo>
                    <a:pt x="547621" y="1249898"/>
                  </a:lnTo>
                  <a:lnTo>
                    <a:pt x="539686" y="1237194"/>
                  </a:lnTo>
                  <a:lnTo>
                    <a:pt x="532703" y="1224808"/>
                  </a:lnTo>
                  <a:lnTo>
                    <a:pt x="526355" y="1212739"/>
                  </a:lnTo>
                  <a:lnTo>
                    <a:pt x="520641" y="1200988"/>
                  </a:lnTo>
                  <a:lnTo>
                    <a:pt x="509850" y="1177804"/>
                  </a:lnTo>
                  <a:lnTo>
                    <a:pt x="497471" y="1178122"/>
                  </a:lnTo>
                  <a:lnTo>
                    <a:pt x="485727" y="1178122"/>
                  </a:lnTo>
                  <a:lnTo>
                    <a:pt x="474300" y="1178122"/>
                  </a:lnTo>
                  <a:lnTo>
                    <a:pt x="463509" y="1177804"/>
                  </a:lnTo>
                  <a:lnTo>
                    <a:pt x="453352" y="1177169"/>
                  </a:lnTo>
                  <a:lnTo>
                    <a:pt x="443512" y="1175898"/>
                  </a:lnTo>
                  <a:lnTo>
                    <a:pt x="433673" y="1174628"/>
                  </a:lnTo>
                  <a:lnTo>
                    <a:pt x="424785" y="1173675"/>
                  </a:lnTo>
                  <a:lnTo>
                    <a:pt x="416215" y="1172087"/>
                  </a:lnTo>
                  <a:lnTo>
                    <a:pt x="408280" y="1170182"/>
                  </a:lnTo>
                  <a:lnTo>
                    <a:pt x="393045" y="1167006"/>
                  </a:lnTo>
                  <a:lnTo>
                    <a:pt x="379714" y="1162877"/>
                  </a:lnTo>
                  <a:lnTo>
                    <a:pt x="367653" y="1158431"/>
                  </a:lnTo>
                  <a:lnTo>
                    <a:pt x="357496" y="1153984"/>
                  </a:lnTo>
                  <a:lnTo>
                    <a:pt x="348926" y="1149855"/>
                  </a:lnTo>
                  <a:lnTo>
                    <a:pt x="341308" y="1146044"/>
                  </a:lnTo>
                  <a:lnTo>
                    <a:pt x="335595" y="1142551"/>
                  </a:lnTo>
                  <a:lnTo>
                    <a:pt x="331151" y="1139375"/>
                  </a:lnTo>
                  <a:lnTo>
                    <a:pt x="327660" y="1137152"/>
                  </a:lnTo>
                  <a:lnTo>
                    <a:pt x="325438" y="1134928"/>
                  </a:lnTo>
                  <a:lnTo>
                    <a:pt x="923427" y="530225"/>
                  </a:lnTo>
                  <a:close/>
                  <a:moveTo>
                    <a:pt x="1084432" y="388938"/>
                  </a:moveTo>
                  <a:lnTo>
                    <a:pt x="1089844" y="389573"/>
                  </a:lnTo>
                  <a:lnTo>
                    <a:pt x="1097165" y="389891"/>
                  </a:lnTo>
                  <a:lnTo>
                    <a:pt x="1106715" y="390843"/>
                  </a:lnTo>
                  <a:lnTo>
                    <a:pt x="1118175" y="392748"/>
                  </a:lnTo>
                  <a:lnTo>
                    <a:pt x="1132499" y="396241"/>
                  </a:lnTo>
                  <a:lnTo>
                    <a:pt x="1140458" y="398146"/>
                  </a:lnTo>
                  <a:lnTo>
                    <a:pt x="1148734" y="400686"/>
                  </a:lnTo>
                  <a:lnTo>
                    <a:pt x="1157329" y="403226"/>
                  </a:lnTo>
                  <a:lnTo>
                    <a:pt x="1166879" y="406718"/>
                  </a:lnTo>
                  <a:lnTo>
                    <a:pt x="1176747" y="410528"/>
                  </a:lnTo>
                  <a:lnTo>
                    <a:pt x="1187252" y="414656"/>
                  </a:lnTo>
                  <a:lnTo>
                    <a:pt x="1197756" y="419418"/>
                  </a:lnTo>
                  <a:lnTo>
                    <a:pt x="1208579" y="424816"/>
                  </a:lnTo>
                  <a:lnTo>
                    <a:pt x="1220358" y="430848"/>
                  </a:lnTo>
                  <a:lnTo>
                    <a:pt x="1232136" y="437198"/>
                  </a:lnTo>
                  <a:lnTo>
                    <a:pt x="1244550" y="444183"/>
                  </a:lnTo>
                  <a:lnTo>
                    <a:pt x="1256965" y="452121"/>
                  </a:lnTo>
                  <a:lnTo>
                    <a:pt x="1270017" y="460376"/>
                  </a:lnTo>
                  <a:lnTo>
                    <a:pt x="1283386" y="469901"/>
                  </a:lnTo>
                  <a:lnTo>
                    <a:pt x="1296438" y="480061"/>
                  </a:lnTo>
                  <a:lnTo>
                    <a:pt x="1310444" y="490856"/>
                  </a:lnTo>
                  <a:lnTo>
                    <a:pt x="1324450" y="502286"/>
                  </a:lnTo>
                  <a:lnTo>
                    <a:pt x="1338775" y="514986"/>
                  </a:lnTo>
                  <a:lnTo>
                    <a:pt x="1353100" y="528003"/>
                  </a:lnTo>
                  <a:lnTo>
                    <a:pt x="1367743" y="542291"/>
                  </a:lnTo>
                  <a:lnTo>
                    <a:pt x="1382386" y="557531"/>
                  </a:lnTo>
                  <a:lnTo>
                    <a:pt x="1396074" y="572136"/>
                  </a:lnTo>
                  <a:lnTo>
                    <a:pt x="1408489" y="586423"/>
                  </a:lnTo>
                  <a:lnTo>
                    <a:pt x="1420267" y="600393"/>
                  </a:lnTo>
                  <a:lnTo>
                    <a:pt x="1430772" y="613728"/>
                  </a:lnTo>
                  <a:lnTo>
                    <a:pt x="1440640" y="627381"/>
                  </a:lnTo>
                  <a:lnTo>
                    <a:pt x="1449235" y="640081"/>
                  </a:lnTo>
                  <a:lnTo>
                    <a:pt x="1457511" y="653098"/>
                  </a:lnTo>
                  <a:lnTo>
                    <a:pt x="1464833" y="665163"/>
                  </a:lnTo>
                  <a:lnTo>
                    <a:pt x="1471517" y="676911"/>
                  </a:lnTo>
                  <a:lnTo>
                    <a:pt x="1477566" y="688341"/>
                  </a:lnTo>
                  <a:lnTo>
                    <a:pt x="1482341" y="699136"/>
                  </a:lnTo>
                  <a:lnTo>
                    <a:pt x="1487434" y="709613"/>
                  </a:lnTo>
                  <a:lnTo>
                    <a:pt x="1490935" y="720408"/>
                  </a:lnTo>
                  <a:lnTo>
                    <a:pt x="1494755" y="729616"/>
                  </a:lnTo>
                  <a:lnTo>
                    <a:pt x="1497939" y="739141"/>
                  </a:lnTo>
                  <a:lnTo>
                    <a:pt x="1500167" y="747713"/>
                  </a:lnTo>
                  <a:lnTo>
                    <a:pt x="1502395" y="756286"/>
                  </a:lnTo>
                  <a:lnTo>
                    <a:pt x="1503987" y="763906"/>
                  </a:lnTo>
                  <a:lnTo>
                    <a:pt x="1505260" y="771526"/>
                  </a:lnTo>
                  <a:lnTo>
                    <a:pt x="1507170" y="784543"/>
                  </a:lnTo>
                  <a:lnTo>
                    <a:pt x="1508125" y="795338"/>
                  </a:lnTo>
                  <a:lnTo>
                    <a:pt x="1508125" y="804228"/>
                  </a:lnTo>
                  <a:lnTo>
                    <a:pt x="1507807" y="810261"/>
                  </a:lnTo>
                  <a:lnTo>
                    <a:pt x="1506852" y="815341"/>
                  </a:lnTo>
                  <a:lnTo>
                    <a:pt x="1444778" y="877888"/>
                  </a:lnTo>
                  <a:lnTo>
                    <a:pt x="1442550" y="864553"/>
                  </a:lnTo>
                  <a:lnTo>
                    <a:pt x="1439048" y="851218"/>
                  </a:lnTo>
                  <a:lnTo>
                    <a:pt x="1435228" y="836296"/>
                  </a:lnTo>
                  <a:lnTo>
                    <a:pt x="1430135" y="821691"/>
                  </a:lnTo>
                  <a:lnTo>
                    <a:pt x="1424087" y="806451"/>
                  </a:lnTo>
                  <a:lnTo>
                    <a:pt x="1416765" y="790576"/>
                  </a:lnTo>
                  <a:lnTo>
                    <a:pt x="1408807" y="774383"/>
                  </a:lnTo>
                  <a:lnTo>
                    <a:pt x="1399894" y="757873"/>
                  </a:lnTo>
                  <a:lnTo>
                    <a:pt x="1390026" y="741363"/>
                  </a:lnTo>
                  <a:lnTo>
                    <a:pt x="1378884" y="724536"/>
                  </a:lnTo>
                  <a:lnTo>
                    <a:pt x="1367106" y="707073"/>
                  </a:lnTo>
                  <a:lnTo>
                    <a:pt x="1353737" y="689928"/>
                  </a:lnTo>
                  <a:lnTo>
                    <a:pt x="1340048" y="672466"/>
                  </a:lnTo>
                  <a:lnTo>
                    <a:pt x="1325087" y="655003"/>
                  </a:lnTo>
                  <a:lnTo>
                    <a:pt x="1308852" y="637541"/>
                  </a:lnTo>
                  <a:lnTo>
                    <a:pt x="1291981" y="620396"/>
                  </a:lnTo>
                  <a:lnTo>
                    <a:pt x="1278611" y="607061"/>
                  </a:lnTo>
                  <a:lnTo>
                    <a:pt x="1264923" y="594361"/>
                  </a:lnTo>
                  <a:lnTo>
                    <a:pt x="1251235" y="582296"/>
                  </a:lnTo>
                  <a:lnTo>
                    <a:pt x="1238184" y="570866"/>
                  </a:lnTo>
                  <a:lnTo>
                    <a:pt x="1224814" y="560388"/>
                  </a:lnTo>
                  <a:lnTo>
                    <a:pt x="1212081" y="550228"/>
                  </a:lnTo>
                  <a:lnTo>
                    <a:pt x="1199348" y="541021"/>
                  </a:lnTo>
                  <a:lnTo>
                    <a:pt x="1187252" y="532448"/>
                  </a:lnTo>
                  <a:lnTo>
                    <a:pt x="1175155" y="524511"/>
                  </a:lnTo>
                  <a:lnTo>
                    <a:pt x="1163059" y="516573"/>
                  </a:lnTo>
                  <a:lnTo>
                    <a:pt x="1151917" y="509588"/>
                  </a:lnTo>
                  <a:lnTo>
                    <a:pt x="1140776" y="502921"/>
                  </a:lnTo>
                  <a:lnTo>
                    <a:pt x="1129953" y="496888"/>
                  </a:lnTo>
                  <a:lnTo>
                    <a:pt x="1119766" y="491808"/>
                  </a:lnTo>
                  <a:lnTo>
                    <a:pt x="1109580" y="486411"/>
                  </a:lnTo>
                  <a:lnTo>
                    <a:pt x="1100030" y="481966"/>
                  </a:lnTo>
                  <a:lnTo>
                    <a:pt x="1082522" y="474028"/>
                  </a:lnTo>
                  <a:lnTo>
                    <a:pt x="1066287" y="467678"/>
                  </a:lnTo>
                  <a:lnTo>
                    <a:pt x="1052599" y="462598"/>
                  </a:lnTo>
                  <a:lnTo>
                    <a:pt x="1040821" y="459106"/>
                  </a:lnTo>
                  <a:lnTo>
                    <a:pt x="1031590" y="456248"/>
                  </a:lnTo>
                  <a:lnTo>
                    <a:pt x="1024905" y="454343"/>
                  </a:lnTo>
                  <a:lnTo>
                    <a:pt x="1019175" y="453391"/>
                  </a:lnTo>
                  <a:lnTo>
                    <a:pt x="1084432" y="388938"/>
                  </a:lnTo>
                  <a:close/>
                  <a:moveTo>
                    <a:pt x="1213168" y="238125"/>
                  </a:moveTo>
                  <a:lnTo>
                    <a:pt x="1218883" y="238125"/>
                  </a:lnTo>
                  <a:lnTo>
                    <a:pt x="1226186" y="238759"/>
                  </a:lnTo>
                  <a:lnTo>
                    <a:pt x="1236028" y="239709"/>
                  </a:lnTo>
                  <a:lnTo>
                    <a:pt x="1248411" y="242245"/>
                  </a:lnTo>
                  <a:lnTo>
                    <a:pt x="1263016" y="245414"/>
                  </a:lnTo>
                  <a:lnTo>
                    <a:pt x="1270953" y="247315"/>
                  </a:lnTo>
                  <a:lnTo>
                    <a:pt x="1280161" y="249850"/>
                  </a:lnTo>
                  <a:lnTo>
                    <a:pt x="1289051" y="253020"/>
                  </a:lnTo>
                  <a:lnTo>
                    <a:pt x="1298893" y="256506"/>
                  </a:lnTo>
                  <a:lnTo>
                    <a:pt x="1309053" y="260625"/>
                  </a:lnTo>
                  <a:lnTo>
                    <a:pt x="1319848" y="264745"/>
                  </a:lnTo>
                  <a:lnTo>
                    <a:pt x="1330961" y="269816"/>
                  </a:lnTo>
                  <a:lnTo>
                    <a:pt x="1342391" y="275203"/>
                  </a:lnTo>
                  <a:lnTo>
                    <a:pt x="1354456" y="281541"/>
                  </a:lnTo>
                  <a:lnTo>
                    <a:pt x="1366838" y="288196"/>
                  </a:lnTo>
                  <a:lnTo>
                    <a:pt x="1379538" y="295802"/>
                  </a:lnTo>
                  <a:lnTo>
                    <a:pt x="1392873" y="303725"/>
                  </a:lnTo>
                  <a:lnTo>
                    <a:pt x="1405891" y="312598"/>
                  </a:lnTo>
                  <a:lnTo>
                    <a:pt x="1419861" y="322422"/>
                  </a:lnTo>
                  <a:lnTo>
                    <a:pt x="1433831" y="332880"/>
                  </a:lnTo>
                  <a:lnTo>
                    <a:pt x="1448436" y="344289"/>
                  </a:lnTo>
                  <a:lnTo>
                    <a:pt x="1463041" y="356332"/>
                  </a:lnTo>
                  <a:lnTo>
                    <a:pt x="1477963" y="369325"/>
                  </a:lnTo>
                  <a:lnTo>
                    <a:pt x="1492886" y="383269"/>
                  </a:lnTo>
                  <a:lnTo>
                    <a:pt x="1508126" y="398164"/>
                  </a:lnTo>
                  <a:lnTo>
                    <a:pt x="1523366" y="413692"/>
                  </a:lnTo>
                  <a:lnTo>
                    <a:pt x="1537653" y="428587"/>
                  </a:lnTo>
                  <a:lnTo>
                    <a:pt x="1550353" y="443481"/>
                  </a:lnTo>
                  <a:lnTo>
                    <a:pt x="1562418" y="458376"/>
                  </a:lnTo>
                  <a:lnTo>
                    <a:pt x="1573848" y="472637"/>
                  </a:lnTo>
                  <a:lnTo>
                    <a:pt x="1583691" y="486264"/>
                  </a:lnTo>
                  <a:lnTo>
                    <a:pt x="1593216" y="499891"/>
                  </a:lnTo>
                  <a:lnTo>
                    <a:pt x="1601471" y="512884"/>
                  </a:lnTo>
                  <a:lnTo>
                    <a:pt x="1609091" y="525878"/>
                  </a:lnTo>
                  <a:lnTo>
                    <a:pt x="1616076" y="538237"/>
                  </a:lnTo>
                  <a:lnTo>
                    <a:pt x="1622108" y="549963"/>
                  </a:lnTo>
                  <a:lnTo>
                    <a:pt x="1627823" y="561371"/>
                  </a:lnTo>
                  <a:lnTo>
                    <a:pt x="1632268" y="572780"/>
                  </a:lnTo>
                  <a:lnTo>
                    <a:pt x="1636713" y="583238"/>
                  </a:lnTo>
                  <a:lnTo>
                    <a:pt x="1640206" y="593379"/>
                  </a:lnTo>
                  <a:lnTo>
                    <a:pt x="1643699" y="603203"/>
                  </a:lnTo>
                  <a:lnTo>
                    <a:pt x="1646239" y="612077"/>
                  </a:lnTo>
                  <a:lnTo>
                    <a:pt x="1648143" y="620633"/>
                  </a:lnTo>
                  <a:lnTo>
                    <a:pt x="1650049" y="628873"/>
                  </a:lnTo>
                  <a:lnTo>
                    <a:pt x="1651636" y="636478"/>
                  </a:lnTo>
                  <a:lnTo>
                    <a:pt x="1652589" y="643767"/>
                  </a:lnTo>
                  <a:lnTo>
                    <a:pt x="1653541" y="650422"/>
                  </a:lnTo>
                  <a:lnTo>
                    <a:pt x="1654176" y="661514"/>
                  </a:lnTo>
                  <a:lnTo>
                    <a:pt x="1654176" y="670705"/>
                  </a:lnTo>
                  <a:lnTo>
                    <a:pt x="1653859" y="677043"/>
                  </a:lnTo>
                  <a:lnTo>
                    <a:pt x="1652906" y="682747"/>
                  </a:lnTo>
                  <a:lnTo>
                    <a:pt x="1588136" y="747713"/>
                  </a:lnTo>
                  <a:lnTo>
                    <a:pt x="1585596" y="733769"/>
                  </a:lnTo>
                  <a:lnTo>
                    <a:pt x="1582421" y="719508"/>
                  </a:lnTo>
                  <a:lnTo>
                    <a:pt x="1578293" y="704297"/>
                  </a:lnTo>
                  <a:lnTo>
                    <a:pt x="1572896" y="689085"/>
                  </a:lnTo>
                  <a:lnTo>
                    <a:pt x="1566546" y="672923"/>
                  </a:lnTo>
                  <a:lnTo>
                    <a:pt x="1559561" y="656761"/>
                  </a:lnTo>
                  <a:lnTo>
                    <a:pt x="1550671" y="639964"/>
                  </a:lnTo>
                  <a:lnTo>
                    <a:pt x="1541463" y="622534"/>
                  </a:lnTo>
                  <a:lnTo>
                    <a:pt x="1531303" y="605105"/>
                  </a:lnTo>
                  <a:lnTo>
                    <a:pt x="1519556" y="587358"/>
                  </a:lnTo>
                  <a:lnTo>
                    <a:pt x="1507173" y="569294"/>
                  </a:lnTo>
                  <a:lnTo>
                    <a:pt x="1493521" y="551230"/>
                  </a:lnTo>
                  <a:lnTo>
                    <a:pt x="1479233" y="533166"/>
                  </a:lnTo>
                  <a:lnTo>
                    <a:pt x="1463676" y="514786"/>
                  </a:lnTo>
                  <a:lnTo>
                    <a:pt x="1446848" y="497039"/>
                  </a:lnTo>
                  <a:lnTo>
                    <a:pt x="1429386" y="478975"/>
                  </a:lnTo>
                  <a:lnTo>
                    <a:pt x="1415098" y="465031"/>
                  </a:lnTo>
                  <a:lnTo>
                    <a:pt x="1400811" y="451721"/>
                  </a:lnTo>
                  <a:lnTo>
                    <a:pt x="1386841" y="439362"/>
                  </a:lnTo>
                  <a:lnTo>
                    <a:pt x="1372871" y="427636"/>
                  </a:lnTo>
                  <a:lnTo>
                    <a:pt x="1359536" y="416544"/>
                  </a:lnTo>
                  <a:lnTo>
                    <a:pt x="1345883" y="406086"/>
                  </a:lnTo>
                  <a:lnTo>
                    <a:pt x="1332548" y="396262"/>
                  </a:lnTo>
                  <a:lnTo>
                    <a:pt x="1319848" y="387389"/>
                  </a:lnTo>
                  <a:lnTo>
                    <a:pt x="1307148" y="378832"/>
                  </a:lnTo>
                  <a:lnTo>
                    <a:pt x="1295083" y="370909"/>
                  </a:lnTo>
                  <a:lnTo>
                    <a:pt x="1283018" y="363620"/>
                  </a:lnTo>
                  <a:lnTo>
                    <a:pt x="1271271" y="356648"/>
                  </a:lnTo>
                  <a:lnTo>
                    <a:pt x="1260158" y="350627"/>
                  </a:lnTo>
                  <a:lnTo>
                    <a:pt x="1249681" y="344606"/>
                  </a:lnTo>
                  <a:lnTo>
                    <a:pt x="1239203" y="339219"/>
                  </a:lnTo>
                  <a:lnTo>
                    <a:pt x="1229361" y="334782"/>
                  </a:lnTo>
                  <a:lnTo>
                    <a:pt x="1210628" y="326542"/>
                  </a:lnTo>
                  <a:lnTo>
                    <a:pt x="1193801" y="319887"/>
                  </a:lnTo>
                  <a:lnTo>
                    <a:pt x="1179513" y="314500"/>
                  </a:lnTo>
                  <a:lnTo>
                    <a:pt x="1167766" y="310697"/>
                  </a:lnTo>
                  <a:lnTo>
                    <a:pt x="1157923" y="307845"/>
                  </a:lnTo>
                  <a:lnTo>
                    <a:pt x="1150621" y="306260"/>
                  </a:lnTo>
                  <a:lnTo>
                    <a:pt x="1144588" y="304992"/>
                  </a:lnTo>
                  <a:lnTo>
                    <a:pt x="1213168" y="238125"/>
                  </a:lnTo>
                  <a:close/>
                  <a:moveTo>
                    <a:pt x="1555569" y="0"/>
                  </a:moveTo>
                  <a:lnTo>
                    <a:pt x="1566687" y="0"/>
                  </a:lnTo>
                  <a:lnTo>
                    <a:pt x="1578441" y="0"/>
                  </a:lnTo>
                  <a:lnTo>
                    <a:pt x="1589876" y="1272"/>
                  </a:lnTo>
                  <a:lnTo>
                    <a:pt x="1601948" y="2862"/>
                  </a:lnTo>
                  <a:lnTo>
                    <a:pt x="1614337" y="5088"/>
                  </a:lnTo>
                  <a:lnTo>
                    <a:pt x="1627043" y="7950"/>
                  </a:lnTo>
                  <a:lnTo>
                    <a:pt x="1640385" y="11766"/>
                  </a:lnTo>
                  <a:lnTo>
                    <a:pt x="1653409" y="16218"/>
                  </a:lnTo>
                  <a:lnTo>
                    <a:pt x="1667386" y="21624"/>
                  </a:lnTo>
                  <a:lnTo>
                    <a:pt x="1681363" y="27984"/>
                  </a:lnTo>
                  <a:lnTo>
                    <a:pt x="1695976" y="35298"/>
                  </a:lnTo>
                  <a:lnTo>
                    <a:pt x="1710588" y="42930"/>
                  </a:lnTo>
                  <a:lnTo>
                    <a:pt x="1725836" y="52152"/>
                  </a:lnTo>
                  <a:lnTo>
                    <a:pt x="1741084" y="62010"/>
                  </a:lnTo>
                  <a:lnTo>
                    <a:pt x="1756649" y="72822"/>
                  </a:lnTo>
                  <a:lnTo>
                    <a:pt x="1772850" y="84588"/>
                  </a:lnTo>
                  <a:lnTo>
                    <a:pt x="1789051" y="97626"/>
                  </a:lnTo>
                  <a:lnTo>
                    <a:pt x="1804617" y="111300"/>
                  </a:lnTo>
                  <a:lnTo>
                    <a:pt x="1819547" y="124656"/>
                  </a:lnTo>
                  <a:lnTo>
                    <a:pt x="1832571" y="138330"/>
                  </a:lnTo>
                  <a:lnTo>
                    <a:pt x="1844642" y="151686"/>
                  </a:lnTo>
                  <a:lnTo>
                    <a:pt x="1856078" y="165042"/>
                  </a:lnTo>
                  <a:lnTo>
                    <a:pt x="1865608" y="178398"/>
                  </a:lnTo>
                  <a:lnTo>
                    <a:pt x="1874502" y="191755"/>
                  </a:lnTo>
                  <a:lnTo>
                    <a:pt x="1881809" y="204475"/>
                  </a:lnTo>
                  <a:lnTo>
                    <a:pt x="1888797" y="217831"/>
                  </a:lnTo>
                  <a:lnTo>
                    <a:pt x="1894197" y="230869"/>
                  </a:lnTo>
                  <a:lnTo>
                    <a:pt x="1898962" y="243907"/>
                  </a:lnTo>
                  <a:lnTo>
                    <a:pt x="1902457" y="256309"/>
                  </a:lnTo>
                  <a:lnTo>
                    <a:pt x="1905633" y="268711"/>
                  </a:lnTo>
                  <a:lnTo>
                    <a:pt x="1907857" y="281113"/>
                  </a:lnTo>
                  <a:lnTo>
                    <a:pt x="1908810" y="293197"/>
                  </a:lnTo>
                  <a:lnTo>
                    <a:pt x="1909763" y="305281"/>
                  </a:lnTo>
                  <a:lnTo>
                    <a:pt x="1909763" y="316729"/>
                  </a:lnTo>
                  <a:lnTo>
                    <a:pt x="1908492" y="328177"/>
                  </a:lnTo>
                  <a:lnTo>
                    <a:pt x="1907539" y="339307"/>
                  </a:lnTo>
                  <a:lnTo>
                    <a:pt x="1905316" y="350437"/>
                  </a:lnTo>
                  <a:lnTo>
                    <a:pt x="1902457" y="360931"/>
                  </a:lnTo>
                  <a:lnTo>
                    <a:pt x="1899598" y="371425"/>
                  </a:lnTo>
                  <a:lnTo>
                    <a:pt x="1895786" y="381601"/>
                  </a:lnTo>
                  <a:lnTo>
                    <a:pt x="1891656" y="391459"/>
                  </a:lnTo>
                  <a:lnTo>
                    <a:pt x="1887527" y="400681"/>
                  </a:lnTo>
                  <a:lnTo>
                    <a:pt x="1882762" y="409903"/>
                  </a:lnTo>
                  <a:lnTo>
                    <a:pt x="1877361" y="418490"/>
                  </a:lnTo>
                  <a:lnTo>
                    <a:pt x="1871643" y="426758"/>
                  </a:lnTo>
                  <a:lnTo>
                    <a:pt x="1865925" y="434708"/>
                  </a:lnTo>
                  <a:lnTo>
                    <a:pt x="1860208" y="442340"/>
                  </a:lnTo>
                  <a:lnTo>
                    <a:pt x="1854172" y="449336"/>
                  </a:lnTo>
                  <a:lnTo>
                    <a:pt x="1847501" y="456014"/>
                  </a:lnTo>
                  <a:lnTo>
                    <a:pt x="1841783" y="463328"/>
                  </a:lnTo>
                  <a:lnTo>
                    <a:pt x="1830983" y="476048"/>
                  </a:lnTo>
                  <a:lnTo>
                    <a:pt x="1801122" y="514208"/>
                  </a:lnTo>
                  <a:lnTo>
                    <a:pt x="1764909" y="560636"/>
                  </a:lnTo>
                  <a:lnTo>
                    <a:pt x="1730283" y="604838"/>
                  </a:lnTo>
                  <a:lnTo>
                    <a:pt x="1729648" y="593708"/>
                  </a:lnTo>
                  <a:lnTo>
                    <a:pt x="1728377" y="581306"/>
                  </a:lnTo>
                  <a:lnTo>
                    <a:pt x="1726471" y="567632"/>
                  </a:lnTo>
                  <a:lnTo>
                    <a:pt x="1723930" y="553322"/>
                  </a:lnTo>
                  <a:lnTo>
                    <a:pt x="1720118" y="537740"/>
                  </a:lnTo>
                  <a:lnTo>
                    <a:pt x="1715353" y="521840"/>
                  </a:lnTo>
                  <a:lnTo>
                    <a:pt x="1712494" y="513254"/>
                  </a:lnTo>
                  <a:lnTo>
                    <a:pt x="1709318" y="504668"/>
                  </a:lnTo>
                  <a:lnTo>
                    <a:pt x="1705823" y="496082"/>
                  </a:lnTo>
                  <a:lnTo>
                    <a:pt x="1702011" y="487178"/>
                  </a:lnTo>
                  <a:lnTo>
                    <a:pt x="1697882" y="477638"/>
                  </a:lnTo>
                  <a:lnTo>
                    <a:pt x="1693117" y="468098"/>
                  </a:lnTo>
                  <a:lnTo>
                    <a:pt x="1688034" y="458876"/>
                  </a:lnTo>
                  <a:lnTo>
                    <a:pt x="1682952" y="449018"/>
                  </a:lnTo>
                  <a:lnTo>
                    <a:pt x="1677234" y="439160"/>
                  </a:lnTo>
                  <a:lnTo>
                    <a:pt x="1670881" y="428984"/>
                  </a:lnTo>
                  <a:lnTo>
                    <a:pt x="1664527" y="418808"/>
                  </a:lnTo>
                  <a:lnTo>
                    <a:pt x="1657221" y="408631"/>
                  </a:lnTo>
                  <a:lnTo>
                    <a:pt x="1649915" y="398137"/>
                  </a:lnTo>
                  <a:lnTo>
                    <a:pt x="1641973" y="387643"/>
                  </a:lnTo>
                  <a:lnTo>
                    <a:pt x="1633079" y="376831"/>
                  </a:lnTo>
                  <a:lnTo>
                    <a:pt x="1624184" y="365701"/>
                  </a:lnTo>
                  <a:lnTo>
                    <a:pt x="1614337" y="354889"/>
                  </a:lnTo>
                  <a:lnTo>
                    <a:pt x="1604489" y="343441"/>
                  </a:lnTo>
                  <a:lnTo>
                    <a:pt x="1593688" y="332311"/>
                  </a:lnTo>
                  <a:lnTo>
                    <a:pt x="1582570" y="320863"/>
                  </a:lnTo>
                  <a:lnTo>
                    <a:pt x="1571134" y="310051"/>
                  </a:lnTo>
                  <a:lnTo>
                    <a:pt x="1559381" y="299239"/>
                  </a:lnTo>
                  <a:lnTo>
                    <a:pt x="1548263" y="289381"/>
                  </a:lnTo>
                  <a:lnTo>
                    <a:pt x="1536827" y="279523"/>
                  </a:lnTo>
                  <a:lnTo>
                    <a:pt x="1525709" y="270619"/>
                  </a:lnTo>
                  <a:lnTo>
                    <a:pt x="1514590" y="262351"/>
                  </a:lnTo>
                  <a:lnTo>
                    <a:pt x="1503472" y="254083"/>
                  </a:lnTo>
                  <a:lnTo>
                    <a:pt x="1492672" y="246451"/>
                  </a:lnTo>
                  <a:lnTo>
                    <a:pt x="1481871" y="239137"/>
                  </a:lnTo>
                  <a:lnTo>
                    <a:pt x="1471388" y="232777"/>
                  </a:lnTo>
                  <a:lnTo>
                    <a:pt x="1460905" y="226417"/>
                  </a:lnTo>
                  <a:lnTo>
                    <a:pt x="1450740" y="220693"/>
                  </a:lnTo>
                  <a:lnTo>
                    <a:pt x="1440575" y="215287"/>
                  </a:lnTo>
                  <a:lnTo>
                    <a:pt x="1430410" y="210199"/>
                  </a:lnTo>
                  <a:lnTo>
                    <a:pt x="1420562" y="205747"/>
                  </a:lnTo>
                  <a:lnTo>
                    <a:pt x="1411350" y="201613"/>
                  </a:lnTo>
                  <a:lnTo>
                    <a:pt x="1401820" y="197479"/>
                  </a:lnTo>
                  <a:lnTo>
                    <a:pt x="1392925" y="193981"/>
                  </a:lnTo>
                  <a:lnTo>
                    <a:pt x="1375136" y="187620"/>
                  </a:lnTo>
                  <a:lnTo>
                    <a:pt x="1358300" y="182850"/>
                  </a:lnTo>
                  <a:lnTo>
                    <a:pt x="1342417" y="178716"/>
                  </a:lnTo>
                  <a:lnTo>
                    <a:pt x="1327805" y="175536"/>
                  </a:lnTo>
                  <a:lnTo>
                    <a:pt x="1314145" y="173310"/>
                  </a:lnTo>
                  <a:lnTo>
                    <a:pt x="1301756" y="171720"/>
                  </a:lnTo>
                  <a:lnTo>
                    <a:pt x="1290638" y="171084"/>
                  </a:lnTo>
                  <a:lnTo>
                    <a:pt x="1330346" y="138966"/>
                  </a:lnTo>
                  <a:lnTo>
                    <a:pt x="1370689" y="105894"/>
                  </a:lnTo>
                  <a:lnTo>
                    <a:pt x="1405950" y="76638"/>
                  </a:lnTo>
                  <a:lnTo>
                    <a:pt x="1419609" y="64554"/>
                  </a:lnTo>
                  <a:lnTo>
                    <a:pt x="1429774" y="55650"/>
                  </a:lnTo>
                  <a:lnTo>
                    <a:pt x="1435810" y="49926"/>
                  </a:lnTo>
                  <a:lnTo>
                    <a:pt x="1442163" y="44520"/>
                  </a:lnTo>
                  <a:lnTo>
                    <a:pt x="1448834" y="39432"/>
                  </a:lnTo>
                  <a:lnTo>
                    <a:pt x="1455505" y="34026"/>
                  </a:lnTo>
                  <a:lnTo>
                    <a:pt x="1463129" y="29256"/>
                  </a:lnTo>
                  <a:lnTo>
                    <a:pt x="1470753" y="24486"/>
                  </a:lnTo>
                  <a:lnTo>
                    <a:pt x="1479012" y="20352"/>
                  </a:lnTo>
                  <a:lnTo>
                    <a:pt x="1487271" y="16218"/>
                  </a:lnTo>
                  <a:lnTo>
                    <a:pt x="1495848" y="13038"/>
                  </a:lnTo>
                  <a:lnTo>
                    <a:pt x="1505378" y="9540"/>
                  </a:lnTo>
                  <a:lnTo>
                    <a:pt x="1514590" y="6996"/>
                  </a:lnTo>
                  <a:lnTo>
                    <a:pt x="1524438" y="4770"/>
                  </a:lnTo>
                  <a:lnTo>
                    <a:pt x="1534285" y="2544"/>
                  </a:lnTo>
                  <a:lnTo>
                    <a:pt x="1544768" y="1272"/>
                  </a:lnTo>
                  <a:lnTo>
                    <a:pt x="1555569" y="0"/>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2843808" y="1347615"/>
            <a:ext cx="1584176" cy="1440160"/>
            <a:chOff x="2843808" y="1347615"/>
            <a:chExt cx="1584176" cy="1440160"/>
          </a:xfrm>
        </p:grpSpPr>
        <p:sp>
          <p:nvSpPr>
            <p:cNvPr id="47" name="流程图: 手动操作 46"/>
            <p:cNvSpPr/>
            <p:nvPr/>
          </p:nvSpPr>
          <p:spPr>
            <a:xfrm rot="16200000">
              <a:off x="2915816" y="1275607"/>
              <a:ext cx="1440160" cy="1584176"/>
            </a:xfrm>
            <a:prstGeom prst="flowChartManualOperation">
              <a:avLst/>
            </a:prstGeom>
            <a:solidFill>
              <a:srgbClr val="054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8" name="KSO_Shape"/>
            <p:cNvSpPr>
              <a:spLocks/>
            </p:cNvSpPr>
            <p:nvPr/>
          </p:nvSpPr>
          <p:spPr bwMode="auto">
            <a:xfrm>
              <a:off x="3368163" y="1827365"/>
              <a:ext cx="482922" cy="545675"/>
            </a:xfrm>
            <a:custGeom>
              <a:avLst/>
              <a:gdLst>
                <a:gd name="T0" fmla="*/ 842889 w 4313"/>
                <a:gd name="T1" fmla="*/ 0 h 4874"/>
                <a:gd name="T2" fmla="*/ 74281 w 4313"/>
                <a:gd name="T3" fmla="*/ 443614 h 4874"/>
                <a:gd name="T4" fmla="*/ 848362 w 4313"/>
                <a:gd name="T5" fmla="*/ 890355 h 4874"/>
                <a:gd name="T6" fmla="*/ 1616971 w 4313"/>
                <a:gd name="T7" fmla="*/ 446741 h 4874"/>
                <a:gd name="T8" fmla="*/ 842889 w 4313"/>
                <a:gd name="T9" fmla="*/ 0 h 4874"/>
                <a:gd name="T10" fmla="*/ 0 w 4313"/>
                <a:gd name="T11" fmla="*/ 1459823 h 4874"/>
                <a:gd name="T12" fmla="*/ 771345 w 4313"/>
                <a:gd name="T13" fmla="*/ 1905000 h 4874"/>
                <a:gd name="T14" fmla="*/ 771345 w 4313"/>
                <a:gd name="T15" fmla="*/ 1011909 h 4874"/>
                <a:gd name="T16" fmla="*/ 0 w 4313"/>
                <a:gd name="T17" fmla="*/ 566732 h 4874"/>
                <a:gd name="T18" fmla="*/ 0 w 4313"/>
                <a:gd name="T19" fmla="*/ 1459823 h 4874"/>
                <a:gd name="T20" fmla="*/ 915215 w 4313"/>
                <a:gd name="T21" fmla="*/ 1017772 h 4874"/>
                <a:gd name="T22" fmla="*/ 915215 w 4313"/>
                <a:gd name="T23" fmla="*/ 1905000 h 4874"/>
                <a:gd name="T24" fmla="*/ 1686169 w 4313"/>
                <a:gd name="T25" fmla="*/ 1459823 h 4874"/>
                <a:gd name="T26" fmla="*/ 1686169 w 4313"/>
                <a:gd name="T27" fmla="*/ 572594 h 4874"/>
                <a:gd name="T28" fmla="*/ 915215 w 4313"/>
                <a:gd name="T29" fmla="*/ 1017772 h 487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313" h="4874">
                  <a:moveTo>
                    <a:pt x="2156" y="0"/>
                  </a:moveTo>
                  <a:lnTo>
                    <a:pt x="190" y="1135"/>
                  </a:lnTo>
                  <a:lnTo>
                    <a:pt x="2170" y="2278"/>
                  </a:lnTo>
                  <a:lnTo>
                    <a:pt x="4136" y="1143"/>
                  </a:lnTo>
                  <a:lnTo>
                    <a:pt x="2156" y="0"/>
                  </a:lnTo>
                  <a:close/>
                  <a:moveTo>
                    <a:pt x="0" y="3735"/>
                  </a:moveTo>
                  <a:lnTo>
                    <a:pt x="1973" y="4874"/>
                  </a:lnTo>
                  <a:lnTo>
                    <a:pt x="1973" y="2589"/>
                  </a:lnTo>
                  <a:lnTo>
                    <a:pt x="0" y="1450"/>
                  </a:lnTo>
                  <a:lnTo>
                    <a:pt x="0" y="3735"/>
                  </a:lnTo>
                  <a:close/>
                  <a:moveTo>
                    <a:pt x="2341" y="2604"/>
                  </a:moveTo>
                  <a:lnTo>
                    <a:pt x="2341" y="4874"/>
                  </a:lnTo>
                  <a:lnTo>
                    <a:pt x="4313" y="3735"/>
                  </a:lnTo>
                  <a:lnTo>
                    <a:pt x="4313" y="1465"/>
                  </a:lnTo>
                  <a:lnTo>
                    <a:pt x="2341" y="2604"/>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49" name="组合 48"/>
          <p:cNvGrpSpPr/>
          <p:nvPr/>
        </p:nvGrpSpPr>
        <p:grpSpPr>
          <a:xfrm>
            <a:off x="1115616" y="1347614"/>
            <a:ext cx="1584176" cy="1440160"/>
            <a:chOff x="1115616" y="1347614"/>
            <a:chExt cx="1584176" cy="1440160"/>
          </a:xfrm>
        </p:grpSpPr>
        <p:sp>
          <p:nvSpPr>
            <p:cNvPr id="50" name="流程图: 手动操作 49"/>
            <p:cNvSpPr/>
            <p:nvPr/>
          </p:nvSpPr>
          <p:spPr>
            <a:xfrm rot="16200000">
              <a:off x="1187624" y="1275606"/>
              <a:ext cx="1440160" cy="1584176"/>
            </a:xfrm>
            <a:prstGeom prst="flowChartManualOperation">
              <a:avLst/>
            </a:prstGeom>
            <a:solidFill>
              <a:srgbClr val="0542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1" name="KSO_Shape"/>
            <p:cNvSpPr>
              <a:spLocks/>
            </p:cNvSpPr>
            <p:nvPr/>
          </p:nvSpPr>
          <p:spPr bwMode="auto">
            <a:xfrm>
              <a:off x="1683482" y="1890181"/>
              <a:ext cx="448444" cy="420043"/>
            </a:xfrm>
            <a:custGeom>
              <a:avLst/>
              <a:gdLst/>
              <a:ahLst/>
              <a:cxnLst/>
              <a:rect l="0" t="0" r="r" b="b"/>
              <a:pathLst>
                <a:path w="1298575" h="1216025">
                  <a:moveTo>
                    <a:pt x="836160" y="826558"/>
                  </a:moveTo>
                  <a:lnTo>
                    <a:pt x="1038913" y="1088496"/>
                  </a:lnTo>
                  <a:lnTo>
                    <a:pt x="1028590" y="1095640"/>
                  </a:lnTo>
                  <a:lnTo>
                    <a:pt x="1018002" y="1103313"/>
                  </a:lnTo>
                  <a:lnTo>
                    <a:pt x="1007415" y="1109927"/>
                  </a:lnTo>
                  <a:lnTo>
                    <a:pt x="996827" y="1116806"/>
                  </a:lnTo>
                  <a:lnTo>
                    <a:pt x="985975" y="1123421"/>
                  </a:lnTo>
                  <a:lnTo>
                    <a:pt x="974858" y="1129771"/>
                  </a:lnTo>
                  <a:lnTo>
                    <a:pt x="963741" y="1136121"/>
                  </a:lnTo>
                  <a:lnTo>
                    <a:pt x="952624" y="1141942"/>
                  </a:lnTo>
                  <a:lnTo>
                    <a:pt x="941507" y="1147763"/>
                  </a:lnTo>
                  <a:lnTo>
                    <a:pt x="929596" y="1153319"/>
                  </a:lnTo>
                  <a:lnTo>
                    <a:pt x="918214" y="1158611"/>
                  </a:lnTo>
                  <a:lnTo>
                    <a:pt x="906303" y="1163902"/>
                  </a:lnTo>
                  <a:lnTo>
                    <a:pt x="894656" y="1168665"/>
                  </a:lnTo>
                  <a:lnTo>
                    <a:pt x="882480" y="1173692"/>
                  </a:lnTo>
                  <a:lnTo>
                    <a:pt x="870305" y="1177925"/>
                  </a:lnTo>
                  <a:lnTo>
                    <a:pt x="858129" y="1182159"/>
                  </a:lnTo>
                  <a:lnTo>
                    <a:pt x="845953" y="1186127"/>
                  </a:lnTo>
                  <a:lnTo>
                    <a:pt x="833513" y="1190096"/>
                  </a:lnTo>
                  <a:lnTo>
                    <a:pt x="820807" y="1193536"/>
                  </a:lnTo>
                  <a:lnTo>
                    <a:pt x="808367" y="1196446"/>
                  </a:lnTo>
                  <a:lnTo>
                    <a:pt x="795662" y="1199621"/>
                  </a:lnTo>
                  <a:lnTo>
                    <a:pt x="782427" y="1202531"/>
                  </a:lnTo>
                  <a:lnTo>
                    <a:pt x="769722" y="1204913"/>
                  </a:lnTo>
                  <a:lnTo>
                    <a:pt x="756487" y="1207294"/>
                  </a:lnTo>
                  <a:lnTo>
                    <a:pt x="743518" y="1209146"/>
                  </a:lnTo>
                  <a:lnTo>
                    <a:pt x="730548" y="1211263"/>
                  </a:lnTo>
                  <a:lnTo>
                    <a:pt x="717048" y="1212586"/>
                  </a:lnTo>
                  <a:lnTo>
                    <a:pt x="703814" y="1213909"/>
                  </a:lnTo>
                  <a:lnTo>
                    <a:pt x="690050" y="1214967"/>
                  </a:lnTo>
                  <a:lnTo>
                    <a:pt x="676815" y="1215496"/>
                  </a:lnTo>
                  <a:lnTo>
                    <a:pt x="663051" y="1215761"/>
                  </a:lnTo>
                  <a:lnTo>
                    <a:pt x="649552" y="1216025"/>
                  </a:lnTo>
                  <a:lnTo>
                    <a:pt x="636053" y="1215761"/>
                  </a:lnTo>
                  <a:lnTo>
                    <a:pt x="622818" y="1215496"/>
                  </a:lnTo>
                  <a:lnTo>
                    <a:pt x="609848" y="1214967"/>
                  </a:lnTo>
                  <a:lnTo>
                    <a:pt x="596349" y="1213909"/>
                  </a:lnTo>
                  <a:lnTo>
                    <a:pt x="583379" y="1212586"/>
                  </a:lnTo>
                  <a:lnTo>
                    <a:pt x="570674" y="1211527"/>
                  </a:lnTo>
                  <a:lnTo>
                    <a:pt x="557704" y="1209675"/>
                  </a:lnTo>
                  <a:lnTo>
                    <a:pt x="544999" y="1207823"/>
                  </a:lnTo>
                  <a:lnTo>
                    <a:pt x="532029" y="1205442"/>
                  </a:lnTo>
                  <a:lnTo>
                    <a:pt x="519324" y="1203061"/>
                  </a:lnTo>
                  <a:lnTo>
                    <a:pt x="507148" y="1200679"/>
                  </a:lnTo>
                  <a:lnTo>
                    <a:pt x="494708" y="1197769"/>
                  </a:lnTo>
                  <a:lnTo>
                    <a:pt x="482267" y="1194594"/>
                  </a:lnTo>
                  <a:lnTo>
                    <a:pt x="469827" y="1191154"/>
                  </a:lnTo>
                  <a:lnTo>
                    <a:pt x="457651" y="1187450"/>
                  </a:lnTo>
                  <a:lnTo>
                    <a:pt x="445475" y="1183746"/>
                  </a:lnTo>
                  <a:lnTo>
                    <a:pt x="433829" y="1179777"/>
                  </a:lnTo>
                  <a:lnTo>
                    <a:pt x="421918" y="1175809"/>
                  </a:lnTo>
                  <a:lnTo>
                    <a:pt x="410272" y="1171046"/>
                  </a:lnTo>
                  <a:lnTo>
                    <a:pt x="398625" y="1166548"/>
                  </a:lnTo>
                  <a:lnTo>
                    <a:pt x="386979" y="1161786"/>
                  </a:lnTo>
                  <a:lnTo>
                    <a:pt x="375862" y="1156494"/>
                  </a:lnTo>
                  <a:lnTo>
                    <a:pt x="364215" y="1151202"/>
                  </a:lnTo>
                  <a:lnTo>
                    <a:pt x="353098" y="1145646"/>
                  </a:lnTo>
                  <a:lnTo>
                    <a:pt x="342246" y="1140090"/>
                  </a:lnTo>
                  <a:lnTo>
                    <a:pt x="331394" y="1134269"/>
                  </a:lnTo>
                  <a:lnTo>
                    <a:pt x="320541" y="1127919"/>
                  </a:lnTo>
                  <a:lnTo>
                    <a:pt x="309954" y="1121834"/>
                  </a:lnTo>
                  <a:lnTo>
                    <a:pt x="299366" y="1115219"/>
                  </a:lnTo>
                  <a:lnTo>
                    <a:pt x="288778" y="1108869"/>
                  </a:lnTo>
                  <a:lnTo>
                    <a:pt x="278720" y="1101990"/>
                  </a:lnTo>
                  <a:lnTo>
                    <a:pt x="268662" y="1094846"/>
                  </a:lnTo>
                  <a:lnTo>
                    <a:pt x="468239" y="830527"/>
                  </a:lnTo>
                  <a:lnTo>
                    <a:pt x="478032" y="837142"/>
                  </a:lnTo>
                  <a:lnTo>
                    <a:pt x="488091" y="843227"/>
                  </a:lnTo>
                  <a:lnTo>
                    <a:pt x="498414" y="849313"/>
                  </a:lnTo>
                  <a:lnTo>
                    <a:pt x="508472" y="854340"/>
                  </a:lnTo>
                  <a:lnTo>
                    <a:pt x="519324" y="859367"/>
                  </a:lnTo>
                  <a:lnTo>
                    <a:pt x="530176" y="864129"/>
                  </a:lnTo>
                  <a:lnTo>
                    <a:pt x="541558" y="868363"/>
                  </a:lnTo>
                  <a:lnTo>
                    <a:pt x="552675" y="872331"/>
                  </a:lnTo>
                  <a:lnTo>
                    <a:pt x="564057" y="875771"/>
                  </a:lnTo>
                  <a:lnTo>
                    <a:pt x="575968" y="878681"/>
                  </a:lnTo>
                  <a:lnTo>
                    <a:pt x="587614" y="881327"/>
                  </a:lnTo>
                  <a:lnTo>
                    <a:pt x="599790" y="883709"/>
                  </a:lnTo>
                  <a:lnTo>
                    <a:pt x="611966" y="885296"/>
                  </a:lnTo>
                  <a:lnTo>
                    <a:pt x="624406" y="886354"/>
                  </a:lnTo>
                  <a:lnTo>
                    <a:pt x="636847" y="887148"/>
                  </a:lnTo>
                  <a:lnTo>
                    <a:pt x="649552" y="887413"/>
                  </a:lnTo>
                  <a:lnTo>
                    <a:pt x="662522" y="887148"/>
                  </a:lnTo>
                  <a:lnTo>
                    <a:pt x="675492" y="886354"/>
                  </a:lnTo>
                  <a:lnTo>
                    <a:pt x="688197" y="884767"/>
                  </a:lnTo>
                  <a:lnTo>
                    <a:pt x="700902" y="883179"/>
                  </a:lnTo>
                  <a:lnTo>
                    <a:pt x="713343" y="880798"/>
                  </a:lnTo>
                  <a:lnTo>
                    <a:pt x="725519" y="878152"/>
                  </a:lnTo>
                  <a:lnTo>
                    <a:pt x="737430" y="874977"/>
                  </a:lnTo>
                  <a:lnTo>
                    <a:pt x="749605" y="871273"/>
                  </a:lnTo>
                  <a:lnTo>
                    <a:pt x="761252" y="866775"/>
                  </a:lnTo>
                  <a:lnTo>
                    <a:pt x="772634" y="862542"/>
                  </a:lnTo>
                  <a:lnTo>
                    <a:pt x="783751" y="857515"/>
                  </a:lnTo>
                  <a:lnTo>
                    <a:pt x="794868" y="851959"/>
                  </a:lnTo>
                  <a:lnTo>
                    <a:pt x="805455" y="846138"/>
                  </a:lnTo>
                  <a:lnTo>
                    <a:pt x="816043" y="839788"/>
                  </a:lnTo>
                  <a:lnTo>
                    <a:pt x="826366" y="833438"/>
                  </a:lnTo>
                  <a:lnTo>
                    <a:pt x="836160" y="826558"/>
                  </a:lnTo>
                  <a:close/>
                  <a:moveTo>
                    <a:pt x="649552" y="454025"/>
                  </a:moveTo>
                  <a:lnTo>
                    <a:pt x="656167" y="454290"/>
                  </a:lnTo>
                  <a:lnTo>
                    <a:pt x="662781" y="454555"/>
                  </a:lnTo>
                  <a:lnTo>
                    <a:pt x="669396" y="455349"/>
                  </a:lnTo>
                  <a:lnTo>
                    <a:pt x="675746" y="456674"/>
                  </a:lnTo>
                  <a:lnTo>
                    <a:pt x="682360" y="457998"/>
                  </a:lnTo>
                  <a:lnTo>
                    <a:pt x="688446" y="459852"/>
                  </a:lnTo>
                  <a:lnTo>
                    <a:pt x="694796" y="461706"/>
                  </a:lnTo>
                  <a:lnTo>
                    <a:pt x="700617" y="464090"/>
                  </a:lnTo>
                  <a:lnTo>
                    <a:pt x="706438" y="466738"/>
                  </a:lnTo>
                  <a:lnTo>
                    <a:pt x="711994" y="469387"/>
                  </a:lnTo>
                  <a:lnTo>
                    <a:pt x="717550" y="472565"/>
                  </a:lnTo>
                  <a:lnTo>
                    <a:pt x="722842" y="476008"/>
                  </a:lnTo>
                  <a:lnTo>
                    <a:pt x="728133" y="479716"/>
                  </a:lnTo>
                  <a:lnTo>
                    <a:pt x="733160" y="483424"/>
                  </a:lnTo>
                  <a:lnTo>
                    <a:pt x="737923" y="487397"/>
                  </a:lnTo>
                  <a:lnTo>
                    <a:pt x="742421" y="491900"/>
                  </a:lnTo>
                  <a:lnTo>
                    <a:pt x="746919" y="496137"/>
                  </a:lnTo>
                  <a:lnTo>
                    <a:pt x="750888" y="500905"/>
                  </a:lnTo>
                  <a:lnTo>
                    <a:pt x="754856" y="505672"/>
                  </a:lnTo>
                  <a:lnTo>
                    <a:pt x="758296" y="510704"/>
                  </a:lnTo>
                  <a:lnTo>
                    <a:pt x="761735" y="516001"/>
                  </a:lnTo>
                  <a:lnTo>
                    <a:pt x="765175" y="521299"/>
                  </a:lnTo>
                  <a:lnTo>
                    <a:pt x="767821" y="526860"/>
                  </a:lnTo>
                  <a:lnTo>
                    <a:pt x="770731" y="532687"/>
                  </a:lnTo>
                  <a:lnTo>
                    <a:pt x="772848" y="538249"/>
                  </a:lnTo>
                  <a:lnTo>
                    <a:pt x="774965" y="544606"/>
                  </a:lnTo>
                  <a:lnTo>
                    <a:pt x="776817" y="550433"/>
                  </a:lnTo>
                  <a:lnTo>
                    <a:pt x="778140" y="556789"/>
                  </a:lnTo>
                  <a:lnTo>
                    <a:pt x="779462" y="563146"/>
                  </a:lnTo>
                  <a:lnTo>
                    <a:pt x="780256" y="569767"/>
                  </a:lnTo>
                  <a:lnTo>
                    <a:pt x="780521" y="576124"/>
                  </a:lnTo>
                  <a:lnTo>
                    <a:pt x="781050" y="582745"/>
                  </a:lnTo>
                  <a:lnTo>
                    <a:pt x="780521" y="589366"/>
                  </a:lnTo>
                  <a:lnTo>
                    <a:pt x="780256" y="595723"/>
                  </a:lnTo>
                  <a:lnTo>
                    <a:pt x="779462" y="602344"/>
                  </a:lnTo>
                  <a:lnTo>
                    <a:pt x="778140" y="608436"/>
                  </a:lnTo>
                  <a:lnTo>
                    <a:pt x="776817" y="614793"/>
                  </a:lnTo>
                  <a:lnTo>
                    <a:pt x="774965" y="620884"/>
                  </a:lnTo>
                  <a:lnTo>
                    <a:pt x="772848" y="626976"/>
                  </a:lnTo>
                  <a:lnTo>
                    <a:pt x="770731" y="632803"/>
                  </a:lnTo>
                  <a:lnTo>
                    <a:pt x="767821" y="638630"/>
                  </a:lnTo>
                  <a:lnTo>
                    <a:pt x="765175" y="643927"/>
                  </a:lnTo>
                  <a:lnTo>
                    <a:pt x="761735" y="649489"/>
                  </a:lnTo>
                  <a:lnTo>
                    <a:pt x="758296" y="654786"/>
                  </a:lnTo>
                  <a:lnTo>
                    <a:pt x="754856" y="659818"/>
                  </a:lnTo>
                  <a:lnTo>
                    <a:pt x="750888" y="664850"/>
                  </a:lnTo>
                  <a:lnTo>
                    <a:pt x="746919" y="669353"/>
                  </a:lnTo>
                  <a:lnTo>
                    <a:pt x="742421" y="673855"/>
                  </a:lnTo>
                  <a:lnTo>
                    <a:pt x="737923" y="678093"/>
                  </a:lnTo>
                  <a:lnTo>
                    <a:pt x="733160" y="682066"/>
                  </a:lnTo>
                  <a:lnTo>
                    <a:pt x="728133" y="685774"/>
                  </a:lnTo>
                  <a:lnTo>
                    <a:pt x="722842" y="689482"/>
                  </a:lnTo>
                  <a:lnTo>
                    <a:pt x="717550" y="692660"/>
                  </a:lnTo>
                  <a:lnTo>
                    <a:pt x="711994" y="695838"/>
                  </a:lnTo>
                  <a:lnTo>
                    <a:pt x="706438" y="698487"/>
                  </a:lnTo>
                  <a:lnTo>
                    <a:pt x="700617" y="701400"/>
                  </a:lnTo>
                  <a:lnTo>
                    <a:pt x="694796" y="703519"/>
                  </a:lnTo>
                  <a:lnTo>
                    <a:pt x="688446" y="705638"/>
                  </a:lnTo>
                  <a:lnTo>
                    <a:pt x="682360" y="707227"/>
                  </a:lnTo>
                  <a:lnTo>
                    <a:pt x="675746" y="708816"/>
                  </a:lnTo>
                  <a:lnTo>
                    <a:pt x="669396" y="710141"/>
                  </a:lnTo>
                  <a:lnTo>
                    <a:pt x="662781" y="710670"/>
                  </a:lnTo>
                  <a:lnTo>
                    <a:pt x="656167" y="711200"/>
                  </a:lnTo>
                  <a:lnTo>
                    <a:pt x="649552" y="711200"/>
                  </a:lnTo>
                  <a:lnTo>
                    <a:pt x="642673" y="711200"/>
                  </a:lnTo>
                  <a:lnTo>
                    <a:pt x="635794" y="710670"/>
                  </a:lnTo>
                  <a:lnTo>
                    <a:pt x="629179" y="710141"/>
                  </a:lnTo>
                  <a:lnTo>
                    <a:pt x="622829" y="708816"/>
                  </a:lnTo>
                  <a:lnTo>
                    <a:pt x="616479" y="707227"/>
                  </a:lnTo>
                  <a:lnTo>
                    <a:pt x="610394" y="705638"/>
                  </a:lnTo>
                  <a:lnTo>
                    <a:pt x="604044" y="703519"/>
                  </a:lnTo>
                  <a:lnTo>
                    <a:pt x="598223" y="701400"/>
                  </a:lnTo>
                  <a:lnTo>
                    <a:pt x="592402" y="698487"/>
                  </a:lnTo>
                  <a:lnTo>
                    <a:pt x="586581" y="695838"/>
                  </a:lnTo>
                  <a:lnTo>
                    <a:pt x="581290" y="692660"/>
                  </a:lnTo>
                  <a:lnTo>
                    <a:pt x="575733" y="689482"/>
                  </a:lnTo>
                  <a:lnTo>
                    <a:pt x="570706" y="685774"/>
                  </a:lnTo>
                  <a:lnTo>
                    <a:pt x="565679" y="682066"/>
                  </a:lnTo>
                  <a:lnTo>
                    <a:pt x="560652" y="678093"/>
                  </a:lnTo>
                  <a:lnTo>
                    <a:pt x="556419" y="673855"/>
                  </a:lnTo>
                  <a:lnTo>
                    <a:pt x="551921" y="669353"/>
                  </a:lnTo>
                  <a:lnTo>
                    <a:pt x="547688" y="664850"/>
                  </a:lnTo>
                  <a:lnTo>
                    <a:pt x="543983" y="659818"/>
                  </a:lnTo>
                  <a:lnTo>
                    <a:pt x="540279" y="654786"/>
                  </a:lnTo>
                  <a:lnTo>
                    <a:pt x="536840" y="649489"/>
                  </a:lnTo>
                  <a:lnTo>
                    <a:pt x="533665" y="643927"/>
                  </a:lnTo>
                  <a:lnTo>
                    <a:pt x="530754" y="638630"/>
                  </a:lnTo>
                  <a:lnTo>
                    <a:pt x="528108" y="632803"/>
                  </a:lnTo>
                  <a:lnTo>
                    <a:pt x="525727" y="626976"/>
                  </a:lnTo>
                  <a:lnTo>
                    <a:pt x="523875" y="620884"/>
                  </a:lnTo>
                  <a:lnTo>
                    <a:pt x="522023" y="614793"/>
                  </a:lnTo>
                  <a:lnTo>
                    <a:pt x="520435" y="608436"/>
                  </a:lnTo>
                  <a:lnTo>
                    <a:pt x="519112" y="602344"/>
                  </a:lnTo>
                  <a:lnTo>
                    <a:pt x="518583" y="595723"/>
                  </a:lnTo>
                  <a:lnTo>
                    <a:pt x="518054" y="589366"/>
                  </a:lnTo>
                  <a:lnTo>
                    <a:pt x="517525" y="582745"/>
                  </a:lnTo>
                  <a:lnTo>
                    <a:pt x="518054" y="576124"/>
                  </a:lnTo>
                  <a:lnTo>
                    <a:pt x="518583" y="569767"/>
                  </a:lnTo>
                  <a:lnTo>
                    <a:pt x="519112" y="563146"/>
                  </a:lnTo>
                  <a:lnTo>
                    <a:pt x="520435" y="556789"/>
                  </a:lnTo>
                  <a:lnTo>
                    <a:pt x="522023" y="550433"/>
                  </a:lnTo>
                  <a:lnTo>
                    <a:pt x="523875" y="544606"/>
                  </a:lnTo>
                  <a:lnTo>
                    <a:pt x="525727" y="538249"/>
                  </a:lnTo>
                  <a:lnTo>
                    <a:pt x="528108" y="532687"/>
                  </a:lnTo>
                  <a:lnTo>
                    <a:pt x="530754" y="526860"/>
                  </a:lnTo>
                  <a:lnTo>
                    <a:pt x="533665" y="521299"/>
                  </a:lnTo>
                  <a:lnTo>
                    <a:pt x="536840" y="516001"/>
                  </a:lnTo>
                  <a:lnTo>
                    <a:pt x="540279" y="510704"/>
                  </a:lnTo>
                  <a:lnTo>
                    <a:pt x="543983" y="505672"/>
                  </a:lnTo>
                  <a:lnTo>
                    <a:pt x="547688" y="500905"/>
                  </a:lnTo>
                  <a:lnTo>
                    <a:pt x="551921" y="496137"/>
                  </a:lnTo>
                  <a:lnTo>
                    <a:pt x="556419" y="491900"/>
                  </a:lnTo>
                  <a:lnTo>
                    <a:pt x="560652" y="487397"/>
                  </a:lnTo>
                  <a:lnTo>
                    <a:pt x="565679" y="483424"/>
                  </a:lnTo>
                  <a:lnTo>
                    <a:pt x="570706" y="479716"/>
                  </a:lnTo>
                  <a:lnTo>
                    <a:pt x="575733" y="476008"/>
                  </a:lnTo>
                  <a:lnTo>
                    <a:pt x="581290" y="472565"/>
                  </a:lnTo>
                  <a:lnTo>
                    <a:pt x="586581" y="469387"/>
                  </a:lnTo>
                  <a:lnTo>
                    <a:pt x="592402" y="466738"/>
                  </a:lnTo>
                  <a:lnTo>
                    <a:pt x="598223" y="464090"/>
                  </a:lnTo>
                  <a:lnTo>
                    <a:pt x="604044" y="461706"/>
                  </a:lnTo>
                  <a:lnTo>
                    <a:pt x="610394" y="459852"/>
                  </a:lnTo>
                  <a:lnTo>
                    <a:pt x="616479" y="457998"/>
                  </a:lnTo>
                  <a:lnTo>
                    <a:pt x="622829" y="456674"/>
                  </a:lnTo>
                  <a:lnTo>
                    <a:pt x="629179" y="455349"/>
                  </a:lnTo>
                  <a:lnTo>
                    <a:pt x="635794" y="454555"/>
                  </a:lnTo>
                  <a:lnTo>
                    <a:pt x="642673" y="454290"/>
                  </a:lnTo>
                  <a:lnTo>
                    <a:pt x="649552" y="454025"/>
                  </a:lnTo>
                  <a:close/>
                  <a:moveTo>
                    <a:pt x="390155" y="529"/>
                  </a:moveTo>
                  <a:lnTo>
                    <a:pt x="524353" y="301890"/>
                  </a:lnTo>
                  <a:lnTo>
                    <a:pt x="514030" y="306388"/>
                  </a:lnTo>
                  <a:lnTo>
                    <a:pt x="503972" y="311415"/>
                  </a:lnTo>
                  <a:lnTo>
                    <a:pt x="494178" y="316706"/>
                  </a:lnTo>
                  <a:lnTo>
                    <a:pt x="484650" y="322263"/>
                  </a:lnTo>
                  <a:lnTo>
                    <a:pt x="475121" y="328083"/>
                  </a:lnTo>
                  <a:lnTo>
                    <a:pt x="466121" y="334698"/>
                  </a:lnTo>
                  <a:lnTo>
                    <a:pt x="457122" y="341048"/>
                  </a:lnTo>
                  <a:lnTo>
                    <a:pt x="448387" y="347927"/>
                  </a:lnTo>
                  <a:lnTo>
                    <a:pt x="439917" y="355071"/>
                  </a:lnTo>
                  <a:lnTo>
                    <a:pt x="431976" y="362479"/>
                  </a:lnTo>
                  <a:lnTo>
                    <a:pt x="423771" y="370417"/>
                  </a:lnTo>
                  <a:lnTo>
                    <a:pt x="416359" y="378090"/>
                  </a:lnTo>
                  <a:lnTo>
                    <a:pt x="408948" y="386556"/>
                  </a:lnTo>
                  <a:lnTo>
                    <a:pt x="402066" y="394758"/>
                  </a:lnTo>
                  <a:lnTo>
                    <a:pt x="395449" y="403490"/>
                  </a:lnTo>
                  <a:lnTo>
                    <a:pt x="389096" y="412486"/>
                  </a:lnTo>
                  <a:lnTo>
                    <a:pt x="383008" y="421746"/>
                  </a:lnTo>
                  <a:lnTo>
                    <a:pt x="377450" y="431006"/>
                  </a:lnTo>
                  <a:lnTo>
                    <a:pt x="372156" y="440796"/>
                  </a:lnTo>
                  <a:lnTo>
                    <a:pt x="366862" y="450586"/>
                  </a:lnTo>
                  <a:lnTo>
                    <a:pt x="362098" y="460640"/>
                  </a:lnTo>
                  <a:lnTo>
                    <a:pt x="357863" y="470694"/>
                  </a:lnTo>
                  <a:lnTo>
                    <a:pt x="354157" y="481277"/>
                  </a:lnTo>
                  <a:lnTo>
                    <a:pt x="350451" y="491861"/>
                  </a:lnTo>
                  <a:lnTo>
                    <a:pt x="347275" y="502708"/>
                  </a:lnTo>
                  <a:lnTo>
                    <a:pt x="344363" y="513556"/>
                  </a:lnTo>
                  <a:lnTo>
                    <a:pt x="341981" y="524404"/>
                  </a:lnTo>
                  <a:lnTo>
                    <a:pt x="340128" y="535517"/>
                  </a:lnTo>
                  <a:lnTo>
                    <a:pt x="338540" y="547158"/>
                  </a:lnTo>
                  <a:lnTo>
                    <a:pt x="337482" y="558536"/>
                  </a:lnTo>
                  <a:lnTo>
                    <a:pt x="336687" y="570177"/>
                  </a:lnTo>
                  <a:lnTo>
                    <a:pt x="336687" y="581819"/>
                  </a:lnTo>
                  <a:lnTo>
                    <a:pt x="336952" y="592931"/>
                  </a:lnTo>
                  <a:lnTo>
                    <a:pt x="337482" y="603779"/>
                  </a:lnTo>
                  <a:lnTo>
                    <a:pt x="338805" y="614627"/>
                  </a:lnTo>
                  <a:lnTo>
                    <a:pt x="340128" y="625211"/>
                  </a:lnTo>
                  <a:lnTo>
                    <a:pt x="6353" y="665692"/>
                  </a:lnTo>
                  <a:lnTo>
                    <a:pt x="3706" y="644790"/>
                  </a:lnTo>
                  <a:lnTo>
                    <a:pt x="1853" y="624152"/>
                  </a:lnTo>
                  <a:lnTo>
                    <a:pt x="1059" y="613569"/>
                  </a:lnTo>
                  <a:lnTo>
                    <a:pt x="530" y="602986"/>
                  </a:lnTo>
                  <a:lnTo>
                    <a:pt x="265" y="592402"/>
                  </a:lnTo>
                  <a:lnTo>
                    <a:pt x="0" y="581819"/>
                  </a:lnTo>
                  <a:lnTo>
                    <a:pt x="265" y="569648"/>
                  </a:lnTo>
                  <a:lnTo>
                    <a:pt x="530" y="557742"/>
                  </a:lnTo>
                  <a:lnTo>
                    <a:pt x="1324" y="545571"/>
                  </a:lnTo>
                  <a:lnTo>
                    <a:pt x="1853" y="533400"/>
                  </a:lnTo>
                  <a:lnTo>
                    <a:pt x="2912" y="521758"/>
                  </a:lnTo>
                  <a:lnTo>
                    <a:pt x="4235" y="509588"/>
                  </a:lnTo>
                  <a:lnTo>
                    <a:pt x="5559" y="497681"/>
                  </a:lnTo>
                  <a:lnTo>
                    <a:pt x="7412" y="486304"/>
                  </a:lnTo>
                  <a:lnTo>
                    <a:pt x="9264" y="474398"/>
                  </a:lnTo>
                  <a:lnTo>
                    <a:pt x="11382" y="463021"/>
                  </a:lnTo>
                  <a:lnTo>
                    <a:pt x="13764" y="451379"/>
                  </a:lnTo>
                  <a:lnTo>
                    <a:pt x="16411" y="440002"/>
                  </a:lnTo>
                  <a:lnTo>
                    <a:pt x="19323" y="428625"/>
                  </a:lnTo>
                  <a:lnTo>
                    <a:pt x="21970" y="417513"/>
                  </a:lnTo>
                  <a:lnTo>
                    <a:pt x="25411" y="405871"/>
                  </a:lnTo>
                  <a:lnTo>
                    <a:pt x="28587" y="395023"/>
                  </a:lnTo>
                  <a:lnTo>
                    <a:pt x="32293" y="383911"/>
                  </a:lnTo>
                  <a:lnTo>
                    <a:pt x="35998" y="373063"/>
                  </a:lnTo>
                  <a:lnTo>
                    <a:pt x="39969" y="362215"/>
                  </a:lnTo>
                  <a:lnTo>
                    <a:pt x="44468" y="351367"/>
                  </a:lnTo>
                  <a:lnTo>
                    <a:pt x="48703" y="340783"/>
                  </a:lnTo>
                  <a:lnTo>
                    <a:pt x="53203" y="330200"/>
                  </a:lnTo>
                  <a:lnTo>
                    <a:pt x="57968" y="319881"/>
                  </a:lnTo>
                  <a:lnTo>
                    <a:pt x="62997" y="309563"/>
                  </a:lnTo>
                  <a:lnTo>
                    <a:pt x="68026" y="298979"/>
                  </a:lnTo>
                  <a:lnTo>
                    <a:pt x="73320" y="289190"/>
                  </a:lnTo>
                  <a:lnTo>
                    <a:pt x="78878" y="278871"/>
                  </a:lnTo>
                  <a:lnTo>
                    <a:pt x="84437" y="268817"/>
                  </a:lnTo>
                  <a:lnTo>
                    <a:pt x="90260" y="259292"/>
                  </a:lnTo>
                  <a:lnTo>
                    <a:pt x="96613" y="249238"/>
                  </a:lnTo>
                  <a:lnTo>
                    <a:pt x="102700" y="239713"/>
                  </a:lnTo>
                  <a:lnTo>
                    <a:pt x="109053" y="230452"/>
                  </a:lnTo>
                  <a:lnTo>
                    <a:pt x="115406" y="220927"/>
                  </a:lnTo>
                  <a:lnTo>
                    <a:pt x="122288" y="211931"/>
                  </a:lnTo>
                  <a:lnTo>
                    <a:pt x="129170" y="202406"/>
                  </a:lnTo>
                  <a:lnTo>
                    <a:pt x="136316" y="193411"/>
                  </a:lnTo>
                  <a:lnTo>
                    <a:pt x="143463" y="184944"/>
                  </a:lnTo>
                  <a:lnTo>
                    <a:pt x="150610" y="175948"/>
                  </a:lnTo>
                  <a:lnTo>
                    <a:pt x="158021" y="167481"/>
                  </a:lnTo>
                  <a:lnTo>
                    <a:pt x="165697" y="158750"/>
                  </a:lnTo>
                  <a:lnTo>
                    <a:pt x="173373" y="150548"/>
                  </a:lnTo>
                  <a:lnTo>
                    <a:pt x="181578" y="142346"/>
                  </a:lnTo>
                  <a:lnTo>
                    <a:pt x="189519" y="134408"/>
                  </a:lnTo>
                  <a:lnTo>
                    <a:pt x="197989" y="126206"/>
                  </a:lnTo>
                  <a:lnTo>
                    <a:pt x="206459" y="118533"/>
                  </a:lnTo>
                  <a:lnTo>
                    <a:pt x="214665" y="111125"/>
                  </a:lnTo>
                  <a:lnTo>
                    <a:pt x="223400" y="103717"/>
                  </a:lnTo>
                  <a:lnTo>
                    <a:pt x="232134" y="96044"/>
                  </a:lnTo>
                  <a:lnTo>
                    <a:pt x="241134" y="88900"/>
                  </a:lnTo>
                  <a:lnTo>
                    <a:pt x="250133" y="81756"/>
                  </a:lnTo>
                  <a:lnTo>
                    <a:pt x="259398" y="75142"/>
                  </a:lnTo>
                  <a:lnTo>
                    <a:pt x="268662" y="68263"/>
                  </a:lnTo>
                  <a:lnTo>
                    <a:pt x="278455" y="61648"/>
                  </a:lnTo>
                  <a:lnTo>
                    <a:pt x="287720" y="55298"/>
                  </a:lnTo>
                  <a:lnTo>
                    <a:pt x="297513" y="48948"/>
                  </a:lnTo>
                  <a:lnTo>
                    <a:pt x="307307" y="43127"/>
                  </a:lnTo>
                  <a:lnTo>
                    <a:pt x="317100" y="37306"/>
                  </a:lnTo>
                  <a:lnTo>
                    <a:pt x="327423" y="31221"/>
                  </a:lnTo>
                  <a:lnTo>
                    <a:pt x="337217" y="25665"/>
                  </a:lnTo>
                  <a:lnTo>
                    <a:pt x="347804" y="20373"/>
                  </a:lnTo>
                  <a:lnTo>
                    <a:pt x="358127" y="15081"/>
                  </a:lnTo>
                  <a:lnTo>
                    <a:pt x="368715" y="10319"/>
                  </a:lnTo>
                  <a:lnTo>
                    <a:pt x="379303" y="5292"/>
                  </a:lnTo>
                  <a:lnTo>
                    <a:pt x="390155" y="529"/>
                  </a:lnTo>
                  <a:close/>
                  <a:moveTo>
                    <a:pt x="907361" y="0"/>
                  </a:moveTo>
                  <a:lnTo>
                    <a:pt x="917949" y="4763"/>
                  </a:lnTo>
                  <a:lnTo>
                    <a:pt x="928801" y="9261"/>
                  </a:lnTo>
                  <a:lnTo>
                    <a:pt x="939124" y="14288"/>
                  </a:lnTo>
                  <a:lnTo>
                    <a:pt x="949447" y="19579"/>
                  </a:lnTo>
                  <a:lnTo>
                    <a:pt x="959770" y="25136"/>
                  </a:lnTo>
                  <a:lnTo>
                    <a:pt x="969829" y="30427"/>
                  </a:lnTo>
                  <a:lnTo>
                    <a:pt x="980152" y="36248"/>
                  </a:lnTo>
                  <a:lnTo>
                    <a:pt x="990210" y="42069"/>
                  </a:lnTo>
                  <a:lnTo>
                    <a:pt x="1000003" y="48154"/>
                  </a:lnTo>
                  <a:lnTo>
                    <a:pt x="1009797" y="54504"/>
                  </a:lnTo>
                  <a:lnTo>
                    <a:pt x="1019326" y="60854"/>
                  </a:lnTo>
                  <a:lnTo>
                    <a:pt x="1028855" y="67204"/>
                  </a:lnTo>
                  <a:lnTo>
                    <a:pt x="1038119" y="74083"/>
                  </a:lnTo>
                  <a:lnTo>
                    <a:pt x="1047648" y="80963"/>
                  </a:lnTo>
                  <a:lnTo>
                    <a:pt x="1056647" y="88106"/>
                  </a:lnTo>
                  <a:lnTo>
                    <a:pt x="1065647" y="95250"/>
                  </a:lnTo>
                  <a:lnTo>
                    <a:pt x="1074117" y="102658"/>
                  </a:lnTo>
                  <a:lnTo>
                    <a:pt x="1082852" y="110067"/>
                  </a:lnTo>
                  <a:lnTo>
                    <a:pt x="1091586" y="117740"/>
                  </a:lnTo>
                  <a:lnTo>
                    <a:pt x="1100057" y="125677"/>
                  </a:lnTo>
                  <a:lnTo>
                    <a:pt x="1108262" y="133350"/>
                  </a:lnTo>
                  <a:lnTo>
                    <a:pt x="1116468" y="141552"/>
                  </a:lnTo>
                  <a:lnTo>
                    <a:pt x="1124408" y="149754"/>
                  </a:lnTo>
                  <a:lnTo>
                    <a:pt x="1132349" y="158221"/>
                  </a:lnTo>
                  <a:lnTo>
                    <a:pt x="1140025" y="166423"/>
                  </a:lnTo>
                  <a:lnTo>
                    <a:pt x="1147436" y="175154"/>
                  </a:lnTo>
                  <a:lnTo>
                    <a:pt x="1154848" y="183886"/>
                  </a:lnTo>
                  <a:lnTo>
                    <a:pt x="1161994" y="192881"/>
                  </a:lnTo>
                  <a:lnTo>
                    <a:pt x="1169141" y="201877"/>
                  </a:lnTo>
                  <a:lnTo>
                    <a:pt x="1176023" y="210873"/>
                  </a:lnTo>
                  <a:lnTo>
                    <a:pt x="1182905" y="220133"/>
                  </a:lnTo>
                  <a:lnTo>
                    <a:pt x="1189258" y="229394"/>
                  </a:lnTo>
                  <a:lnTo>
                    <a:pt x="1195610" y="239183"/>
                  </a:lnTo>
                  <a:lnTo>
                    <a:pt x="1201963" y="248708"/>
                  </a:lnTo>
                  <a:lnTo>
                    <a:pt x="1208051" y="258233"/>
                  </a:lnTo>
                  <a:lnTo>
                    <a:pt x="1213874" y="268288"/>
                  </a:lnTo>
                  <a:lnTo>
                    <a:pt x="1219432" y="278077"/>
                  </a:lnTo>
                  <a:lnTo>
                    <a:pt x="1224991" y="288396"/>
                  </a:lnTo>
                  <a:lnTo>
                    <a:pt x="1230285" y="298450"/>
                  </a:lnTo>
                  <a:lnTo>
                    <a:pt x="1235578" y="309033"/>
                  </a:lnTo>
                  <a:lnTo>
                    <a:pt x="1240608" y="319088"/>
                  </a:lnTo>
                  <a:lnTo>
                    <a:pt x="1245107" y="329671"/>
                  </a:lnTo>
                  <a:lnTo>
                    <a:pt x="1249872" y="340254"/>
                  </a:lnTo>
                  <a:lnTo>
                    <a:pt x="1254107" y="350838"/>
                  </a:lnTo>
                  <a:lnTo>
                    <a:pt x="1258607" y="361686"/>
                  </a:lnTo>
                  <a:lnTo>
                    <a:pt x="1262577" y="372533"/>
                  </a:lnTo>
                  <a:lnTo>
                    <a:pt x="1266283" y="383646"/>
                  </a:lnTo>
                  <a:lnTo>
                    <a:pt x="1269988" y="394494"/>
                  </a:lnTo>
                  <a:lnTo>
                    <a:pt x="1273429" y="405606"/>
                  </a:lnTo>
                  <a:lnTo>
                    <a:pt x="1276606" y="416719"/>
                  </a:lnTo>
                  <a:lnTo>
                    <a:pt x="1279517" y="428361"/>
                  </a:lnTo>
                  <a:lnTo>
                    <a:pt x="1282429" y="439473"/>
                  </a:lnTo>
                  <a:lnTo>
                    <a:pt x="1284811" y="450850"/>
                  </a:lnTo>
                  <a:lnTo>
                    <a:pt x="1287193" y="462756"/>
                  </a:lnTo>
                  <a:lnTo>
                    <a:pt x="1289311" y="474133"/>
                  </a:lnTo>
                  <a:lnTo>
                    <a:pt x="1291428" y="486040"/>
                  </a:lnTo>
                  <a:lnTo>
                    <a:pt x="1293016" y="497681"/>
                  </a:lnTo>
                  <a:lnTo>
                    <a:pt x="1294605" y="509588"/>
                  </a:lnTo>
                  <a:lnTo>
                    <a:pt x="1295663" y="521229"/>
                  </a:lnTo>
                  <a:lnTo>
                    <a:pt x="1296722" y="533400"/>
                  </a:lnTo>
                  <a:lnTo>
                    <a:pt x="1297516" y="545306"/>
                  </a:lnTo>
                  <a:lnTo>
                    <a:pt x="1298310" y="557213"/>
                  </a:lnTo>
                  <a:lnTo>
                    <a:pt x="1298575" y="569648"/>
                  </a:lnTo>
                  <a:lnTo>
                    <a:pt x="1298575" y="581819"/>
                  </a:lnTo>
                  <a:lnTo>
                    <a:pt x="1298310" y="601398"/>
                  </a:lnTo>
                  <a:lnTo>
                    <a:pt x="1297252" y="620713"/>
                  </a:lnTo>
                  <a:lnTo>
                    <a:pt x="1295399" y="639498"/>
                  </a:lnTo>
                  <a:lnTo>
                    <a:pt x="1293281" y="658548"/>
                  </a:lnTo>
                  <a:lnTo>
                    <a:pt x="958976" y="621506"/>
                  </a:lnTo>
                  <a:lnTo>
                    <a:pt x="960300" y="611981"/>
                  </a:lnTo>
                  <a:lnTo>
                    <a:pt x="961358" y="601927"/>
                  </a:lnTo>
                  <a:lnTo>
                    <a:pt x="961888" y="592138"/>
                  </a:lnTo>
                  <a:lnTo>
                    <a:pt x="962152" y="581819"/>
                  </a:lnTo>
                  <a:lnTo>
                    <a:pt x="961888" y="570177"/>
                  </a:lnTo>
                  <a:lnTo>
                    <a:pt x="961358" y="558536"/>
                  </a:lnTo>
                  <a:lnTo>
                    <a:pt x="960035" y="547158"/>
                  </a:lnTo>
                  <a:lnTo>
                    <a:pt x="958712" y="536046"/>
                  </a:lnTo>
                  <a:lnTo>
                    <a:pt x="956594" y="524669"/>
                  </a:lnTo>
                  <a:lnTo>
                    <a:pt x="954476" y="513821"/>
                  </a:lnTo>
                  <a:lnTo>
                    <a:pt x="951565" y="502973"/>
                  </a:lnTo>
                  <a:lnTo>
                    <a:pt x="948653" y="492125"/>
                  </a:lnTo>
                  <a:lnTo>
                    <a:pt x="944948" y="481542"/>
                  </a:lnTo>
                  <a:lnTo>
                    <a:pt x="940977" y="471488"/>
                  </a:lnTo>
                  <a:lnTo>
                    <a:pt x="936742" y="461169"/>
                  </a:lnTo>
                  <a:lnTo>
                    <a:pt x="931978" y="451379"/>
                  </a:lnTo>
                  <a:lnTo>
                    <a:pt x="927213" y="441325"/>
                  </a:lnTo>
                  <a:lnTo>
                    <a:pt x="921919" y="431800"/>
                  </a:lnTo>
                  <a:lnTo>
                    <a:pt x="916361" y="422540"/>
                  </a:lnTo>
                  <a:lnTo>
                    <a:pt x="910008" y="413015"/>
                  </a:lnTo>
                  <a:lnTo>
                    <a:pt x="903920" y="404019"/>
                  </a:lnTo>
                  <a:lnTo>
                    <a:pt x="897038" y="395552"/>
                  </a:lnTo>
                  <a:lnTo>
                    <a:pt x="890156" y="387086"/>
                  </a:lnTo>
                  <a:lnTo>
                    <a:pt x="883010" y="378883"/>
                  </a:lnTo>
                  <a:lnTo>
                    <a:pt x="875334" y="370946"/>
                  </a:lnTo>
                  <a:lnTo>
                    <a:pt x="867658" y="363273"/>
                  </a:lnTo>
                  <a:lnTo>
                    <a:pt x="859452" y="355865"/>
                  </a:lnTo>
                  <a:lnTo>
                    <a:pt x="851247" y="348721"/>
                  </a:lnTo>
                  <a:lnTo>
                    <a:pt x="842512" y="341842"/>
                  </a:lnTo>
                  <a:lnTo>
                    <a:pt x="833777" y="335227"/>
                  </a:lnTo>
                  <a:lnTo>
                    <a:pt x="824778" y="329142"/>
                  </a:lnTo>
                  <a:lnTo>
                    <a:pt x="815249" y="323056"/>
                  </a:lnTo>
                  <a:lnTo>
                    <a:pt x="805720" y="317500"/>
                  </a:lnTo>
                  <a:lnTo>
                    <a:pt x="795926" y="312208"/>
                  </a:lnTo>
                  <a:lnTo>
                    <a:pt x="785868" y="307446"/>
                  </a:lnTo>
                  <a:lnTo>
                    <a:pt x="775810" y="302683"/>
                  </a:lnTo>
                  <a:lnTo>
                    <a:pt x="907361" y="0"/>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47300727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850"/>
                            </p:stCondLst>
                            <p:childTnLst>
                              <p:par>
                                <p:cTn id="13" presetID="2" presetClass="entr" presetSubtype="2" fill="hold" nodeType="after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500" fill="hold"/>
                                        <p:tgtEl>
                                          <p:spTgt spid="49"/>
                                        </p:tgtEl>
                                        <p:attrNameLst>
                                          <p:attrName>ppt_x</p:attrName>
                                        </p:attrNameLst>
                                      </p:cBhvr>
                                      <p:tavLst>
                                        <p:tav tm="0">
                                          <p:val>
                                            <p:strVal val="1+#ppt_w/2"/>
                                          </p:val>
                                        </p:tav>
                                        <p:tav tm="100000">
                                          <p:val>
                                            <p:strVal val="#ppt_x"/>
                                          </p:val>
                                        </p:tav>
                                      </p:tavLst>
                                    </p:anim>
                                    <p:anim calcmode="lin" valueType="num">
                                      <p:cBhvr additive="base">
                                        <p:cTn id="16" dur="500" fill="hold"/>
                                        <p:tgtEl>
                                          <p:spTgt spid="49"/>
                                        </p:tgtEl>
                                        <p:attrNameLst>
                                          <p:attrName>ppt_y</p:attrName>
                                        </p:attrNameLst>
                                      </p:cBhvr>
                                      <p:tavLst>
                                        <p:tav tm="0">
                                          <p:val>
                                            <p:strVal val="#ppt_y"/>
                                          </p:val>
                                        </p:tav>
                                        <p:tav tm="100000">
                                          <p:val>
                                            <p:strVal val="#ppt_y"/>
                                          </p:val>
                                        </p:tav>
                                      </p:tavLst>
                                    </p:anim>
                                  </p:childTnLst>
                                </p:cTn>
                              </p:par>
                            </p:childTnLst>
                          </p:cTn>
                        </p:par>
                        <p:par>
                          <p:cTn id="17" fill="hold">
                            <p:stCondLst>
                              <p:cond delay="1350"/>
                            </p:stCondLst>
                            <p:childTnLst>
                              <p:par>
                                <p:cTn id="18" presetID="2" presetClass="entr" presetSubtype="2" fill="hold" nodeType="afterEffect">
                                  <p:stCondLst>
                                    <p:cond delay="0"/>
                                  </p:stCondLst>
                                  <p:childTnLst>
                                    <p:set>
                                      <p:cBhvr>
                                        <p:cTn id="19" dur="1" fill="hold">
                                          <p:stCondLst>
                                            <p:cond delay="0"/>
                                          </p:stCondLst>
                                        </p:cTn>
                                        <p:tgtEl>
                                          <p:spTgt spid="46"/>
                                        </p:tgtEl>
                                        <p:attrNameLst>
                                          <p:attrName>style.visibility</p:attrName>
                                        </p:attrNameLst>
                                      </p:cBhvr>
                                      <p:to>
                                        <p:strVal val="visible"/>
                                      </p:to>
                                    </p:set>
                                    <p:anim calcmode="lin" valueType="num">
                                      <p:cBhvr additive="base">
                                        <p:cTn id="20" dur="500" fill="hold"/>
                                        <p:tgtEl>
                                          <p:spTgt spid="46"/>
                                        </p:tgtEl>
                                        <p:attrNameLst>
                                          <p:attrName>ppt_x</p:attrName>
                                        </p:attrNameLst>
                                      </p:cBhvr>
                                      <p:tavLst>
                                        <p:tav tm="0">
                                          <p:val>
                                            <p:strVal val="1+#ppt_w/2"/>
                                          </p:val>
                                        </p:tav>
                                        <p:tav tm="100000">
                                          <p:val>
                                            <p:strVal val="#ppt_x"/>
                                          </p:val>
                                        </p:tav>
                                      </p:tavLst>
                                    </p:anim>
                                    <p:anim calcmode="lin" valueType="num">
                                      <p:cBhvr additive="base">
                                        <p:cTn id="21" dur="500" fill="hold"/>
                                        <p:tgtEl>
                                          <p:spTgt spid="46"/>
                                        </p:tgtEl>
                                        <p:attrNameLst>
                                          <p:attrName>ppt_y</p:attrName>
                                        </p:attrNameLst>
                                      </p:cBhvr>
                                      <p:tavLst>
                                        <p:tav tm="0">
                                          <p:val>
                                            <p:strVal val="#ppt_y"/>
                                          </p:val>
                                        </p:tav>
                                        <p:tav tm="100000">
                                          <p:val>
                                            <p:strVal val="#ppt_y"/>
                                          </p:val>
                                        </p:tav>
                                      </p:tavLst>
                                    </p:anim>
                                  </p:childTnLst>
                                </p:cTn>
                              </p:par>
                            </p:childTnLst>
                          </p:cTn>
                        </p:par>
                        <p:par>
                          <p:cTn id="22" fill="hold">
                            <p:stCondLst>
                              <p:cond delay="1850"/>
                            </p:stCondLst>
                            <p:childTnLst>
                              <p:par>
                                <p:cTn id="23" presetID="2" presetClass="entr" presetSubtype="2" fill="hold" nodeType="afterEffect">
                                  <p:stCondLst>
                                    <p:cond delay="0"/>
                                  </p:stCondLst>
                                  <p:childTnLst>
                                    <p:set>
                                      <p:cBhvr>
                                        <p:cTn id="24" dur="1" fill="hold">
                                          <p:stCondLst>
                                            <p:cond delay="0"/>
                                          </p:stCondLst>
                                        </p:cTn>
                                        <p:tgtEl>
                                          <p:spTgt spid="40"/>
                                        </p:tgtEl>
                                        <p:attrNameLst>
                                          <p:attrName>style.visibility</p:attrName>
                                        </p:attrNameLst>
                                      </p:cBhvr>
                                      <p:to>
                                        <p:strVal val="visible"/>
                                      </p:to>
                                    </p:set>
                                    <p:anim calcmode="lin" valueType="num">
                                      <p:cBhvr additive="base">
                                        <p:cTn id="25" dur="500" fill="hold"/>
                                        <p:tgtEl>
                                          <p:spTgt spid="40"/>
                                        </p:tgtEl>
                                        <p:attrNameLst>
                                          <p:attrName>ppt_x</p:attrName>
                                        </p:attrNameLst>
                                      </p:cBhvr>
                                      <p:tavLst>
                                        <p:tav tm="0">
                                          <p:val>
                                            <p:strVal val="1+#ppt_w/2"/>
                                          </p:val>
                                        </p:tav>
                                        <p:tav tm="100000">
                                          <p:val>
                                            <p:strVal val="#ppt_x"/>
                                          </p:val>
                                        </p:tav>
                                      </p:tavLst>
                                    </p:anim>
                                    <p:anim calcmode="lin" valueType="num">
                                      <p:cBhvr additive="base">
                                        <p:cTn id="26" dur="500" fill="hold"/>
                                        <p:tgtEl>
                                          <p:spTgt spid="40"/>
                                        </p:tgtEl>
                                        <p:attrNameLst>
                                          <p:attrName>ppt_y</p:attrName>
                                        </p:attrNameLst>
                                      </p:cBhvr>
                                      <p:tavLst>
                                        <p:tav tm="0">
                                          <p:val>
                                            <p:strVal val="#ppt_y"/>
                                          </p:val>
                                        </p:tav>
                                        <p:tav tm="100000">
                                          <p:val>
                                            <p:strVal val="#ppt_y"/>
                                          </p:val>
                                        </p:tav>
                                      </p:tavLst>
                                    </p:anim>
                                  </p:childTnLst>
                                </p:cTn>
                              </p:par>
                            </p:childTnLst>
                          </p:cTn>
                        </p:par>
                        <p:par>
                          <p:cTn id="27" fill="hold">
                            <p:stCondLst>
                              <p:cond delay="2350"/>
                            </p:stCondLst>
                            <p:childTnLst>
                              <p:par>
                                <p:cTn id="28" presetID="2" presetClass="entr" presetSubtype="2" fill="hold" nodeType="afterEffect">
                                  <p:stCondLst>
                                    <p:cond delay="0"/>
                                  </p:stCondLst>
                                  <p:childTnLst>
                                    <p:set>
                                      <p:cBhvr>
                                        <p:cTn id="29" dur="1" fill="hold">
                                          <p:stCondLst>
                                            <p:cond delay="0"/>
                                          </p:stCondLst>
                                        </p:cTn>
                                        <p:tgtEl>
                                          <p:spTgt spid="43"/>
                                        </p:tgtEl>
                                        <p:attrNameLst>
                                          <p:attrName>style.visibility</p:attrName>
                                        </p:attrNameLst>
                                      </p:cBhvr>
                                      <p:to>
                                        <p:strVal val="visible"/>
                                      </p:to>
                                    </p:set>
                                    <p:anim calcmode="lin" valueType="num">
                                      <p:cBhvr additive="base">
                                        <p:cTn id="30" dur="500" fill="hold"/>
                                        <p:tgtEl>
                                          <p:spTgt spid="43"/>
                                        </p:tgtEl>
                                        <p:attrNameLst>
                                          <p:attrName>ppt_x</p:attrName>
                                        </p:attrNameLst>
                                      </p:cBhvr>
                                      <p:tavLst>
                                        <p:tav tm="0">
                                          <p:val>
                                            <p:strVal val="1+#ppt_w/2"/>
                                          </p:val>
                                        </p:tav>
                                        <p:tav tm="100000">
                                          <p:val>
                                            <p:strVal val="#ppt_x"/>
                                          </p:val>
                                        </p:tav>
                                      </p:tavLst>
                                    </p:anim>
                                    <p:anim calcmode="lin" valueType="num">
                                      <p:cBhvr additive="base">
                                        <p:cTn id="31" dur="500" fill="hold"/>
                                        <p:tgtEl>
                                          <p:spTgt spid="43"/>
                                        </p:tgtEl>
                                        <p:attrNameLst>
                                          <p:attrName>ppt_y</p:attrName>
                                        </p:attrNameLst>
                                      </p:cBhvr>
                                      <p:tavLst>
                                        <p:tav tm="0">
                                          <p:val>
                                            <p:strVal val="#ppt_y"/>
                                          </p:val>
                                        </p:tav>
                                        <p:tav tm="100000">
                                          <p:val>
                                            <p:strVal val="#ppt_y"/>
                                          </p:val>
                                        </p:tav>
                                      </p:tavLst>
                                    </p:anim>
                                  </p:childTnLst>
                                </p:cTn>
                              </p:par>
                            </p:childTnLst>
                          </p:cTn>
                        </p:par>
                        <p:par>
                          <p:cTn id="32" fill="hold">
                            <p:stCondLst>
                              <p:cond delay="2850"/>
                            </p:stCondLst>
                            <p:childTnLst>
                              <p:par>
                                <p:cTn id="33" presetID="22" presetClass="entr" presetSubtype="1"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wipe(up)">
                                      <p:cBhvr>
                                        <p:cTn id="35" dur="500"/>
                                        <p:tgtEl>
                                          <p:spTgt spid="28"/>
                                        </p:tgtEl>
                                      </p:cBhvr>
                                    </p:animEffect>
                                  </p:childTnLst>
                                </p:cTn>
                              </p:par>
                            </p:childTnLst>
                          </p:cTn>
                        </p:par>
                        <p:par>
                          <p:cTn id="36" fill="hold">
                            <p:stCondLst>
                              <p:cond delay="3350"/>
                            </p:stCondLst>
                            <p:childTnLst>
                              <p:par>
                                <p:cTn id="37" presetID="22" presetClass="entr" presetSubtype="1" fill="hold"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up)">
                                      <p:cBhvr>
                                        <p:cTn id="39" dur="500"/>
                                        <p:tgtEl>
                                          <p:spTgt spid="25"/>
                                        </p:tgtEl>
                                      </p:cBhvr>
                                    </p:animEffect>
                                  </p:childTnLst>
                                </p:cTn>
                              </p:par>
                            </p:childTnLst>
                          </p:cTn>
                        </p:par>
                        <p:par>
                          <p:cTn id="40" fill="hold">
                            <p:stCondLst>
                              <p:cond delay="3850"/>
                            </p:stCondLst>
                            <p:childTnLst>
                              <p:par>
                                <p:cTn id="41" presetID="22" presetClass="entr" presetSubtype="1" fill="hold"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up)">
                                      <p:cBhvr>
                                        <p:cTn id="43" dur="500"/>
                                        <p:tgtEl>
                                          <p:spTgt spid="31"/>
                                        </p:tgtEl>
                                      </p:cBhvr>
                                    </p:animEffect>
                                  </p:childTnLst>
                                </p:cTn>
                              </p:par>
                            </p:childTnLst>
                          </p:cTn>
                        </p:par>
                        <p:par>
                          <p:cTn id="44" fill="hold">
                            <p:stCondLst>
                              <p:cond delay="4350"/>
                            </p:stCondLst>
                            <p:childTnLst>
                              <p:par>
                                <p:cTn id="45" presetID="22" presetClass="entr" presetSubtype="1" fill="hold" nodeType="after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up)">
                                      <p:cBhvr>
                                        <p:cTn id="47" dur="500"/>
                                        <p:tgtEl>
                                          <p:spTgt spid="26"/>
                                        </p:tgtEl>
                                      </p:cBhvr>
                                    </p:animEffect>
                                  </p:childTnLst>
                                </p:cTn>
                              </p:par>
                            </p:childTnLst>
                          </p:cTn>
                        </p:par>
                        <p:par>
                          <p:cTn id="48" fill="hold">
                            <p:stCondLst>
                              <p:cond delay="4850"/>
                            </p:stCondLst>
                            <p:childTnLst>
                              <p:par>
                                <p:cTn id="49" presetID="22" presetClass="entr" presetSubtype="1" fill="hold" nodeType="after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wipe(up)">
                                      <p:cBhvr>
                                        <p:cTn id="51" dur="500"/>
                                        <p:tgtEl>
                                          <p:spTgt spid="34"/>
                                        </p:tgtEl>
                                      </p:cBhvr>
                                    </p:animEffect>
                                  </p:childTnLst>
                                </p:cTn>
                              </p:par>
                            </p:childTnLst>
                          </p:cTn>
                        </p:par>
                        <p:par>
                          <p:cTn id="52" fill="hold">
                            <p:stCondLst>
                              <p:cond delay="5350"/>
                            </p:stCondLst>
                            <p:childTnLst>
                              <p:par>
                                <p:cTn id="53" presetID="22" presetClass="entr" presetSubtype="1" fill="hold" nodeType="after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wipe(up)">
                                      <p:cBhvr>
                                        <p:cTn id="55" dur="500"/>
                                        <p:tgtEl>
                                          <p:spTgt spid="27"/>
                                        </p:tgtEl>
                                      </p:cBhvr>
                                    </p:animEffect>
                                  </p:childTnLst>
                                </p:cTn>
                              </p:par>
                            </p:childTnLst>
                          </p:cTn>
                        </p:par>
                        <p:par>
                          <p:cTn id="56" fill="hold">
                            <p:stCondLst>
                              <p:cond delay="5850"/>
                            </p:stCondLst>
                            <p:childTnLst>
                              <p:par>
                                <p:cTn id="57" presetID="22" presetClass="entr" presetSubtype="1" fill="hold" nodeType="after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wipe(up)">
                                      <p:cBhvr>
                                        <p:cTn id="5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7576" y="88049"/>
            <a:ext cx="1275751" cy="507687"/>
          </a:xfrm>
          <a:prstGeom prst="rect">
            <a:avLst/>
          </a:prstGeom>
          <a:noFill/>
        </p:spPr>
        <p:txBody>
          <a:bodyPr wrap="square" lIns="91425" tIns="45712" rIns="91425" bIns="45712" rtlCol="0">
            <a:spAutoFit/>
          </a:bodyPr>
          <a:lstStyle/>
          <a:p>
            <a:r>
              <a:rPr lang="en-US" altLang="zh-CN" sz="2699" b="1" spc="-112" dirty="0">
                <a:solidFill>
                  <a:srgbClr val="054293"/>
                </a:solidFill>
                <a:effectLst/>
                <a:latin typeface="Arial Black" pitchFamily="34" charset="0"/>
                <a:ea typeface="微软雅黑" pitchFamily="34" charset="-122"/>
              </a:rPr>
              <a:t>LOGO</a:t>
            </a:r>
            <a:endParaRPr lang="zh-CN" altLang="en-US" sz="2699" b="1" spc="-112" dirty="0">
              <a:solidFill>
                <a:srgbClr val="054293"/>
              </a:solidFill>
              <a:effectLst/>
              <a:latin typeface="Arial Black" pitchFamily="34" charset="0"/>
              <a:ea typeface="微软雅黑" pitchFamily="34" charset="-122"/>
            </a:endParaRPr>
          </a:p>
        </p:txBody>
      </p:sp>
      <p:cxnSp>
        <p:nvCxnSpPr>
          <p:cNvPr id="5" name="直接连接符 4"/>
          <p:cNvCxnSpPr/>
          <p:nvPr/>
        </p:nvCxnSpPr>
        <p:spPr>
          <a:xfrm>
            <a:off x="1171393" y="519997"/>
            <a:ext cx="7972607" cy="0"/>
          </a:xfrm>
          <a:prstGeom prst="line">
            <a:avLst/>
          </a:prstGeom>
          <a:ln w="25400">
            <a:solidFill>
              <a:srgbClr val="054293"/>
            </a:solidFill>
          </a:ln>
        </p:spPr>
        <p:style>
          <a:lnRef idx="1">
            <a:schemeClr val="accent1"/>
          </a:lnRef>
          <a:fillRef idx="0">
            <a:schemeClr val="accent1"/>
          </a:fillRef>
          <a:effectRef idx="0">
            <a:schemeClr val="accent1"/>
          </a:effectRef>
          <a:fontRef idx="minor">
            <a:schemeClr val="tx1"/>
          </a:fontRef>
        </p:style>
      </p:cxnSp>
      <p:sp>
        <p:nvSpPr>
          <p:cNvPr id="6" name="原创设计师QQ598969553            _19"/>
          <p:cNvSpPr txBox="1"/>
          <p:nvPr/>
        </p:nvSpPr>
        <p:spPr>
          <a:xfrm>
            <a:off x="1301004" y="128380"/>
            <a:ext cx="2465430" cy="415370"/>
          </a:xfrm>
          <a:prstGeom prst="rect">
            <a:avLst/>
          </a:prstGeom>
          <a:noFill/>
        </p:spPr>
        <p:txBody>
          <a:bodyPr wrap="square" rtlCol="0">
            <a:spAutoFit/>
          </a:bodyPr>
          <a:lstStyle/>
          <a:p>
            <a:pPr algn="ctr"/>
            <a:r>
              <a:rPr lang="zh-CN" altLang="en-US" sz="2099" b="1" dirty="0">
                <a:solidFill>
                  <a:srgbClr val="054293"/>
                </a:solidFill>
                <a:latin typeface="微软雅黑" pitchFamily="34" charset="-122"/>
                <a:ea typeface="微软雅黑" pitchFamily="34" charset="-122"/>
              </a:rPr>
              <a:t>点击输入标题内容</a:t>
            </a:r>
          </a:p>
        </p:txBody>
      </p:sp>
      <p:sp>
        <p:nvSpPr>
          <p:cNvPr id="7" name="原创设计师QQ598969553            _1"/>
          <p:cNvSpPr/>
          <p:nvPr/>
        </p:nvSpPr>
        <p:spPr>
          <a:xfrm>
            <a:off x="1487719" y="1336996"/>
            <a:ext cx="6231994" cy="3019059"/>
          </a:xfrm>
          <a:prstGeom prst="rect">
            <a:avLst/>
          </a:prstGeom>
          <a:noFill/>
          <a:ln>
            <a:solidFill>
              <a:srgbClr val="7F7F7F"/>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algn="ctr"/>
            <a:endParaRPr lang="zh-CN" altLang="en-US" sz="1349"/>
          </a:p>
        </p:txBody>
      </p:sp>
      <p:sp>
        <p:nvSpPr>
          <p:cNvPr id="8" name="原创设计师QQ598969553            _2"/>
          <p:cNvSpPr/>
          <p:nvPr/>
        </p:nvSpPr>
        <p:spPr>
          <a:xfrm>
            <a:off x="851145" y="2237418"/>
            <a:ext cx="1213335" cy="1218217"/>
          </a:xfrm>
          <a:prstGeom prst="ellipse">
            <a:avLst/>
          </a:prstGeom>
          <a:solidFill>
            <a:srgbClr val="054293"/>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algn="ctr"/>
            <a:r>
              <a:rPr lang="zh-CN" altLang="en-US" sz="1499">
                <a:latin typeface="微软雅黑" pitchFamily="34" charset="-122"/>
                <a:ea typeface="微软雅黑" pitchFamily="34" charset="-122"/>
              </a:rPr>
              <a:t>点击添加文本</a:t>
            </a:r>
          </a:p>
        </p:txBody>
      </p:sp>
      <p:sp>
        <p:nvSpPr>
          <p:cNvPr id="9" name="原创设计师QQ598969553            _3"/>
          <p:cNvSpPr/>
          <p:nvPr/>
        </p:nvSpPr>
        <p:spPr>
          <a:xfrm>
            <a:off x="7083139" y="2237418"/>
            <a:ext cx="1213335" cy="1218217"/>
          </a:xfrm>
          <a:prstGeom prst="ellipse">
            <a:avLst/>
          </a:prstGeom>
          <a:solidFill>
            <a:srgbClr val="054293"/>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algn="ctr"/>
            <a:r>
              <a:rPr lang="zh-CN" altLang="en-US" sz="1499">
                <a:latin typeface="微软雅黑" pitchFamily="34" charset="-122"/>
                <a:ea typeface="微软雅黑" pitchFamily="34" charset="-122"/>
              </a:rPr>
              <a:t>点击添加文本</a:t>
            </a:r>
          </a:p>
        </p:txBody>
      </p:sp>
      <p:sp>
        <p:nvSpPr>
          <p:cNvPr id="10" name="原创设计师QQ598969553            _4"/>
          <p:cNvSpPr/>
          <p:nvPr/>
        </p:nvSpPr>
        <p:spPr>
          <a:xfrm>
            <a:off x="4009019" y="2230583"/>
            <a:ext cx="1347326" cy="309973"/>
          </a:xfrm>
          <a:prstGeom prst="rect">
            <a:avLst/>
          </a:prstGeom>
        </p:spPr>
        <p:txBody>
          <a:bodyPr wrap="none" lIns="67073" tIns="33536" rIns="67073" bIns="33536">
            <a:spAutoFit/>
          </a:bodyPr>
          <a:lstStyle/>
          <a:p>
            <a:r>
              <a:rPr lang="zh-CN" altLang="en-US" sz="1574">
                <a:solidFill>
                  <a:srgbClr val="666666"/>
                </a:solidFill>
                <a:latin typeface="微软雅黑" panose="020B0503020204020204" pitchFamily="34" charset="-122"/>
                <a:ea typeface="微软雅黑" panose="020B0503020204020204" pitchFamily="34" charset="-122"/>
              </a:rPr>
              <a:t>点击添加标题</a:t>
            </a:r>
            <a:endParaRPr lang="zh-CN" altLang="en-US" sz="1574"/>
          </a:p>
        </p:txBody>
      </p:sp>
      <p:sp>
        <p:nvSpPr>
          <p:cNvPr id="11" name="原创设计师QQ598969553            _5"/>
          <p:cNvSpPr/>
          <p:nvPr/>
        </p:nvSpPr>
        <p:spPr>
          <a:xfrm>
            <a:off x="4009019" y="3190805"/>
            <a:ext cx="1347326" cy="309973"/>
          </a:xfrm>
          <a:prstGeom prst="rect">
            <a:avLst/>
          </a:prstGeom>
        </p:spPr>
        <p:txBody>
          <a:bodyPr wrap="none" lIns="67073" tIns="33536" rIns="67073" bIns="33536">
            <a:spAutoFit/>
          </a:bodyPr>
          <a:lstStyle/>
          <a:p>
            <a:r>
              <a:rPr lang="zh-CN" altLang="en-US" sz="1574">
                <a:solidFill>
                  <a:srgbClr val="666666"/>
                </a:solidFill>
                <a:latin typeface="微软雅黑" panose="020B0503020204020204" pitchFamily="34" charset="-122"/>
                <a:ea typeface="微软雅黑" panose="020B0503020204020204" pitchFamily="34" charset="-122"/>
              </a:rPr>
              <a:t>点击添加标题</a:t>
            </a:r>
            <a:endParaRPr lang="zh-CN" altLang="en-US" sz="1574"/>
          </a:p>
        </p:txBody>
      </p:sp>
      <p:sp>
        <p:nvSpPr>
          <p:cNvPr id="12" name="原创设计师QQ598969553            _6"/>
          <p:cNvSpPr/>
          <p:nvPr/>
        </p:nvSpPr>
        <p:spPr>
          <a:xfrm>
            <a:off x="4049801" y="1624893"/>
            <a:ext cx="1107828" cy="529660"/>
          </a:xfrm>
          <a:prstGeom prst="upArrow">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algn="ctr"/>
            <a:endParaRPr lang="zh-CN" altLang="en-US" sz="1349"/>
          </a:p>
        </p:txBody>
      </p:sp>
      <p:sp>
        <p:nvSpPr>
          <p:cNvPr id="13" name="原创设计师QQ598969553            _7"/>
          <p:cNvSpPr/>
          <p:nvPr/>
        </p:nvSpPr>
        <p:spPr>
          <a:xfrm flipV="1">
            <a:off x="4049801" y="3561566"/>
            <a:ext cx="1107828" cy="529660"/>
          </a:xfrm>
          <a:prstGeom prst="upArrow">
            <a:avLst/>
          </a:prstGeom>
          <a:noFill/>
          <a:ln>
            <a:solidFill>
              <a:srgbClr val="414455"/>
            </a:solid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algn="ctr"/>
            <a:endParaRPr lang="zh-CN" altLang="en-US" sz="1349"/>
          </a:p>
        </p:txBody>
      </p:sp>
      <p:sp>
        <p:nvSpPr>
          <p:cNvPr id="14" name="原创设计师QQ598969553            _8"/>
          <p:cNvSpPr/>
          <p:nvPr/>
        </p:nvSpPr>
        <p:spPr>
          <a:xfrm>
            <a:off x="2895874" y="4197158"/>
            <a:ext cx="3323483" cy="317796"/>
          </a:xfrm>
          <a:prstGeom prst="rect">
            <a:avLst/>
          </a:prstGeom>
          <a:solidFill>
            <a:srgbClr val="054293"/>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algn="ctr"/>
            <a:r>
              <a:rPr lang="zh-CN" altLang="en-US" sz="1574">
                <a:latin typeface="微软雅黑" pitchFamily="34" charset="-122"/>
                <a:ea typeface="微软雅黑" pitchFamily="34" charset="-122"/>
              </a:rPr>
              <a:t>点击添加文本</a:t>
            </a:r>
          </a:p>
        </p:txBody>
      </p:sp>
      <p:sp>
        <p:nvSpPr>
          <p:cNvPr id="15" name="原创设计师QQ598969553            _9"/>
          <p:cNvSpPr/>
          <p:nvPr/>
        </p:nvSpPr>
        <p:spPr>
          <a:xfrm>
            <a:off x="2895874" y="1178099"/>
            <a:ext cx="3323483" cy="317796"/>
          </a:xfrm>
          <a:prstGeom prst="rect">
            <a:avLst/>
          </a:prstGeom>
          <a:solidFill>
            <a:srgbClr val="054293"/>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algn="ctr"/>
            <a:r>
              <a:rPr lang="zh-CN" altLang="en-US" sz="1574" dirty="0">
                <a:latin typeface="微软雅黑" pitchFamily="34" charset="-122"/>
                <a:ea typeface="微软雅黑" pitchFamily="34" charset="-122"/>
              </a:rPr>
              <a:t>点击添加文本</a:t>
            </a:r>
          </a:p>
        </p:txBody>
      </p:sp>
      <p:sp>
        <p:nvSpPr>
          <p:cNvPr id="16" name="原创设计师QQ598969553            _10"/>
          <p:cNvSpPr/>
          <p:nvPr/>
        </p:nvSpPr>
        <p:spPr>
          <a:xfrm>
            <a:off x="2434221" y="2886251"/>
            <a:ext cx="4338991" cy="238347"/>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rgbClr val="054293"/>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algn="ctr"/>
            <a:endParaRPr lang="zh-CN" altLang="en-US" sz="1349"/>
          </a:p>
        </p:txBody>
      </p:sp>
      <p:sp>
        <p:nvSpPr>
          <p:cNvPr id="17" name="原创设计师QQ598969553            _11"/>
          <p:cNvSpPr/>
          <p:nvPr/>
        </p:nvSpPr>
        <p:spPr>
          <a:xfrm flipH="1">
            <a:off x="2434221" y="2568455"/>
            <a:ext cx="4338991" cy="238347"/>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rgbClr val="054293"/>
          </a:solidFill>
          <a:ln>
            <a:noFill/>
          </a:ln>
        </p:spPr>
        <p:style>
          <a:lnRef idx="2">
            <a:schemeClr val="accent1">
              <a:shade val="50000"/>
            </a:schemeClr>
          </a:lnRef>
          <a:fillRef idx="1">
            <a:schemeClr val="accent1"/>
          </a:fillRef>
          <a:effectRef idx="0">
            <a:schemeClr val="accent1"/>
          </a:effectRef>
          <a:fontRef idx="minor">
            <a:schemeClr val="lt1"/>
          </a:fontRef>
        </p:style>
        <p:txBody>
          <a:bodyPr lIns="67073" tIns="33536" rIns="67073" bIns="33536" rtlCol="0" anchor="ctr"/>
          <a:lstStyle/>
          <a:p>
            <a:pPr algn="ctr"/>
            <a:endParaRPr lang="zh-CN" altLang="en-US" sz="1349"/>
          </a:p>
        </p:txBody>
      </p:sp>
    </p:spTree>
    <p:extLst>
      <p:ext uri="{BB962C8B-B14F-4D97-AF65-F5344CB8AC3E}">
        <p14:creationId xmlns:p14="http://schemas.microsoft.com/office/powerpoint/2010/main" val="289476631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850"/>
                            </p:stCondLst>
                            <p:childTnLst>
                              <p:par>
                                <p:cTn id="13" presetID="53" presetClass="entr" presetSubtype="16"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animEffect transition="in" filter="fade">
                                      <p:cBhvr>
                                        <p:cTn id="17" dur="500"/>
                                        <p:tgtEl>
                                          <p:spTgt spid="8"/>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ppt_w</p:attrName>
                                        </p:attrNameLst>
                                      </p:cBhvr>
                                      <p:tavLst>
                                        <p:tav tm="0">
                                          <p:val>
                                            <p:fltVal val="0"/>
                                          </p:val>
                                        </p:tav>
                                        <p:tav tm="100000">
                                          <p:val>
                                            <p:strVal val="#ppt_w"/>
                                          </p:val>
                                        </p:tav>
                                      </p:tavLst>
                                    </p:anim>
                                    <p:anim calcmode="lin" valueType="num">
                                      <p:cBhvr>
                                        <p:cTn id="21" dur="500" fill="hold"/>
                                        <p:tgtEl>
                                          <p:spTgt spid="9"/>
                                        </p:tgtEl>
                                        <p:attrNameLst>
                                          <p:attrName>ppt_h</p:attrName>
                                        </p:attrNameLst>
                                      </p:cBhvr>
                                      <p:tavLst>
                                        <p:tav tm="0">
                                          <p:val>
                                            <p:fltVal val="0"/>
                                          </p:val>
                                        </p:tav>
                                        <p:tav tm="100000">
                                          <p:val>
                                            <p:strVal val="#ppt_h"/>
                                          </p:val>
                                        </p:tav>
                                      </p:tavLst>
                                    </p:anim>
                                    <p:animEffect transition="in" filter="fade">
                                      <p:cBhvr>
                                        <p:cTn id="22" dur="500"/>
                                        <p:tgtEl>
                                          <p:spTgt spid="9"/>
                                        </p:tgtEl>
                                      </p:cBhvr>
                                    </p:animEffect>
                                  </p:childTnLst>
                                </p:cTn>
                              </p:par>
                            </p:childTnLst>
                          </p:cTn>
                        </p:par>
                        <p:par>
                          <p:cTn id="23" fill="hold">
                            <p:stCondLst>
                              <p:cond delay="1350"/>
                            </p:stCondLst>
                            <p:childTnLst>
                              <p:par>
                                <p:cTn id="24" presetID="22" presetClass="entr" presetSubtype="8"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wipe(left)">
                                      <p:cBhvr>
                                        <p:cTn id="26" dur="500"/>
                                        <p:tgtEl>
                                          <p:spTgt spid="16"/>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right)">
                                      <p:cBhvr>
                                        <p:cTn id="29" dur="500"/>
                                        <p:tgtEl>
                                          <p:spTgt spid="17"/>
                                        </p:tgtEl>
                                      </p:cBhvr>
                                    </p:animEffect>
                                  </p:childTnLst>
                                </p:cTn>
                              </p:par>
                            </p:childTnLst>
                          </p:cTn>
                        </p:par>
                        <p:par>
                          <p:cTn id="30" fill="hold">
                            <p:stCondLst>
                              <p:cond delay="1850"/>
                            </p:stCondLst>
                            <p:childTnLst>
                              <p:par>
                                <p:cTn id="31" presetID="47"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1000"/>
                                        <p:tgtEl>
                                          <p:spTgt spid="11"/>
                                        </p:tgtEl>
                                      </p:cBhvr>
                                    </p:animEffect>
                                    <p:anim calcmode="lin" valueType="num">
                                      <p:cBhvr>
                                        <p:cTn id="34" dur="1000" fill="hold"/>
                                        <p:tgtEl>
                                          <p:spTgt spid="11"/>
                                        </p:tgtEl>
                                        <p:attrNameLst>
                                          <p:attrName>ppt_x</p:attrName>
                                        </p:attrNameLst>
                                      </p:cBhvr>
                                      <p:tavLst>
                                        <p:tav tm="0">
                                          <p:val>
                                            <p:strVal val="#ppt_x"/>
                                          </p:val>
                                        </p:tav>
                                        <p:tav tm="100000">
                                          <p:val>
                                            <p:strVal val="#ppt_x"/>
                                          </p:val>
                                        </p:tav>
                                      </p:tavLst>
                                    </p:anim>
                                    <p:anim calcmode="lin" valueType="num">
                                      <p:cBhvr>
                                        <p:cTn id="35" dur="1000" fill="hold"/>
                                        <p:tgtEl>
                                          <p:spTgt spid="11"/>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1000"/>
                                        <p:tgtEl>
                                          <p:spTgt spid="10"/>
                                        </p:tgtEl>
                                      </p:cBhvr>
                                    </p:animEffect>
                                    <p:anim calcmode="lin" valueType="num">
                                      <p:cBhvr>
                                        <p:cTn id="39" dur="1000" fill="hold"/>
                                        <p:tgtEl>
                                          <p:spTgt spid="10"/>
                                        </p:tgtEl>
                                        <p:attrNameLst>
                                          <p:attrName>ppt_x</p:attrName>
                                        </p:attrNameLst>
                                      </p:cBhvr>
                                      <p:tavLst>
                                        <p:tav tm="0">
                                          <p:val>
                                            <p:strVal val="#ppt_x"/>
                                          </p:val>
                                        </p:tav>
                                        <p:tav tm="100000">
                                          <p:val>
                                            <p:strVal val="#ppt_x"/>
                                          </p:val>
                                        </p:tav>
                                      </p:tavLst>
                                    </p:anim>
                                    <p:anim calcmode="lin" valueType="num">
                                      <p:cBhvr>
                                        <p:cTn id="40" dur="1000" fill="hold"/>
                                        <p:tgtEl>
                                          <p:spTgt spid="10"/>
                                        </p:tgtEl>
                                        <p:attrNameLst>
                                          <p:attrName>ppt_y</p:attrName>
                                        </p:attrNameLst>
                                      </p:cBhvr>
                                      <p:tavLst>
                                        <p:tav tm="0">
                                          <p:val>
                                            <p:strVal val="#ppt_y+.1"/>
                                          </p:val>
                                        </p:tav>
                                        <p:tav tm="100000">
                                          <p:val>
                                            <p:strVal val="#ppt_y"/>
                                          </p:val>
                                        </p:tav>
                                      </p:tavLst>
                                    </p:anim>
                                  </p:childTnLst>
                                </p:cTn>
                              </p:par>
                            </p:childTnLst>
                          </p:cTn>
                        </p:par>
                        <p:par>
                          <p:cTn id="41" fill="hold">
                            <p:stCondLst>
                              <p:cond delay="2850"/>
                            </p:stCondLst>
                            <p:childTnLst>
                              <p:par>
                                <p:cTn id="42" presetID="22" presetClass="entr" presetSubtype="4"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down)">
                                      <p:cBhvr>
                                        <p:cTn id="44" dur="500"/>
                                        <p:tgtEl>
                                          <p:spTgt spid="12"/>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up)">
                                      <p:cBhvr>
                                        <p:cTn id="47" dur="500"/>
                                        <p:tgtEl>
                                          <p:spTgt spid="13"/>
                                        </p:tgtEl>
                                      </p:cBhvr>
                                    </p:animEffect>
                                  </p:childTnLst>
                                </p:cTn>
                              </p:par>
                            </p:childTnLst>
                          </p:cTn>
                        </p:par>
                        <p:par>
                          <p:cTn id="48" fill="hold">
                            <p:stCondLst>
                              <p:cond delay="3350"/>
                            </p:stCondLst>
                            <p:childTnLst>
                              <p:par>
                                <p:cTn id="49" presetID="16" presetClass="entr" presetSubtype="37"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barn(outVertical)">
                                      <p:cBhvr>
                                        <p:cTn id="51" dur="500"/>
                                        <p:tgtEl>
                                          <p:spTgt spid="15"/>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barn(outVertical)">
                                      <p:cBhvr>
                                        <p:cTn id="54" dur="500"/>
                                        <p:tgtEl>
                                          <p:spTgt spid="14"/>
                                        </p:tgtEl>
                                      </p:cBhvr>
                                    </p:animEffect>
                                  </p:childTnLst>
                                </p:cTn>
                              </p:par>
                            </p:childTnLst>
                          </p:cTn>
                        </p:par>
                        <p:par>
                          <p:cTn id="55" fill="hold">
                            <p:stCondLst>
                              <p:cond delay="3850"/>
                            </p:stCondLst>
                            <p:childTnLst>
                              <p:par>
                                <p:cTn id="56" presetID="16" presetClass="entr" presetSubtype="37" fill="hold" grpId="0" nodeType="afterEffect">
                                  <p:stCondLst>
                                    <p:cond delay="0"/>
                                  </p:stCondLst>
                                  <p:childTnLst>
                                    <p:set>
                                      <p:cBhvr>
                                        <p:cTn id="57" dur="1" fill="hold">
                                          <p:stCondLst>
                                            <p:cond delay="0"/>
                                          </p:stCondLst>
                                        </p:cTn>
                                        <p:tgtEl>
                                          <p:spTgt spid="7"/>
                                        </p:tgtEl>
                                        <p:attrNameLst>
                                          <p:attrName>style.visibility</p:attrName>
                                        </p:attrNameLst>
                                      </p:cBhvr>
                                      <p:to>
                                        <p:strVal val="visible"/>
                                      </p:to>
                                    </p:set>
                                    <p:animEffect transition="in" filter="barn(outVertical)">
                                      <p:cBhvr>
                                        <p:cTn id="5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animBg="1"/>
      <p:bldP spid="10" grpId="0"/>
      <p:bldP spid="11" grpId="0"/>
      <p:bldP spid="12" grpId="0" animBg="1"/>
      <p:bldP spid="13" grpId="0" animBg="1"/>
      <p:bldP spid="14" grpId="0" animBg="1"/>
      <p:bldP spid="15" grpId="0" animBg="1"/>
      <p:bldP spid="16" grpId="0" animBg="1"/>
      <p:bldP spid="1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6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563638"/>
            <a:ext cx="9165729" cy="2088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组合 2"/>
          <p:cNvGrpSpPr/>
          <p:nvPr/>
        </p:nvGrpSpPr>
        <p:grpSpPr>
          <a:xfrm>
            <a:off x="2110814" y="1923678"/>
            <a:ext cx="1441001" cy="1441002"/>
            <a:chOff x="3720555" y="1275606"/>
            <a:chExt cx="1441001" cy="1441002"/>
          </a:xfrm>
        </p:grpSpPr>
        <p:sp>
          <p:nvSpPr>
            <p:cNvPr id="4" name="椭圆 3"/>
            <p:cNvSpPr/>
            <p:nvPr/>
          </p:nvSpPr>
          <p:spPr>
            <a:xfrm>
              <a:off x="3720555" y="1275606"/>
              <a:ext cx="1441001" cy="144100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5" name="KSO_Shape"/>
            <p:cNvSpPr>
              <a:spLocks/>
            </p:cNvSpPr>
            <p:nvPr/>
          </p:nvSpPr>
          <p:spPr bwMode="auto">
            <a:xfrm>
              <a:off x="4152603" y="1585350"/>
              <a:ext cx="608597" cy="770376"/>
            </a:xfrm>
            <a:custGeom>
              <a:avLst/>
              <a:gdLst>
                <a:gd name="T0" fmla="*/ 508479 w 1679575"/>
                <a:gd name="T1" fmla="*/ 933537 h 2125662"/>
                <a:gd name="T2" fmla="*/ 645344 w 1679575"/>
                <a:gd name="T3" fmla="*/ 1004349 h 2125662"/>
                <a:gd name="T4" fmla="*/ 637947 w 1679575"/>
                <a:gd name="T5" fmla="*/ 1045870 h 2125662"/>
                <a:gd name="T6" fmla="*/ 629410 w 1679575"/>
                <a:gd name="T7" fmla="*/ 1095637 h 2125662"/>
                <a:gd name="T8" fmla="*/ 645913 w 1679575"/>
                <a:gd name="T9" fmla="*/ 1148533 h 2125662"/>
                <a:gd name="T10" fmla="*/ 923628 w 1679575"/>
                <a:gd name="T11" fmla="*/ 1679766 h 2125662"/>
                <a:gd name="T12" fmla="*/ 886068 w 1679575"/>
                <a:gd name="T13" fmla="*/ 1137442 h 2125662"/>
                <a:gd name="T14" fmla="*/ 896597 w 1679575"/>
                <a:gd name="T15" fmla="*/ 1083408 h 2125662"/>
                <a:gd name="T16" fmla="*/ 885214 w 1679575"/>
                <a:gd name="T17" fmla="*/ 1039044 h 2125662"/>
                <a:gd name="T18" fmla="*/ 917083 w 1679575"/>
                <a:gd name="T19" fmla="*/ 999799 h 2125662"/>
                <a:gd name="T20" fmla="*/ 1048543 w 1679575"/>
                <a:gd name="T21" fmla="*/ 927280 h 2125662"/>
                <a:gd name="T22" fmla="*/ 1168905 w 1679575"/>
                <a:gd name="T23" fmla="*/ 933822 h 2125662"/>
                <a:gd name="T24" fmla="*/ 1257397 w 1679575"/>
                <a:gd name="T25" fmla="*/ 1021128 h 2125662"/>
                <a:gd name="T26" fmla="*/ 1333655 w 1679575"/>
                <a:gd name="T27" fmla="*/ 1118957 h 2125662"/>
                <a:gd name="T28" fmla="*/ 1397392 w 1679575"/>
                <a:gd name="T29" fmla="*/ 1227592 h 2125662"/>
                <a:gd name="T30" fmla="*/ 1446903 w 1679575"/>
                <a:gd name="T31" fmla="*/ 1349025 h 2125662"/>
                <a:gd name="T32" fmla="*/ 1482186 w 1679575"/>
                <a:gd name="T33" fmla="*/ 1483540 h 2125662"/>
                <a:gd name="T34" fmla="*/ 1501820 w 1679575"/>
                <a:gd name="T35" fmla="*/ 1632274 h 2125662"/>
                <a:gd name="T36" fmla="*/ 1439790 w 1679575"/>
                <a:gd name="T37" fmla="*/ 1742331 h 2125662"/>
                <a:gd name="T38" fmla="*/ 1242601 w 1679575"/>
                <a:gd name="T39" fmla="*/ 1826794 h 2125662"/>
                <a:gd name="T40" fmla="*/ 1035738 w 1679575"/>
                <a:gd name="T41" fmla="*/ 1881112 h 2125662"/>
                <a:gd name="T42" fmla="*/ 822331 w 1679575"/>
                <a:gd name="T43" fmla="*/ 1904432 h 2125662"/>
                <a:gd name="T44" fmla="*/ 596403 w 1679575"/>
                <a:gd name="T45" fmla="*/ 1894194 h 2125662"/>
                <a:gd name="T46" fmla="*/ 373036 w 1679575"/>
                <a:gd name="T47" fmla="*/ 1847838 h 2125662"/>
                <a:gd name="T48" fmla="*/ 159344 w 1679575"/>
                <a:gd name="T49" fmla="*/ 1766788 h 2125662"/>
                <a:gd name="T50" fmla="*/ 0 w 1679575"/>
                <a:gd name="T51" fmla="*/ 1676354 h 2125662"/>
                <a:gd name="T52" fmla="*/ 15365 w 1679575"/>
                <a:gd name="T53" fmla="*/ 1518519 h 2125662"/>
                <a:gd name="T54" fmla="*/ 47234 w 1679575"/>
                <a:gd name="T55" fmla="*/ 1376611 h 2125662"/>
                <a:gd name="T56" fmla="*/ 94468 w 1679575"/>
                <a:gd name="T57" fmla="*/ 1249206 h 2125662"/>
                <a:gd name="T58" fmla="*/ 155930 w 1679575"/>
                <a:gd name="T59" fmla="*/ 1135735 h 2125662"/>
                <a:gd name="T60" fmla="*/ 230765 w 1679575"/>
                <a:gd name="T61" fmla="*/ 1035348 h 2125662"/>
                <a:gd name="T62" fmla="*/ 317835 w 1679575"/>
                <a:gd name="T63" fmla="*/ 946334 h 2125662"/>
                <a:gd name="T64" fmla="*/ 427669 w 1679575"/>
                <a:gd name="T65" fmla="*/ 860449 h 2125662"/>
                <a:gd name="T66" fmla="*/ 831848 w 1679575"/>
                <a:gd name="T67" fmla="*/ 5125 h 2125662"/>
                <a:gd name="T68" fmla="*/ 927152 w 1679575"/>
                <a:gd name="T69" fmla="*/ 31035 h 2125662"/>
                <a:gd name="T70" fmla="*/ 1013353 w 1679575"/>
                <a:gd name="T71" fmla="*/ 76590 h 2125662"/>
                <a:gd name="T72" fmla="*/ 1087035 w 1679575"/>
                <a:gd name="T73" fmla="*/ 138945 h 2125662"/>
                <a:gd name="T74" fmla="*/ 1145356 w 1679575"/>
                <a:gd name="T75" fmla="*/ 215250 h 2125662"/>
                <a:gd name="T76" fmla="*/ 1186607 w 1679575"/>
                <a:gd name="T77" fmla="*/ 303514 h 2125662"/>
                <a:gd name="T78" fmla="*/ 1207944 w 1679575"/>
                <a:gd name="T79" fmla="*/ 401174 h 2125662"/>
                <a:gd name="T80" fmla="*/ 1205383 w 1679575"/>
                <a:gd name="T81" fmla="*/ 513924 h 2125662"/>
                <a:gd name="T82" fmla="*/ 1172382 w 1679575"/>
                <a:gd name="T83" fmla="*/ 626673 h 2125662"/>
                <a:gd name="T84" fmla="*/ 1112924 w 1679575"/>
                <a:gd name="T85" fmla="*/ 725187 h 2125662"/>
                <a:gd name="T86" fmla="*/ 1030706 w 1679575"/>
                <a:gd name="T87" fmla="*/ 804625 h 2125662"/>
                <a:gd name="T88" fmla="*/ 915204 w 1679575"/>
                <a:gd name="T89" fmla="*/ 867264 h 2125662"/>
                <a:gd name="T90" fmla="*/ 837253 w 1679575"/>
                <a:gd name="T91" fmla="*/ 887764 h 2125662"/>
                <a:gd name="T92" fmla="*/ 753044 w 1679575"/>
                <a:gd name="T93" fmla="*/ 893458 h 2125662"/>
                <a:gd name="T94" fmla="*/ 658879 w 1679575"/>
                <a:gd name="T95" fmla="*/ 881215 h 2125662"/>
                <a:gd name="T96" fmla="*/ 572394 w 1679575"/>
                <a:gd name="T97" fmla="*/ 850180 h 2125662"/>
                <a:gd name="T98" fmla="*/ 494728 w 1679575"/>
                <a:gd name="T99" fmla="*/ 802917 h 2125662"/>
                <a:gd name="T100" fmla="*/ 424459 w 1679575"/>
                <a:gd name="T101" fmla="*/ 736576 h 2125662"/>
                <a:gd name="T102" fmla="*/ 366992 w 1679575"/>
                <a:gd name="T103" fmla="*/ 651159 h 2125662"/>
                <a:gd name="T104" fmla="*/ 330578 w 1679575"/>
                <a:gd name="T105" fmla="*/ 553500 h 2125662"/>
                <a:gd name="T106" fmla="*/ 317206 w 1679575"/>
                <a:gd name="T107" fmla="*/ 446729 h 2125662"/>
                <a:gd name="T108" fmla="*/ 328586 w 1679575"/>
                <a:gd name="T109" fmla="*/ 345653 h 2125662"/>
                <a:gd name="T110" fmla="*/ 361587 w 1679575"/>
                <a:gd name="T111" fmla="*/ 253403 h 2125662"/>
                <a:gd name="T112" fmla="*/ 412795 w 1679575"/>
                <a:gd name="T113" fmla="*/ 171118 h 2125662"/>
                <a:gd name="T114" fmla="*/ 479934 w 1679575"/>
                <a:gd name="T115" fmla="*/ 101931 h 2125662"/>
                <a:gd name="T116" fmla="*/ 560729 w 1679575"/>
                <a:gd name="T117" fmla="*/ 48972 h 2125662"/>
                <a:gd name="T118" fmla="*/ 652620 w 1679575"/>
                <a:gd name="T119" fmla="*/ 13952 h 2125662"/>
                <a:gd name="T120" fmla="*/ 752191 w 1679575"/>
                <a:gd name="T121" fmla="*/ 0 h 212566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679575" h="2125662">
                  <a:moveTo>
                    <a:pt x="481421" y="957262"/>
                  </a:moveTo>
                  <a:lnTo>
                    <a:pt x="484914" y="961070"/>
                  </a:lnTo>
                  <a:lnTo>
                    <a:pt x="490948" y="968686"/>
                  </a:lnTo>
                  <a:lnTo>
                    <a:pt x="497299" y="975667"/>
                  </a:lnTo>
                  <a:lnTo>
                    <a:pt x="510319" y="990264"/>
                  </a:lnTo>
                  <a:lnTo>
                    <a:pt x="523657" y="1003909"/>
                  </a:lnTo>
                  <a:lnTo>
                    <a:pt x="537947" y="1017237"/>
                  </a:lnTo>
                  <a:lnTo>
                    <a:pt x="552237" y="1029613"/>
                  </a:lnTo>
                  <a:lnTo>
                    <a:pt x="567480" y="1041671"/>
                  </a:lnTo>
                  <a:lnTo>
                    <a:pt x="583040" y="1053095"/>
                  </a:lnTo>
                  <a:lnTo>
                    <a:pt x="598601" y="1063884"/>
                  </a:lnTo>
                  <a:lnTo>
                    <a:pt x="615114" y="1074039"/>
                  </a:lnTo>
                  <a:lnTo>
                    <a:pt x="631627" y="1083558"/>
                  </a:lnTo>
                  <a:lnTo>
                    <a:pt x="649093" y="1092126"/>
                  </a:lnTo>
                  <a:lnTo>
                    <a:pt x="666241" y="1100377"/>
                  </a:lnTo>
                  <a:lnTo>
                    <a:pt x="684025" y="1107993"/>
                  </a:lnTo>
                  <a:lnTo>
                    <a:pt x="701808" y="1114657"/>
                  </a:lnTo>
                  <a:lnTo>
                    <a:pt x="720226" y="1120686"/>
                  </a:lnTo>
                  <a:lnTo>
                    <a:pt x="738645" y="1125763"/>
                  </a:lnTo>
                  <a:lnTo>
                    <a:pt x="734517" y="1130840"/>
                  </a:lnTo>
                  <a:lnTo>
                    <a:pt x="730706" y="1135283"/>
                  </a:lnTo>
                  <a:lnTo>
                    <a:pt x="727213" y="1140043"/>
                  </a:lnTo>
                  <a:lnTo>
                    <a:pt x="723402" y="1145437"/>
                  </a:lnTo>
                  <a:lnTo>
                    <a:pt x="720544" y="1150515"/>
                  </a:lnTo>
                  <a:lnTo>
                    <a:pt x="717368" y="1155909"/>
                  </a:lnTo>
                  <a:lnTo>
                    <a:pt x="714510" y="1161304"/>
                  </a:lnTo>
                  <a:lnTo>
                    <a:pt x="711970" y="1167016"/>
                  </a:lnTo>
                  <a:lnTo>
                    <a:pt x="710064" y="1172410"/>
                  </a:lnTo>
                  <a:lnTo>
                    <a:pt x="708159" y="1178439"/>
                  </a:lnTo>
                  <a:lnTo>
                    <a:pt x="706254" y="1184151"/>
                  </a:lnTo>
                  <a:lnTo>
                    <a:pt x="704983" y="1190498"/>
                  </a:lnTo>
                  <a:lnTo>
                    <a:pt x="704031" y="1196210"/>
                  </a:lnTo>
                  <a:lnTo>
                    <a:pt x="702761" y="1202556"/>
                  </a:lnTo>
                  <a:lnTo>
                    <a:pt x="702443" y="1208903"/>
                  </a:lnTo>
                  <a:lnTo>
                    <a:pt x="702125" y="1215249"/>
                  </a:lnTo>
                  <a:lnTo>
                    <a:pt x="702443" y="1222548"/>
                  </a:lnTo>
                  <a:lnTo>
                    <a:pt x="703078" y="1229529"/>
                  </a:lnTo>
                  <a:lnTo>
                    <a:pt x="704348" y="1236510"/>
                  </a:lnTo>
                  <a:lnTo>
                    <a:pt x="705619" y="1243174"/>
                  </a:lnTo>
                  <a:lnTo>
                    <a:pt x="707206" y="1249838"/>
                  </a:lnTo>
                  <a:lnTo>
                    <a:pt x="709112" y="1256819"/>
                  </a:lnTo>
                  <a:lnTo>
                    <a:pt x="711652" y="1263166"/>
                  </a:lnTo>
                  <a:lnTo>
                    <a:pt x="714193" y="1269512"/>
                  </a:lnTo>
                  <a:lnTo>
                    <a:pt x="717686" y="1275542"/>
                  </a:lnTo>
                  <a:lnTo>
                    <a:pt x="720861" y="1281571"/>
                  </a:lnTo>
                  <a:lnTo>
                    <a:pt x="724355" y="1287283"/>
                  </a:lnTo>
                  <a:lnTo>
                    <a:pt x="728483" y="1292995"/>
                  </a:lnTo>
                  <a:lnTo>
                    <a:pt x="732611" y="1298389"/>
                  </a:lnTo>
                  <a:lnTo>
                    <a:pt x="737057" y="1303784"/>
                  </a:lnTo>
                  <a:lnTo>
                    <a:pt x="742138" y="1308861"/>
                  </a:lnTo>
                  <a:lnTo>
                    <a:pt x="746901" y="1313304"/>
                  </a:lnTo>
                  <a:lnTo>
                    <a:pt x="672275" y="1874339"/>
                  </a:lnTo>
                  <a:lnTo>
                    <a:pt x="854237" y="2050773"/>
                  </a:lnTo>
                  <a:lnTo>
                    <a:pt x="1030800" y="1874339"/>
                  </a:lnTo>
                  <a:lnTo>
                    <a:pt x="956173" y="1313304"/>
                  </a:lnTo>
                  <a:lnTo>
                    <a:pt x="961572" y="1308544"/>
                  </a:lnTo>
                  <a:lnTo>
                    <a:pt x="966018" y="1303466"/>
                  </a:lnTo>
                  <a:lnTo>
                    <a:pt x="970781" y="1298072"/>
                  </a:lnTo>
                  <a:lnTo>
                    <a:pt x="974910" y="1292995"/>
                  </a:lnTo>
                  <a:lnTo>
                    <a:pt x="978720" y="1286965"/>
                  </a:lnTo>
                  <a:lnTo>
                    <a:pt x="982531" y="1281571"/>
                  </a:lnTo>
                  <a:lnTo>
                    <a:pt x="986024" y="1275224"/>
                  </a:lnTo>
                  <a:lnTo>
                    <a:pt x="988882" y="1269195"/>
                  </a:lnTo>
                  <a:lnTo>
                    <a:pt x="991423" y="1262849"/>
                  </a:lnTo>
                  <a:lnTo>
                    <a:pt x="994281" y="1256502"/>
                  </a:lnTo>
                  <a:lnTo>
                    <a:pt x="996186" y="1249838"/>
                  </a:lnTo>
                  <a:lnTo>
                    <a:pt x="997774" y="1243174"/>
                  </a:lnTo>
                  <a:lnTo>
                    <a:pt x="999044" y="1236510"/>
                  </a:lnTo>
                  <a:lnTo>
                    <a:pt x="999997" y="1229212"/>
                  </a:lnTo>
                  <a:lnTo>
                    <a:pt x="1000632" y="1222548"/>
                  </a:lnTo>
                  <a:lnTo>
                    <a:pt x="1000632" y="1215249"/>
                  </a:lnTo>
                  <a:lnTo>
                    <a:pt x="1000632" y="1208903"/>
                  </a:lnTo>
                  <a:lnTo>
                    <a:pt x="1000314" y="1203191"/>
                  </a:lnTo>
                  <a:lnTo>
                    <a:pt x="999679" y="1197479"/>
                  </a:lnTo>
                  <a:lnTo>
                    <a:pt x="998727" y="1191767"/>
                  </a:lnTo>
                  <a:lnTo>
                    <a:pt x="997456" y="1186055"/>
                  </a:lnTo>
                  <a:lnTo>
                    <a:pt x="996186" y="1180661"/>
                  </a:lnTo>
                  <a:lnTo>
                    <a:pt x="994598" y="1175266"/>
                  </a:lnTo>
                  <a:lnTo>
                    <a:pt x="992375" y="1169872"/>
                  </a:lnTo>
                  <a:lnTo>
                    <a:pt x="990152" y="1164794"/>
                  </a:lnTo>
                  <a:lnTo>
                    <a:pt x="987929" y="1159400"/>
                  </a:lnTo>
                  <a:lnTo>
                    <a:pt x="985389" y="1154640"/>
                  </a:lnTo>
                  <a:lnTo>
                    <a:pt x="982849" y="1149563"/>
                  </a:lnTo>
                  <a:lnTo>
                    <a:pt x="979355" y="1144803"/>
                  </a:lnTo>
                  <a:lnTo>
                    <a:pt x="976497" y="1139725"/>
                  </a:lnTo>
                  <a:lnTo>
                    <a:pt x="973004" y="1135283"/>
                  </a:lnTo>
                  <a:lnTo>
                    <a:pt x="969829" y="1130840"/>
                  </a:lnTo>
                  <a:lnTo>
                    <a:pt x="987612" y="1126398"/>
                  </a:lnTo>
                  <a:lnTo>
                    <a:pt x="1005713" y="1121320"/>
                  </a:lnTo>
                  <a:lnTo>
                    <a:pt x="1023496" y="1115609"/>
                  </a:lnTo>
                  <a:lnTo>
                    <a:pt x="1041280" y="1109262"/>
                  </a:lnTo>
                  <a:lnTo>
                    <a:pt x="1058428" y="1101963"/>
                  </a:lnTo>
                  <a:lnTo>
                    <a:pt x="1075576" y="1094665"/>
                  </a:lnTo>
                  <a:lnTo>
                    <a:pt x="1092089" y="1086097"/>
                  </a:lnTo>
                  <a:lnTo>
                    <a:pt x="1108602" y="1076895"/>
                  </a:lnTo>
                  <a:lnTo>
                    <a:pt x="1124480" y="1067375"/>
                  </a:lnTo>
                  <a:lnTo>
                    <a:pt x="1140041" y="1056903"/>
                  </a:lnTo>
                  <a:lnTo>
                    <a:pt x="1155601" y="1046114"/>
                  </a:lnTo>
                  <a:lnTo>
                    <a:pt x="1170209" y="1034690"/>
                  </a:lnTo>
                  <a:lnTo>
                    <a:pt x="1184817" y="1022632"/>
                  </a:lnTo>
                  <a:lnTo>
                    <a:pt x="1198472" y="1009938"/>
                  </a:lnTo>
                  <a:lnTo>
                    <a:pt x="1211809" y="996928"/>
                  </a:lnTo>
                  <a:lnTo>
                    <a:pt x="1225147" y="983283"/>
                  </a:lnTo>
                  <a:lnTo>
                    <a:pt x="1228640" y="979792"/>
                  </a:lnTo>
                  <a:lnTo>
                    <a:pt x="1232451" y="982966"/>
                  </a:lnTo>
                  <a:lnTo>
                    <a:pt x="1257220" y="1002005"/>
                  </a:lnTo>
                  <a:lnTo>
                    <a:pt x="1281037" y="1021680"/>
                  </a:lnTo>
                  <a:lnTo>
                    <a:pt x="1304537" y="1041989"/>
                  </a:lnTo>
                  <a:lnTo>
                    <a:pt x="1316604" y="1052143"/>
                  </a:lnTo>
                  <a:lnTo>
                    <a:pt x="1327719" y="1062615"/>
                  </a:lnTo>
                  <a:lnTo>
                    <a:pt x="1338833" y="1073404"/>
                  </a:lnTo>
                  <a:lnTo>
                    <a:pt x="1349948" y="1084193"/>
                  </a:lnTo>
                  <a:lnTo>
                    <a:pt x="1361062" y="1094982"/>
                  </a:lnTo>
                  <a:lnTo>
                    <a:pt x="1371860" y="1105771"/>
                  </a:lnTo>
                  <a:lnTo>
                    <a:pt x="1382339" y="1116561"/>
                  </a:lnTo>
                  <a:lnTo>
                    <a:pt x="1392818" y="1127984"/>
                  </a:lnTo>
                  <a:lnTo>
                    <a:pt x="1403298" y="1139408"/>
                  </a:lnTo>
                  <a:lnTo>
                    <a:pt x="1413460" y="1150832"/>
                  </a:lnTo>
                  <a:lnTo>
                    <a:pt x="1423304" y="1162573"/>
                  </a:lnTo>
                  <a:lnTo>
                    <a:pt x="1433149" y="1174314"/>
                  </a:lnTo>
                  <a:lnTo>
                    <a:pt x="1442675" y="1186373"/>
                  </a:lnTo>
                  <a:lnTo>
                    <a:pt x="1452202" y="1198748"/>
                  </a:lnTo>
                  <a:lnTo>
                    <a:pt x="1461411" y="1210807"/>
                  </a:lnTo>
                  <a:lnTo>
                    <a:pt x="1470621" y="1223183"/>
                  </a:lnTo>
                  <a:lnTo>
                    <a:pt x="1479830" y="1235876"/>
                  </a:lnTo>
                  <a:lnTo>
                    <a:pt x="1488404" y="1248569"/>
                  </a:lnTo>
                  <a:lnTo>
                    <a:pt x="1496978" y="1261262"/>
                  </a:lnTo>
                  <a:lnTo>
                    <a:pt x="1505552" y="1274272"/>
                  </a:lnTo>
                  <a:lnTo>
                    <a:pt x="1513809" y="1287600"/>
                  </a:lnTo>
                  <a:lnTo>
                    <a:pt x="1521748" y="1300611"/>
                  </a:lnTo>
                  <a:lnTo>
                    <a:pt x="1529687" y="1314573"/>
                  </a:lnTo>
                  <a:lnTo>
                    <a:pt x="1537308" y="1328218"/>
                  </a:lnTo>
                  <a:lnTo>
                    <a:pt x="1544930" y="1341863"/>
                  </a:lnTo>
                  <a:lnTo>
                    <a:pt x="1552234" y="1355826"/>
                  </a:lnTo>
                  <a:lnTo>
                    <a:pt x="1559537" y="1369788"/>
                  </a:lnTo>
                  <a:lnTo>
                    <a:pt x="1566206" y="1384385"/>
                  </a:lnTo>
                  <a:lnTo>
                    <a:pt x="1573193" y="1398982"/>
                  </a:lnTo>
                  <a:lnTo>
                    <a:pt x="1579544" y="1413579"/>
                  </a:lnTo>
                  <a:lnTo>
                    <a:pt x="1586213" y="1428176"/>
                  </a:lnTo>
                  <a:lnTo>
                    <a:pt x="1592246" y="1443725"/>
                  </a:lnTo>
                  <a:lnTo>
                    <a:pt x="1598280" y="1458640"/>
                  </a:lnTo>
                  <a:lnTo>
                    <a:pt x="1603996" y="1473871"/>
                  </a:lnTo>
                  <a:lnTo>
                    <a:pt x="1609712" y="1489738"/>
                  </a:lnTo>
                  <a:lnTo>
                    <a:pt x="1614793" y="1505287"/>
                  </a:lnTo>
                  <a:lnTo>
                    <a:pt x="1620191" y="1521153"/>
                  </a:lnTo>
                  <a:lnTo>
                    <a:pt x="1624955" y="1537337"/>
                  </a:lnTo>
                  <a:lnTo>
                    <a:pt x="1630036" y="1553521"/>
                  </a:lnTo>
                  <a:lnTo>
                    <a:pt x="1634482" y="1570339"/>
                  </a:lnTo>
                  <a:lnTo>
                    <a:pt x="1638610" y="1586840"/>
                  </a:lnTo>
                  <a:lnTo>
                    <a:pt x="1643056" y="1603976"/>
                  </a:lnTo>
                  <a:lnTo>
                    <a:pt x="1646867" y="1620794"/>
                  </a:lnTo>
                  <a:lnTo>
                    <a:pt x="1650677" y="1637930"/>
                  </a:lnTo>
                  <a:lnTo>
                    <a:pt x="1654170" y="1655383"/>
                  </a:lnTo>
                  <a:lnTo>
                    <a:pt x="1657664" y="1673153"/>
                  </a:lnTo>
                  <a:lnTo>
                    <a:pt x="1660522" y="1690923"/>
                  </a:lnTo>
                  <a:lnTo>
                    <a:pt x="1663697" y="1709011"/>
                  </a:lnTo>
                  <a:lnTo>
                    <a:pt x="1666238" y="1727099"/>
                  </a:lnTo>
                  <a:lnTo>
                    <a:pt x="1668461" y="1745821"/>
                  </a:lnTo>
                  <a:lnTo>
                    <a:pt x="1670684" y="1764226"/>
                  </a:lnTo>
                  <a:lnTo>
                    <a:pt x="1672589" y="1783266"/>
                  </a:lnTo>
                  <a:lnTo>
                    <a:pt x="1674177" y="1802305"/>
                  </a:lnTo>
                  <a:lnTo>
                    <a:pt x="1676082" y="1821345"/>
                  </a:lnTo>
                  <a:lnTo>
                    <a:pt x="1677352" y="1841019"/>
                  </a:lnTo>
                  <a:lnTo>
                    <a:pt x="1678305" y="1860694"/>
                  </a:lnTo>
                  <a:lnTo>
                    <a:pt x="1679258" y="1880368"/>
                  </a:lnTo>
                  <a:lnTo>
                    <a:pt x="1679575" y="1900677"/>
                  </a:lnTo>
                  <a:lnTo>
                    <a:pt x="1679575" y="1903850"/>
                  </a:lnTo>
                  <a:lnTo>
                    <a:pt x="1677035" y="1905437"/>
                  </a:lnTo>
                  <a:lnTo>
                    <a:pt x="1653853" y="1918765"/>
                  </a:lnTo>
                  <a:lnTo>
                    <a:pt x="1630353" y="1931775"/>
                  </a:lnTo>
                  <a:lnTo>
                    <a:pt x="1606854" y="1944151"/>
                  </a:lnTo>
                  <a:lnTo>
                    <a:pt x="1583037" y="1956209"/>
                  </a:lnTo>
                  <a:lnTo>
                    <a:pt x="1558902" y="1967950"/>
                  </a:lnTo>
                  <a:lnTo>
                    <a:pt x="1534768" y="1979374"/>
                  </a:lnTo>
                  <a:lnTo>
                    <a:pt x="1510316" y="1990163"/>
                  </a:lnTo>
                  <a:lnTo>
                    <a:pt x="1485864" y="2000635"/>
                  </a:lnTo>
                  <a:lnTo>
                    <a:pt x="1461411" y="2010790"/>
                  </a:lnTo>
                  <a:lnTo>
                    <a:pt x="1436642" y="2020627"/>
                  </a:lnTo>
                  <a:lnTo>
                    <a:pt x="1411872" y="2029512"/>
                  </a:lnTo>
                  <a:lnTo>
                    <a:pt x="1386785" y="2038397"/>
                  </a:lnTo>
                  <a:lnTo>
                    <a:pt x="1361380" y="2046965"/>
                  </a:lnTo>
                  <a:lnTo>
                    <a:pt x="1335975" y="2054581"/>
                  </a:lnTo>
                  <a:lnTo>
                    <a:pt x="1310570" y="2062514"/>
                  </a:lnTo>
                  <a:lnTo>
                    <a:pt x="1285166" y="2069495"/>
                  </a:lnTo>
                  <a:lnTo>
                    <a:pt x="1259443" y="2076159"/>
                  </a:lnTo>
                  <a:lnTo>
                    <a:pt x="1233403" y="2082506"/>
                  </a:lnTo>
                  <a:lnTo>
                    <a:pt x="1207681" y="2088535"/>
                  </a:lnTo>
                  <a:lnTo>
                    <a:pt x="1181959" y="2093929"/>
                  </a:lnTo>
                  <a:lnTo>
                    <a:pt x="1155919" y="2099007"/>
                  </a:lnTo>
                  <a:lnTo>
                    <a:pt x="1129561" y="2103767"/>
                  </a:lnTo>
                  <a:lnTo>
                    <a:pt x="1103204" y="2107892"/>
                  </a:lnTo>
                  <a:lnTo>
                    <a:pt x="1077164" y="2111382"/>
                  </a:lnTo>
                  <a:lnTo>
                    <a:pt x="1050806" y="2114873"/>
                  </a:lnTo>
                  <a:lnTo>
                    <a:pt x="1024131" y="2117729"/>
                  </a:lnTo>
                  <a:lnTo>
                    <a:pt x="997774" y="2119950"/>
                  </a:lnTo>
                  <a:lnTo>
                    <a:pt x="971099" y="2121854"/>
                  </a:lnTo>
                  <a:lnTo>
                    <a:pt x="944424" y="2123441"/>
                  </a:lnTo>
                  <a:lnTo>
                    <a:pt x="917749" y="2125028"/>
                  </a:lnTo>
                  <a:lnTo>
                    <a:pt x="891074" y="2125662"/>
                  </a:lnTo>
                  <a:lnTo>
                    <a:pt x="864399" y="2125662"/>
                  </a:lnTo>
                  <a:lnTo>
                    <a:pt x="835818" y="2125662"/>
                  </a:lnTo>
                  <a:lnTo>
                    <a:pt x="807238" y="2124710"/>
                  </a:lnTo>
                  <a:lnTo>
                    <a:pt x="778657" y="2123124"/>
                  </a:lnTo>
                  <a:lnTo>
                    <a:pt x="750395" y="2121537"/>
                  </a:lnTo>
                  <a:lnTo>
                    <a:pt x="722132" y="2119316"/>
                  </a:lnTo>
                  <a:lnTo>
                    <a:pt x="693869" y="2116777"/>
                  </a:lnTo>
                  <a:lnTo>
                    <a:pt x="665606" y="2113604"/>
                  </a:lnTo>
                  <a:lnTo>
                    <a:pt x="637661" y="2109478"/>
                  </a:lnTo>
                  <a:lnTo>
                    <a:pt x="609398" y="2105353"/>
                  </a:lnTo>
                  <a:lnTo>
                    <a:pt x="581453" y="2100593"/>
                  </a:lnTo>
                  <a:lnTo>
                    <a:pt x="553825" y="2095199"/>
                  </a:lnTo>
                  <a:lnTo>
                    <a:pt x="525880" y="2089487"/>
                  </a:lnTo>
                  <a:lnTo>
                    <a:pt x="498252" y="2083458"/>
                  </a:lnTo>
                  <a:lnTo>
                    <a:pt x="470624" y="2076476"/>
                  </a:lnTo>
                  <a:lnTo>
                    <a:pt x="443314" y="2069495"/>
                  </a:lnTo>
                  <a:lnTo>
                    <a:pt x="416321" y="2061879"/>
                  </a:lnTo>
                  <a:lnTo>
                    <a:pt x="389011" y="2053629"/>
                  </a:lnTo>
                  <a:lnTo>
                    <a:pt x="362019" y="2045378"/>
                  </a:lnTo>
                  <a:lnTo>
                    <a:pt x="335343" y="2036176"/>
                  </a:lnTo>
                  <a:lnTo>
                    <a:pt x="308668" y="2026656"/>
                  </a:lnTo>
                  <a:lnTo>
                    <a:pt x="282311" y="2016502"/>
                  </a:lnTo>
                  <a:lnTo>
                    <a:pt x="255953" y="2006030"/>
                  </a:lnTo>
                  <a:lnTo>
                    <a:pt x="229913" y="1994923"/>
                  </a:lnTo>
                  <a:lnTo>
                    <a:pt x="203556" y="1983499"/>
                  </a:lnTo>
                  <a:lnTo>
                    <a:pt x="177833" y="1971441"/>
                  </a:lnTo>
                  <a:lnTo>
                    <a:pt x="152429" y="1959065"/>
                  </a:lnTo>
                  <a:lnTo>
                    <a:pt x="127024" y="1946372"/>
                  </a:lnTo>
                  <a:lnTo>
                    <a:pt x="101619" y="1933044"/>
                  </a:lnTo>
                  <a:lnTo>
                    <a:pt x="76532" y="1919399"/>
                  </a:lnTo>
                  <a:lnTo>
                    <a:pt x="51762" y="1905437"/>
                  </a:lnTo>
                  <a:lnTo>
                    <a:pt x="27310" y="1890523"/>
                  </a:lnTo>
                  <a:lnTo>
                    <a:pt x="2858" y="1875291"/>
                  </a:lnTo>
                  <a:lnTo>
                    <a:pt x="0" y="1888301"/>
                  </a:lnTo>
                  <a:lnTo>
                    <a:pt x="0" y="1870531"/>
                  </a:lnTo>
                  <a:lnTo>
                    <a:pt x="952" y="1850222"/>
                  </a:lnTo>
                  <a:lnTo>
                    <a:pt x="2223" y="1829913"/>
                  </a:lnTo>
                  <a:lnTo>
                    <a:pt x="3493" y="1809604"/>
                  </a:lnTo>
                  <a:lnTo>
                    <a:pt x="5398" y="1790247"/>
                  </a:lnTo>
                  <a:lnTo>
                    <a:pt x="6986" y="1770573"/>
                  </a:lnTo>
                  <a:lnTo>
                    <a:pt x="9209" y="1750898"/>
                  </a:lnTo>
                  <a:lnTo>
                    <a:pt x="11749" y="1732176"/>
                  </a:lnTo>
                  <a:lnTo>
                    <a:pt x="14290" y="1713136"/>
                  </a:lnTo>
                  <a:lnTo>
                    <a:pt x="17148" y="1694414"/>
                  </a:lnTo>
                  <a:lnTo>
                    <a:pt x="20006" y="1676009"/>
                  </a:lnTo>
                  <a:lnTo>
                    <a:pt x="23499" y="1657604"/>
                  </a:lnTo>
                  <a:lnTo>
                    <a:pt x="26992" y="1639834"/>
                  </a:lnTo>
                  <a:lnTo>
                    <a:pt x="30486" y="1621746"/>
                  </a:lnTo>
                  <a:lnTo>
                    <a:pt x="34931" y="1604293"/>
                  </a:lnTo>
                  <a:lnTo>
                    <a:pt x="38742" y="1586840"/>
                  </a:lnTo>
                  <a:lnTo>
                    <a:pt x="43188" y="1569704"/>
                  </a:lnTo>
                  <a:lnTo>
                    <a:pt x="47951" y="1552569"/>
                  </a:lnTo>
                  <a:lnTo>
                    <a:pt x="52715" y="1536068"/>
                  </a:lnTo>
                  <a:lnTo>
                    <a:pt x="57796" y="1519249"/>
                  </a:lnTo>
                  <a:lnTo>
                    <a:pt x="62877" y="1503066"/>
                  </a:lnTo>
                  <a:lnTo>
                    <a:pt x="68593" y="1486564"/>
                  </a:lnTo>
                  <a:lnTo>
                    <a:pt x="73991" y="1470698"/>
                  </a:lnTo>
                  <a:lnTo>
                    <a:pt x="80025" y="1455149"/>
                  </a:lnTo>
                  <a:lnTo>
                    <a:pt x="86059" y="1439283"/>
                  </a:lnTo>
                  <a:lnTo>
                    <a:pt x="92410" y="1424051"/>
                  </a:lnTo>
                  <a:lnTo>
                    <a:pt x="98761" y="1409137"/>
                  </a:lnTo>
                  <a:lnTo>
                    <a:pt x="105430" y="1393905"/>
                  </a:lnTo>
                  <a:lnTo>
                    <a:pt x="112098" y="1378990"/>
                  </a:lnTo>
                  <a:lnTo>
                    <a:pt x="119402" y="1364393"/>
                  </a:lnTo>
                  <a:lnTo>
                    <a:pt x="126706" y="1350114"/>
                  </a:lnTo>
                  <a:lnTo>
                    <a:pt x="134010" y="1335834"/>
                  </a:lnTo>
                  <a:lnTo>
                    <a:pt x="141632" y="1321871"/>
                  </a:lnTo>
                  <a:lnTo>
                    <a:pt x="149571" y="1307909"/>
                  </a:lnTo>
                  <a:lnTo>
                    <a:pt x="157510" y="1294264"/>
                  </a:lnTo>
                  <a:lnTo>
                    <a:pt x="165766" y="1280936"/>
                  </a:lnTo>
                  <a:lnTo>
                    <a:pt x="174023" y="1267291"/>
                  </a:lnTo>
                  <a:lnTo>
                    <a:pt x="182597" y="1253963"/>
                  </a:lnTo>
                  <a:lnTo>
                    <a:pt x="191171" y="1241270"/>
                  </a:lnTo>
                  <a:lnTo>
                    <a:pt x="200380" y="1228260"/>
                  </a:lnTo>
                  <a:lnTo>
                    <a:pt x="209589" y="1215884"/>
                  </a:lnTo>
                  <a:lnTo>
                    <a:pt x="218799" y="1203191"/>
                  </a:lnTo>
                  <a:lnTo>
                    <a:pt x="228008" y="1191133"/>
                  </a:lnTo>
                  <a:lnTo>
                    <a:pt x="237852" y="1178757"/>
                  </a:lnTo>
                  <a:lnTo>
                    <a:pt x="247697" y="1167016"/>
                  </a:lnTo>
                  <a:lnTo>
                    <a:pt x="257541" y="1155275"/>
                  </a:lnTo>
                  <a:lnTo>
                    <a:pt x="267703" y="1143533"/>
                  </a:lnTo>
                  <a:lnTo>
                    <a:pt x="278182" y="1132110"/>
                  </a:lnTo>
                  <a:lnTo>
                    <a:pt x="288662" y="1120686"/>
                  </a:lnTo>
                  <a:lnTo>
                    <a:pt x="298824" y="1109579"/>
                  </a:lnTo>
                  <a:lnTo>
                    <a:pt x="309938" y="1098473"/>
                  </a:lnTo>
                  <a:lnTo>
                    <a:pt x="320735" y="1087684"/>
                  </a:lnTo>
                  <a:lnTo>
                    <a:pt x="331850" y="1076895"/>
                  </a:lnTo>
                  <a:lnTo>
                    <a:pt x="343282" y="1066423"/>
                  </a:lnTo>
                  <a:lnTo>
                    <a:pt x="354715" y="1055951"/>
                  </a:lnTo>
                  <a:lnTo>
                    <a:pt x="366147" y="1045797"/>
                  </a:lnTo>
                  <a:lnTo>
                    <a:pt x="377897" y="1035642"/>
                  </a:lnTo>
                  <a:lnTo>
                    <a:pt x="389964" y="1025805"/>
                  </a:lnTo>
                  <a:lnTo>
                    <a:pt x="401714" y="1015968"/>
                  </a:lnTo>
                  <a:lnTo>
                    <a:pt x="414099" y="1006448"/>
                  </a:lnTo>
                  <a:lnTo>
                    <a:pt x="426801" y="996928"/>
                  </a:lnTo>
                  <a:lnTo>
                    <a:pt x="439186" y="987408"/>
                  </a:lnTo>
                  <a:lnTo>
                    <a:pt x="451571" y="977888"/>
                  </a:lnTo>
                  <a:lnTo>
                    <a:pt x="477293" y="960118"/>
                  </a:lnTo>
                  <a:lnTo>
                    <a:pt x="481421" y="957262"/>
                  </a:lnTo>
                  <a:close/>
                  <a:moveTo>
                    <a:pt x="839471" y="0"/>
                  </a:moveTo>
                  <a:lnTo>
                    <a:pt x="852171" y="0"/>
                  </a:lnTo>
                  <a:lnTo>
                    <a:pt x="865506" y="0"/>
                  </a:lnTo>
                  <a:lnTo>
                    <a:pt x="878206" y="636"/>
                  </a:lnTo>
                  <a:lnTo>
                    <a:pt x="890906" y="1271"/>
                  </a:lnTo>
                  <a:lnTo>
                    <a:pt x="903288" y="2542"/>
                  </a:lnTo>
                  <a:lnTo>
                    <a:pt x="915988" y="3813"/>
                  </a:lnTo>
                  <a:lnTo>
                    <a:pt x="928371" y="5719"/>
                  </a:lnTo>
                  <a:lnTo>
                    <a:pt x="940436" y="7943"/>
                  </a:lnTo>
                  <a:lnTo>
                    <a:pt x="952818" y="10167"/>
                  </a:lnTo>
                  <a:lnTo>
                    <a:pt x="964883" y="12708"/>
                  </a:lnTo>
                  <a:lnTo>
                    <a:pt x="976631" y="15568"/>
                  </a:lnTo>
                  <a:lnTo>
                    <a:pt x="988696" y="19062"/>
                  </a:lnTo>
                  <a:lnTo>
                    <a:pt x="1000443" y="22239"/>
                  </a:lnTo>
                  <a:lnTo>
                    <a:pt x="1011873" y="26052"/>
                  </a:lnTo>
                  <a:lnTo>
                    <a:pt x="1023621" y="30182"/>
                  </a:lnTo>
                  <a:lnTo>
                    <a:pt x="1034733" y="34630"/>
                  </a:lnTo>
                  <a:lnTo>
                    <a:pt x="1046163" y="39395"/>
                  </a:lnTo>
                  <a:lnTo>
                    <a:pt x="1057276" y="44161"/>
                  </a:lnTo>
                  <a:lnTo>
                    <a:pt x="1068388" y="48926"/>
                  </a:lnTo>
                  <a:lnTo>
                    <a:pt x="1079183" y="54645"/>
                  </a:lnTo>
                  <a:lnTo>
                    <a:pt x="1089661" y="60046"/>
                  </a:lnTo>
                  <a:lnTo>
                    <a:pt x="1100456" y="66082"/>
                  </a:lnTo>
                  <a:lnTo>
                    <a:pt x="1110616" y="72119"/>
                  </a:lnTo>
                  <a:lnTo>
                    <a:pt x="1120776" y="78790"/>
                  </a:lnTo>
                  <a:lnTo>
                    <a:pt x="1130936" y="85462"/>
                  </a:lnTo>
                  <a:lnTo>
                    <a:pt x="1140461" y="92134"/>
                  </a:lnTo>
                  <a:lnTo>
                    <a:pt x="1150303" y="99123"/>
                  </a:lnTo>
                  <a:lnTo>
                    <a:pt x="1159828" y="106430"/>
                  </a:lnTo>
                  <a:lnTo>
                    <a:pt x="1169353" y="114055"/>
                  </a:lnTo>
                  <a:lnTo>
                    <a:pt x="1178561" y="121680"/>
                  </a:lnTo>
                  <a:lnTo>
                    <a:pt x="1187133" y="129623"/>
                  </a:lnTo>
                  <a:lnTo>
                    <a:pt x="1196023" y="137883"/>
                  </a:lnTo>
                  <a:lnTo>
                    <a:pt x="1204596" y="146143"/>
                  </a:lnTo>
                  <a:lnTo>
                    <a:pt x="1213168" y="155039"/>
                  </a:lnTo>
                  <a:lnTo>
                    <a:pt x="1221106" y="163299"/>
                  </a:lnTo>
                  <a:lnTo>
                    <a:pt x="1229043" y="172513"/>
                  </a:lnTo>
                  <a:lnTo>
                    <a:pt x="1236981" y="181726"/>
                  </a:lnTo>
                  <a:lnTo>
                    <a:pt x="1244283" y="190939"/>
                  </a:lnTo>
                  <a:lnTo>
                    <a:pt x="1251586" y="200153"/>
                  </a:lnTo>
                  <a:lnTo>
                    <a:pt x="1258888" y="210001"/>
                  </a:lnTo>
                  <a:lnTo>
                    <a:pt x="1265556" y="219850"/>
                  </a:lnTo>
                  <a:lnTo>
                    <a:pt x="1272223" y="230017"/>
                  </a:lnTo>
                  <a:lnTo>
                    <a:pt x="1278256" y="240183"/>
                  </a:lnTo>
                  <a:lnTo>
                    <a:pt x="1284606" y="250667"/>
                  </a:lnTo>
                  <a:lnTo>
                    <a:pt x="1290321" y="261151"/>
                  </a:lnTo>
                  <a:lnTo>
                    <a:pt x="1296353" y="271953"/>
                  </a:lnTo>
                  <a:lnTo>
                    <a:pt x="1301433" y="282755"/>
                  </a:lnTo>
                  <a:lnTo>
                    <a:pt x="1306831" y="293239"/>
                  </a:lnTo>
                  <a:lnTo>
                    <a:pt x="1311593" y="304359"/>
                  </a:lnTo>
                  <a:lnTo>
                    <a:pt x="1316356" y="315796"/>
                  </a:lnTo>
                  <a:lnTo>
                    <a:pt x="1320483" y="327234"/>
                  </a:lnTo>
                  <a:lnTo>
                    <a:pt x="1324293" y="338671"/>
                  </a:lnTo>
                  <a:lnTo>
                    <a:pt x="1328421" y="350426"/>
                  </a:lnTo>
                  <a:lnTo>
                    <a:pt x="1331913" y="362181"/>
                  </a:lnTo>
                  <a:lnTo>
                    <a:pt x="1335088" y="373936"/>
                  </a:lnTo>
                  <a:lnTo>
                    <a:pt x="1337946" y="386009"/>
                  </a:lnTo>
                  <a:lnTo>
                    <a:pt x="1340803" y="398081"/>
                  </a:lnTo>
                  <a:lnTo>
                    <a:pt x="1343026" y="410472"/>
                  </a:lnTo>
                  <a:lnTo>
                    <a:pt x="1344931" y="422862"/>
                  </a:lnTo>
                  <a:lnTo>
                    <a:pt x="1346518" y="435252"/>
                  </a:lnTo>
                  <a:lnTo>
                    <a:pt x="1348106" y="447643"/>
                  </a:lnTo>
                  <a:lnTo>
                    <a:pt x="1349058" y="460033"/>
                  </a:lnTo>
                  <a:lnTo>
                    <a:pt x="1350011" y="472741"/>
                  </a:lnTo>
                  <a:lnTo>
                    <a:pt x="1350646" y="485449"/>
                  </a:lnTo>
                  <a:lnTo>
                    <a:pt x="1350963" y="498475"/>
                  </a:lnTo>
                  <a:lnTo>
                    <a:pt x="1350646" y="513407"/>
                  </a:lnTo>
                  <a:lnTo>
                    <a:pt x="1349693" y="528975"/>
                  </a:lnTo>
                  <a:lnTo>
                    <a:pt x="1348423" y="543907"/>
                  </a:lnTo>
                  <a:lnTo>
                    <a:pt x="1347153" y="558521"/>
                  </a:lnTo>
                  <a:lnTo>
                    <a:pt x="1345248" y="573453"/>
                  </a:lnTo>
                  <a:lnTo>
                    <a:pt x="1342708" y="588067"/>
                  </a:lnTo>
                  <a:lnTo>
                    <a:pt x="1339851" y="602682"/>
                  </a:lnTo>
                  <a:lnTo>
                    <a:pt x="1336358" y="616660"/>
                  </a:lnTo>
                  <a:lnTo>
                    <a:pt x="1332866" y="631275"/>
                  </a:lnTo>
                  <a:lnTo>
                    <a:pt x="1328738" y="645254"/>
                  </a:lnTo>
                  <a:lnTo>
                    <a:pt x="1324293" y="658915"/>
                  </a:lnTo>
                  <a:lnTo>
                    <a:pt x="1319531" y="672576"/>
                  </a:lnTo>
                  <a:lnTo>
                    <a:pt x="1314133" y="685920"/>
                  </a:lnTo>
                  <a:lnTo>
                    <a:pt x="1308418" y="699263"/>
                  </a:lnTo>
                  <a:lnTo>
                    <a:pt x="1302386" y="712607"/>
                  </a:lnTo>
                  <a:lnTo>
                    <a:pt x="1296353" y="725315"/>
                  </a:lnTo>
                  <a:lnTo>
                    <a:pt x="1289368" y="738023"/>
                  </a:lnTo>
                  <a:lnTo>
                    <a:pt x="1282383" y="750413"/>
                  </a:lnTo>
                  <a:lnTo>
                    <a:pt x="1275081" y="762486"/>
                  </a:lnTo>
                  <a:lnTo>
                    <a:pt x="1267143" y="774559"/>
                  </a:lnTo>
                  <a:lnTo>
                    <a:pt x="1259206" y="786313"/>
                  </a:lnTo>
                  <a:lnTo>
                    <a:pt x="1250633" y="797751"/>
                  </a:lnTo>
                  <a:lnTo>
                    <a:pt x="1242061" y="809188"/>
                  </a:lnTo>
                  <a:lnTo>
                    <a:pt x="1232853" y="819990"/>
                  </a:lnTo>
                  <a:lnTo>
                    <a:pt x="1223963" y="830792"/>
                  </a:lnTo>
                  <a:lnTo>
                    <a:pt x="1214121" y="841276"/>
                  </a:lnTo>
                  <a:lnTo>
                    <a:pt x="1204278" y="851442"/>
                  </a:lnTo>
                  <a:lnTo>
                    <a:pt x="1193801" y="860974"/>
                  </a:lnTo>
                  <a:lnTo>
                    <a:pt x="1183323" y="870822"/>
                  </a:lnTo>
                  <a:lnTo>
                    <a:pt x="1172528" y="880036"/>
                  </a:lnTo>
                  <a:lnTo>
                    <a:pt x="1161733" y="889249"/>
                  </a:lnTo>
                  <a:lnTo>
                    <a:pt x="1150303" y="897827"/>
                  </a:lnTo>
                  <a:lnTo>
                    <a:pt x="1134746" y="909264"/>
                  </a:lnTo>
                  <a:lnTo>
                    <a:pt x="1118236" y="920066"/>
                  </a:lnTo>
                  <a:lnTo>
                    <a:pt x="1101408" y="929915"/>
                  </a:lnTo>
                  <a:lnTo>
                    <a:pt x="1084581" y="939446"/>
                  </a:lnTo>
                  <a:lnTo>
                    <a:pt x="1066801" y="948342"/>
                  </a:lnTo>
                  <a:lnTo>
                    <a:pt x="1048703" y="956602"/>
                  </a:lnTo>
                  <a:lnTo>
                    <a:pt x="1040131" y="960414"/>
                  </a:lnTo>
                  <a:lnTo>
                    <a:pt x="1030606" y="963909"/>
                  </a:lnTo>
                  <a:lnTo>
                    <a:pt x="1021398" y="967722"/>
                  </a:lnTo>
                  <a:lnTo>
                    <a:pt x="1011873" y="970899"/>
                  </a:lnTo>
                  <a:lnTo>
                    <a:pt x="1002348" y="973758"/>
                  </a:lnTo>
                  <a:lnTo>
                    <a:pt x="993141" y="976617"/>
                  </a:lnTo>
                  <a:lnTo>
                    <a:pt x="983616" y="979794"/>
                  </a:lnTo>
                  <a:lnTo>
                    <a:pt x="973773" y="982018"/>
                  </a:lnTo>
                  <a:lnTo>
                    <a:pt x="963931" y="984560"/>
                  </a:lnTo>
                  <a:lnTo>
                    <a:pt x="954088" y="986466"/>
                  </a:lnTo>
                  <a:lnTo>
                    <a:pt x="944246" y="988372"/>
                  </a:lnTo>
                  <a:lnTo>
                    <a:pt x="934403" y="990596"/>
                  </a:lnTo>
                  <a:lnTo>
                    <a:pt x="924561" y="991867"/>
                  </a:lnTo>
                  <a:lnTo>
                    <a:pt x="914401" y="993455"/>
                  </a:lnTo>
                  <a:lnTo>
                    <a:pt x="904241" y="994409"/>
                  </a:lnTo>
                  <a:lnTo>
                    <a:pt x="893763" y="995362"/>
                  </a:lnTo>
                  <a:lnTo>
                    <a:pt x="883603" y="995997"/>
                  </a:lnTo>
                  <a:lnTo>
                    <a:pt x="873126" y="996632"/>
                  </a:lnTo>
                  <a:lnTo>
                    <a:pt x="862648" y="996950"/>
                  </a:lnTo>
                  <a:lnTo>
                    <a:pt x="852171" y="996950"/>
                  </a:lnTo>
                  <a:lnTo>
                    <a:pt x="840423" y="996950"/>
                  </a:lnTo>
                  <a:lnTo>
                    <a:pt x="828358" y="996315"/>
                  </a:lnTo>
                  <a:lnTo>
                    <a:pt x="816293" y="995679"/>
                  </a:lnTo>
                  <a:lnTo>
                    <a:pt x="804546" y="994726"/>
                  </a:lnTo>
                  <a:lnTo>
                    <a:pt x="792798" y="993455"/>
                  </a:lnTo>
                  <a:lnTo>
                    <a:pt x="781368" y="992185"/>
                  </a:lnTo>
                  <a:lnTo>
                    <a:pt x="769621" y="990278"/>
                  </a:lnTo>
                  <a:lnTo>
                    <a:pt x="758191" y="988054"/>
                  </a:lnTo>
                  <a:lnTo>
                    <a:pt x="746761" y="985831"/>
                  </a:lnTo>
                  <a:lnTo>
                    <a:pt x="735331" y="983289"/>
                  </a:lnTo>
                  <a:lnTo>
                    <a:pt x="724218" y="980430"/>
                  </a:lnTo>
                  <a:lnTo>
                    <a:pt x="713106" y="977253"/>
                  </a:lnTo>
                  <a:lnTo>
                    <a:pt x="702311" y="973758"/>
                  </a:lnTo>
                  <a:lnTo>
                    <a:pt x="691198" y="970263"/>
                  </a:lnTo>
                  <a:lnTo>
                    <a:pt x="680721" y="966768"/>
                  </a:lnTo>
                  <a:lnTo>
                    <a:pt x="670243" y="962321"/>
                  </a:lnTo>
                  <a:lnTo>
                    <a:pt x="659448" y="958190"/>
                  </a:lnTo>
                  <a:lnTo>
                    <a:pt x="648971" y="953425"/>
                  </a:lnTo>
                  <a:lnTo>
                    <a:pt x="638811" y="948659"/>
                  </a:lnTo>
                  <a:lnTo>
                    <a:pt x="628651" y="943894"/>
                  </a:lnTo>
                  <a:lnTo>
                    <a:pt x="618491" y="938493"/>
                  </a:lnTo>
                  <a:lnTo>
                    <a:pt x="608648" y="933410"/>
                  </a:lnTo>
                  <a:lnTo>
                    <a:pt x="599123" y="927373"/>
                  </a:lnTo>
                  <a:lnTo>
                    <a:pt x="589281" y="921655"/>
                  </a:lnTo>
                  <a:lnTo>
                    <a:pt x="579756" y="915618"/>
                  </a:lnTo>
                  <a:lnTo>
                    <a:pt x="570548" y="909264"/>
                  </a:lnTo>
                  <a:lnTo>
                    <a:pt x="561023" y="902910"/>
                  </a:lnTo>
                  <a:lnTo>
                    <a:pt x="552133" y="895921"/>
                  </a:lnTo>
                  <a:lnTo>
                    <a:pt x="543561" y="889249"/>
                  </a:lnTo>
                  <a:lnTo>
                    <a:pt x="534671" y="881942"/>
                  </a:lnTo>
                  <a:lnTo>
                    <a:pt x="526098" y="874952"/>
                  </a:lnTo>
                  <a:lnTo>
                    <a:pt x="517526" y="867328"/>
                  </a:lnTo>
                  <a:lnTo>
                    <a:pt x="508318" y="858750"/>
                  </a:lnTo>
                  <a:lnTo>
                    <a:pt x="499428" y="849854"/>
                  </a:lnTo>
                  <a:lnTo>
                    <a:pt x="490538" y="840958"/>
                  </a:lnTo>
                  <a:lnTo>
                    <a:pt x="481648" y="831427"/>
                  </a:lnTo>
                  <a:lnTo>
                    <a:pt x="473711" y="821896"/>
                  </a:lnTo>
                  <a:lnTo>
                    <a:pt x="465456" y="812047"/>
                  </a:lnTo>
                  <a:lnTo>
                    <a:pt x="457518" y="801881"/>
                  </a:lnTo>
                  <a:lnTo>
                    <a:pt x="449898" y="791714"/>
                  </a:lnTo>
                  <a:lnTo>
                    <a:pt x="442596" y="781548"/>
                  </a:lnTo>
                  <a:lnTo>
                    <a:pt x="435293" y="770746"/>
                  </a:lnTo>
                  <a:lnTo>
                    <a:pt x="428626" y="759944"/>
                  </a:lnTo>
                  <a:lnTo>
                    <a:pt x="421958" y="749142"/>
                  </a:lnTo>
                  <a:lnTo>
                    <a:pt x="415608" y="738023"/>
                  </a:lnTo>
                  <a:lnTo>
                    <a:pt x="409576" y="726585"/>
                  </a:lnTo>
                  <a:lnTo>
                    <a:pt x="403861" y="715148"/>
                  </a:lnTo>
                  <a:lnTo>
                    <a:pt x="398463" y="703393"/>
                  </a:lnTo>
                  <a:lnTo>
                    <a:pt x="393383" y="691638"/>
                  </a:lnTo>
                  <a:lnTo>
                    <a:pt x="388303" y="679566"/>
                  </a:lnTo>
                  <a:lnTo>
                    <a:pt x="383858" y="667493"/>
                  </a:lnTo>
                  <a:lnTo>
                    <a:pt x="379731" y="655420"/>
                  </a:lnTo>
                  <a:lnTo>
                    <a:pt x="375603" y="643030"/>
                  </a:lnTo>
                  <a:lnTo>
                    <a:pt x="372111" y="630322"/>
                  </a:lnTo>
                  <a:lnTo>
                    <a:pt x="368936" y="617614"/>
                  </a:lnTo>
                  <a:lnTo>
                    <a:pt x="365443" y="604588"/>
                  </a:lnTo>
                  <a:lnTo>
                    <a:pt x="362903" y="591880"/>
                  </a:lnTo>
                  <a:lnTo>
                    <a:pt x="360681" y="578854"/>
                  </a:lnTo>
                  <a:lnTo>
                    <a:pt x="358776" y="565828"/>
                  </a:lnTo>
                  <a:lnTo>
                    <a:pt x="357188" y="552485"/>
                  </a:lnTo>
                  <a:lnTo>
                    <a:pt x="355601" y="539141"/>
                  </a:lnTo>
                  <a:lnTo>
                    <a:pt x="354648" y="525480"/>
                  </a:lnTo>
                  <a:lnTo>
                    <a:pt x="354331" y="511819"/>
                  </a:lnTo>
                  <a:lnTo>
                    <a:pt x="354013" y="498475"/>
                  </a:lnTo>
                  <a:lnTo>
                    <a:pt x="354331" y="485449"/>
                  </a:lnTo>
                  <a:lnTo>
                    <a:pt x="354648" y="472741"/>
                  </a:lnTo>
                  <a:lnTo>
                    <a:pt x="355601" y="460033"/>
                  </a:lnTo>
                  <a:lnTo>
                    <a:pt x="356871" y="447643"/>
                  </a:lnTo>
                  <a:lnTo>
                    <a:pt x="358141" y="434935"/>
                  </a:lnTo>
                  <a:lnTo>
                    <a:pt x="360046" y="422544"/>
                  </a:lnTo>
                  <a:lnTo>
                    <a:pt x="361951" y="410472"/>
                  </a:lnTo>
                  <a:lnTo>
                    <a:pt x="364173" y="397763"/>
                  </a:lnTo>
                  <a:lnTo>
                    <a:pt x="366713" y="385691"/>
                  </a:lnTo>
                  <a:lnTo>
                    <a:pt x="369888" y="373936"/>
                  </a:lnTo>
                  <a:lnTo>
                    <a:pt x="373063" y="361863"/>
                  </a:lnTo>
                  <a:lnTo>
                    <a:pt x="376556" y="350108"/>
                  </a:lnTo>
                  <a:lnTo>
                    <a:pt x="380683" y="338671"/>
                  </a:lnTo>
                  <a:lnTo>
                    <a:pt x="384493" y="326916"/>
                  </a:lnTo>
                  <a:lnTo>
                    <a:pt x="388621" y="315796"/>
                  </a:lnTo>
                  <a:lnTo>
                    <a:pt x="393383" y="304359"/>
                  </a:lnTo>
                  <a:lnTo>
                    <a:pt x="398146" y="293239"/>
                  </a:lnTo>
                  <a:lnTo>
                    <a:pt x="403543" y="282755"/>
                  </a:lnTo>
                  <a:lnTo>
                    <a:pt x="408623" y="271636"/>
                  </a:lnTo>
                  <a:lnTo>
                    <a:pt x="414656" y="261151"/>
                  </a:lnTo>
                  <a:lnTo>
                    <a:pt x="420371" y="250667"/>
                  </a:lnTo>
                  <a:lnTo>
                    <a:pt x="426721" y="240183"/>
                  </a:lnTo>
                  <a:lnTo>
                    <a:pt x="432753" y="230017"/>
                  </a:lnTo>
                  <a:lnTo>
                    <a:pt x="439421" y="219850"/>
                  </a:lnTo>
                  <a:lnTo>
                    <a:pt x="446088" y="210001"/>
                  </a:lnTo>
                  <a:lnTo>
                    <a:pt x="453391" y="200153"/>
                  </a:lnTo>
                  <a:lnTo>
                    <a:pt x="460693" y="190939"/>
                  </a:lnTo>
                  <a:lnTo>
                    <a:pt x="467996" y="181408"/>
                  </a:lnTo>
                  <a:lnTo>
                    <a:pt x="475933" y="172195"/>
                  </a:lnTo>
                  <a:lnTo>
                    <a:pt x="483871" y="163299"/>
                  </a:lnTo>
                  <a:lnTo>
                    <a:pt x="491808" y="154403"/>
                  </a:lnTo>
                  <a:lnTo>
                    <a:pt x="500381" y="146143"/>
                  </a:lnTo>
                  <a:lnTo>
                    <a:pt x="508953" y="137565"/>
                  </a:lnTo>
                  <a:lnTo>
                    <a:pt x="517526" y="129305"/>
                  </a:lnTo>
                  <a:lnTo>
                    <a:pt x="526416" y="121680"/>
                  </a:lnTo>
                  <a:lnTo>
                    <a:pt x="535623" y="113738"/>
                  </a:lnTo>
                  <a:lnTo>
                    <a:pt x="545148" y="106113"/>
                  </a:lnTo>
                  <a:lnTo>
                    <a:pt x="554673" y="99123"/>
                  </a:lnTo>
                  <a:lnTo>
                    <a:pt x="564516" y="92134"/>
                  </a:lnTo>
                  <a:lnTo>
                    <a:pt x="574041" y="85462"/>
                  </a:lnTo>
                  <a:lnTo>
                    <a:pt x="584201" y="78473"/>
                  </a:lnTo>
                  <a:lnTo>
                    <a:pt x="594361" y="72119"/>
                  </a:lnTo>
                  <a:lnTo>
                    <a:pt x="604838" y="66082"/>
                  </a:lnTo>
                  <a:lnTo>
                    <a:pt x="615316" y="60046"/>
                  </a:lnTo>
                  <a:lnTo>
                    <a:pt x="625793" y="54645"/>
                  </a:lnTo>
                  <a:lnTo>
                    <a:pt x="636906" y="48926"/>
                  </a:lnTo>
                  <a:lnTo>
                    <a:pt x="647701" y="44161"/>
                  </a:lnTo>
                  <a:lnTo>
                    <a:pt x="658813" y="39395"/>
                  </a:lnTo>
                  <a:lnTo>
                    <a:pt x="670243" y="34630"/>
                  </a:lnTo>
                  <a:lnTo>
                    <a:pt x="681356" y="30182"/>
                  </a:lnTo>
                  <a:lnTo>
                    <a:pt x="693103" y="26052"/>
                  </a:lnTo>
                  <a:lnTo>
                    <a:pt x="704533" y="22239"/>
                  </a:lnTo>
                  <a:lnTo>
                    <a:pt x="716281" y="19062"/>
                  </a:lnTo>
                  <a:lnTo>
                    <a:pt x="728346" y="15568"/>
                  </a:lnTo>
                  <a:lnTo>
                    <a:pt x="740093" y="12708"/>
                  </a:lnTo>
                  <a:lnTo>
                    <a:pt x="752158" y="10167"/>
                  </a:lnTo>
                  <a:lnTo>
                    <a:pt x="764541" y="7625"/>
                  </a:lnTo>
                  <a:lnTo>
                    <a:pt x="776606" y="5719"/>
                  </a:lnTo>
                  <a:lnTo>
                    <a:pt x="788988" y="3813"/>
                  </a:lnTo>
                  <a:lnTo>
                    <a:pt x="801688" y="2542"/>
                  </a:lnTo>
                  <a:lnTo>
                    <a:pt x="814071" y="1271"/>
                  </a:lnTo>
                  <a:lnTo>
                    <a:pt x="826771" y="636"/>
                  </a:lnTo>
                  <a:lnTo>
                    <a:pt x="839471" y="0"/>
                  </a:lnTo>
                  <a:close/>
                </a:path>
              </a:pathLst>
            </a:custGeom>
            <a:solidFill>
              <a:srgbClr val="054293"/>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latin typeface="微软雅黑" pitchFamily="34" charset="-122"/>
                <a:ea typeface="微软雅黑" pitchFamily="34" charset="-122"/>
              </a:endParaRPr>
            </a:p>
          </p:txBody>
        </p:sp>
      </p:grpSp>
      <p:sp>
        <p:nvSpPr>
          <p:cNvPr id="6" name="矩形 5"/>
          <p:cNvSpPr/>
          <p:nvPr/>
        </p:nvSpPr>
        <p:spPr>
          <a:xfrm flipH="1">
            <a:off x="3695831" y="2087005"/>
            <a:ext cx="2954655" cy="700769"/>
          </a:xfrm>
          <a:prstGeom prst="rect">
            <a:avLst/>
          </a:prstGeom>
          <a:ln>
            <a:noFill/>
          </a:ln>
        </p:spPr>
        <p:txBody>
          <a:bodyPr wrap="none">
            <a:spAutoFit/>
          </a:bodyPr>
          <a:lstStyle/>
          <a:p>
            <a:pPr fontAlgn="base">
              <a:lnSpc>
                <a:spcPct val="120000"/>
              </a:lnSpc>
            </a:pPr>
            <a:r>
              <a:rPr lang="zh-CN" altLang="en-US" sz="3600" b="1" dirty="0" smtClean="0">
                <a:solidFill>
                  <a:schemeClr val="bg1"/>
                </a:solidFill>
                <a:latin typeface="微软雅黑" pitchFamily="34" charset="-122"/>
                <a:ea typeface="微软雅黑" pitchFamily="34" charset="-122"/>
                <a:sym typeface="Arial" pitchFamily="34" charset="0"/>
              </a:rPr>
              <a:t>单击添加标题</a:t>
            </a:r>
            <a:endParaRPr lang="zh-CN" altLang="en-US" sz="3600" b="1" dirty="0">
              <a:solidFill>
                <a:schemeClr val="bg1"/>
              </a:solidFill>
              <a:latin typeface="微软雅黑" pitchFamily="34" charset="-122"/>
              <a:ea typeface="微软雅黑" pitchFamily="34" charset="-122"/>
              <a:sym typeface="Arial" pitchFamily="34" charset="0"/>
            </a:endParaRPr>
          </a:p>
        </p:txBody>
      </p:sp>
      <p:cxnSp>
        <p:nvCxnSpPr>
          <p:cNvPr id="7" name="直接连接符 6"/>
          <p:cNvCxnSpPr/>
          <p:nvPr/>
        </p:nvCxnSpPr>
        <p:spPr>
          <a:xfrm>
            <a:off x="3775285" y="2787774"/>
            <a:ext cx="2800866" cy="0"/>
          </a:xfrm>
          <a:prstGeom prst="line">
            <a:avLst/>
          </a:prstGeom>
          <a:ln w="9525">
            <a:solidFill>
              <a:schemeClr val="bg1"/>
            </a:solidFill>
            <a:prstDash val="sysDot"/>
          </a:ln>
          <a:effectLst/>
        </p:spPr>
        <p:style>
          <a:lnRef idx="1">
            <a:schemeClr val="accent1"/>
          </a:lnRef>
          <a:fillRef idx="0">
            <a:schemeClr val="accent1"/>
          </a:fillRef>
          <a:effectRef idx="0">
            <a:schemeClr val="accent1"/>
          </a:effectRef>
          <a:fontRef idx="minor">
            <a:schemeClr val="tx1"/>
          </a:fontRef>
        </p:style>
      </p:cxnSp>
      <p:sp>
        <p:nvSpPr>
          <p:cNvPr id="8" name="矩形 7"/>
          <p:cNvSpPr/>
          <p:nvPr/>
        </p:nvSpPr>
        <p:spPr>
          <a:xfrm flipH="1">
            <a:off x="3926027" y="2853859"/>
            <a:ext cx="2656496" cy="295466"/>
          </a:xfrm>
          <a:prstGeom prst="rect">
            <a:avLst/>
          </a:prstGeom>
        </p:spPr>
        <p:txBody>
          <a:bodyPr wrap="none">
            <a:spAutoFit/>
          </a:bodyPr>
          <a:lstStyle/>
          <a:p>
            <a:pPr fontAlgn="base">
              <a:lnSpc>
                <a:spcPct val="120000"/>
              </a:lnSpc>
            </a:pPr>
            <a:r>
              <a:rPr lang="en-US" altLang="zh-CN" sz="1100" dirty="0" smtClean="0">
                <a:solidFill>
                  <a:schemeClr val="bg1"/>
                </a:solidFill>
              </a:rPr>
              <a:t>Click to add a caption Click to add a caption</a:t>
            </a:r>
            <a:endParaRPr lang="zh-CN" altLang="en-US" sz="1100" dirty="0">
              <a:solidFill>
                <a:schemeClr val="bg1"/>
              </a:solidFill>
              <a:latin typeface="微软雅黑" pitchFamily="34" charset="-122"/>
              <a:ea typeface="微软雅黑" pitchFamily="34" charset="-122"/>
              <a:sym typeface="Arial" pitchFamily="34" charset="0"/>
            </a:endParaRPr>
          </a:p>
        </p:txBody>
      </p:sp>
    </p:spTree>
    <p:extLst>
      <p:ext uri="{BB962C8B-B14F-4D97-AF65-F5344CB8AC3E}">
        <p14:creationId xmlns:p14="http://schemas.microsoft.com/office/powerpoint/2010/main" val="987899341"/>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2000"/>
                                        <p:tgtEl>
                                          <p:spTgt spid="2"/>
                                        </p:tgtEl>
                                      </p:cBhvr>
                                    </p:animEffect>
                                  </p:childTnLst>
                                </p:cTn>
                              </p:par>
                              <p:par>
                                <p:cTn id="8" presetID="53" presetClass="entr" presetSubtype="528" fill="hold" nodeType="withEffect">
                                  <p:stCondLst>
                                    <p:cond delay="2000"/>
                                  </p:stCondLst>
                                  <p:childTnLst>
                                    <p:set>
                                      <p:cBhvr>
                                        <p:cTn id="9" dur="1" fill="hold">
                                          <p:stCondLst>
                                            <p:cond delay="0"/>
                                          </p:stCondLst>
                                        </p:cTn>
                                        <p:tgtEl>
                                          <p:spTgt spid="3"/>
                                        </p:tgtEl>
                                        <p:attrNameLst>
                                          <p:attrName>style.visibility</p:attrName>
                                        </p:attrNameLst>
                                      </p:cBhvr>
                                      <p:to>
                                        <p:strVal val="visible"/>
                                      </p:to>
                                    </p:set>
                                    <p:anim calcmode="lin" valueType="num">
                                      <p:cBhvr>
                                        <p:cTn id="10" dur="1000" fill="hold"/>
                                        <p:tgtEl>
                                          <p:spTgt spid="3"/>
                                        </p:tgtEl>
                                        <p:attrNameLst>
                                          <p:attrName>ppt_w</p:attrName>
                                        </p:attrNameLst>
                                      </p:cBhvr>
                                      <p:tavLst>
                                        <p:tav tm="0">
                                          <p:val>
                                            <p:fltVal val="0"/>
                                          </p:val>
                                        </p:tav>
                                        <p:tav tm="100000">
                                          <p:val>
                                            <p:strVal val="#ppt_w"/>
                                          </p:val>
                                        </p:tav>
                                      </p:tavLst>
                                    </p:anim>
                                    <p:anim calcmode="lin" valueType="num">
                                      <p:cBhvr>
                                        <p:cTn id="11" dur="1000" fill="hold"/>
                                        <p:tgtEl>
                                          <p:spTgt spid="3"/>
                                        </p:tgtEl>
                                        <p:attrNameLst>
                                          <p:attrName>ppt_h</p:attrName>
                                        </p:attrNameLst>
                                      </p:cBhvr>
                                      <p:tavLst>
                                        <p:tav tm="0">
                                          <p:val>
                                            <p:fltVal val="0"/>
                                          </p:val>
                                        </p:tav>
                                        <p:tav tm="100000">
                                          <p:val>
                                            <p:strVal val="#ppt_h"/>
                                          </p:val>
                                        </p:tav>
                                      </p:tavLst>
                                    </p:anim>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fltVal val="0.5"/>
                                          </p:val>
                                        </p:tav>
                                        <p:tav tm="100000">
                                          <p:val>
                                            <p:strVal val="#ppt_x"/>
                                          </p:val>
                                        </p:tav>
                                      </p:tavLst>
                                    </p:anim>
                                    <p:anim calcmode="lin" valueType="num">
                                      <p:cBhvr>
                                        <p:cTn id="14" dur="1000" fill="hold"/>
                                        <p:tgtEl>
                                          <p:spTgt spid="3"/>
                                        </p:tgtEl>
                                        <p:attrNameLst>
                                          <p:attrName>ppt_y</p:attrName>
                                        </p:attrNameLst>
                                      </p:cBhvr>
                                      <p:tavLst>
                                        <p:tav tm="0">
                                          <p:val>
                                            <p:fltVal val="0.5"/>
                                          </p:val>
                                        </p:tav>
                                        <p:tav tm="100000">
                                          <p:val>
                                            <p:strVal val="#ppt_y"/>
                                          </p:val>
                                        </p:tav>
                                      </p:tavLst>
                                    </p:anim>
                                  </p:childTnLst>
                                </p:cTn>
                              </p:par>
                            </p:childTnLst>
                          </p:cTn>
                        </p:par>
                        <p:par>
                          <p:cTn id="15" fill="hold">
                            <p:stCondLst>
                              <p:cond delay="3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6">
                                            <p:txEl>
                                              <p:pRg st="0" end="0"/>
                                            </p:txEl>
                                          </p:spTgt>
                                        </p:tgtEl>
                                        <p:attrNameLst>
                                          <p:attrName>style.visibility</p:attrName>
                                        </p:attrNameLst>
                                      </p:cBhvr>
                                      <p:to>
                                        <p:strVal val="visible"/>
                                      </p:to>
                                    </p:set>
                                    <p:anim calcmode="lin" valueType="num">
                                      <p:cBhvr>
                                        <p:cTn id="18" dur="1000" fill="hold"/>
                                        <p:tgtEl>
                                          <p:spTgt spid="6">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9" dur="1000" fill="hold"/>
                                        <p:tgtEl>
                                          <p:spTgt spid="6">
                                            <p:txEl>
                                              <p:pRg st="0" end="0"/>
                                            </p:txEl>
                                          </p:spTgt>
                                        </p:tgtEl>
                                        <p:attrNameLst>
                                          <p:attrName>ppt_y</p:attrName>
                                        </p:attrNameLst>
                                      </p:cBhvr>
                                      <p:tavLst>
                                        <p:tav tm="0">
                                          <p:val>
                                            <p:strVal val="#ppt_y"/>
                                          </p:val>
                                        </p:tav>
                                        <p:tav tm="100000">
                                          <p:val>
                                            <p:strVal val="#ppt_y"/>
                                          </p:val>
                                        </p:tav>
                                      </p:tavLst>
                                    </p:anim>
                                    <p:anim calcmode="lin" valueType="num">
                                      <p:cBhvr>
                                        <p:cTn id="20" dur="1000" fill="hold"/>
                                        <p:tgtEl>
                                          <p:spTgt spid="6">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1" dur="1000" fill="hold"/>
                                        <p:tgtEl>
                                          <p:spTgt spid="6">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2" dur="1000" tmFilter="0,0; .5, 1; 1, 1"/>
                                        <p:tgtEl>
                                          <p:spTgt spid="6">
                                            <p:txEl>
                                              <p:pRg st="0" end="0"/>
                                            </p:txEl>
                                          </p:spTgt>
                                        </p:tgtEl>
                                      </p:cBhvr>
                                    </p:animEffect>
                                  </p:childTnLst>
                                </p:cTn>
                              </p:par>
                            </p:childTnLst>
                          </p:cTn>
                        </p:par>
                        <p:par>
                          <p:cTn id="23" fill="hold">
                            <p:stCondLst>
                              <p:cond delay="4500"/>
                            </p:stCondLst>
                            <p:childTnLst>
                              <p:par>
                                <p:cTn id="24" presetID="53" presetClass="entr" presetSubtype="16"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ppt_w</p:attrName>
                                        </p:attrNameLst>
                                      </p:cBhvr>
                                      <p:tavLst>
                                        <p:tav tm="0">
                                          <p:val>
                                            <p:fltVal val="0"/>
                                          </p:val>
                                        </p:tav>
                                        <p:tav tm="100000">
                                          <p:val>
                                            <p:strVal val="#ppt_w"/>
                                          </p:val>
                                        </p:tav>
                                      </p:tavLst>
                                    </p:anim>
                                    <p:anim calcmode="lin" valueType="num">
                                      <p:cBhvr>
                                        <p:cTn id="27" dur="500" fill="hold"/>
                                        <p:tgtEl>
                                          <p:spTgt spid="7"/>
                                        </p:tgtEl>
                                        <p:attrNameLst>
                                          <p:attrName>ppt_h</p:attrName>
                                        </p:attrNameLst>
                                      </p:cBhvr>
                                      <p:tavLst>
                                        <p:tav tm="0">
                                          <p:val>
                                            <p:fltVal val="0"/>
                                          </p:val>
                                        </p:tav>
                                        <p:tav tm="100000">
                                          <p:val>
                                            <p:strVal val="#ppt_h"/>
                                          </p:val>
                                        </p:tav>
                                      </p:tavLst>
                                    </p:anim>
                                    <p:animEffect transition="in" filter="fade">
                                      <p:cBhvr>
                                        <p:cTn id="28" dur="500"/>
                                        <p:tgtEl>
                                          <p:spTgt spid="7"/>
                                        </p:tgtEl>
                                      </p:cBhvr>
                                    </p:animEffect>
                                  </p:childTnLst>
                                </p:cTn>
                              </p:par>
                            </p:childTnLst>
                          </p:cTn>
                        </p:par>
                        <p:par>
                          <p:cTn id="29" fill="hold">
                            <p:stCondLst>
                              <p:cond delay="5000"/>
                            </p:stCondLst>
                            <p:childTnLst>
                              <p:par>
                                <p:cTn id="30" presetID="53" presetClass="entr" presetSubtype="16" fill="hold" nodeType="afterEffect">
                                  <p:stCondLst>
                                    <p:cond delay="0"/>
                                  </p:stCondLst>
                                  <p:childTnLst>
                                    <p:set>
                                      <p:cBhvr>
                                        <p:cTn id="31" dur="1" fill="hold">
                                          <p:stCondLst>
                                            <p:cond delay="0"/>
                                          </p:stCondLst>
                                        </p:cTn>
                                        <p:tgtEl>
                                          <p:spTgt spid="8">
                                            <p:txEl>
                                              <p:pRg st="0" end="0"/>
                                            </p:txEl>
                                          </p:spTgt>
                                        </p:tgtEl>
                                        <p:attrNameLst>
                                          <p:attrName>style.visibility</p:attrName>
                                        </p:attrNameLst>
                                      </p:cBhvr>
                                      <p:to>
                                        <p:strVal val="visible"/>
                                      </p:to>
                                    </p:set>
                                    <p:anim calcmode="lin" valueType="num">
                                      <p:cBhvr>
                                        <p:cTn id="32" dur="1000" fill="hold"/>
                                        <p:tgtEl>
                                          <p:spTgt spid="8">
                                            <p:txEl>
                                              <p:pRg st="0" end="0"/>
                                            </p:txEl>
                                          </p:spTgt>
                                        </p:tgtEl>
                                        <p:attrNameLst>
                                          <p:attrName>ppt_w</p:attrName>
                                        </p:attrNameLst>
                                      </p:cBhvr>
                                      <p:tavLst>
                                        <p:tav tm="0">
                                          <p:val>
                                            <p:fltVal val="0"/>
                                          </p:val>
                                        </p:tav>
                                        <p:tav tm="100000">
                                          <p:val>
                                            <p:strVal val="#ppt_w"/>
                                          </p:val>
                                        </p:tav>
                                      </p:tavLst>
                                    </p:anim>
                                    <p:anim calcmode="lin" valueType="num">
                                      <p:cBhvr>
                                        <p:cTn id="33" dur="1000" fill="hold"/>
                                        <p:tgtEl>
                                          <p:spTgt spid="8">
                                            <p:txEl>
                                              <p:pRg st="0" end="0"/>
                                            </p:txEl>
                                          </p:spTgt>
                                        </p:tgtEl>
                                        <p:attrNameLst>
                                          <p:attrName>ppt_h</p:attrName>
                                        </p:attrNameLst>
                                      </p:cBhvr>
                                      <p:tavLst>
                                        <p:tav tm="0">
                                          <p:val>
                                            <p:fltVal val="0"/>
                                          </p:val>
                                        </p:tav>
                                        <p:tav tm="100000">
                                          <p:val>
                                            <p:strVal val="#ppt_h"/>
                                          </p:val>
                                        </p:tav>
                                      </p:tavLst>
                                    </p:anim>
                                    <p:animEffect transition="in" filter="fade">
                                      <p:cBhvr>
                                        <p:cTn id="34" dur="10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7576" y="88049"/>
            <a:ext cx="1275751" cy="507687"/>
          </a:xfrm>
          <a:prstGeom prst="rect">
            <a:avLst/>
          </a:prstGeom>
          <a:noFill/>
        </p:spPr>
        <p:txBody>
          <a:bodyPr wrap="square" lIns="91425" tIns="45712" rIns="91425" bIns="45712" rtlCol="0">
            <a:spAutoFit/>
          </a:bodyPr>
          <a:lstStyle/>
          <a:p>
            <a:r>
              <a:rPr lang="en-US" altLang="zh-CN" sz="2699" b="1" spc="-112" dirty="0">
                <a:solidFill>
                  <a:srgbClr val="054293"/>
                </a:solidFill>
                <a:effectLst/>
                <a:latin typeface="Arial Black" pitchFamily="34" charset="0"/>
                <a:ea typeface="微软雅黑" pitchFamily="34" charset="-122"/>
              </a:rPr>
              <a:t>LOGO</a:t>
            </a:r>
            <a:endParaRPr lang="zh-CN" altLang="en-US" sz="2699" b="1" spc="-112" dirty="0">
              <a:solidFill>
                <a:srgbClr val="054293"/>
              </a:solidFill>
              <a:effectLst/>
              <a:latin typeface="Arial Black" pitchFamily="34" charset="0"/>
              <a:ea typeface="微软雅黑" pitchFamily="34" charset="-122"/>
            </a:endParaRPr>
          </a:p>
        </p:txBody>
      </p:sp>
      <p:cxnSp>
        <p:nvCxnSpPr>
          <p:cNvPr id="5" name="直接连接符 4"/>
          <p:cNvCxnSpPr/>
          <p:nvPr/>
        </p:nvCxnSpPr>
        <p:spPr>
          <a:xfrm>
            <a:off x="1171393" y="519997"/>
            <a:ext cx="7972607" cy="0"/>
          </a:xfrm>
          <a:prstGeom prst="line">
            <a:avLst/>
          </a:prstGeom>
          <a:ln w="25400">
            <a:solidFill>
              <a:srgbClr val="054293"/>
            </a:solidFill>
          </a:ln>
        </p:spPr>
        <p:style>
          <a:lnRef idx="1">
            <a:schemeClr val="accent1"/>
          </a:lnRef>
          <a:fillRef idx="0">
            <a:schemeClr val="accent1"/>
          </a:fillRef>
          <a:effectRef idx="0">
            <a:schemeClr val="accent1"/>
          </a:effectRef>
          <a:fontRef idx="minor">
            <a:schemeClr val="tx1"/>
          </a:fontRef>
        </p:style>
      </p:cxnSp>
      <p:sp>
        <p:nvSpPr>
          <p:cNvPr id="6" name="原创设计师QQ598969553            _19"/>
          <p:cNvSpPr txBox="1"/>
          <p:nvPr/>
        </p:nvSpPr>
        <p:spPr>
          <a:xfrm>
            <a:off x="1301004" y="128380"/>
            <a:ext cx="2465430" cy="415370"/>
          </a:xfrm>
          <a:prstGeom prst="rect">
            <a:avLst/>
          </a:prstGeom>
          <a:noFill/>
        </p:spPr>
        <p:txBody>
          <a:bodyPr wrap="square" rtlCol="0">
            <a:spAutoFit/>
          </a:bodyPr>
          <a:lstStyle/>
          <a:p>
            <a:pPr algn="ctr"/>
            <a:r>
              <a:rPr lang="zh-CN" altLang="en-US" sz="2099" b="1" dirty="0">
                <a:solidFill>
                  <a:srgbClr val="054293"/>
                </a:solidFill>
                <a:latin typeface="微软雅黑" pitchFamily="34" charset="-122"/>
                <a:ea typeface="微软雅黑" pitchFamily="34" charset="-122"/>
              </a:rPr>
              <a:t>点击输入标题内容</a:t>
            </a:r>
          </a:p>
        </p:txBody>
      </p:sp>
      <p:grpSp>
        <p:nvGrpSpPr>
          <p:cNvPr id="7" name="组合 6"/>
          <p:cNvGrpSpPr/>
          <p:nvPr/>
        </p:nvGrpSpPr>
        <p:grpSpPr>
          <a:xfrm>
            <a:off x="1043608" y="1475236"/>
            <a:ext cx="3528392" cy="2968722"/>
            <a:chOff x="873550" y="1447293"/>
            <a:chExt cx="3098949" cy="2582126"/>
          </a:xfrm>
          <a:effectLst/>
        </p:grpSpPr>
        <p:sp>
          <p:nvSpPr>
            <p:cNvPr id="8" name="Rectangle 214"/>
            <p:cNvSpPr>
              <a:spLocks noChangeArrowheads="1"/>
            </p:cNvSpPr>
            <p:nvPr/>
          </p:nvSpPr>
          <p:spPr bwMode="auto">
            <a:xfrm>
              <a:off x="1001795" y="1569795"/>
              <a:ext cx="2842457" cy="1705467"/>
            </a:xfrm>
            <a:prstGeom prst="rect">
              <a:avLst/>
            </a:prstGeom>
            <a:blipFill>
              <a:blip r:embed="rId2"/>
              <a:stretch>
                <a:fillRect/>
              </a:stretch>
            </a:bli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727989"/>
              <a:endParaRPr lang="zh-CN" altLang="en-US" sz="3401">
                <a:solidFill>
                  <a:schemeClr val="lt1"/>
                </a:solidFill>
              </a:endParaRPr>
            </a:p>
          </p:txBody>
        </p:sp>
        <p:sp>
          <p:nvSpPr>
            <p:cNvPr id="9" name="Freeform 210"/>
            <p:cNvSpPr>
              <a:spLocks/>
            </p:cNvSpPr>
            <p:nvPr/>
          </p:nvSpPr>
          <p:spPr bwMode="auto">
            <a:xfrm>
              <a:off x="1964595" y="3554721"/>
              <a:ext cx="916860" cy="403876"/>
            </a:xfrm>
            <a:custGeom>
              <a:avLst/>
              <a:gdLst>
                <a:gd name="T0" fmla="*/ 22 w 203"/>
                <a:gd name="T1" fmla="*/ 0 h 89"/>
                <a:gd name="T2" fmla="*/ 0 w 203"/>
                <a:gd name="T3" fmla="*/ 89 h 89"/>
                <a:gd name="T4" fmla="*/ 203 w 203"/>
                <a:gd name="T5" fmla="*/ 89 h 89"/>
                <a:gd name="T6" fmla="*/ 181 w 203"/>
                <a:gd name="T7" fmla="*/ 0 h 89"/>
                <a:gd name="T8" fmla="*/ 22 w 203"/>
                <a:gd name="T9" fmla="*/ 0 h 89"/>
              </a:gdLst>
              <a:ahLst/>
              <a:cxnLst>
                <a:cxn ang="0">
                  <a:pos x="T0" y="T1"/>
                </a:cxn>
                <a:cxn ang="0">
                  <a:pos x="T2" y="T3"/>
                </a:cxn>
                <a:cxn ang="0">
                  <a:pos x="T4" y="T5"/>
                </a:cxn>
                <a:cxn ang="0">
                  <a:pos x="T6" y="T7"/>
                </a:cxn>
                <a:cxn ang="0">
                  <a:pos x="T8" y="T9"/>
                </a:cxn>
              </a:cxnLst>
              <a:rect l="0" t="0" r="r" b="b"/>
              <a:pathLst>
                <a:path w="203" h="89">
                  <a:moveTo>
                    <a:pt x="22" y="0"/>
                  </a:moveTo>
                  <a:cubicBezTo>
                    <a:pt x="14" y="30"/>
                    <a:pt x="7" y="60"/>
                    <a:pt x="0" y="89"/>
                  </a:cubicBezTo>
                  <a:cubicBezTo>
                    <a:pt x="67" y="89"/>
                    <a:pt x="135" y="89"/>
                    <a:pt x="203" y="89"/>
                  </a:cubicBezTo>
                  <a:cubicBezTo>
                    <a:pt x="195" y="60"/>
                    <a:pt x="188" y="30"/>
                    <a:pt x="181" y="0"/>
                  </a:cubicBezTo>
                  <a:cubicBezTo>
                    <a:pt x="128" y="0"/>
                    <a:pt x="75" y="0"/>
                    <a:pt x="22" y="0"/>
                  </a:cubicBezTo>
                  <a:close/>
                </a:path>
              </a:pathLst>
            </a:custGeom>
            <a:solidFill>
              <a:schemeClr val="tx2">
                <a:lumMod val="50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Freeform 211"/>
            <p:cNvSpPr>
              <a:spLocks/>
            </p:cNvSpPr>
            <p:nvPr/>
          </p:nvSpPr>
          <p:spPr bwMode="auto">
            <a:xfrm>
              <a:off x="1859319" y="3952855"/>
              <a:ext cx="1127413" cy="76564"/>
            </a:xfrm>
            <a:custGeom>
              <a:avLst/>
              <a:gdLst>
                <a:gd name="T0" fmla="*/ 238 w 249"/>
                <a:gd name="T1" fmla="*/ 0 h 17"/>
                <a:gd name="T2" fmla="*/ 10 w 249"/>
                <a:gd name="T3" fmla="*/ 0 h 17"/>
                <a:gd name="T4" fmla="*/ 0 w 249"/>
                <a:gd name="T5" fmla="*/ 12 h 17"/>
                <a:gd name="T6" fmla="*/ 0 w 249"/>
                <a:gd name="T7" fmla="*/ 17 h 17"/>
                <a:gd name="T8" fmla="*/ 249 w 249"/>
                <a:gd name="T9" fmla="*/ 17 h 17"/>
                <a:gd name="T10" fmla="*/ 249 w 249"/>
                <a:gd name="T11" fmla="*/ 12 h 17"/>
                <a:gd name="T12" fmla="*/ 238 w 249"/>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249" h="17">
                  <a:moveTo>
                    <a:pt x="238" y="0"/>
                  </a:moveTo>
                  <a:cubicBezTo>
                    <a:pt x="10" y="0"/>
                    <a:pt x="10" y="0"/>
                    <a:pt x="10" y="0"/>
                  </a:cubicBezTo>
                  <a:cubicBezTo>
                    <a:pt x="4" y="0"/>
                    <a:pt x="0" y="5"/>
                    <a:pt x="0" y="12"/>
                  </a:cubicBezTo>
                  <a:cubicBezTo>
                    <a:pt x="0" y="17"/>
                    <a:pt x="0" y="17"/>
                    <a:pt x="0" y="17"/>
                  </a:cubicBezTo>
                  <a:cubicBezTo>
                    <a:pt x="249" y="17"/>
                    <a:pt x="249" y="17"/>
                    <a:pt x="249" y="17"/>
                  </a:cubicBezTo>
                  <a:cubicBezTo>
                    <a:pt x="249" y="12"/>
                    <a:pt x="249" y="12"/>
                    <a:pt x="249" y="12"/>
                  </a:cubicBezTo>
                  <a:cubicBezTo>
                    <a:pt x="249" y="5"/>
                    <a:pt x="244" y="0"/>
                    <a:pt x="238" y="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212"/>
            <p:cNvSpPr>
              <a:spLocks/>
            </p:cNvSpPr>
            <p:nvPr/>
          </p:nvSpPr>
          <p:spPr bwMode="auto">
            <a:xfrm>
              <a:off x="873550" y="3401594"/>
              <a:ext cx="3098949" cy="298600"/>
            </a:xfrm>
            <a:custGeom>
              <a:avLst/>
              <a:gdLst>
                <a:gd name="T0" fmla="*/ 0 w 685"/>
                <a:gd name="T1" fmla="*/ 0 h 66"/>
                <a:gd name="T2" fmla="*/ 0 w 685"/>
                <a:gd name="T3" fmla="*/ 49 h 66"/>
                <a:gd name="T4" fmla="*/ 17 w 685"/>
                <a:gd name="T5" fmla="*/ 66 h 66"/>
                <a:gd name="T6" fmla="*/ 668 w 685"/>
                <a:gd name="T7" fmla="*/ 66 h 66"/>
                <a:gd name="T8" fmla="*/ 685 w 685"/>
                <a:gd name="T9" fmla="*/ 49 h 66"/>
                <a:gd name="T10" fmla="*/ 685 w 685"/>
                <a:gd name="T11" fmla="*/ 0 h 66"/>
                <a:gd name="T12" fmla="*/ 0 w 685"/>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685" h="66">
                  <a:moveTo>
                    <a:pt x="0" y="0"/>
                  </a:moveTo>
                  <a:cubicBezTo>
                    <a:pt x="0" y="49"/>
                    <a:pt x="0" y="49"/>
                    <a:pt x="0" y="49"/>
                  </a:cubicBezTo>
                  <a:cubicBezTo>
                    <a:pt x="0" y="58"/>
                    <a:pt x="7" y="66"/>
                    <a:pt x="17" y="66"/>
                  </a:cubicBezTo>
                  <a:cubicBezTo>
                    <a:pt x="668" y="66"/>
                    <a:pt x="668" y="66"/>
                    <a:pt x="668" y="66"/>
                  </a:cubicBezTo>
                  <a:cubicBezTo>
                    <a:pt x="677" y="66"/>
                    <a:pt x="685" y="58"/>
                    <a:pt x="685" y="49"/>
                  </a:cubicBezTo>
                  <a:cubicBezTo>
                    <a:pt x="685" y="0"/>
                    <a:pt x="685" y="0"/>
                    <a:pt x="685" y="0"/>
                  </a:cubicBezTo>
                  <a:lnTo>
                    <a:pt x="0" y="0"/>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213"/>
            <p:cNvSpPr>
              <a:spLocks/>
            </p:cNvSpPr>
            <p:nvPr/>
          </p:nvSpPr>
          <p:spPr bwMode="auto">
            <a:xfrm>
              <a:off x="873550" y="1447293"/>
              <a:ext cx="3098949" cy="1954301"/>
            </a:xfrm>
            <a:prstGeom prst="frame">
              <a:avLst>
                <a:gd name="adj1" fmla="val 7301"/>
              </a:avLst>
            </a:prstGeom>
            <a:solidFill>
              <a:schemeClr val="tx2">
                <a:lumMod val="50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13" name="TextBox 53"/>
          <p:cNvSpPr txBox="1"/>
          <p:nvPr/>
        </p:nvSpPr>
        <p:spPr>
          <a:xfrm>
            <a:off x="5040560" y="1647259"/>
            <a:ext cx="3131840" cy="646331"/>
          </a:xfrm>
          <a:prstGeom prst="rect">
            <a:avLst/>
          </a:prstGeom>
          <a:noFill/>
          <a:ln>
            <a:noFill/>
            <a:prstDash val="sysDash"/>
          </a:ln>
        </p:spPr>
        <p:txBody>
          <a:bodyPr wrap="square" rtlCol="0">
            <a:spAutoFit/>
          </a:bodyPr>
          <a:lstStyle/>
          <a:p>
            <a:pPr algn="just"/>
            <a:r>
              <a:rPr lang="zh-CN" altLang="en-US" sz="1200" dirty="0">
                <a:solidFill>
                  <a:schemeClr val="tx1">
                    <a:lumMod val="75000"/>
                    <a:lumOff val="25000"/>
                  </a:schemeClr>
                </a:solidFill>
                <a:latin typeface="微软雅黑" pitchFamily="34" charset="-122"/>
                <a:ea typeface="微软雅黑" panose="020B0503020204020204" pitchFamily="34" charset="-122"/>
              </a:rPr>
              <a:t>输入你的文字输入你的文字 输入你的文字 输入你的文字 输入你的文字 输入你的文字 输入你的文字 输入你的文字 输入你的</a:t>
            </a:r>
            <a:r>
              <a:rPr lang="zh-CN" altLang="en-US" sz="1200" dirty="0" smtClean="0">
                <a:solidFill>
                  <a:schemeClr val="tx1">
                    <a:lumMod val="75000"/>
                    <a:lumOff val="25000"/>
                  </a:schemeClr>
                </a:solidFill>
                <a:latin typeface="微软雅黑" pitchFamily="34" charset="-122"/>
                <a:ea typeface="微软雅黑" panose="020B0503020204020204" pitchFamily="34" charset="-122"/>
              </a:rPr>
              <a:t>文字</a:t>
            </a:r>
            <a:endParaRPr lang="zh-CN" altLang="en-US" sz="1200" dirty="0">
              <a:solidFill>
                <a:schemeClr val="tx1">
                  <a:lumMod val="75000"/>
                  <a:lumOff val="25000"/>
                </a:schemeClr>
              </a:solidFill>
              <a:latin typeface="微软雅黑" pitchFamily="34" charset="-122"/>
              <a:ea typeface="微软雅黑" panose="020B0503020204020204" pitchFamily="34" charset="-122"/>
            </a:endParaRPr>
          </a:p>
        </p:txBody>
      </p:sp>
      <p:sp>
        <p:nvSpPr>
          <p:cNvPr id="14" name="矩形 13"/>
          <p:cNvSpPr/>
          <p:nvPr/>
        </p:nvSpPr>
        <p:spPr>
          <a:xfrm>
            <a:off x="5040560" y="1347614"/>
            <a:ext cx="1343678" cy="338554"/>
          </a:xfrm>
          <a:prstGeom prst="rect">
            <a:avLst/>
          </a:prstGeom>
          <a:noFill/>
          <a:ln>
            <a:noFill/>
          </a:ln>
        </p:spPr>
        <p:txBody>
          <a:bodyPr wrap="square">
            <a:spAutoFit/>
          </a:bodyPr>
          <a:lstStyle/>
          <a:p>
            <a:r>
              <a:rPr lang="zh-CN" altLang="en-US" sz="1600" dirty="0" smtClean="0">
                <a:solidFill>
                  <a:srgbClr val="054293"/>
                </a:solidFill>
                <a:latin typeface="微软雅黑" panose="020B0503020204020204" pitchFamily="34" charset="-122"/>
                <a:ea typeface="微软雅黑" panose="020B0503020204020204" pitchFamily="34" charset="-122"/>
              </a:rPr>
              <a:t>添加小标题</a:t>
            </a:r>
            <a:endParaRPr lang="zh-CN" altLang="en-US" sz="1600" dirty="0">
              <a:solidFill>
                <a:srgbClr val="054293"/>
              </a:solidFill>
              <a:latin typeface="微软雅黑" pitchFamily="34" charset="-122"/>
              <a:ea typeface="微软雅黑" panose="020B0503020204020204" pitchFamily="34" charset="-122"/>
            </a:endParaRPr>
          </a:p>
        </p:txBody>
      </p:sp>
      <p:sp>
        <p:nvSpPr>
          <p:cNvPr id="15" name="TextBox 22"/>
          <p:cNvSpPr txBox="1"/>
          <p:nvPr/>
        </p:nvSpPr>
        <p:spPr>
          <a:xfrm>
            <a:off x="5040560" y="2654024"/>
            <a:ext cx="3131840" cy="646331"/>
          </a:xfrm>
          <a:prstGeom prst="rect">
            <a:avLst/>
          </a:prstGeom>
          <a:noFill/>
          <a:ln>
            <a:noFill/>
            <a:prstDash val="sysDash"/>
          </a:ln>
        </p:spPr>
        <p:txBody>
          <a:bodyPr wrap="square" rtlCol="0">
            <a:spAutoFit/>
          </a:bodyPr>
          <a:lstStyle/>
          <a:p>
            <a:pPr algn="just"/>
            <a:r>
              <a:rPr lang="zh-CN" altLang="en-US" sz="1200" dirty="0">
                <a:solidFill>
                  <a:schemeClr val="tx1">
                    <a:lumMod val="75000"/>
                    <a:lumOff val="25000"/>
                  </a:schemeClr>
                </a:solidFill>
                <a:latin typeface="微软雅黑" pitchFamily="34" charset="-122"/>
                <a:ea typeface="微软雅黑" panose="020B0503020204020204" pitchFamily="34" charset="-122"/>
              </a:rPr>
              <a:t>输入你的文字输入你的文字 输入你的文字 输入你的文字 输入你的文字 输入你的文字 输入你的文字 输入你的文字 输入你的文字</a:t>
            </a:r>
          </a:p>
        </p:txBody>
      </p:sp>
      <p:sp>
        <p:nvSpPr>
          <p:cNvPr id="16" name="矩形 15"/>
          <p:cNvSpPr/>
          <p:nvPr/>
        </p:nvSpPr>
        <p:spPr>
          <a:xfrm>
            <a:off x="5040560" y="2354379"/>
            <a:ext cx="1343678" cy="338554"/>
          </a:xfrm>
          <a:prstGeom prst="rect">
            <a:avLst/>
          </a:prstGeom>
          <a:noFill/>
          <a:ln>
            <a:noFill/>
          </a:ln>
        </p:spPr>
        <p:txBody>
          <a:bodyPr wrap="square">
            <a:spAutoFit/>
          </a:bodyPr>
          <a:lstStyle/>
          <a:p>
            <a:r>
              <a:rPr lang="zh-CN" altLang="en-US" sz="1600" dirty="0" smtClean="0">
                <a:solidFill>
                  <a:srgbClr val="054293"/>
                </a:solidFill>
                <a:latin typeface="微软雅黑" panose="020B0503020204020204" pitchFamily="34" charset="-122"/>
                <a:ea typeface="微软雅黑" panose="020B0503020204020204" pitchFamily="34" charset="-122"/>
              </a:rPr>
              <a:t>添加小标题</a:t>
            </a:r>
            <a:endParaRPr lang="zh-CN" altLang="en-US" sz="1600" dirty="0">
              <a:solidFill>
                <a:srgbClr val="054293"/>
              </a:solidFill>
              <a:latin typeface="微软雅黑" pitchFamily="34" charset="-122"/>
              <a:ea typeface="微软雅黑" panose="020B0503020204020204" pitchFamily="34" charset="-122"/>
            </a:endParaRPr>
          </a:p>
        </p:txBody>
      </p:sp>
      <p:sp>
        <p:nvSpPr>
          <p:cNvPr id="17" name="TextBox 24"/>
          <p:cNvSpPr txBox="1"/>
          <p:nvPr/>
        </p:nvSpPr>
        <p:spPr>
          <a:xfrm>
            <a:off x="5040560" y="3650127"/>
            <a:ext cx="3131840" cy="646331"/>
          </a:xfrm>
          <a:prstGeom prst="rect">
            <a:avLst/>
          </a:prstGeom>
          <a:noFill/>
          <a:ln>
            <a:noFill/>
            <a:prstDash val="sysDash"/>
          </a:ln>
        </p:spPr>
        <p:txBody>
          <a:bodyPr wrap="square" rtlCol="0">
            <a:spAutoFit/>
          </a:bodyPr>
          <a:lstStyle/>
          <a:p>
            <a:pPr algn="just"/>
            <a:r>
              <a:rPr lang="zh-CN" altLang="en-US" sz="1200" dirty="0">
                <a:solidFill>
                  <a:schemeClr val="tx1">
                    <a:lumMod val="75000"/>
                    <a:lumOff val="25000"/>
                  </a:schemeClr>
                </a:solidFill>
                <a:latin typeface="微软雅黑" pitchFamily="34" charset="-122"/>
                <a:ea typeface="微软雅黑" panose="020B0503020204020204" pitchFamily="34" charset="-122"/>
              </a:rPr>
              <a:t>输入你的文字输入你的文字 输入你的文字 输入你的文字 输入你的文字 输入你的文字 输入你的文字 输入你的文字 输入你的文字</a:t>
            </a:r>
          </a:p>
        </p:txBody>
      </p:sp>
      <p:sp>
        <p:nvSpPr>
          <p:cNvPr id="18" name="矩形 17"/>
          <p:cNvSpPr/>
          <p:nvPr/>
        </p:nvSpPr>
        <p:spPr>
          <a:xfrm>
            <a:off x="5040560" y="3350482"/>
            <a:ext cx="1343678" cy="338554"/>
          </a:xfrm>
          <a:prstGeom prst="rect">
            <a:avLst/>
          </a:prstGeom>
          <a:noFill/>
          <a:ln>
            <a:noFill/>
          </a:ln>
        </p:spPr>
        <p:txBody>
          <a:bodyPr wrap="square">
            <a:spAutoFit/>
          </a:bodyPr>
          <a:lstStyle/>
          <a:p>
            <a:r>
              <a:rPr lang="zh-CN" altLang="en-US" sz="1600" dirty="0" smtClean="0">
                <a:solidFill>
                  <a:srgbClr val="054293"/>
                </a:solidFill>
                <a:latin typeface="微软雅黑" panose="020B0503020204020204" pitchFamily="34" charset="-122"/>
                <a:ea typeface="微软雅黑" panose="020B0503020204020204" pitchFamily="34" charset="-122"/>
              </a:rPr>
              <a:t>添加小标题</a:t>
            </a:r>
            <a:endParaRPr lang="zh-CN" altLang="en-US" sz="1600" dirty="0">
              <a:solidFill>
                <a:srgbClr val="054293"/>
              </a:solidFill>
              <a:latin typeface="微软雅黑" pitchFamily="34" charset="-122"/>
              <a:ea typeface="微软雅黑" panose="020B0503020204020204" pitchFamily="34" charset="-122"/>
            </a:endParaRPr>
          </a:p>
        </p:txBody>
      </p:sp>
    </p:spTree>
    <p:extLst>
      <p:ext uri="{BB962C8B-B14F-4D97-AF65-F5344CB8AC3E}">
        <p14:creationId xmlns:p14="http://schemas.microsoft.com/office/powerpoint/2010/main" val="242129024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par>
                                <p:cTn id="12" presetID="53" presetClass="entr" presetSubtype="16" fill="hold" nodeType="withEffect">
                                  <p:stCondLst>
                                    <p:cond delay="75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Effect transition="in" filter="fade">
                                      <p:cBhvr>
                                        <p:cTn id="16" dur="500"/>
                                        <p:tgtEl>
                                          <p:spTgt spid="7"/>
                                        </p:tgtEl>
                                      </p:cBhvr>
                                    </p:animEffect>
                                  </p:childTnLst>
                                </p:cTn>
                              </p:par>
                              <p:par>
                                <p:cTn id="17" presetID="22" presetClass="entr" presetSubtype="8" fill="hold" grpId="0" nodeType="withEffect">
                                  <p:stCondLst>
                                    <p:cond delay="75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par>
                                <p:cTn id="20" presetID="22" presetClass="entr" presetSubtype="8" fill="hold" grpId="0" nodeType="withEffect">
                                  <p:stCondLst>
                                    <p:cond delay="75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500"/>
                                        <p:tgtEl>
                                          <p:spTgt spid="14"/>
                                        </p:tgtEl>
                                      </p:cBhvr>
                                    </p:animEffect>
                                  </p:childTnLst>
                                </p:cTn>
                              </p:par>
                              <p:par>
                                <p:cTn id="23" presetID="22" presetClass="entr" presetSubtype="8" fill="hold" grpId="0" nodeType="withEffect">
                                  <p:stCondLst>
                                    <p:cond delay="150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par>
                                <p:cTn id="26" presetID="22" presetClass="entr" presetSubtype="8" fill="hold" grpId="0" nodeType="withEffect">
                                  <p:stCondLst>
                                    <p:cond delay="1500"/>
                                  </p:stCondLst>
                                  <p:childTnLst>
                                    <p:set>
                                      <p:cBhvr>
                                        <p:cTn id="27" dur="1" fill="hold">
                                          <p:stCondLst>
                                            <p:cond delay="0"/>
                                          </p:stCondLst>
                                        </p:cTn>
                                        <p:tgtEl>
                                          <p:spTgt spid="16"/>
                                        </p:tgtEl>
                                        <p:attrNameLst>
                                          <p:attrName>style.visibility</p:attrName>
                                        </p:attrNameLst>
                                      </p:cBhvr>
                                      <p:to>
                                        <p:strVal val="visible"/>
                                      </p:to>
                                    </p:set>
                                    <p:animEffect transition="in" filter="wipe(left)">
                                      <p:cBhvr>
                                        <p:cTn id="28" dur="500"/>
                                        <p:tgtEl>
                                          <p:spTgt spid="16"/>
                                        </p:tgtEl>
                                      </p:cBhvr>
                                    </p:animEffect>
                                  </p:childTnLst>
                                </p:cTn>
                              </p:par>
                              <p:par>
                                <p:cTn id="29" presetID="22" presetClass="entr" presetSubtype="8" fill="hold" grpId="0" nodeType="withEffect">
                                  <p:stCondLst>
                                    <p:cond delay="225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500"/>
                                        <p:tgtEl>
                                          <p:spTgt spid="17"/>
                                        </p:tgtEl>
                                      </p:cBhvr>
                                    </p:animEffect>
                                  </p:childTnLst>
                                </p:cTn>
                              </p:par>
                              <p:par>
                                <p:cTn id="32" presetID="22" presetClass="entr" presetSubtype="8" fill="hold" grpId="0" nodeType="withEffect">
                                  <p:stCondLst>
                                    <p:cond delay="2250"/>
                                  </p:stCondLst>
                                  <p:childTnLst>
                                    <p:set>
                                      <p:cBhvr>
                                        <p:cTn id="33" dur="1" fill="hold">
                                          <p:stCondLst>
                                            <p:cond delay="0"/>
                                          </p:stCondLst>
                                        </p:cTn>
                                        <p:tgtEl>
                                          <p:spTgt spid="18"/>
                                        </p:tgtEl>
                                        <p:attrNameLst>
                                          <p:attrName>style.visibility</p:attrName>
                                        </p:attrNameLst>
                                      </p:cBhvr>
                                      <p:to>
                                        <p:strVal val="visible"/>
                                      </p:to>
                                    </p:set>
                                    <p:animEffect transition="in" filter="wipe(left)">
                                      <p:cBhvr>
                                        <p:cTn id="3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3" grpId="0"/>
      <p:bldP spid="14" grpId="0"/>
      <p:bldP spid="15" grpId="0"/>
      <p:bldP spid="16" grpId="0"/>
      <p:bldP spid="17" grpId="0"/>
      <p:bldP spid="18"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51118092049"/>
  <p:tag name="MH_LIBRARY" val="GRAPHIC"/>
  <p:tag name="MH_TYPE" val="Other"/>
  <p:tag name="MH_ORDER" val="1"/>
</p:tagLst>
</file>

<file path=ppt/tags/tag10.xml><?xml version="1.0" encoding="utf-8"?>
<p:tagLst xmlns:a="http://schemas.openxmlformats.org/drawingml/2006/main" xmlns:r="http://schemas.openxmlformats.org/officeDocument/2006/relationships" xmlns:p="http://schemas.openxmlformats.org/presentationml/2006/main">
  <p:tag name="MH" val="20151118092049"/>
  <p:tag name="MH_LIBRARY" val="GRAPHIC"/>
  <p:tag name="MH_TYPE" val="Other"/>
  <p:tag name="MH_ORDER" val="8"/>
</p:tagLst>
</file>

<file path=ppt/tags/tag11.xml><?xml version="1.0" encoding="utf-8"?>
<p:tagLst xmlns:a="http://schemas.openxmlformats.org/drawingml/2006/main" xmlns:r="http://schemas.openxmlformats.org/officeDocument/2006/relationships" xmlns:p="http://schemas.openxmlformats.org/presentationml/2006/main">
  <p:tag name="MH" val="20151118092049"/>
  <p:tag name="MH_LIBRARY" val="GRAPHIC"/>
  <p:tag name="MH_TYPE" val="Other"/>
  <p:tag name="MH_ORDER" val="5"/>
</p:tagLst>
</file>

<file path=ppt/tags/tag12.xml><?xml version="1.0" encoding="utf-8"?>
<p:tagLst xmlns:a="http://schemas.openxmlformats.org/drawingml/2006/main" xmlns:r="http://schemas.openxmlformats.org/officeDocument/2006/relationships" xmlns:p="http://schemas.openxmlformats.org/presentationml/2006/main">
  <p:tag name="MH" val="20151118092049"/>
  <p:tag name="MH_LIBRARY" val="GRAPHIC"/>
  <p:tag name="MH_TYPE" val="Other"/>
  <p:tag name="MH_ORDER" val="6"/>
</p:tagLst>
</file>

<file path=ppt/tags/tag13.xml><?xml version="1.0" encoding="utf-8"?>
<p:tagLst xmlns:a="http://schemas.openxmlformats.org/drawingml/2006/main" xmlns:r="http://schemas.openxmlformats.org/officeDocument/2006/relationships" xmlns:p="http://schemas.openxmlformats.org/presentationml/2006/main">
  <p:tag name="MH" val="20151118092049"/>
  <p:tag name="MH_LIBRARY" val="GRAPHIC"/>
  <p:tag name="MH_TYPE" val="Other"/>
  <p:tag name="MH_ORDER" val="3"/>
</p:tagLst>
</file>

<file path=ppt/tags/tag14.xml><?xml version="1.0" encoding="utf-8"?>
<p:tagLst xmlns:a="http://schemas.openxmlformats.org/drawingml/2006/main" xmlns:r="http://schemas.openxmlformats.org/officeDocument/2006/relationships" xmlns:p="http://schemas.openxmlformats.org/presentationml/2006/main">
  <p:tag name="MH" val="20151118092049"/>
  <p:tag name="MH_LIBRARY" val="GRAPHIC"/>
  <p:tag name="MH_TYPE" val="Other"/>
  <p:tag name="MH_ORDER" val="4"/>
</p:tagLst>
</file>

<file path=ppt/tags/tag2.xml><?xml version="1.0" encoding="utf-8"?>
<p:tagLst xmlns:a="http://schemas.openxmlformats.org/drawingml/2006/main" xmlns:r="http://schemas.openxmlformats.org/officeDocument/2006/relationships" xmlns:p="http://schemas.openxmlformats.org/presentationml/2006/main">
  <p:tag name="MH" val="20151118092049"/>
  <p:tag name="MH_LIBRARY" val="GRAPHIC"/>
  <p:tag name="MH_TYPE" val="Other"/>
  <p:tag name="MH_ORDER" val="2"/>
</p:tagLst>
</file>

<file path=ppt/tags/tag3.xml><?xml version="1.0" encoding="utf-8"?>
<p:tagLst xmlns:a="http://schemas.openxmlformats.org/drawingml/2006/main" xmlns:r="http://schemas.openxmlformats.org/officeDocument/2006/relationships" xmlns:p="http://schemas.openxmlformats.org/presentationml/2006/main">
  <p:tag name="MH" val="20151118092049"/>
  <p:tag name="MH_LIBRARY" val="GRAPHIC"/>
  <p:tag name="MH_TYPE" val="Text"/>
  <p:tag name="MH_ORDER" val="2"/>
</p:tagLst>
</file>

<file path=ppt/tags/tag4.xml><?xml version="1.0" encoding="utf-8"?>
<p:tagLst xmlns:a="http://schemas.openxmlformats.org/drawingml/2006/main" xmlns:r="http://schemas.openxmlformats.org/officeDocument/2006/relationships" xmlns:p="http://schemas.openxmlformats.org/presentationml/2006/main">
  <p:tag name="MH" val="20151118092049"/>
  <p:tag name="MH_LIBRARY" val="GRAPHIC"/>
  <p:tag name="MH_TYPE" val="SubTitle"/>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51118092049"/>
  <p:tag name="MH_LIBRARY" val="GRAPHIC"/>
  <p:tag name="MH_TYPE" val="SubTitle"/>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51118092049"/>
  <p:tag name="MH_LIBRARY" val="GRAPHIC"/>
  <p:tag name="MH_TYPE" val="Text"/>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51118092049"/>
  <p:tag name="MH_LIBRARY" val="GRAPHIC"/>
  <p:tag name="MH_TYPE" val="SubTitle"/>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51118092049"/>
  <p:tag name="MH_LIBRARY" val="GRAPHIC"/>
  <p:tag name="MH_TYPE" val="Text"/>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51118092049"/>
  <p:tag name="MH_LIBRARY" val="GRAPHIC"/>
  <p:tag name="MH_TYPE" val="Other"/>
  <p:tag name="MH_ORDER" val="7"/>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242</TotalTime>
  <Words>3067</Words>
  <Application>Microsoft Office PowerPoint</Application>
  <PresentationFormat>全屏显示(16:9)</PresentationFormat>
  <Paragraphs>244</Paragraphs>
  <Slides>26</Slides>
  <Notes>0</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述职报告</dc:title>
  <dc:creator>第一PPT</dc:creator>
  <cp:keywords>www.1ppt.com</cp:keywords>
  <cp:lastModifiedBy>Windows User</cp:lastModifiedBy>
  <cp:revision>7</cp:revision>
  <dcterms:created xsi:type="dcterms:W3CDTF">2016-11-19T08:32:13Z</dcterms:created>
  <dcterms:modified xsi:type="dcterms:W3CDTF">2018-09-05T09:05:09Z</dcterms:modified>
</cp:coreProperties>
</file>