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2" r:id="rId6"/>
    <p:sldId id="263" r:id="rId7"/>
    <p:sldId id="264" r:id="rId8"/>
    <p:sldId id="265" r:id="rId9"/>
    <p:sldId id="279" r:id="rId10"/>
    <p:sldId id="259" r:id="rId11"/>
    <p:sldId id="266" r:id="rId12"/>
    <p:sldId id="267" r:id="rId13"/>
    <p:sldId id="268" r:id="rId14"/>
    <p:sldId id="269" r:id="rId15"/>
    <p:sldId id="260" r:id="rId16"/>
    <p:sldId id="270" r:id="rId17"/>
    <p:sldId id="271" r:id="rId18"/>
    <p:sldId id="272" r:id="rId19"/>
    <p:sldId id="273" r:id="rId20"/>
    <p:sldId id="261" r:id="rId21"/>
    <p:sldId id="274" r:id="rId22"/>
    <p:sldId id="275" r:id="rId23"/>
    <p:sldId id="276" r:id="rId24"/>
    <p:sldId id="277" r:id="rId25"/>
    <p:sldId id="278"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24" autoAdjust="0"/>
    <p:restoredTop sz="94660"/>
  </p:normalViewPr>
  <p:slideViewPr>
    <p:cSldViewPr snapToGrid="0">
      <p:cViewPr varScale="1">
        <p:scale>
          <a:sx n="68" d="100"/>
          <a:sy n="68" d="100"/>
        </p:scale>
        <p:origin x="-108" y="-71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175877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70221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1196145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48972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模板下载：</a:t>
            </a:r>
            <a:r>
              <a:rPr kumimoji="0" lang="en-US" altLang="zh-CN" sz="100" b="0" i="0" u="none" strike="noStrike" kern="0" cap="none" spc="0" normalizeH="0" baseline="0" noProof="0" dirty="0" smtClean="0">
                <a:ln>
                  <a:noFill/>
                </a:ln>
                <a:solidFill>
                  <a:prstClr val="black"/>
                </a:solidFill>
                <a:effectLst/>
                <a:uLnTx/>
                <a:uFillTx/>
              </a:rPr>
              <a:t>www.1ppt.com/moban/     </a:t>
            </a:r>
            <a:r>
              <a:rPr kumimoji="0" lang="zh-CN" altLang="en-US" sz="100" b="0" i="0" u="none" strike="noStrike" kern="0" cap="none" spc="0" normalizeH="0" baseline="0" noProof="0" dirty="0" smtClean="0">
                <a:ln>
                  <a:noFill/>
                </a:ln>
                <a:solidFill>
                  <a:prstClr val="black"/>
                </a:solidFill>
                <a:effectLst/>
                <a:uLnTx/>
                <a:uFillTx/>
              </a:rPr>
              <a:t>行业</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节日</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www.1ppt.com/jieri/           PPT</a:t>
            </a:r>
            <a:r>
              <a:rPr kumimoji="0" lang="zh-CN" altLang="en-US" sz="100" b="0" i="0" u="none" strike="noStrike" kern="0" cap="none" spc="0" normalizeH="0" baseline="0" noProof="0" dirty="0" smtClean="0">
                <a:ln>
                  <a:noFill/>
                </a:ln>
                <a:solidFill>
                  <a:prstClr val="black"/>
                </a:solidFill>
                <a:effectLst/>
                <a:uLnTx/>
                <a:uFillTx/>
              </a:rPr>
              <a:t>素材下载：</a:t>
            </a:r>
            <a:r>
              <a:rPr kumimoji="0" lang="en-US" altLang="zh-CN" sz="100" b="0" i="0" u="none" strike="noStrike" kern="0" cap="none" spc="0" normalizeH="0" baseline="0" noProof="0" dirty="0" smtClean="0">
                <a:ln>
                  <a:noFill/>
                </a:ln>
                <a:solidFill>
                  <a:prstClr val="black"/>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背景图片：</a:t>
            </a:r>
            <a:r>
              <a:rPr kumimoji="0" lang="en-US" altLang="zh-CN" sz="100" b="0" i="0" u="none" strike="noStrike" kern="0" cap="none" spc="0" normalizeH="0" baseline="0" noProof="0" dirty="0" smtClean="0">
                <a:ln>
                  <a:noFill/>
                </a:ln>
                <a:solidFill>
                  <a:prstClr val="black"/>
                </a:solidFill>
                <a:effectLst/>
                <a:uLnTx/>
                <a:uFillTx/>
              </a:rPr>
              <a:t>www.1ppt.com/beijing/      PPT</a:t>
            </a:r>
            <a:r>
              <a:rPr kumimoji="0" lang="zh-CN" altLang="en-US" sz="100" b="0" i="0" u="none" strike="noStrike" kern="0" cap="none" spc="0" normalizeH="0" baseline="0" noProof="0" dirty="0" smtClean="0">
                <a:ln>
                  <a:noFill/>
                </a:ln>
                <a:solidFill>
                  <a:prstClr val="black"/>
                </a:solidFill>
                <a:effectLst/>
                <a:uLnTx/>
                <a:uFillTx/>
              </a:rPr>
              <a:t>图表下载：</a:t>
            </a:r>
            <a:r>
              <a:rPr kumimoji="0" lang="en-US" altLang="zh-CN" sz="100" b="0" i="0" u="none" strike="noStrike" kern="0" cap="none" spc="0" normalizeH="0" baseline="0" noProof="0" dirty="0" smtClean="0">
                <a:ln>
                  <a:noFill/>
                </a:ln>
                <a:solidFill>
                  <a:prstClr val="black"/>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优秀</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下载：</a:t>
            </a:r>
            <a:r>
              <a:rPr kumimoji="0" lang="en-US" altLang="zh-CN" sz="100" b="0" i="0" u="none" strike="noStrike" kern="0" cap="none" spc="0" normalizeH="0" baseline="0" noProof="0" dirty="0" smtClean="0">
                <a:ln>
                  <a:noFill/>
                </a:ln>
                <a:solidFill>
                  <a:prstClr val="black"/>
                </a:solidFill>
                <a:effectLst/>
                <a:uLnTx/>
                <a:uFillTx/>
              </a:rPr>
              <a:t>www.1ppt.com/xiazai/        PPT</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Word</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www.1ppt.com/word/              Excel</a:t>
            </a:r>
            <a:r>
              <a:rPr kumimoji="0" lang="zh-CN" altLang="en-US" sz="100" b="0" i="0" u="none" strike="noStrike" kern="0" cap="none" spc="0" normalizeH="0" baseline="0" noProof="0" dirty="0" smtClean="0">
                <a:ln>
                  <a:noFill/>
                </a:ln>
                <a:solidFill>
                  <a:prstClr val="black"/>
                </a:solidFill>
                <a:effectLst/>
                <a:uLnTx/>
                <a:uFillTx/>
              </a:rPr>
              <a:t>教程：</a:t>
            </a:r>
            <a:r>
              <a:rPr kumimoji="0" lang="en-US" altLang="zh-CN" sz="100" b="0" i="0" u="none" strike="noStrike" kern="0" cap="none" spc="0" normalizeH="0" baseline="0" noProof="0" dirty="0" smtClean="0">
                <a:ln>
                  <a:noFill/>
                </a:ln>
                <a:solidFill>
                  <a:prstClr val="black"/>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资料下载：</a:t>
            </a:r>
            <a:r>
              <a:rPr kumimoji="0" lang="en-US" altLang="zh-CN" sz="100" b="0" i="0" u="none" strike="noStrike" kern="0" cap="none" spc="0" normalizeH="0" baseline="0" noProof="0" dirty="0" smtClean="0">
                <a:ln>
                  <a:noFill/>
                </a:ln>
                <a:solidFill>
                  <a:prstClr val="black"/>
                </a:solidFill>
                <a:effectLst/>
                <a:uLnTx/>
                <a:uFillTx/>
              </a:rPr>
              <a:t>www.1ppt.com/ziliao/                PPT</a:t>
            </a:r>
            <a:r>
              <a:rPr kumimoji="0" lang="zh-CN" altLang="en-US" sz="100" b="0" i="0" u="none" strike="noStrike" kern="0" cap="none" spc="0" normalizeH="0" baseline="0" noProof="0" dirty="0" smtClean="0">
                <a:ln>
                  <a:noFill/>
                </a:ln>
                <a:solidFill>
                  <a:prstClr val="black"/>
                </a:solidFill>
                <a:effectLst/>
                <a:uLnTx/>
                <a:uFillTx/>
              </a:rPr>
              <a:t>课件下载：</a:t>
            </a:r>
            <a:r>
              <a:rPr kumimoji="0" lang="en-US" altLang="zh-CN" sz="100" b="0" i="0" u="none" strike="noStrike" kern="0" cap="none" spc="0" normalizeH="0" baseline="0" noProof="0" dirty="0" smtClean="0">
                <a:ln>
                  <a:noFill/>
                </a:ln>
                <a:solidFill>
                  <a:prstClr val="black"/>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范文下载：</a:t>
            </a:r>
            <a:r>
              <a:rPr kumimoji="0" lang="en-US" altLang="zh-CN" sz="100" b="0" i="0" u="none" strike="noStrike" kern="0" cap="none" spc="0" normalizeH="0" baseline="0" noProof="0" dirty="0" smtClean="0">
                <a:ln>
                  <a:noFill/>
                </a:ln>
                <a:solidFill>
                  <a:prstClr val="black"/>
                </a:solidFill>
                <a:effectLst/>
                <a:uLnTx/>
                <a:uFillTx/>
              </a:rPr>
              <a:t>www.1ppt.com/fanwen/             </a:t>
            </a:r>
            <a:r>
              <a:rPr kumimoji="0" lang="zh-CN" altLang="en-US" sz="100" b="0" i="0" u="none" strike="noStrike" kern="0" cap="none" spc="0" normalizeH="0" baseline="0" noProof="0" dirty="0" smtClean="0">
                <a:ln>
                  <a:noFill/>
                </a:ln>
                <a:solidFill>
                  <a:prstClr val="black"/>
                </a:solidFill>
                <a:effectLst/>
                <a:uLnTx/>
                <a:uFillTx/>
              </a:rPr>
              <a:t>试卷下载：</a:t>
            </a:r>
            <a:r>
              <a:rPr kumimoji="0" lang="en-US" altLang="zh-CN" sz="100" b="0" i="0" u="none" strike="noStrike" kern="0" cap="none" spc="0" normalizeH="0" baseline="0" noProof="0" dirty="0" smtClean="0">
                <a:ln>
                  <a:noFill/>
                </a:ln>
                <a:solidFill>
                  <a:prstClr val="black"/>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教案下载：</a:t>
            </a:r>
            <a:r>
              <a:rPr kumimoji="0" lang="en-US" altLang="zh-CN" sz="100" b="0" i="0" u="none" strike="noStrike" kern="0" cap="none" spc="0" normalizeH="0" baseline="0" noProof="0" dirty="0" smtClean="0">
                <a:ln>
                  <a:noFill/>
                </a:ln>
                <a:solidFill>
                  <a:prstClr val="black"/>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字体下载：</a:t>
            </a:r>
            <a:r>
              <a:rPr kumimoji="0" lang="en-US" altLang="zh-CN" sz="100" b="0" i="0" u="none" strike="noStrike" kern="0" cap="none" spc="0" normalizeH="0" baseline="0" noProof="0" dirty="0" smtClean="0">
                <a:ln>
                  <a:noFill/>
                </a:ln>
                <a:solidFill>
                  <a:prstClr val="black"/>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 </a:t>
            </a:r>
            <a:endParaRPr kumimoji="0" lang="zh-CN" altLang="en-US"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3967382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032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1908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7728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2295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8704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46225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4592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19198596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45570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2042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693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935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3036846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384440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3397192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3954165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2633435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464510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ADAFAA5-7CA0-4D6F-BF83-669E12CB6F87}" type="datetimeFigureOut">
              <a:rPr lang="zh-CN" altLang="en-US" smtClean="0"/>
              <a:t>2018/9/5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4A39CDEC-69F2-455D-AA8D-FBBA9683A3E0}" type="slidenum">
              <a:rPr lang="zh-CN" altLang="en-US" smtClean="0"/>
              <a:t>‹#›</a:t>
            </a:fld>
            <a:endParaRPr lang="zh-CN" altLang="en-US"/>
          </a:p>
        </p:txBody>
      </p:sp>
    </p:spTree>
    <p:extLst>
      <p:ext uri="{BB962C8B-B14F-4D97-AF65-F5344CB8AC3E}">
        <p14:creationId xmlns:p14="http://schemas.microsoft.com/office/powerpoint/2010/main" val="2165903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6141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2018/9/5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2016461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9"/>
          <p:cNvSpPr>
            <a:spLocks noChangeArrowheads="1"/>
          </p:cNvSpPr>
          <p:nvPr/>
        </p:nvSpPr>
        <p:spPr bwMode="auto">
          <a:xfrm>
            <a:off x="1893094" y="2025254"/>
            <a:ext cx="5557838" cy="176807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0082E4"/>
              </a:solidFill>
            </a:endParaRPr>
          </a:p>
        </p:txBody>
      </p:sp>
      <p:sp>
        <p:nvSpPr>
          <p:cNvPr id="5" name="文本框 10"/>
          <p:cNvSpPr txBox="1">
            <a:spLocks noChangeArrowheads="1"/>
          </p:cNvSpPr>
          <p:nvPr/>
        </p:nvSpPr>
        <p:spPr bwMode="auto">
          <a:xfrm>
            <a:off x="2303860" y="748904"/>
            <a:ext cx="4706540" cy="238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925"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endParaRPr lang="zh-CN" altLang="en-US" sz="14925"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12"/>
          <p:cNvSpPr txBox="1">
            <a:spLocks noChangeArrowheads="1"/>
          </p:cNvSpPr>
          <p:nvPr/>
        </p:nvSpPr>
        <p:spPr bwMode="auto">
          <a:xfrm>
            <a:off x="2461023" y="2789635"/>
            <a:ext cx="4220765" cy="461665"/>
          </a:xfrm>
          <a:prstGeom prst="rect">
            <a:avLst/>
          </a:prstGeom>
          <a:solidFill>
            <a:srgbClr val="960075"/>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2400" b="1" dirty="0" smtClean="0">
                <a:solidFill>
                  <a:srgbClr val="FFFFFF"/>
                </a:solidFill>
                <a:latin typeface="微软雅黑" panose="020B0503020204020204" pitchFamily="34" charset="-122"/>
                <a:ea typeface="微软雅黑" panose="020B0503020204020204" pitchFamily="34" charset="-122"/>
              </a:rPr>
              <a:t>唯美</a:t>
            </a:r>
            <a:r>
              <a:rPr lang="en-US" altLang="zh-CN" sz="2400" b="1" dirty="0" smtClean="0">
                <a:solidFill>
                  <a:srgbClr val="FFFFFF"/>
                </a:solidFill>
                <a:latin typeface="微软雅黑" panose="020B0503020204020204" pitchFamily="34" charset="-122"/>
                <a:ea typeface="微软雅黑" panose="020B0503020204020204" pitchFamily="34" charset="-122"/>
              </a:rPr>
              <a:t>IOS</a:t>
            </a:r>
            <a:r>
              <a:rPr lang="zh-CN" altLang="en-US" sz="2400" b="1" dirty="0" smtClean="0">
                <a:solidFill>
                  <a:srgbClr val="FFFFFF"/>
                </a:solidFill>
                <a:latin typeface="微软雅黑" panose="020B0503020204020204" pitchFamily="34" charset="-122"/>
                <a:ea typeface="微软雅黑" panose="020B0503020204020204" pitchFamily="34" charset="-122"/>
              </a:rPr>
              <a:t>年终汇报</a:t>
            </a:r>
            <a:r>
              <a:rPr lang="en-US" altLang="zh-CN" sz="2400" b="1" dirty="0" smtClean="0">
                <a:solidFill>
                  <a:srgbClr val="FFFFFF"/>
                </a:solidFill>
                <a:latin typeface="微软雅黑" panose="020B0503020204020204" pitchFamily="34" charset="-122"/>
                <a:ea typeface="微软雅黑" panose="020B0503020204020204" pitchFamily="34" charset="-122"/>
              </a:rPr>
              <a:t>PPT</a:t>
            </a:r>
            <a:r>
              <a:rPr lang="zh-CN" altLang="en-US" sz="2400" b="1" dirty="0" smtClean="0">
                <a:solidFill>
                  <a:srgbClr val="FFFFFF"/>
                </a:solidFill>
                <a:latin typeface="微软雅黑" panose="020B0503020204020204" pitchFamily="34" charset="-122"/>
                <a:ea typeface="微软雅黑" panose="020B0503020204020204" pitchFamily="34" charset="-122"/>
              </a:rPr>
              <a:t>模版</a:t>
            </a:r>
            <a:endParaRPr lang="en-US" altLang="zh-CN" sz="2400" b="1" dirty="0">
              <a:solidFill>
                <a:srgbClr val="FFFFFF"/>
              </a:solidFill>
              <a:latin typeface="微软雅黑" panose="020B0503020204020204" pitchFamily="34" charset="-122"/>
              <a:ea typeface="微软雅黑" panose="020B0503020204020204" pitchFamily="34" charset="-122"/>
            </a:endParaRPr>
          </a:p>
        </p:txBody>
      </p:sp>
      <p:sp>
        <p:nvSpPr>
          <p:cNvPr id="7" name="TextBox 4"/>
          <p:cNvSpPr txBox="1">
            <a:spLocks noChangeArrowheads="1"/>
          </p:cNvSpPr>
          <p:nvPr/>
        </p:nvSpPr>
        <p:spPr bwMode="auto">
          <a:xfrm>
            <a:off x="2603898" y="3267075"/>
            <a:ext cx="401716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050" dirty="0">
                <a:solidFill>
                  <a:srgbClr val="FFFFFF"/>
                </a:solidFill>
                <a:latin typeface="Lato" panose="020F0502020204030203" pitchFamily="34" charset="0"/>
              </a:rPr>
              <a:t>Click  to  add  your  title. Click  to  add  your  title. Click  to  add  your  title. Click  to  add  your  title. </a:t>
            </a:r>
          </a:p>
        </p:txBody>
      </p:sp>
    </p:spTree>
    <p:extLst>
      <p:ext uri="{BB962C8B-B14F-4D97-AF65-F5344CB8AC3E}">
        <p14:creationId xmlns:p14="http://schemas.microsoft.com/office/powerpoint/2010/main" val="389257574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set>
                                      <p:cBhvr>
                                        <p:cTn id="12" dur="455" fill="hold">
                                          <p:stCondLst>
                                            <p:cond delay="0"/>
                                          </p:stCondLst>
                                        </p:cTn>
                                        <p:tgtEl>
                                          <p:spTgt spid="5"/>
                                        </p:tgtEl>
                                        <p:attrNameLst>
                                          <p:attrName>style.rotation</p:attrName>
                                        </p:attrNameLst>
                                      </p:cBhvr>
                                      <p:to>
                                        <p:strVal val="-45.0"/>
                                      </p:to>
                                    </p:set>
                                    <p:anim calcmode="lin" valueType="num">
                                      <p:cBhvr>
                                        <p:cTn id="13"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10000"/>
                                  </p:iterate>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8" name="Block Arc 51"/>
          <p:cNvGrpSpPr>
            <a:grpSpLocks/>
          </p:cNvGrpSpPr>
          <p:nvPr/>
        </p:nvGrpSpPr>
        <p:grpSpPr bwMode="auto">
          <a:xfrm>
            <a:off x="919072" y="1954589"/>
            <a:ext cx="1606842" cy="806216"/>
            <a:chOff x="0" y="0"/>
            <a:chExt cx="1371" cy="691"/>
          </a:xfrm>
        </p:grpSpPr>
        <p:pic>
          <p:nvPicPr>
            <p:cNvPr id="9" name="Block Arc 5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371"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20"/>
            <p:cNvSpPr txBox="1">
              <a:spLocks noChangeArrowheads="1"/>
            </p:cNvSpPr>
            <p:nvPr/>
          </p:nvSpPr>
          <p:spPr bwMode="auto">
            <a:xfrm>
              <a:off x="3" y="5"/>
              <a:ext cx="1360"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11" name="Block Arc 52"/>
          <p:cNvGrpSpPr>
            <a:grpSpLocks/>
          </p:cNvGrpSpPr>
          <p:nvPr/>
        </p:nvGrpSpPr>
        <p:grpSpPr bwMode="auto">
          <a:xfrm>
            <a:off x="2265725" y="2747971"/>
            <a:ext cx="1605669" cy="806216"/>
            <a:chOff x="0" y="0"/>
            <a:chExt cx="1370" cy="691"/>
          </a:xfrm>
        </p:grpSpPr>
        <p:pic>
          <p:nvPicPr>
            <p:cNvPr id="12" name="Block Arc 52"/>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370"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23"/>
            <p:cNvSpPr txBox="1">
              <a:spLocks noChangeArrowheads="1"/>
            </p:cNvSpPr>
            <p:nvPr/>
          </p:nvSpPr>
          <p:spPr bwMode="auto">
            <a:xfrm rot="10800000">
              <a:off x="4" y="3"/>
              <a:ext cx="1359"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14" name="Block Arc 53"/>
          <p:cNvGrpSpPr>
            <a:grpSpLocks/>
          </p:cNvGrpSpPr>
          <p:nvPr/>
        </p:nvGrpSpPr>
        <p:grpSpPr bwMode="auto">
          <a:xfrm>
            <a:off x="3615894" y="1954589"/>
            <a:ext cx="1605669" cy="806216"/>
            <a:chOff x="0" y="0"/>
            <a:chExt cx="1370" cy="691"/>
          </a:xfrm>
        </p:grpSpPr>
        <p:pic>
          <p:nvPicPr>
            <p:cNvPr id="15" name="Block Arc 5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370"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26"/>
            <p:cNvSpPr txBox="1">
              <a:spLocks noChangeArrowheads="1"/>
            </p:cNvSpPr>
            <p:nvPr/>
          </p:nvSpPr>
          <p:spPr bwMode="auto">
            <a:xfrm>
              <a:off x="2" y="5"/>
              <a:ext cx="1360"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17" name="Block Arc 54"/>
          <p:cNvGrpSpPr>
            <a:grpSpLocks/>
          </p:cNvGrpSpPr>
          <p:nvPr/>
        </p:nvGrpSpPr>
        <p:grpSpPr bwMode="auto">
          <a:xfrm>
            <a:off x="4961374" y="2747971"/>
            <a:ext cx="1606841" cy="806216"/>
            <a:chOff x="0" y="0"/>
            <a:chExt cx="1371" cy="691"/>
          </a:xfrm>
        </p:grpSpPr>
        <p:pic>
          <p:nvPicPr>
            <p:cNvPr id="18" name="Block Arc 5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371"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9"/>
            <p:cNvSpPr txBox="1">
              <a:spLocks noChangeArrowheads="1"/>
            </p:cNvSpPr>
            <p:nvPr/>
          </p:nvSpPr>
          <p:spPr bwMode="auto">
            <a:xfrm rot="10800000">
              <a:off x="4" y="3"/>
              <a:ext cx="1359"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20" name="Block Arc 55"/>
          <p:cNvGrpSpPr>
            <a:grpSpLocks/>
          </p:cNvGrpSpPr>
          <p:nvPr/>
        </p:nvGrpSpPr>
        <p:grpSpPr bwMode="auto">
          <a:xfrm>
            <a:off x="6311543" y="1954589"/>
            <a:ext cx="1606841" cy="806216"/>
            <a:chOff x="0" y="0"/>
            <a:chExt cx="1371" cy="691"/>
          </a:xfrm>
        </p:grpSpPr>
        <p:pic>
          <p:nvPicPr>
            <p:cNvPr id="21" name="Block Arc 55"/>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371" cy="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32"/>
            <p:cNvSpPr txBox="1">
              <a:spLocks noChangeArrowheads="1"/>
            </p:cNvSpPr>
            <p:nvPr/>
          </p:nvSpPr>
          <p:spPr bwMode="auto">
            <a:xfrm>
              <a:off x="3" y="5"/>
              <a:ext cx="1359"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endParaRPr lang="en-US" altLang="zh-CN" sz="1300">
                <a:solidFill>
                  <a:srgbClr val="FFFFFF"/>
                </a:solidFill>
                <a:sym typeface="Arial" pitchFamily="34" charset="0"/>
              </a:endParaRPr>
            </a:p>
          </p:txBody>
        </p:sp>
      </p:grpSp>
      <p:grpSp>
        <p:nvGrpSpPr>
          <p:cNvPr id="23" name="Freeform 62"/>
          <p:cNvGrpSpPr>
            <a:grpSpLocks/>
          </p:cNvGrpSpPr>
          <p:nvPr/>
        </p:nvGrpSpPr>
        <p:grpSpPr bwMode="auto">
          <a:xfrm>
            <a:off x="1256614" y="2304611"/>
            <a:ext cx="936446" cy="935725"/>
            <a:chOff x="0" y="0"/>
            <a:chExt cx="799" cy="802"/>
          </a:xfrm>
        </p:grpSpPr>
        <p:pic>
          <p:nvPicPr>
            <p:cNvPr id="24" name="Freeform 62"/>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799"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35"/>
            <p:cNvSpPr txBox="1">
              <a:spLocks noChangeArrowheads="1"/>
            </p:cNvSpPr>
            <p:nvPr/>
          </p:nvSpPr>
          <p:spPr bwMode="auto">
            <a:xfrm>
              <a:off x="3"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dirty="0">
                  <a:solidFill>
                    <a:srgbClr val="FFFFFF"/>
                  </a:solidFill>
                  <a:sym typeface="Arial" pitchFamily="34" charset="0"/>
                </a:rPr>
                <a:t>1</a:t>
              </a:r>
            </a:p>
          </p:txBody>
        </p:sp>
      </p:grpSp>
      <p:grpSp>
        <p:nvGrpSpPr>
          <p:cNvPr id="26" name="Freeform 63"/>
          <p:cNvGrpSpPr>
            <a:grpSpLocks/>
          </p:cNvGrpSpPr>
          <p:nvPr/>
        </p:nvGrpSpPr>
        <p:grpSpPr bwMode="auto">
          <a:xfrm>
            <a:off x="2606782" y="2304611"/>
            <a:ext cx="936446" cy="935725"/>
            <a:chOff x="0" y="0"/>
            <a:chExt cx="799" cy="802"/>
          </a:xfrm>
        </p:grpSpPr>
        <p:pic>
          <p:nvPicPr>
            <p:cNvPr id="27" name="Freeform 6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799"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38"/>
            <p:cNvSpPr txBox="1">
              <a:spLocks noChangeArrowheads="1"/>
            </p:cNvSpPr>
            <p:nvPr/>
          </p:nvSpPr>
          <p:spPr bwMode="auto">
            <a:xfrm>
              <a:off x="3"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2</a:t>
              </a:r>
            </a:p>
          </p:txBody>
        </p:sp>
      </p:grpSp>
      <p:grpSp>
        <p:nvGrpSpPr>
          <p:cNvPr id="29" name="Freeform 64"/>
          <p:cNvGrpSpPr>
            <a:grpSpLocks/>
          </p:cNvGrpSpPr>
          <p:nvPr/>
        </p:nvGrpSpPr>
        <p:grpSpPr bwMode="auto">
          <a:xfrm>
            <a:off x="3956951" y="2304611"/>
            <a:ext cx="936446" cy="935725"/>
            <a:chOff x="0" y="0"/>
            <a:chExt cx="799" cy="802"/>
          </a:xfrm>
        </p:grpSpPr>
        <p:pic>
          <p:nvPicPr>
            <p:cNvPr id="30" name="Freeform 6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799"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Box 41"/>
            <p:cNvSpPr txBox="1">
              <a:spLocks noChangeArrowheads="1"/>
            </p:cNvSpPr>
            <p:nvPr/>
          </p:nvSpPr>
          <p:spPr bwMode="auto">
            <a:xfrm>
              <a:off x="3"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3</a:t>
              </a:r>
            </a:p>
          </p:txBody>
        </p:sp>
      </p:grpSp>
      <p:grpSp>
        <p:nvGrpSpPr>
          <p:cNvPr id="32" name="Freeform 65"/>
          <p:cNvGrpSpPr>
            <a:grpSpLocks/>
          </p:cNvGrpSpPr>
          <p:nvPr/>
        </p:nvGrpSpPr>
        <p:grpSpPr bwMode="auto">
          <a:xfrm>
            <a:off x="5307120" y="2304611"/>
            <a:ext cx="941134" cy="935725"/>
            <a:chOff x="0" y="0"/>
            <a:chExt cx="803" cy="802"/>
          </a:xfrm>
        </p:grpSpPr>
        <p:pic>
          <p:nvPicPr>
            <p:cNvPr id="33" name="Freeform 65"/>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803"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ext Box 44"/>
            <p:cNvSpPr txBox="1">
              <a:spLocks noChangeArrowheads="1"/>
            </p:cNvSpPr>
            <p:nvPr/>
          </p:nvSpPr>
          <p:spPr bwMode="auto">
            <a:xfrm>
              <a:off x="4" y="4"/>
              <a:ext cx="789"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4</a:t>
              </a:r>
            </a:p>
          </p:txBody>
        </p:sp>
      </p:grpSp>
      <p:grpSp>
        <p:nvGrpSpPr>
          <p:cNvPr id="35" name="Freeform 66"/>
          <p:cNvGrpSpPr>
            <a:grpSpLocks/>
          </p:cNvGrpSpPr>
          <p:nvPr/>
        </p:nvGrpSpPr>
        <p:grpSpPr bwMode="auto">
          <a:xfrm>
            <a:off x="6657289" y="2304611"/>
            <a:ext cx="941134" cy="935725"/>
            <a:chOff x="0" y="0"/>
            <a:chExt cx="803" cy="802"/>
          </a:xfrm>
        </p:grpSpPr>
        <p:pic>
          <p:nvPicPr>
            <p:cNvPr id="36" name="Freeform 66"/>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803" cy="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 Box 47"/>
            <p:cNvSpPr txBox="1">
              <a:spLocks noChangeArrowheads="1"/>
            </p:cNvSpPr>
            <p:nvPr/>
          </p:nvSpPr>
          <p:spPr bwMode="auto">
            <a:xfrm>
              <a:off x="4" y="4"/>
              <a:ext cx="790" cy="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a:defRPr>
                  <a:solidFill>
                    <a:schemeClr val="tx1"/>
                  </a:solidFill>
                  <a:latin typeface="Calibri" pitchFamily="34" charset="0"/>
                  <a:ea typeface="宋体" pitchFamily="2" charset="-122"/>
                </a:defRPr>
              </a:lvl6pPr>
              <a:lvl7pPr>
                <a:defRPr>
                  <a:solidFill>
                    <a:schemeClr val="tx1"/>
                  </a:solidFill>
                  <a:latin typeface="Calibri" pitchFamily="34" charset="0"/>
                  <a:ea typeface="宋体" pitchFamily="2" charset="-122"/>
                </a:defRPr>
              </a:lvl7pPr>
              <a:lvl8pPr>
                <a:defRPr>
                  <a:solidFill>
                    <a:schemeClr val="tx1"/>
                  </a:solidFill>
                  <a:latin typeface="Calibri" pitchFamily="34" charset="0"/>
                  <a:ea typeface="宋体" pitchFamily="2" charset="-122"/>
                </a:defRPr>
              </a:lvl8pPr>
              <a:lvl9pPr>
                <a:defRPr>
                  <a:solidFill>
                    <a:schemeClr val="tx1"/>
                  </a:solidFill>
                  <a:latin typeface="Calibri" pitchFamily="34" charset="0"/>
                  <a:ea typeface="宋体" pitchFamily="2" charset="-122"/>
                </a:defRPr>
              </a:lvl9pPr>
            </a:lstStyle>
            <a:p>
              <a:pPr algn="ctr" eaLnBrk="1" hangingPunct="1"/>
              <a:r>
                <a:rPr lang="en-US" altLang="zh-CN" sz="3200">
                  <a:solidFill>
                    <a:srgbClr val="FFFFFF"/>
                  </a:solidFill>
                  <a:sym typeface="Arial" pitchFamily="34" charset="0"/>
                </a:rPr>
                <a:t>5</a:t>
              </a:r>
            </a:p>
          </p:txBody>
        </p:sp>
      </p:grpSp>
      <p:sp>
        <p:nvSpPr>
          <p:cNvPr id="38" name="TextBox 13"/>
          <p:cNvSpPr txBox="1">
            <a:spLocks noChangeArrowheads="1"/>
          </p:cNvSpPr>
          <p:nvPr/>
        </p:nvSpPr>
        <p:spPr bwMode="auto">
          <a:xfrm>
            <a:off x="977673" y="3523647"/>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39" name="TextBox 13"/>
          <p:cNvSpPr txBox="1">
            <a:spLocks noChangeArrowheads="1"/>
          </p:cNvSpPr>
          <p:nvPr/>
        </p:nvSpPr>
        <p:spPr bwMode="auto">
          <a:xfrm>
            <a:off x="1009317" y="3733660"/>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a:solidFill>
                  <a:srgbClr val="FDFDFD"/>
                </a:solidFill>
                <a:latin typeface="Arial" pitchFamily="34" charset="0"/>
                <a:ea typeface="微软雅黑" pitchFamily="34" charset="-122"/>
                <a:sym typeface="Arial" pitchFamily="34" charset="0"/>
              </a:rPr>
              <a:t>单击此处可编辑内容</a:t>
            </a:r>
            <a:endParaRPr lang="en-US" altLang="zh-CN" sz="1400">
              <a:solidFill>
                <a:srgbClr val="FDFDFD"/>
              </a:solidFill>
              <a:latin typeface="Arial" pitchFamily="34" charset="0"/>
              <a:ea typeface="微软雅黑" pitchFamily="34" charset="-122"/>
              <a:sym typeface="Arial" pitchFamily="34" charset="0"/>
            </a:endParaRPr>
          </a:p>
        </p:txBody>
      </p:sp>
      <p:sp>
        <p:nvSpPr>
          <p:cNvPr id="40" name="TextBox 13"/>
          <p:cNvSpPr txBox="1">
            <a:spLocks noChangeArrowheads="1"/>
          </p:cNvSpPr>
          <p:nvPr/>
        </p:nvSpPr>
        <p:spPr bwMode="auto">
          <a:xfrm>
            <a:off x="2270413" y="1340849"/>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41" name="TextBox 13"/>
          <p:cNvSpPr txBox="1">
            <a:spLocks noChangeArrowheads="1"/>
          </p:cNvSpPr>
          <p:nvPr/>
        </p:nvSpPr>
        <p:spPr bwMode="auto">
          <a:xfrm>
            <a:off x="2302057" y="1550863"/>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a:spcBef>
                <a:spcPct val="20000"/>
              </a:spcBef>
            </a:pPr>
            <a:r>
              <a:rPr lang="zh-CN" altLang="en-US" sz="1400" dirty="0">
                <a:solidFill>
                  <a:srgbClr val="FDFDFD"/>
                </a:solidFill>
                <a:latin typeface="Arial" pitchFamily="34" charset="0"/>
                <a:ea typeface="微软雅黑" pitchFamily="34" charset="-122"/>
                <a:sym typeface="Arial" pitchFamily="34" charset="0"/>
              </a:rPr>
              <a:t>单击此处可编辑内容</a:t>
            </a:r>
            <a:endParaRPr lang="en-US" altLang="zh-CN" sz="1400" dirty="0">
              <a:solidFill>
                <a:srgbClr val="FDFDFD"/>
              </a:solidFill>
              <a:latin typeface="Arial" pitchFamily="34" charset="0"/>
              <a:ea typeface="微软雅黑" pitchFamily="34" charset="-122"/>
              <a:sym typeface="Arial" pitchFamily="34" charset="0"/>
            </a:endParaRPr>
          </a:p>
        </p:txBody>
      </p:sp>
      <p:sp>
        <p:nvSpPr>
          <p:cNvPr id="42" name="TextBox 13"/>
          <p:cNvSpPr txBox="1">
            <a:spLocks noChangeArrowheads="1"/>
          </p:cNvSpPr>
          <p:nvPr/>
        </p:nvSpPr>
        <p:spPr bwMode="auto">
          <a:xfrm>
            <a:off x="5058652" y="1340849"/>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43" name="TextBox 13"/>
          <p:cNvSpPr txBox="1">
            <a:spLocks noChangeArrowheads="1"/>
          </p:cNvSpPr>
          <p:nvPr/>
        </p:nvSpPr>
        <p:spPr bwMode="auto">
          <a:xfrm>
            <a:off x="5090296" y="1550863"/>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dirty="0" smtClean="0">
                <a:solidFill>
                  <a:srgbClr val="FDFDFD"/>
                </a:solidFill>
                <a:latin typeface="Arial" pitchFamily="34" charset="0"/>
                <a:ea typeface="微软雅黑" pitchFamily="34" charset="-122"/>
                <a:sym typeface="Arial" pitchFamily="34" charset="0"/>
              </a:rPr>
              <a:t>单击此处可编辑内容</a:t>
            </a:r>
            <a:endParaRPr lang="en-US" altLang="zh-CN" sz="1400" dirty="0">
              <a:solidFill>
                <a:srgbClr val="FDFDFD"/>
              </a:solidFill>
              <a:latin typeface="Arial" pitchFamily="34" charset="0"/>
              <a:ea typeface="微软雅黑" pitchFamily="34" charset="-122"/>
              <a:sym typeface="Arial" pitchFamily="34" charset="0"/>
            </a:endParaRPr>
          </a:p>
        </p:txBody>
      </p:sp>
      <p:sp>
        <p:nvSpPr>
          <p:cNvPr id="44" name="TextBox 13"/>
          <p:cNvSpPr txBox="1">
            <a:spLocks noChangeArrowheads="1"/>
          </p:cNvSpPr>
          <p:nvPr/>
        </p:nvSpPr>
        <p:spPr bwMode="auto">
          <a:xfrm>
            <a:off x="3719032" y="3523647"/>
            <a:ext cx="144158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dirty="0">
                <a:solidFill>
                  <a:srgbClr val="FDFDFD"/>
                </a:solidFill>
                <a:latin typeface="Arial" pitchFamily="34" charset="0"/>
                <a:ea typeface="微软雅黑" pitchFamily="34" charset="-122"/>
                <a:sym typeface="Arial" pitchFamily="34" charset="0"/>
              </a:rPr>
              <a:t>单击编辑标题</a:t>
            </a:r>
            <a:endParaRPr lang="en-US" altLang="zh-CN" sz="1400" b="1" dirty="0">
              <a:solidFill>
                <a:srgbClr val="FDFDFD"/>
              </a:solidFill>
              <a:latin typeface="Arial" pitchFamily="34" charset="0"/>
              <a:ea typeface="微软雅黑" pitchFamily="34" charset="-122"/>
              <a:sym typeface="Arial" pitchFamily="34" charset="0"/>
            </a:endParaRPr>
          </a:p>
        </p:txBody>
      </p:sp>
      <p:sp>
        <p:nvSpPr>
          <p:cNvPr id="45" name="TextBox 13"/>
          <p:cNvSpPr txBox="1">
            <a:spLocks noChangeArrowheads="1"/>
          </p:cNvSpPr>
          <p:nvPr/>
        </p:nvSpPr>
        <p:spPr bwMode="auto">
          <a:xfrm>
            <a:off x="3750675" y="3733660"/>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a:solidFill>
                  <a:srgbClr val="FDFDFD"/>
                </a:solidFill>
                <a:latin typeface="Arial" pitchFamily="34" charset="0"/>
                <a:ea typeface="微软雅黑" pitchFamily="34" charset="-122"/>
                <a:sym typeface="Arial" pitchFamily="34" charset="0"/>
              </a:rPr>
              <a:t>单击此处可编辑内容</a:t>
            </a:r>
            <a:endParaRPr lang="en-US" altLang="zh-CN" sz="1400">
              <a:solidFill>
                <a:srgbClr val="FDFDFD"/>
              </a:solidFill>
              <a:latin typeface="Arial" pitchFamily="34" charset="0"/>
              <a:ea typeface="微软雅黑" pitchFamily="34" charset="-122"/>
              <a:sym typeface="Arial" pitchFamily="34" charset="0"/>
            </a:endParaRPr>
          </a:p>
        </p:txBody>
      </p:sp>
      <p:sp>
        <p:nvSpPr>
          <p:cNvPr id="46" name="TextBox 13"/>
          <p:cNvSpPr txBox="1">
            <a:spLocks noChangeArrowheads="1"/>
          </p:cNvSpPr>
          <p:nvPr/>
        </p:nvSpPr>
        <p:spPr bwMode="auto">
          <a:xfrm>
            <a:off x="6425229" y="3523647"/>
            <a:ext cx="144275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b="1">
                <a:solidFill>
                  <a:srgbClr val="FDFDFD"/>
                </a:solidFill>
                <a:latin typeface="Arial" pitchFamily="34" charset="0"/>
                <a:ea typeface="微软雅黑" pitchFamily="34" charset="-122"/>
                <a:sym typeface="Arial" pitchFamily="34" charset="0"/>
              </a:rPr>
              <a:t>单击编辑标题</a:t>
            </a:r>
            <a:endParaRPr lang="en-US" altLang="zh-CN" sz="1400" b="1">
              <a:solidFill>
                <a:srgbClr val="FDFDFD"/>
              </a:solidFill>
              <a:latin typeface="Arial" pitchFamily="34" charset="0"/>
              <a:ea typeface="微软雅黑" pitchFamily="34" charset="-122"/>
              <a:sym typeface="Arial" pitchFamily="34" charset="0"/>
            </a:endParaRPr>
          </a:p>
        </p:txBody>
      </p:sp>
      <p:sp>
        <p:nvSpPr>
          <p:cNvPr id="47" name="TextBox 13"/>
          <p:cNvSpPr txBox="1">
            <a:spLocks noChangeArrowheads="1"/>
          </p:cNvSpPr>
          <p:nvPr/>
        </p:nvSpPr>
        <p:spPr bwMode="auto">
          <a:xfrm>
            <a:off x="6458045" y="3733660"/>
            <a:ext cx="137829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pitchFamily="34" charset="0"/>
                <a:ea typeface="宋体" pitchFamily="2" charset="-122"/>
              </a:defRPr>
            </a:lvl1pPr>
            <a:lvl2pPr marL="742950" indent="-285750" defTabSz="1216025">
              <a:defRPr sz="2400">
                <a:solidFill>
                  <a:schemeClr val="tx1"/>
                </a:solidFill>
                <a:latin typeface="Calibri" pitchFamily="34" charset="0"/>
                <a:ea typeface="宋体" pitchFamily="2" charset="-122"/>
              </a:defRPr>
            </a:lvl2pPr>
            <a:lvl3pPr defTabSz="1216025">
              <a:defRPr sz="2000">
                <a:solidFill>
                  <a:schemeClr val="tx1"/>
                </a:solidFill>
                <a:latin typeface="Calibri" pitchFamily="34" charset="0"/>
                <a:ea typeface="宋体" pitchFamily="2" charset="-122"/>
              </a:defRPr>
            </a:lvl3pPr>
            <a:lvl4pPr defTabSz="1216025">
              <a:defRPr>
                <a:solidFill>
                  <a:schemeClr val="tx1"/>
                </a:solidFill>
                <a:latin typeface="Calibri" pitchFamily="34" charset="0"/>
                <a:ea typeface="宋体" pitchFamily="2" charset="-122"/>
              </a:defRPr>
            </a:lvl4pPr>
            <a:lvl5pPr defTabSz="1216025">
              <a:defRPr>
                <a:solidFill>
                  <a:schemeClr val="tx1"/>
                </a:solidFill>
                <a:latin typeface="Calibri" pitchFamily="34" charset="0"/>
                <a:ea typeface="宋体" pitchFamily="2" charset="-122"/>
              </a:defRPr>
            </a:lvl5pPr>
            <a:lvl6pPr defTabSz="1216025">
              <a:defRPr>
                <a:solidFill>
                  <a:schemeClr val="tx1"/>
                </a:solidFill>
                <a:latin typeface="Calibri" pitchFamily="34" charset="0"/>
                <a:ea typeface="宋体" pitchFamily="2" charset="-122"/>
              </a:defRPr>
            </a:lvl6pPr>
            <a:lvl7pPr defTabSz="1216025">
              <a:defRPr>
                <a:solidFill>
                  <a:schemeClr val="tx1"/>
                </a:solidFill>
                <a:latin typeface="Calibri" pitchFamily="34" charset="0"/>
                <a:ea typeface="宋体" pitchFamily="2" charset="-122"/>
              </a:defRPr>
            </a:lvl7pPr>
            <a:lvl8pPr defTabSz="1216025">
              <a:defRPr>
                <a:solidFill>
                  <a:schemeClr val="tx1"/>
                </a:solidFill>
                <a:latin typeface="Calibri" pitchFamily="34" charset="0"/>
                <a:ea typeface="宋体" pitchFamily="2" charset="-122"/>
              </a:defRPr>
            </a:lvl8pPr>
            <a:lvl9pPr defTabSz="1216025">
              <a:defRPr>
                <a:solidFill>
                  <a:schemeClr val="tx1"/>
                </a:solidFill>
                <a:latin typeface="Calibri" pitchFamily="34" charset="0"/>
                <a:ea typeface="宋体" pitchFamily="2" charset="-122"/>
              </a:defRPr>
            </a:lvl9pPr>
          </a:lstStyle>
          <a:p>
            <a:pPr algn="ctr" eaLnBrk="1" hangingPunct="1">
              <a:spcBef>
                <a:spcPct val="20000"/>
              </a:spcBef>
            </a:pPr>
            <a:r>
              <a:rPr lang="zh-CN" altLang="en-US" sz="1400">
                <a:solidFill>
                  <a:srgbClr val="FDFDFD"/>
                </a:solidFill>
                <a:latin typeface="Arial" pitchFamily="34" charset="0"/>
                <a:ea typeface="微软雅黑" pitchFamily="34" charset="-122"/>
                <a:sym typeface="Arial" pitchFamily="34" charset="0"/>
              </a:rPr>
              <a:t>单击此处可编辑内容</a:t>
            </a:r>
            <a:endParaRPr lang="en-US" altLang="zh-CN" sz="1400">
              <a:solidFill>
                <a:srgbClr val="FDFDFD"/>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23619933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135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1850"/>
                            </p:stCondLst>
                            <p:childTnLst>
                              <p:par>
                                <p:cTn id="29" presetID="2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par>
                          <p:cTn id="32" fill="hold">
                            <p:stCondLst>
                              <p:cond delay="2350"/>
                            </p:stCondLst>
                            <p:childTnLst>
                              <p:par>
                                <p:cTn id="33" presetID="22" presetClass="entr" presetSubtype="8"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285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3350"/>
                            </p:stCondLst>
                            <p:childTnLst>
                              <p:par>
                                <p:cTn id="41" presetID="10"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385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8"/>
                                        </p:tgtEl>
                                        <p:attrNameLst>
                                          <p:attrName>ppt_y</p:attrName>
                                        </p:attrNameLst>
                                      </p:cBhvr>
                                      <p:tavLst>
                                        <p:tav tm="0">
                                          <p:val>
                                            <p:strVal val="#ppt_y"/>
                                          </p:val>
                                        </p:tav>
                                        <p:tav tm="100000">
                                          <p:val>
                                            <p:strVal val="#ppt_y"/>
                                          </p:val>
                                        </p:tav>
                                      </p:tavLst>
                                    </p:anim>
                                    <p:anim calcmode="lin" valueType="num">
                                      <p:cBhvr>
                                        <p:cTn id="4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8"/>
                                        </p:tgtEl>
                                      </p:cBhvr>
                                    </p:animEffect>
                                  </p:childTnLst>
                                </p:cTn>
                              </p:par>
                            </p:childTnLst>
                          </p:cTn>
                        </p:par>
                        <p:par>
                          <p:cTn id="52" fill="hold">
                            <p:stCondLst>
                              <p:cond delay="46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39"/>
                                        </p:tgtEl>
                                        <p:attrNameLst>
                                          <p:attrName>ppt_y</p:attrName>
                                        </p:attrNameLst>
                                      </p:cBhvr>
                                      <p:tavLst>
                                        <p:tav tm="0">
                                          <p:val>
                                            <p:strVal val="#ppt_y"/>
                                          </p:val>
                                        </p:tav>
                                        <p:tav tm="100000">
                                          <p:val>
                                            <p:strVal val="#ppt_y"/>
                                          </p:val>
                                        </p:tav>
                                      </p:tavLst>
                                    </p:anim>
                                    <p:anim calcmode="lin" valueType="num">
                                      <p:cBhvr>
                                        <p:cTn id="57"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39"/>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60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40"/>
                                        </p:tgtEl>
                                        <p:attrNameLst>
                                          <p:attrName>ppt_y</p:attrName>
                                        </p:attrNameLst>
                                      </p:cBhvr>
                                      <p:tavLst>
                                        <p:tav tm="0">
                                          <p:val>
                                            <p:strVal val="#ppt_y"/>
                                          </p:val>
                                        </p:tav>
                                        <p:tav tm="100000">
                                          <p:val>
                                            <p:strVal val="#ppt_y"/>
                                          </p:val>
                                        </p:tav>
                                      </p:tavLst>
                                    </p:anim>
                                    <p:anim calcmode="lin" valueType="num">
                                      <p:cBhvr>
                                        <p:cTn id="69"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40"/>
                                        </p:tgtEl>
                                      </p:cBhvr>
                                    </p:animEffect>
                                  </p:childTnLst>
                                </p:cTn>
                              </p:par>
                            </p:childTnLst>
                          </p:cTn>
                        </p:par>
                        <p:par>
                          <p:cTn id="72" fill="hold">
                            <p:stCondLst>
                              <p:cond delay="675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41"/>
                                        </p:tgtEl>
                                        <p:attrNameLst>
                                          <p:attrName>ppt_y</p:attrName>
                                        </p:attrNameLst>
                                      </p:cBhvr>
                                      <p:tavLst>
                                        <p:tav tm="0">
                                          <p:val>
                                            <p:strVal val="#ppt_y"/>
                                          </p:val>
                                        </p:tav>
                                        <p:tav tm="100000">
                                          <p:val>
                                            <p:strVal val="#ppt_y"/>
                                          </p:val>
                                        </p:tav>
                                      </p:tavLst>
                                    </p:anim>
                                    <p:anim calcmode="lin" valueType="num">
                                      <p:cBhvr>
                                        <p:cTn id="77"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41"/>
                                        </p:tgtEl>
                                      </p:cBhvr>
                                    </p:animEffect>
                                  </p:childTnLst>
                                </p:cTn>
                              </p:par>
                            </p:childTnLst>
                          </p:cTn>
                        </p:par>
                        <p:par>
                          <p:cTn id="80" fill="hold">
                            <p:stCondLst>
                              <p:cond delay="7650"/>
                            </p:stCondLst>
                            <p:childTnLst>
                              <p:par>
                                <p:cTn id="81" presetID="10" presetClass="entr" presetSubtype="0" fill="hold"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childTnLst>
                          </p:cTn>
                        </p:par>
                        <p:par>
                          <p:cTn id="84" fill="hold">
                            <p:stCondLst>
                              <p:cond delay="815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44"/>
                                        </p:tgtEl>
                                        <p:attrNameLst>
                                          <p:attrName>style.visibility</p:attrName>
                                        </p:attrNameLst>
                                      </p:cBhvr>
                                      <p:to>
                                        <p:strVal val="visible"/>
                                      </p:to>
                                    </p:set>
                                    <p:anim calcmode="lin" valueType="num">
                                      <p:cBhvr>
                                        <p:cTn id="8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44"/>
                                        </p:tgtEl>
                                        <p:attrNameLst>
                                          <p:attrName>ppt_y</p:attrName>
                                        </p:attrNameLst>
                                      </p:cBhvr>
                                      <p:tavLst>
                                        <p:tav tm="0">
                                          <p:val>
                                            <p:strVal val="#ppt_y"/>
                                          </p:val>
                                        </p:tav>
                                        <p:tav tm="100000">
                                          <p:val>
                                            <p:strVal val="#ppt_y"/>
                                          </p:val>
                                        </p:tav>
                                      </p:tavLst>
                                    </p:anim>
                                    <p:anim calcmode="lin" valueType="num">
                                      <p:cBhvr>
                                        <p:cTn id="8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44"/>
                                        </p:tgtEl>
                                      </p:cBhvr>
                                    </p:animEffect>
                                  </p:childTnLst>
                                </p:cTn>
                              </p:par>
                            </p:childTnLst>
                          </p:cTn>
                        </p:par>
                        <p:par>
                          <p:cTn id="92" fill="hold">
                            <p:stCondLst>
                              <p:cond delay="890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45"/>
                                        </p:tgtEl>
                                        <p:attrNameLst>
                                          <p:attrName>style.visibility</p:attrName>
                                        </p:attrNameLst>
                                      </p:cBhvr>
                                      <p:to>
                                        <p:strVal val="visible"/>
                                      </p:to>
                                    </p:set>
                                    <p:anim calcmode="lin" valueType="num">
                                      <p:cBhvr>
                                        <p:cTn id="95"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45"/>
                                        </p:tgtEl>
                                        <p:attrNameLst>
                                          <p:attrName>ppt_y</p:attrName>
                                        </p:attrNameLst>
                                      </p:cBhvr>
                                      <p:tavLst>
                                        <p:tav tm="0">
                                          <p:val>
                                            <p:strVal val="#ppt_y"/>
                                          </p:val>
                                        </p:tav>
                                        <p:tav tm="100000">
                                          <p:val>
                                            <p:strVal val="#ppt_y"/>
                                          </p:val>
                                        </p:tav>
                                      </p:tavLst>
                                    </p:anim>
                                    <p:anim calcmode="lin" valueType="num">
                                      <p:cBhvr>
                                        <p:cTn id="97"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45"/>
                                        </p:tgtEl>
                                      </p:cBhvr>
                                    </p:animEffect>
                                  </p:childTnLst>
                                </p:cTn>
                              </p:par>
                            </p:childTnLst>
                          </p:cTn>
                        </p:par>
                        <p:par>
                          <p:cTn id="100" fill="hold">
                            <p:stCondLst>
                              <p:cond delay="9800"/>
                            </p:stCondLst>
                            <p:childTnLst>
                              <p:par>
                                <p:cTn id="101" presetID="10" presetClass="entr" presetSubtype="0" fill="hold"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childTnLst>
                          </p:cTn>
                        </p:par>
                        <p:par>
                          <p:cTn id="104" fill="hold">
                            <p:stCondLst>
                              <p:cond delay="10300"/>
                            </p:stCondLst>
                            <p:childTnLst>
                              <p:par>
                                <p:cTn id="105" presetID="41" presetClass="entr" presetSubtype="0" fill="hold" grpId="0" nodeType="afterEffect">
                                  <p:stCondLst>
                                    <p:cond delay="0"/>
                                  </p:stCondLst>
                                  <p:iterate type="lt">
                                    <p:tmPct val="10000"/>
                                  </p:iterate>
                                  <p:childTnLst>
                                    <p:set>
                                      <p:cBhvr>
                                        <p:cTn id="106" dur="1" fill="hold">
                                          <p:stCondLst>
                                            <p:cond delay="0"/>
                                          </p:stCondLst>
                                        </p:cTn>
                                        <p:tgtEl>
                                          <p:spTgt spid="42"/>
                                        </p:tgtEl>
                                        <p:attrNameLst>
                                          <p:attrName>style.visibility</p:attrName>
                                        </p:attrNameLst>
                                      </p:cBhvr>
                                      <p:to>
                                        <p:strVal val="visible"/>
                                      </p:to>
                                    </p:set>
                                    <p:anim calcmode="lin" valueType="num">
                                      <p:cBhvr>
                                        <p:cTn id="107"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42"/>
                                        </p:tgtEl>
                                        <p:attrNameLst>
                                          <p:attrName>ppt_y</p:attrName>
                                        </p:attrNameLst>
                                      </p:cBhvr>
                                      <p:tavLst>
                                        <p:tav tm="0">
                                          <p:val>
                                            <p:strVal val="#ppt_y"/>
                                          </p:val>
                                        </p:tav>
                                        <p:tav tm="100000">
                                          <p:val>
                                            <p:strVal val="#ppt_y"/>
                                          </p:val>
                                        </p:tav>
                                      </p:tavLst>
                                    </p:anim>
                                    <p:anim calcmode="lin" valueType="num">
                                      <p:cBhvr>
                                        <p:cTn id="109"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42"/>
                                        </p:tgtEl>
                                      </p:cBhvr>
                                    </p:animEffect>
                                  </p:childTnLst>
                                </p:cTn>
                              </p:par>
                            </p:childTnLst>
                          </p:cTn>
                        </p:par>
                        <p:par>
                          <p:cTn id="112" fill="hold">
                            <p:stCondLst>
                              <p:cond delay="11050"/>
                            </p:stCondLst>
                            <p:childTnLst>
                              <p:par>
                                <p:cTn id="113" presetID="41" presetClass="entr" presetSubtype="0" fill="hold" grpId="0" nodeType="afterEffect">
                                  <p:stCondLst>
                                    <p:cond delay="0"/>
                                  </p:stCondLst>
                                  <p:iterate type="lt">
                                    <p:tmPct val="10000"/>
                                  </p:iterate>
                                  <p:childTnLst>
                                    <p:set>
                                      <p:cBhvr>
                                        <p:cTn id="114" dur="1" fill="hold">
                                          <p:stCondLst>
                                            <p:cond delay="0"/>
                                          </p:stCondLst>
                                        </p:cTn>
                                        <p:tgtEl>
                                          <p:spTgt spid="43"/>
                                        </p:tgtEl>
                                        <p:attrNameLst>
                                          <p:attrName>style.visibility</p:attrName>
                                        </p:attrNameLst>
                                      </p:cBhvr>
                                      <p:to>
                                        <p:strVal val="visible"/>
                                      </p:to>
                                    </p:set>
                                    <p:anim calcmode="lin" valueType="num">
                                      <p:cBhvr>
                                        <p:cTn id="11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43"/>
                                        </p:tgtEl>
                                        <p:attrNameLst>
                                          <p:attrName>ppt_y</p:attrName>
                                        </p:attrNameLst>
                                      </p:cBhvr>
                                      <p:tavLst>
                                        <p:tav tm="0">
                                          <p:val>
                                            <p:strVal val="#ppt_y"/>
                                          </p:val>
                                        </p:tav>
                                        <p:tav tm="100000">
                                          <p:val>
                                            <p:strVal val="#ppt_y"/>
                                          </p:val>
                                        </p:tav>
                                      </p:tavLst>
                                    </p:anim>
                                    <p:anim calcmode="lin" valueType="num">
                                      <p:cBhvr>
                                        <p:cTn id="11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43"/>
                                        </p:tgtEl>
                                      </p:cBhvr>
                                    </p:animEffect>
                                  </p:childTnLst>
                                </p:cTn>
                              </p:par>
                            </p:childTnLst>
                          </p:cTn>
                        </p:par>
                        <p:par>
                          <p:cTn id="120" fill="hold">
                            <p:stCondLst>
                              <p:cond delay="11950"/>
                            </p:stCondLst>
                            <p:childTnLst>
                              <p:par>
                                <p:cTn id="121" presetID="10" presetClass="entr" presetSubtype="0" fill="hold" nodeType="afterEffect">
                                  <p:stCondLst>
                                    <p:cond delay="0"/>
                                  </p:stCondLst>
                                  <p:childTnLst>
                                    <p:set>
                                      <p:cBhvr>
                                        <p:cTn id="122" dur="1" fill="hold">
                                          <p:stCondLst>
                                            <p:cond delay="0"/>
                                          </p:stCondLst>
                                        </p:cTn>
                                        <p:tgtEl>
                                          <p:spTgt spid="35"/>
                                        </p:tgtEl>
                                        <p:attrNameLst>
                                          <p:attrName>style.visibility</p:attrName>
                                        </p:attrNameLst>
                                      </p:cBhvr>
                                      <p:to>
                                        <p:strVal val="visible"/>
                                      </p:to>
                                    </p:set>
                                    <p:animEffect transition="in" filter="fade">
                                      <p:cBhvr>
                                        <p:cTn id="123" dur="500"/>
                                        <p:tgtEl>
                                          <p:spTgt spid="35"/>
                                        </p:tgtEl>
                                      </p:cBhvr>
                                    </p:animEffect>
                                  </p:childTnLst>
                                </p:cTn>
                              </p:par>
                            </p:childTnLst>
                          </p:cTn>
                        </p:par>
                        <p:par>
                          <p:cTn id="124" fill="hold">
                            <p:stCondLst>
                              <p:cond delay="12450"/>
                            </p:stCondLst>
                            <p:childTnLst>
                              <p:par>
                                <p:cTn id="125" presetID="41" presetClass="entr" presetSubtype="0" fill="hold" grpId="0" nodeType="afterEffect">
                                  <p:stCondLst>
                                    <p:cond delay="0"/>
                                  </p:stCondLst>
                                  <p:iterate type="lt">
                                    <p:tmPct val="10000"/>
                                  </p:iterate>
                                  <p:childTnLst>
                                    <p:set>
                                      <p:cBhvr>
                                        <p:cTn id="126" dur="1" fill="hold">
                                          <p:stCondLst>
                                            <p:cond delay="0"/>
                                          </p:stCondLst>
                                        </p:cTn>
                                        <p:tgtEl>
                                          <p:spTgt spid="46"/>
                                        </p:tgtEl>
                                        <p:attrNameLst>
                                          <p:attrName>style.visibility</p:attrName>
                                        </p:attrNameLst>
                                      </p:cBhvr>
                                      <p:to>
                                        <p:strVal val="visible"/>
                                      </p:to>
                                    </p:set>
                                    <p:anim calcmode="lin" valueType="num">
                                      <p:cBhvr>
                                        <p:cTn id="12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28" dur="500" fill="hold"/>
                                        <p:tgtEl>
                                          <p:spTgt spid="46"/>
                                        </p:tgtEl>
                                        <p:attrNameLst>
                                          <p:attrName>ppt_y</p:attrName>
                                        </p:attrNameLst>
                                      </p:cBhvr>
                                      <p:tavLst>
                                        <p:tav tm="0">
                                          <p:val>
                                            <p:strVal val="#ppt_y"/>
                                          </p:val>
                                        </p:tav>
                                        <p:tav tm="100000">
                                          <p:val>
                                            <p:strVal val="#ppt_y"/>
                                          </p:val>
                                        </p:tav>
                                      </p:tavLst>
                                    </p:anim>
                                    <p:anim calcmode="lin" valueType="num">
                                      <p:cBhvr>
                                        <p:cTn id="12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3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31" dur="500" tmFilter="0,0; .5, 1; 1, 1"/>
                                        <p:tgtEl>
                                          <p:spTgt spid="46"/>
                                        </p:tgtEl>
                                      </p:cBhvr>
                                    </p:animEffect>
                                  </p:childTnLst>
                                </p:cTn>
                              </p:par>
                            </p:childTnLst>
                          </p:cTn>
                        </p:par>
                        <p:par>
                          <p:cTn id="132" fill="hold">
                            <p:stCondLst>
                              <p:cond delay="132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47"/>
                                        </p:tgtEl>
                                        <p:attrNameLst>
                                          <p:attrName>style.visibility</p:attrName>
                                        </p:attrNameLst>
                                      </p:cBhvr>
                                      <p:to>
                                        <p:strVal val="visible"/>
                                      </p:to>
                                    </p:set>
                                    <p:anim calcmode="lin" valueType="num">
                                      <p:cBhvr>
                                        <p:cTn id="135"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47"/>
                                        </p:tgtEl>
                                        <p:attrNameLst>
                                          <p:attrName>ppt_y</p:attrName>
                                        </p:attrNameLst>
                                      </p:cBhvr>
                                      <p:tavLst>
                                        <p:tav tm="0">
                                          <p:val>
                                            <p:strVal val="#ppt_y"/>
                                          </p:val>
                                        </p:tav>
                                        <p:tav tm="100000">
                                          <p:val>
                                            <p:strVal val="#ppt_y"/>
                                          </p:val>
                                        </p:tav>
                                      </p:tavLst>
                                    </p:anim>
                                    <p:anim calcmode="lin" valueType="num">
                                      <p:cBhvr>
                                        <p:cTn id="137"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8" grpId="0"/>
      <p:bldP spid="39" grpId="0"/>
      <p:bldP spid="40" grpId="0"/>
      <p:bldP spid="41" grpId="0"/>
      <p:bldP spid="42" grpId="0"/>
      <p:bldP spid="43" grpId="0"/>
      <p:bldP spid="44" grpId="0"/>
      <p:bldP spid="45" grpId="0"/>
      <p:bldP spid="46"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Freeform 5"/>
          <p:cNvSpPr>
            <a:spLocks/>
          </p:cNvSpPr>
          <p:nvPr/>
        </p:nvSpPr>
        <p:spPr bwMode="auto">
          <a:xfrm>
            <a:off x="673650" y="2427469"/>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ffectLst>
            <a:glow>
              <a:srgbClr val="00B0F0"/>
            </a:glo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 name="TextBox 2"/>
          <p:cNvSpPr txBox="1"/>
          <p:nvPr/>
        </p:nvSpPr>
        <p:spPr>
          <a:xfrm>
            <a:off x="959205" y="2663681"/>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10" name="圆角矩形 9"/>
          <p:cNvSpPr/>
          <p:nvPr/>
        </p:nvSpPr>
        <p:spPr>
          <a:xfrm>
            <a:off x="3058542" y="1470581"/>
            <a:ext cx="4479052" cy="451685"/>
          </a:xfrm>
          <a:prstGeom prst="roundRect">
            <a:avLst>
              <a:gd name="adj" fmla="val 20638"/>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Freeform 5"/>
          <p:cNvSpPr>
            <a:spLocks/>
          </p:cNvSpPr>
          <p:nvPr/>
        </p:nvSpPr>
        <p:spPr bwMode="auto">
          <a:xfrm>
            <a:off x="2353017" y="1551437"/>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noFill/>
          <a:ln>
            <a:solidFill>
              <a:schemeClr val="bg1"/>
            </a:solidFill>
          </a:ln>
          <a:effectLst>
            <a:glow>
              <a:srgbClr val="00B0F0"/>
            </a:glow>
          </a:effectLst>
        </p:spPr>
        <p:txBody>
          <a:bodyPr vert="horz" wrap="square" lIns="91440" tIns="45720" rIns="91440" bIns="45720" numCol="1" anchor="t" anchorCtr="0" compatLnSpc="1">
            <a:prstTxWarp prst="textNoShape">
              <a:avLst/>
            </a:prstTxWarp>
          </a:bodyPr>
          <a:lstStyle/>
          <a:p>
            <a:endParaRPr lang="zh-CN" altLang="en-US"/>
          </a:p>
        </p:txBody>
      </p:sp>
      <p:sp>
        <p:nvSpPr>
          <p:cNvPr id="12" name="圆角矩形 11"/>
          <p:cNvSpPr/>
          <p:nvPr/>
        </p:nvSpPr>
        <p:spPr>
          <a:xfrm>
            <a:off x="3058542" y="2152604"/>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圆角矩形 12"/>
          <p:cNvSpPr/>
          <p:nvPr/>
        </p:nvSpPr>
        <p:spPr>
          <a:xfrm>
            <a:off x="3058542" y="2858370"/>
            <a:ext cx="4479052" cy="451685"/>
          </a:xfrm>
          <a:prstGeom prst="roundRect">
            <a:avLst>
              <a:gd name="adj" fmla="val 25274"/>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圆角矩形 13"/>
          <p:cNvSpPr/>
          <p:nvPr/>
        </p:nvSpPr>
        <p:spPr>
          <a:xfrm>
            <a:off x="3058542" y="357147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 name="TextBox 8"/>
          <p:cNvSpPr txBox="1"/>
          <p:nvPr/>
        </p:nvSpPr>
        <p:spPr>
          <a:xfrm>
            <a:off x="3377053" y="159072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6" name="TextBox 9"/>
          <p:cNvSpPr txBox="1"/>
          <p:nvPr/>
        </p:nvSpPr>
        <p:spPr>
          <a:xfrm>
            <a:off x="3377053" y="22671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7" name="TextBox 10"/>
          <p:cNvSpPr txBox="1"/>
          <p:nvPr/>
        </p:nvSpPr>
        <p:spPr>
          <a:xfrm>
            <a:off x="3377053" y="29729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8" name="TextBox 11"/>
          <p:cNvSpPr txBox="1"/>
          <p:nvPr/>
        </p:nvSpPr>
        <p:spPr>
          <a:xfrm>
            <a:off x="3377053" y="368603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
        <p:nvSpPr>
          <p:cNvPr id="19" name="圆角矩形 18"/>
          <p:cNvSpPr/>
          <p:nvPr/>
        </p:nvSpPr>
        <p:spPr>
          <a:xfrm>
            <a:off x="3070031" y="4280040"/>
            <a:ext cx="4479052" cy="451685"/>
          </a:xfrm>
          <a:prstGeom prst="roundRect">
            <a:avLst>
              <a:gd name="adj" fmla="val 26820"/>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TextBox 13"/>
          <p:cNvSpPr txBox="1"/>
          <p:nvPr/>
        </p:nvSpPr>
        <p:spPr>
          <a:xfrm>
            <a:off x="3388543" y="439460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bg1"/>
                </a:solidFill>
              </a:rPr>
              <a:t>点击输入本栏的具体文字，简明扼要的说明分项内容。</a:t>
            </a:r>
            <a:endParaRPr lang="en-US" altLang="zh-CN" sz="1200" dirty="0">
              <a:solidFill>
                <a:schemeClr val="bg1"/>
              </a:solidFill>
            </a:endParaRPr>
          </a:p>
        </p:txBody>
      </p:sp>
    </p:spTree>
    <p:extLst>
      <p:ext uri="{BB962C8B-B14F-4D97-AF65-F5344CB8AC3E}">
        <p14:creationId xmlns:p14="http://schemas.microsoft.com/office/powerpoint/2010/main" val="31203013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45"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par>
                                <p:cTn id="26" presetID="45"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anim calcmode="lin" valueType="num">
                                      <p:cBhvr>
                                        <p:cTn id="29" dur="2000" fill="hold"/>
                                        <p:tgtEl>
                                          <p:spTgt spid="8"/>
                                        </p:tgtEl>
                                        <p:attrNameLst>
                                          <p:attrName>ppt_w</p:attrName>
                                        </p:attrNameLst>
                                      </p:cBhvr>
                                      <p:tavLst>
                                        <p:tav tm="0" fmla="#ppt_w*sin(2.5*pi*$)">
                                          <p:val>
                                            <p:fltVal val="0"/>
                                          </p:val>
                                        </p:tav>
                                        <p:tav tm="100000">
                                          <p:val>
                                            <p:fltVal val="1"/>
                                          </p:val>
                                        </p:tav>
                                      </p:tavLst>
                                    </p:anim>
                                    <p:anim calcmode="lin" valueType="num">
                                      <p:cBhvr>
                                        <p:cTn id="30" dur="2000" fill="hold"/>
                                        <p:tgtEl>
                                          <p:spTgt spid="8"/>
                                        </p:tgtEl>
                                        <p:attrNameLst>
                                          <p:attrName>ppt_h</p:attrName>
                                        </p:attrNameLst>
                                      </p:cBhvr>
                                      <p:tavLst>
                                        <p:tav tm="0">
                                          <p:val>
                                            <p:strVal val="#ppt_h"/>
                                          </p:val>
                                        </p:tav>
                                        <p:tav tm="100000">
                                          <p:val>
                                            <p:strVal val="#ppt_h"/>
                                          </p:val>
                                        </p:tav>
                                      </p:tavLst>
                                    </p:anim>
                                  </p:childTnLst>
                                </p:cTn>
                              </p:par>
                            </p:childTnLst>
                          </p:cTn>
                        </p:par>
                        <p:par>
                          <p:cTn id="31" fill="hold">
                            <p:stCondLst>
                              <p:cond delay="2850"/>
                            </p:stCondLst>
                            <p:childTnLst>
                              <p:par>
                                <p:cTn id="32" presetID="16" presetClass="entr" presetSubtype="4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outHorizontal)">
                                      <p:cBhvr>
                                        <p:cTn id="34" dur="500"/>
                                        <p:tgtEl>
                                          <p:spTgt spid="11"/>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par>
                          <p:cTn id="49" fill="hold">
                            <p:stCondLst>
                              <p:cond delay="4350"/>
                            </p:stCondLst>
                            <p:childTnLst>
                              <p:par>
                                <p:cTn id="50" presetID="2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4850"/>
                            </p:stCondLst>
                            <p:childTnLst>
                              <p:par>
                                <p:cTn id="57" presetID="22" presetClass="entr" presetSubtype="8"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5350"/>
                            </p:stCondLst>
                            <p:childTnLst>
                              <p:par>
                                <p:cTn id="64" presetID="2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p:bldP spid="10" grpId="0" animBg="1"/>
      <p:bldP spid="11" grpId="0" animBg="1"/>
      <p:bldP spid="12" grpId="0" animBg="1"/>
      <p:bldP spid="13" grpId="0" animBg="1"/>
      <p:bldP spid="14" grpId="0" animBg="1"/>
      <p:bldP spid="15" grpId="0"/>
      <p:bldP spid="16" grpId="0"/>
      <p:bldP spid="17" grpId="0"/>
      <p:bldP spid="18" grpId="0"/>
      <p:bldP spid="19"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14" name="等腰三角形 36"/>
          <p:cNvSpPr/>
          <p:nvPr/>
        </p:nvSpPr>
        <p:spPr>
          <a:xfrm>
            <a:off x="3878263" y="1122363"/>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5" name="等腰三角形 36"/>
          <p:cNvSpPr/>
          <p:nvPr/>
        </p:nvSpPr>
        <p:spPr>
          <a:xfrm rot="7176392">
            <a:off x="4723606" y="2607469"/>
            <a:ext cx="1374775" cy="1201738"/>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80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6" name="等腰三角形 36"/>
          <p:cNvSpPr/>
          <p:nvPr/>
        </p:nvSpPr>
        <p:spPr>
          <a:xfrm rot="14423608" flipH="1">
            <a:off x="2982119" y="2624932"/>
            <a:ext cx="1374775" cy="1201737"/>
          </a:xfrm>
          <a:custGeom>
            <a:avLst/>
            <a:gdLst>
              <a:gd name="connsiteX0" fmla="*/ 0 w 1944216"/>
              <a:gd name="connsiteY0" fmla="*/ 1676048 h 1676048"/>
              <a:gd name="connsiteX1" fmla="*/ 972108 w 1944216"/>
              <a:gd name="connsiteY1" fmla="*/ 0 h 1676048"/>
              <a:gd name="connsiteX2" fmla="*/ 1944216 w 1944216"/>
              <a:gd name="connsiteY2" fmla="*/ 1676048 h 1676048"/>
              <a:gd name="connsiteX3" fmla="*/ 0 w 1944216"/>
              <a:gd name="connsiteY3" fmla="*/ 1676048 h 1676048"/>
              <a:gd name="connsiteX0" fmla="*/ 1944216 w 2035656"/>
              <a:gd name="connsiteY0" fmla="*/ 1676048 h 1767488"/>
              <a:gd name="connsiteX1" fmla="*/ 0 w 2035656"/>
              <a:gd name="connsiteY1" fmla="*/ 1676048 h 1767488"/>
              <a:gd name="connsiteX2" fmla="*/ 972108 w 2035656"/>
              <a:gd name="connsiteY2" fmla="*/ 0 h 1767488"/>
              <a:gd name="connsiteX3" fmla="*/ 2035656 w 2035656"/>
              <a:gd name="connsiteY3" fmla="*/ 1767488 h 1767488"/>
              <a:gd name="connsiteX0" fmla="*/ 0 w 2035656"/>
              <a:gd name="connsiteY0" fmla="*/ 1676048 h 1767488"/>
              <a:gd name="connsiteX1" fmla="*/ 972108 w 2035656"/>
              <a:gd name="connsiteY1" fmla="*/ 0 h 1767488"/>
              <a:gd name="connsiteX2" fmla="*/ 2035656 w 2035656"/>
              <a:gd name="connsiteY2" fmla="*/ 1767488 h 1767488"/>
              <a:gd name="connsiteX0" fmla="*/ 0 w 2000932"/>
              <a:gd name="connsiteY0" fmla="*/ 1676048 h 1709614"/>
              <a:gd name="connsiteX1" fmla="*/ 972108 w 2000932"/>
              <a:gd name="connsiteY1" fmla="*/ 0 h 1709614"/>
              <a:gd name="connsiteX2" fmla="*/ 2000932 w 2000932"/>
              <a:gd name="connsiteY2" fmla="*/ 1709614 h 1709614"/>
              <a:gd name="connsiteX0" fmla="*/ 0 w 1966208"/>
              <a:gd name="connsiteY0" fmla="*/ 1676048 h 1676048"/>
              <a:gd name="connsiteX1" fmla="*/ 972108 w 1966208"/>
              <a:gd name="connsiteY1" fmla="*/ 0 h 1676048"/>
              <a:gd name="connsiteX2" fmla="*/ 1966208 w 1966208"/>
              <a:gd name="connsiteY2" fmla="*/ 1628591 h 1676048"/>
              <a:gd name="connsiteX0" fmla="*/ 0 w 2024082"/>
              <a:gd name="connsiteY0" fmla="*/ 1676048 h 1698039"/>
              <a:gd name="connsiteX1" fmla="*/ 972108 w 2024082"/>
              <a:gd name="connsiteY1" fmla="*/ 0 h 1698039"/>
              <a:gd name="connsiteX2" fmla="*/ 2024082 w 2024082"/>
              <a:gd name="connsiteY2" fmla="*/ 1698039 h 1698039"/>
              <a:gd name="connsiteX0" fmla="*/ 0 w 1942196"/>
              <a:gd name="connsiteY0" fmla="*/ 1676048 h 1698039"/>
              <a:gd name="connsiteX1" fmla="*/ 972108 w 1942196"/>
              <a:gd name="connsiteY1" fmla="*/ 0 h 1698039"/>
              <a:gd name="connsiteX2" fmla="*/ 1942196 w 1942196"/>
              <a:gd name="connsiteY2" fmla="*/ 1698039 h 1698039"/>
            </a:gdLst>
            <a:ahLst/>
            <a:cxnLst>
              <a:cxn ang="0">
                <a:pos x="connsiteX0" y="connsiteY0"/>
              </a:cxn>
              <a:cxn ang="0">
                <a:pos x="connsiteX1" y="connsiteY1"/>
              </a:cxn>
              <a:cxn ang="0">
                <a:pos x="connsiteX2" y="connsiteY2"/>
              </a:cxn>
            </a:cxnLst>
            <a:rect l="l" t="t" r="r" b="b"/>
            <a:pathLst>
              <a:path w="1942196" h="1698039">
                <a:moveTo>
                  <a:pt x="0" y="1676048"/>
                </a:moveTo>
                <a:lnTo>
                  <a:pt x="972108" y="0"/>
                </a:lnTo>
                <a:cubicBezTo>
                  <a:pt x="1296144" y="558683"/>
                  <a:pt x="1942196" y="1698039"/>
                  <a:pt x="1942196" y="1698039"/>
                </a:cubicBezTo>
              </a:path>
            </a:pathLst>
          </a:custGeom>
          <a:noFill/>
          <a:ln w="101600">
            <a:solidFill>
              <a:schemeClr val="bg1">
                <a:alpha val="60000"/>
              </a:schemeClr>
            </a:solidFill>
            <a:headEnd type="triangle"/>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17" name="TextBox 9"/>
          <p:cNvSpPr txBox="1"/>
          <p:nvPr/>
        </p:nvSpPr>
        <p:spPr>
          <a:xfrm>
            <a:off x="5724525" y="1895475"/>
            <a:ext cx="2579688" cy="1235075"/>
          </a:xfrm>
          <a:prstGeom prst="rect">
            <a:avLst/>
          </a:prstGeom>
          <a:noFill/>
        </p:spPr>
        <p:txBody>
          <a:bodyPr>
            <a:spAutoFit/>
          </a:bodyPr>
          <a:lstStyle/>
          <a:p>
            <a:pP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01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TextBox 10"/>
          <p:cNvSpPr txBox="1"/>
          <p:nvPr/>
        </p:nvSpPr>
        <p:spPr>
          <a:xfrm>
            <a:off x="971550" y="1895475"/>
            <a:ext cx="2581275" cy="1235075"/>
          </a:xfrm>
          <a:prstGeom prst="rect">
            <a:avLst/>
          </a:prstGeom>
          <a:noFill/>
        </p:spPr>
        <p:txBody>
          <a:bodyPr>
            <a:spAutoFit/>
          </a:bodyPr>
          <a:lstStyle/>
          <a:p>
            <a:pPr algn="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02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3281363" y="3598863"/>
            <a:ext cx="2581275" cy="1235075"/>
          </a:xfrm>
          <a:prstGeom prst="rect">
            <a:avLst/>
          </a:prstGeom>
          <a:noFill/>
        </p:spPr>
        <p:txBody>
          <a:bodyPr>
            <a:spAutoFit/>
          </a:bodyPr>
          <a:lstStyle/>
          <a:p>
            <a:pPr algn="ctr" eaLnBrk="1" fontAlgn="auto" hangingPunct="1">
              <a:lnSpc>
                <a:spcPct val="150000"/>
              </a:lnSpc>
              <a:spcBef>
                <a:spcPts val="0"/>
              </a:spcBef>
              <a:spcAft>
                <a:spcPts val="0"/>
              </a:spcAft>
              <a:defRPr/>
            </a:pPr>
            <a:r>
              <a:rPr lang="en-US" altLang="zh-CN" sz="1350" dirty="0">
                <a:solidFill>
                  <a:schemeClr val="bg1"/>
                </a:solidFill>
                <a:latin typeface="微软雅黑" panose="020B0503020204020204" pitchFamily="34" charset="-122"/>
                <a:ea typeface="微软雅黑" panose="020B0503020204020204" pitchFamily="34" charset="-122"/>
              </a:rPr>
              <a:t>03 </a:t>
            </a:r>
            <a:r>
              <a:rPr lang="zh-CN" altLang="en-US" sz="1350" dirty="0">
                <a:solidFill>
                  <a:schemeClr val="bg1"/>
                </a:solidFill>
                <a:latin typeface="微软雅黑" panose="020B0503020204020204" pitchFamily="34" charset="-122"/>
                <a:ea typeface="微软雅黑" panose="020B0503020204020204" pitchFamily="34" charset="-122"/>
              </a:rPr>
              <a:t>说明性文字</a:t>
            </a:r>
            <a:endParaRPr lang="en-US" altLang="zh-CN" sz="1350" dirty="0">
              <a:solidFill>
                <a:schemeClr val="bg1"/>
              </a:solidFill>
              <a:latin typeface="微软雅黑" panose="020B0503020204020204" pitchFamily="34" charset="-122"/>
              <a:ea typeface="微软雅黑" panose="020B0503020204020204" pitchFamily="34" charset="-122"/>
            </a:endParaRPr>
          </a:p>
          <a:p>
            <a:pPr algn="ct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endParaRPr lang="en-US" altLang="zh-CN" sz="1200" dirty="0">
              <a:solidFill>
                <a:schemeClr val="bg1"/>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defRPr/>
            </a:pPr>
            <a:r>
              <a:rPr lang="zh-CN" altLang="en-US" sz="1200" dirty="0">
                <a:solidFill>
                  <a:schemeClr val="bg1"/>
                </a:solidFill>
                <a:latin typeface="微软雅黑" panose="020B0503020204020204" pitchFamily="34" charset="-122"/>
                <a:ea typeface="微软雅黑" panose="020B0503020204020204" pitchFamily="34" charset="-122"/>
              </a:rPr>
              <a:t>文字说明性文字说明性文字说明性</a:t>
            </a:r>
          </a:p>
          <a:p>
            <a:pPr eaLnBrk="1" fontAlgn="auto" hangingPunct="1">
              <a:lnSpc>
                <a:spcPct val="150000"/>
              </a:lnSpc>
              <a:spcBef>
                <a:spcPts val="0"/>
              </a:spcBef>
              <a:spcAft>
                <a:spcPts val="0"/>
              </a:spcAft>
              <a:defRPr/>
            </a:pPr>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54488" y="2095500"/>
            <a:ext cx="849312"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98931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14" presetClass="entr" presetSubtype="1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750"/>
                                        <p:tgtEl>
                                          <p:spTgt spid="20"/>
                                        </p:tgtEl>
                                      </p:cBhvr>
                                    </p:animEffect>
                                  </p:childTnLst>
                                </p:cTn>
                              </p:par>
                              <p:par>
                                <p:cTn id="24" presetID="22" presetClass="entr" presetSubtype="8"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750"/>
                                        <p:tgtEl>
                                          <p:spTgt spid="14"/>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17"/>
                                        </p:tgtEl>
                                        <p:attrNameLst>
                                          <p:attrName>style.visibility</p:attrName>
                                        </p:attrNameLst>
                                      </p:cBhvr>
                                      <p:to>
                                        <p:strVal val="visible"/>
                                      </p:to>
                                    </p:set>
                                    <p:animEffect transition="in" filter="wipe(right)">
                                      <p:cBhvr>
                                        <p:cTn id="29" dur="500"/>
                                        <p:tgtEl>
                                          <p:spTgt spid="17"/>
                                        </p:tgtEl>
                                      </p:cBhvr>
                                    </p:animEffect>
                                  </p:childTnLst>
                                </p:cTn>
                              </p:par>
                            </p:childTnLst>
                          </p:cTn>
                        </p:par>
                        <p:par>
                          <p:cTn id="30" fill="hold">
                            <p:stCondLst>
                              <p:cond delay="1600"/>
                            </p:stCondLst>
                            <p:childTnLst>
                              <p:par>
                                <p:cTn id="31" presetID="22"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up)">
                                      <p:cBhvr>
                                        <p:cTn id="33" dur="750"/>
                                        <p:tgtEl>
                                          <p:spTgt spid="15"/>
                                        </p:tgtEl>
                                      </p:cBhvr>
                                    </p:animEffect>
                                  </p:childTnLst>
                                </p:cTn>
                              </p:par>
                              <p:par>
                                <p:cTn id="34" presetID="42" presetClass="entr" presetSubtype="0" fill="hold" grpId="0" nodeType="withEffect">
                                  <p:stCondLst>
                                    <p:cond delay="25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childTnLst>
                          </p:cTn>
                        </p:par>
                        <p:par>
                          <p:cTn id="39" fill="hold">
                            <p:stCondLst>
                              <p:cond delay="2850"/>
                            </p:stCondLst>
                            <p:childTnLst>
                              <p:par>
                                <p:cTn id="40" presetID="22" presetClass="entr" presetSubtype="2"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right)">
                                      <p:cBhvr>
                                        <p:cTn id="42" dur="750"/>
                                        <p:tgtEl>
                                          <p:spTgt spid="16"/>
                                        </p:tgtEl>
                                      </p:cBhvr>
                                    </p:animEffect>
                                  </p:childTnLst>
                                </p:cTn>
                              </p:par>
                              <p:par>
                                <p:cTn id="43" presetID="22" presetClass="entr" presetSubtype="8" fill="hold" grpId="0" nodeType="withEffect">
                                  <p:stCondLst>
                                    <p:cond delay="25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8" name="Freeform 3"/>
          <p:cNvGrpSpPr>
            <a:grpSpLocks/>
          </p:cNvGrpSpPr>
          <p:nvPr/>
        </p:nvGrpSpPr>
        <p:grpSpPr bwMode="auto">
          <a:xfrm>
            <a:off x="3033192" y="2427985"/>
            <a:ext cx="1372438" cy="1474758"/>
            <a:chOff x="0" y="0"/>
            <a:chExt cx="1171" cy="1264"/>
          </a:xfrm>
        </p:grpSpPr>
        <p:pic>
          <p:nvPicPr>
            <p:cNvPr id="9" name="Freeform 3"/>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171" cy="1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20"/>
            <p:cNvSpPr txBox="1">
              <a:spLocks noChangeArrowheads="1"/>
            </p:cNvSpPr>
            <p:nvPr/>
          </p:nvSpPr>
          <p:spPr bwMode="auto">
            <a:xfrm rot="-7621737">
              <a:off x="-83" y="-47"/>
              <a:ext cx="1315"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grpSp>
        <p:nvGrpSpPr>
          <p:cNvPr id="11" name="Freeform 3"/>
          <p:cNvGrpSpPr>
            <a:grpSpLocks/>
          </p:cNvGrpSpPr>
          <p:nvPr/>
        </p:nvGrpSpPr>
        <p:grpSpPr bwMode="auto">
          <a:xfrm>
            <a:off x="3316821" y="1388420"/>
            <a:ext cx="1480264" cy="1367418"/>
            <a:chOff x="0" y="0"/>
            <a:chExt cx="1263" cy="1172"/>
          </a:xfrm>
        </p:grpSpPr>
        <p:pic>
          <p:nvPicPr>
            <p:cNvPr id="12" name="Freeform 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263" cy="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23"/>
            <p:cNvSpPr txBox="1">
              <a:spLocks noChangeArrowheads="1"/>
            </p:cNvSpPr>
            <p:nvPr/>
          </p:nvSpPr>
          <p:spPr bwMode="auto">
            <a:xfrm rot="-2202532">
              <a:off x="-12" y="-92"/>
              <a:ext cx="1314" cy="1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grpSp>
        <p:nvGrpSpPr>
          <p:cNvPr id="14" name="Freeform 3"/>
          <p:cNvGrpSpPr>
            <a:grpSpLocks/>
          </p:cNvGrpSpPr>
          <p:nvPr/>
        </p:nvGrpSpPr>
        <p:grpSpPr bwMode="auto">
          <a:xfrm>
            <a:off x="4459543" y="1670771"/>
            <a:ext cx="1373609" cy="1470092"/>
            <a:chOff x="0" y="0"/>
            <a:chExt cx="1172" cy="1260"/>
          </a:xfrm>
        </p:grpSpPr>
        <p:pic>
          <p:nvPicPr>
            <p:cNvPr id="15" name="Freeform 3"/>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172"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26"/>
            <p:cNvSpPr txBox="1">
              <a:spLocks noChangeArrowheads="1"/>
            </p:cNvSpPr>
            <p:nvPr/>
          </p:nvSpPr>
          <p:spPr bwMode="auto">
            <a:xfrm rot="3202081">
              <a:off x="-58" y="-23"/>
              <a:ext cx="1314"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grpSp>
        <p:nvGrpSpPr>
          <p:cNvPr id="17" name="Freeform 3"/>
          <p:cNvGrpSpPr>
            <a:grpSpLocks/>
          </p:cNvGrpSpPr>
          <p:nvPr/>
        </p:nvGrpSpPr>
        <p:grpSpPr bwMode="auto">
          <a:xfrm>
            <a:off x="4068088" y="2809508"/>
            <a:ext cx="1481435" cy="1366252"/>
            <a:chOff x="0" y="0"/>
            <a:chExt cx="1264" cy="1171"/>
          </a:xfrm>
        </p:grpSpPr>
        <p:pic>
          <p:nvPicPr>
            <p:cNvPr id="18" name="Freeform 3"/>
            <p:cNvPicPr>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264" cy="1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9"/>
            <p:cNvSpPr txBox="1">
              <a:spLocks noChangeArrowheads="1"/>
            </p:cNvSpPr>
            <p:nvPr/>
          </p:nvSpPr>
          <p:spPr bwMode="auto">
            <a:xfrm rot="8579121">
              <a:off x="-38" y="-70"/>
              <a:ext cx="1314"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1600" b="1">
                <a:solidFill>
                  <a:srgbClr val="FFFFFF"/>
                </a:solidFill>
                <a:latin typeface="Arial" pitchFamily="34" charset="0"/>
                <a:ea typeface="微软雅黑" pitchFamily="34" charset="-122"/>
                <a:sym typeface="Arial" pitchFamily="34" charset="0"/>
              </a:endParaRPr>
            </a:p>
          </p:txBody>
        </p:sp>
      </p:grpSp>
      <p:sp>
        <p:nvSpPr>
          <p:cNvPr id="20" name="TextBox 22"/>
          <p:cNvSpPr txBox="1">
            <a:spLocks noChangeArrowheads="1"/>
          </p:cNvSpPr>
          <p:nvPr/>
        </p:nvSpPr>
        <p:spPr bwMode="auto">
          <a:xfrm>
            <a:off x="3553570" y="1641603"/>
            <a:ext cx="973950"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1</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21" name="TextBox 24"/>
          <p:cNvSpPr txBox="1">
            <a:spLocks noChangeArrowheads="1"/>
          </p:cNvSpPr>
          <p:nvPr/>
        </p:nvSpPr>
        <p:spPr bwMode="auto">
          <a:xfrm>
            <a:off x="4293116" y="2969541"/>
            <a:ext cx="973949"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3</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22" name="TextBox 25"/>
          <p:cNvSpPr txBox="1">
            <a:spLocks noChangeArrowheads="1"/>
          </p:cNvSpPr>
          <p:nvPr/>
        </p:nvSpPr>
        <p:spPr bwMode="auto">
          <a:xfrm>
            <a:off x="4600554" y="1923730"/>
            <a:ext cx="975122"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2</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23" name="TextBox 33"/>
          <p:cNvSpPr txBox="1">
            <a:spLocks noChangeArrowheads="1"/>
          </p:cNvSpPr>
          <p:nvPr/>
        </p:nvSpPr>
        <p:spPr bwMode="auto">
          <a:xfrm>
            <a:off x="3194931" y="2651381"/>
            <a:ext cx="973950"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itchFamily="34" charset="0"/>
                <a:ea typeface="宋体" pitchFamily="2" charset="-122"/>
              </a:defRPr>
            </a:lvl1pPr>
            <a:lvl2pPr marL="742950" indent="-285750" defTabSz="542925">
              <a:defRPr>
                <a:solidFill>
                  <a:schemeClr val="tx1"/>
                </a:solidFill>
                <a:latin typeface="Calibri" pitchFamily="34" charset="0"/>
                <a:ea typeface="宋体" pitchFamily="2" charset="-122"/>
              </a:defRPr>
            </a:lvl2pPr>
            <a:lvl3pPr marL="1143000" indent="-228600" defTabSz="542925">
              <a:defRPr>
                <a:solidFill>
                  <a:schemeClr val="tx1"/>
                </a:solidFill>
                <a:latin typeface="Calibri" pitchFamily="34" charset="0"/>
                <a:ea typeface="宋体" pitchFamily="2" charset="-122"/>
              </a:defRPr>
            </a:lvl3pPr>
            <a:lvl4pPr marL="1600200" indent="-228600" defTabSz="542925">
              <a:defRPr>
                <a:solidFill>
                  <a:schemeClr val="tx1"/>
                </a:solidFill>
                <a:latin typeface="Calibri" pitchFamily="34" charset="0"/>
                <a:ea typeface="宋体" pitchFamily="2" charset="-122"/>
              </a:defRPr>
            </a:lvl4pPr>
            <a:lvl5pPr marL="2057400" indent="-228600" defTabSz="542925">
              <a:defRPr>
                <a:solidFill>
                  <a:schemeClr val="tx1"/>
                </a:solidFill>
                <a:latin typeface="Calibri" pitchFamily="34" charset="0"/>
                <a:ea typeface="宋体" pitchFamily="2" charset="-122"/>
              </a:defRPr>
            </a:lvl5pPr>
            <a:lvl6pPr marL="25146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5429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5400" b="1" dirty="0" smtClean="0">
                <a:solidFill>
                  <a:srgbClr val="FFFFFF"/>
                </a:solidFill>
                <a:latin typeface="Arial" pitchFamily="34" charset="0"/>
                <a:ea typeface="微软雅黑" pitchFamily="34" charset="-122"/>
                <a:sym typeface="Arial" pitchFamily="34" charset="0"/>
              </a:rPr>
              <a:t>4</a:t>
            </a:r>
            <a:endParaRPr lang="ru-RU" altLang="en-US" sz="5400" b="1" dirty="0">
              <a:solidFill>
                <a:srgbClr val="FFFFFF"/>
              </a:solidFill>
              <a:latin typeface="Arial" pitchFamily="34" charset="0"/>
              <a:ea typeface="微软雅黑" pitchFamily="34" charset="-122"/>
              <a:sym typeface="Arial" pitchFamily="34" charset="0"/>
            </a:endParaRPr>
          </a:p>
        </p:txBody>
      </p:sp>
      <p:sp>
        <p:nvSpPr>
          <p:cNvPr id="24" name="TextBox 13"/>
          <p:cNvSpPr txBox="1">
            <a:spLocks noChangeArrowheads="1"/>
          </p:cNvSpPr>
          <p:nvPr/>
        </p:nvSpPr>
        <p:spPr bwMode="auto">
          <a:xfrm>
            <a:off x="1354857" y="1671938"/>
            <a:ext cx="17252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dirty="0">
                <a:solidFill>
                  <a:srgbClr val="FFFFFF"/>
                </a:solidFill>
                <a:latin typeface="Arial" pitchFamily="34" charset="0"/>
                <a:ea typeface="微软雅黑" pitchFamily="34" charset="-122"/>
                <a:sym typeface="Arial" pitchFamily="34" charset="0"/>
              </a:rPr>
              <a:t>单击编辑标题</a:t>
            </a:r>
            <a:endParaRPr lang="en-US" altLang="zh-CN" sz="1600" b="1" dirty="0">
              <a:solidFill>
                <a:srgbClr val="FFFFFF"/>
              </a:solidFill>
              <a:latin typeface="Arial" pitchFamily="34" charset="0"/>
              <a:ea typeface="微软雅黑" pitchFamily="34" charset="-122"/>
              <a:sym typeface="Arial" pitchFamily="34" charset="0"/>
            </a:endParaRPr>
          </a:p>
        </p:txBody>
      </p:sp>
      <p:sp>
        <p:nvSpPr>
          <p:cNvPr id="25" name="TextBox 13"/>
          <p:cNvSpPr txBox="1">
            <a:spLocks noChangeArrowheads="1"/>
          </p:cNvSpPr>
          <p:nvPr/>
        </p:nvSpPr>
        <p:spPr bwMode="auto">
          <a:xfrm>
            <a:off x="763793" y="1891285"/>
            <a:ext cx="2090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
        <p:nvSpPr>
          <p:cNvPr id="26" name="TextBox 13"/>
          <p:cNvSpPr txBox="1">
            <a:spLocks noChangeArrowheads="1"/>
          </p:cNvSpPr>
          <p:nvPr/>
        </p:nvSpPr>
        <p:spPr bwMode="auto">
          <a:xfrm>
            <a:off x="1354857" y="3171198"/>
            <a:ext cx="17252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a:solidFill>
                  <a:srgbClr val="FFFFFF"/>
                </a:solidFill>
                <a:latin typeface="Arial" pitchFamily="34" charset="0"/>
                <a:ea typeface="微软雅黑" pitchFamily="34" charset="-122"/>
                <a:sym typeface="Arial" pitchFamily="34" charset="0"/>
              </a:rPr>
              <a:t>单击编辑标题</a:t>
            </a:r>
            <a:endParaRPr lang="en-US" altLang="zh-CN" sz="1600" b="1">
              <a:solidFill>
                <a:srgbClr val="FFFFFF"/>
              </a:solidFill>
              <a:latin typeface="Arial" pitchFamily="34" charset="0"/>
              <a:ea typeface="微软雅黑" pitchFamily="34" charset="-122"/>
              <a:sym typeface="Arial" pitchFamily="34" charset="0"/>
            </a:endParaRPr>
          </a:p>
        </p:txBody>
      </p:sp>
      <p:sp>
        <p:nvSpPr>
          <p:cNvPr id="27" name="TextBox 13"/>
          <p:cNvSpPr txBox="1">
            <a:spLocks noChangeArrowheads="1"/>
          </p:cNvSpPr>
          <p:nvPr/>
        </p:nvSpPr>
        <p:spPr bwMode="auto">
          <a:xfrm>
            <a:off x="688489" y="3390544"/>
            <a:ext cx="2165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
        <p:nvSpPr>
          <p:cNvPr id="28" name="TextBox 13"/>
          <p:cNvSpPr txBox="1">
            <a:spLocks noChangeArrowheads="1"/>
          </p:cNvSpPr>
          <p:nvPr/>
        </p:nvSpPr>
        <p:spPr bwMode="auto">
          <a:xfrm>
            <a:off x="6113264" y="1671938"/>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a:solidFill>
                  <a:srgbClr val="FFFFFF"/>
                </a:solidFill>
                <a:latin typeface="Arial" pitchFamily="34" charset="0"/>
                <a:ea typeface="微软雅黑" pitchFamily="34" charset="-122"/>
                <a:sym typeface="Arial" pitchFamily="34" charset="0"/>
              </a:rPr>
              <a:t>单击编辑标题</a:t>
            </a:r>
            <a:endParaRPr lang="en-US" altLang="zh-CN" sz="1600" b="1">
              <a:solidFill>
                <a:srgbClr val="FFFFFF"/>
              </a:solidFill>
              <a:latin typeface="Arial" pitchFamily="34" charset="0"/>
              <a:ea typeface="微软雅黑" pitchFamily="34" charset="-122"/>
              <a:sym typeface="Arial" pitchFamily="34" charset="0"/>
            </a:endParaRPr>
          </a:p>
        </p:txBody>
      </p:sp>
      <p:sp>
        <p:nvSpPr>
          <p:cNvPr id="29" name="TextBox 13"/>
          <p:cNvSpPr txBox="1">
            <a:spLocks noChangeArrowheads="1"/>
          </p:cNvSpPr>
          <p:nvPr/>
        </p:nvSpPr>
        <p:spPr bwMode="auto">
          <a:xfrm>
            <a:off x="6113263" y="1891285"/>
            <a:ext cx="20302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
        <p:nvSpPr>
          <p:cNvPr id="30" name="TextBox 13"/>
          <p:cNvSpPr txBox="1">
            <a:spLocks noChangeArrowheads="1"/>
          </p:cNvSpPr>
          <p:nvPr/>
        </p:nvSpPr>
        <p:spPr bwMode="auto">
          <a:xfrm>
            <a:off x="6113264" y="3171198"/>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600" b="1" dirty="0">
                <a:solidFill>
                  <a:srgbClr val="FFFFFF"/>
                </a:solidFill>
                <a:latin typeface="Arial" pitchFamily="34" charset="0"/>
                <a:ea typeface="微软雅黑" pitchFamily="34" charset="-122"/>
                <a:sym typeface="Arial" pitchFamily="34" charset="0"/>
              </a:rPr>
              <a:t>单击编辑标题</a:t>
            </a:r>
            <a:endParaRPr lang="en-US" altLang="zh-CN" sz="1600" b="1" dirty="0">
              <a:solidFill>
                <a:srgbClr val="FFFFFF"/>
              </a:solidFill>
              <a:latin typeface="Arial" pitchFamily="34" charset="0"/>
              <a:ea typeface="微软雅黑" pitchFamily="34" charset="-122"/>
              <a:sym typeface="Arial" pitchFamily="34" charset="0"/>
            </a:endParaRPr>
          </a:p>
        </p:txBody>
      </p:sp>
      <p:sp>
        <p:nvSpPr>
          <p:cNvPr id="31" name="TextBox 13"/>
          <p:cNvSpPr txBox="1">
            <a:spLocks noChangeArrowheads="1"/>
          </p:cNvSpPr>
          <p:nvPr/>
        </p:nvSpPr>
        <p:spPr bwMode="auto">
          <a:xfrm>
            <a:off x="6113264" y="3390544"/>
            <a:ext cx="20302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zh-CN" altLang="en-US" sz="1200" dirty="0">
                <a:solidFill>
                  <a:srgbClr val="FFFFFF"/>
                </a:solidFill>
                <a:latin typeface="Arial" pitchFamily="34" charset="0"/>
                <a:ea typeface="微软雅黑" pitchFamily="34" charset="-122"/>
                <a:sym typeface="Arial" pitchFamily="34" charset="0"/>
              </a:rPr>
              <a:t>单击此处可编辑内容，根据您的需要自由拉伸文本框大小</a:t>
            </a:r>
            <a:endParaRPr lang="en-US" altLang="zh-CN" sz="1200" dirty="0">
              <a:solidFill>
                <a:srgbClr val="FFFFFF"/>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104245664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135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8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4"/>
                                        </p:tgtEl>
                                        <p:attrNameLst>
                                          <p:attrName>ppt_y</p:attrName>
                                        </p:attrNameLst>
                                      </p:cBhvr>
                                      <p:tavLst>
                                        <p:tav tm="0">
                                          <p:val>
                                            <p:strVal val="#ppt_y"/>
                                          </p:val>
                                        </p:tav>
                                        <p:tav tm="100000">
                                          <p:val>
                                            <p:strVal val="#ppt_y"/>
                                          </p:val>
                                        </p:tav>
                                      </p:tavLst>
                                    </p:anim>
                                    <p:anim calcmode="lin" valueType="num">
                                      <p:cBhvr>
                                        <p:cTn id="3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4"/>
                                        </p:tgtEl>
                                      </p:cBhvr>
                                    </p:animEffect>
                                  </p:childTnLst>
                                </p:cTn>
                              </p:par>
                            </p:childTnLst>
                          </p:cTn>
                        </p:par>
                        <p:par>
                          <p:cTn id="36" fill="hold">
                            <p:stCondLst>
                              <p:cond delay="26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5"/>
                                        </p:tgtEl>
                                        <p:attrNameLst>
                                          <p:attrName>ppt_y</p:attrName>
                                        </p:attrNameLst>
                                      </p:cBhvr>
                                      <p:tavLst>
                                        <p:tav tm="0">
                                          <p:val>
                                            <p:strVal val="#ppt_y"/>
                                          </p:val>
                                        </p:tav>
                                        <p:tav tm="100000">
                                          <p:val>
                                            <p:strVal val="#ppt_y"/>
                                          </p:val>
                                        </p:tav>
                                      </p:tavLst>
                                    </p:anim>
                                    <p:anim calcmode="lin" valueType="num">
                                      <p:cBhvr>
                                        <p:cTn id="4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5"/>
                                        </p:tgtEl>
                                      </p:cBhvr>
                                    </p:animEffect>
                                  </p:childTnLst>
                                </p:cTn>
                              </p:par>
                            </p:childTnLst>
                          </p:cTn>
                        </p:par>
                        <p:par>
                          <p:cTn id="44" fill="hold">
                            <p:stCondLst>
                              <p:cond delay="4300"/>
                            </p:stCondLst>
                            <p:childTnLst>
                              <p:par>
                                <p:cTn id="45" presetID="10" presetClass="entr" presetSubtype="0"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4800"/>
                            </p:stCondLst>
                            <p:childTnLst>
                              <p:par>
                                <p:cTn id="49" presetID="10"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530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28"/>
                                        </p:tgtEl>
                                        <p:attrNameLst>
                                          <p:attrName>ppt_y</p:attrName>
                                        </p:attrNameLst>
                                      </p:cBhvr>
                                      <p:tavLst>
                                        <p:tav tm="0">
                                          <p:val>
                                            <p:strVal val="#ppt_y"/>
                                          </p:val>
                                        </p:tav>
                                        <p:tav tm="100000">
                                          <p:val>
                                            <p:strVal val="#ppt_y"/>
                                          </p:val>
                                        </p:tav>
                                      </p:tavLst>
                                    </p:anim>
                                    <p:anim calcmode="lin" valueType="num">
                                      <p:cBhvr>
                                        <p:cTn id="57"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28"/>
                                        </p:tgtEl>
                                      </p:cBhvr>
                                    </p:animEffect>
                                  </p:childTnLst>
                                </p:cTn>
                              </p:par>
                            </p:childTnLst>
                          </p:cTn>
                        </p:par>
                        <p:par>
                          <p:cTn id="60" fill="hold">
                            <p:stCondLst>
                              <p:cond delay="60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29"/>
                                        </p:tgtEl>
                                        <p:attrNameLst>
                                          <p:attrName>ppt_y</p:attrName>
                                        </p:attrNameLst>
                                      </p:cBhvr>
                                      <p:tavLst>
                                        <p:tav tm="0">
                                          <p:val>
                                            <p:strVal val="#ppt_y"/>
                                          </p:val>
                                        </p:tav>
                                        <p:tav tm="100000">
                                          <p:val>
                                            <p:strVal val="#ppt_y"/>
                                          </p:val>
                                        </p:tav>
                                      </p:tavLst>
                                    </p:anim>
                                    <p:anim calcmode="lin" valueType="num">
                                      <p:cBhvr>
                                        <p:cTn id="65"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29"/>
                                        </p:tgtEl>
                                      </p:cBhvr>
                                    </p:animEffect>
                                  </p:childTnLst>
                                </p:cTn>
                              </p:par>
                            </p:childTnLst>
                          </p:cTn>
                        </p:par>
                        <p:par>
                          <p:cTn id="68" fill="hold">
                            <p:stCondLst>
                              <p:cond delay="7750"/>
                            </p:stCondLst>
                            <p:childTnLst>
                              <p:par>
                                <p:cTn id="69" presetID="10" presetClass="entr" presetSubtype="0" fill="hold"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par>
                          <p:cTn id="72" fill="hold">
                            <p:stCondLst>
                              <p:cond delay="8250"/>
                            </p:stCondLst>
                            <p:childTnLst>
                              <p:par>
                                <p:cTn id="73" presetID="10" presetClass="entr" presetSubtype="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500"/>
                                        <p:tgtEl>
                                          <p:spTgt spid="21"/>
                                        </p:tgtEl>
                                      </p:cBhvr>
                                    </p:animEffect>
                                  </p:childTnLst>
                                </p:cTn>
                              </p:par>
                            </p:childTnLst>
                          </p:cTn>
                        </p:par>
                        <p:par>
                          <p:cTn id="76" fill="hold">
                            <p:stCondLst>
                              <p:cond delay="87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30"/>
                                        </p:tgtEl>
                                        <p:attrNameLst>
                                          <p:attrName>style.visibility</p:attrName>
                                        </p:attrNameLst>
                                      </p:cBhvr>
                                      <p:to>
                                        <p:strVal val="visible"/>
                                      </p:to>
                                    </p:set>
                                    <p:anim calcmode="lin" valueType="num">
                                      <p:cBhvr>
                                        <p:cTn id="79"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30"/>
                                        </p:tgtEl>
                                        <p:attrNameLst>
                                          <p:attrName>ppt_y</p:attrName>
                                        </p:attrNameLst>
                                      </p:cBhvr>
                                      <p:tavLst>
                                        <p:tav tm="0">
                                          <p:val>
                                            <p:strVal val="#ppt_y"/>
                                          </p:val>
                                        </p:tav>
                                        <p:tav tm="100000">
                                          <p:val>
                                            <p:strVal val="#ppt_y"/>
                                          </p:val>
                                        </p:tav>
                                      </p:tavLst>
                                    </p:anim>
                                    <p:anim calcmode="lin" valueType="num">
                                      <p:cBhvr>
                                        <p:cTn id="81"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30"/>
                                        </p:tgtEl>
                                      </p:cBhvr>
                                    </p:animEffect>
                                  </p:childTnLst>
                                </p:cTn>
                              </p:par>
                            </p:childTnLst>
                          </p:cTn>
                        </p:par>
                        <p:par>
                          <p:cTn id="84" fill="hold">
                            <p:stCondLst>
                              <p:cond delay="9500"/>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31"/>
                                        </p:tgtEl>
                                        <p:attrNameLst>
                                          <p:attrName>style.visibility</p:attrName>
                                        </p:attrNameLst>
                                      </p:cBhvr>
                                      <p:to>
                                        <p:strVal val="visible"/>
                                      </p:to>
                                    </p:set>
                                    <p:anim calcmode="lin" valueType="num">
                                      <p:cBhvr>
                                        <p:cTn id="8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31"/>
                                        </p:tgtEl>
                                        <p:attrNameLst>
                                          <p:attrName>ppt_y</p:attrName>
                                        </p:attrNameLst>
                                      </p:cBhvr>
                                      <p:tavLst>
                                        <p:tav tm="0">
                                          <p:val>
                                            <p:strVal val="#ppt_y"/>
                                          </p:val>
                                        </p:tav>
                                        <p:tav tm="100000">
                                          <p:val>
                                            <p:strVal val="#ppt_y"/>
                                          </p:val>
                                        </p:tav>
                                      </p:tavLst>
                                    </p:anim>
                                    <p:anim calcmode="lin" valueType="num">
                                      <p:cBhvr>
                                        <p:cTn id="8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31"/>
                                        </p:tgtEl>
                                      </p:cBhvr>
                                    </p:animEffect>
                                  </p:childTnLst>
                                </p:cTn>
                              </p:par>
                            </p:childTnLst>
                          </p:cTn>
                        </p:par>
                        <p:par>
                          <p:cTn id="92" fill="hold">
                            <p:stCondLst>
                              <p:cond delay="11200"/>
                            </p:stCondLst>
                            <p:childTnLst>
                              <p:par>
                                <p:cTn id="93" presetID="10" presetClass="entr" presetSubtype="0" fill="hold" nodeType="afterEffect">
                                  <p:stCondLst>
                                    <p:cond delay="0"/>
                                  </p:stCondLst>
                                  <p:childTnLst>
                                    <p:set>
                                      <p:cBhvr>
                                        <p:cTn id="94" dur="1" fill="hold">
                                          <p:stCondLst>
                                            <p:cond delay="0"/>
                                          </p:stCondLst>
                                        </p:cTn>
                                        <p:tgtEl>
                                          <p:spTgt spid="8"/>
                                        </p:tgtEl>
                                        <p:attrNameLst>
                                          <p:attrName>style.visibility</p:attrName>
                                        </p:attrNameLst>
                                      </p:cBhvr>
                                      <p:to>
                                        <p:strVal val="visible"/>
                                      </p:to>
                                    </p:set>
                                    <p:animEffect transition="in" filter="fade">
                                      <p:cBhvr>
                                        <p:cTn id="95" dur="500"/>
                                        <p:tgtEl>
                                          <p:spTgt spid="8"/>
                                        </p:tgtEl>
                                      </p:cBhvr>
                                    </p:animEffect>
                                  </p:childTnLst>
                                </p:cTn>
                              </p:par>
                            </p:childTnLst>
                          </p:cTn>
                        </p:par>
                        <p:par>
                          <p:cTn id="96" fill="hold">
                            <p:stCondLst>
                              <p:cond delay="11700"/>
                            </p:stCondLst>
                            <p:childTnLst>
                              <p:par>
                                <p:cTn id="97" presetID="10"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500"/>
                                        <p:tgtEl>
                                          <p:spTgt spid="23"/>
                                        </p:tgtEl>
                                      </p:cBhvr>
                                    </p:animEffect>
                                  </p:childTnLst>
                                </p:cTn>
                              </p:par>
                            </p:childTnLst>
                          </p:cTn>
                        </p:par>
                        <p:par>
                          <p:cTn id="100" fill="hold">
                            <p:stCondLst>
                              <p:cond delay="12200"/>
                            </p:stCondLst>
                            <p:childTnLst>
                              <p:par>
                                <p:cTn id="101" presetID="41" presetClass="entr" presetSubtype="0" fill="hold" grpId="0" nodeType="afterEffect">
                                  <p:stCondLst>
                                    <p:cond delay="0"/>
                                  </p:stCondLst>
                                  <p:iterate type="lt">
                                    <p:tmPct val="10000"/>
                                  </p:iterate>
                                  <p:childTnLst>
                                    <p:set>
                                      <p:cBhvr>
                                        <p:cTn id="102" dur="1" fill="hold">
                                          <p:stCondLst>
                                            <p:cond delay="0"/>
                                          </p:stCondLst>
                                        </p:cTn>
                                        <p:tgtEl>
                                          <p:spTgt spid="26"/>
                                        </p:tgtEl>
                                        <p:attrNameLst>
                                          <p:attrName>style.visibility</p:attrName>
                                        </p:attrNameLst>
                                      </p:cBhvr>
                                      <p:to>
                                        <p:strVal val="visible"/>
                                      </p:to>
                                    </p:set>
                                    <p:anim calcmode="lin" valueType="num">
                                      <p:cBhvr>
                                        <p:cTn id="103"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26"/>
                                        </p:tgtEl>
                                        <p:attrNameLst>
                                          <p:attrName>ppt_y</p:attrName>
                                        </p:attrNameLst>
                                      </p:cBhvr>
                                      <p:tavLst>
                                        <p:tav tm="0">
                                          <p:val>
                                            <p:strVal val="#ppt_y"/>
                                          </p:val>
                                        </p:tav>
                                        <p:tav tm="100000">
                                          <p:val>
                                            <p:strVal val="#ppt_y"/>
                                          </p:val>
                                        </p:tav>
                                      </p:tavLst>
                                    </p:anim>
                                    <p:anim calcmode="lin" valueType="num">
                                      <p:cBhvr>
                                        <p:cTn id="105"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26"/>
                                        </p:tgtEl>
                                      </p:cBhvr>
                                    </p:animEffect>
                                  </p:childTnLst>
                                </p:cTn>
                              </p:par>
                            </p:childTnLst>
                          </p:cTn>
                        </p:par>
                        <p:par>
                          <p:cTn id="108" fill="hold">
                            <p:stCondLst>
                              <p:cond delay="1295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27"/>
                                        </p:tgtEl>
                                        <p:attrNameLst>
                                          <p:attrName>style.visibility</p:attrName>
                                        </p:attrNameLst>
                                      </p:cBhvr>
                                      <p:to>
                                        <p:strVal val="visible"/>
                                      </p:to>
                                    </p:set>
                                    <p:anim calcmode="lin" valueType="num">
                                      <p:cBhvr>
                                        <p:cTn id="111"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27"/>
                                        </p:tgtEl>
                                        <p:attrNameLst>
                                          <p:attrName>ppt_y</p:attrName>
                                        </p:attrNameLst>
                                      </p:cBhvr>
                                      <p:tavLst>
                                        <p:tav tm="0">
                                          <p:val>
                                            <p:strVal val="#ppt_y"/>
                                          </p:val>
                                        </p:tav>
                                        <p:tav tm="100000">
                                          <p:val>
                                            <p:strVal val="#ppt_y"/>
                                          </p:val>
                                        </p:tav>
                                      </p:tavLst>
                                    </p:anim>
                                    <p:anim calcmode="lin" valueType="num">
                                      <p:cBhvr>
                                        <p:cTn id="113"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组合 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885" y="782241"/>
            <a:ext cx="3374231" cy="3579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3925491" y="1519238"/>
            <a:ext cx="12930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3600" b="1" dirty="0" smtClean="0">
                <a:solidFill>
                  <a:schemeClr val="bg1"/>
                </a:solidFill>
                <a:latin typeface="Lato" panose="020F0502020204030203" pitchFamily="34" charset="0"/>
              </a:rPr>
              <a:t>03</a:t>
            </a:r>
            <a:endParaRPr lang="en-US" altLang="zh-CN" sz="3600" b="1" dirty="0">
              <a:solidFill>
                <a:schemeClr val="bg1"/>
              </a:solidFill>
              <a:latin typeface="Lato" panose="020F0502020204030203" pitchFamily="34" charset="0"/>
            </a:endParaRPr>
          </a:p>
        </p:txBody>
      </p:sp>
      <p:sp>
        <p:nvSpPr>
          <p:cNvPr id="6" name="TextBox 4"/>
          <p:cNvSpPr txBox="1">
            <a:spLocks noChangeArrowheads="1"/>
          </p:cNvSpPr>
          <p:nvPr/>
        </p:nvSpPr>
        <p:spPr bwMode="auto">
          <a:xfrm>
            <a:off x="3505200" y="2268142"/>
            <a:ext cx="2133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
        <p:nvSpPr>
          <p:cNvPr id="7" name="TextBox 4"/>
          <p:cNvSpPr txBox="1">
            <a:spLocks noChangeArrowheads="1"/>
          </p:cNvSpPr>
          <p:nvPr/>
        </p:nvSpPr>
        <p:spPr bwMode="auto">
          <a:xfrm>
            <a:off x="3505200" y="2890837"/>
            <a:ext cx="213360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050">
                <a:solidFill>
                  <a:schemeClr val="bg1"/>
                </a:solidFill>
                <a:latin typeface="Lato" panose="020F0502020204030203" pitchFamily="34" charset="0"/>
              </a:rPr>
              <a:t>Click  to  add  your  title. Click  to  add  your  title. Click  to  add  your  title. </a:t>
            </a:r>
          </a:p>
        </p:txBody>
      </p:sp>
      <p:cxnSp>
        <p:nvCxnSpPr>
          <p:cNvPr id="8" name="直接连接符 12"/>
          <p:cNvCxnSpPr>
            <a:cxnSpLocks noChangeShapeType="1"/>
          </p:cNvCxnSpPr>
          <p:nvPr/>
        </p:nvCxnSpPr>
        <p:spPr bwMode="auto">
          <a:xfrm>
            <a:off x="3938588" y="2168129"/>
            <a:ext cx="1266825"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05197307"/>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pic>
        <p:nvPicPr>
          <p:cNvPr id="8" name="Picture 2" descr="D:\360data\重要数据\桌面\168831138.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91580" y="1383618"/>
            <a:ext cx="3797877" cy="2532850"/>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9" name="TextBox 20"/>
          <p:cNvSpPr txBox="1"/>
          <p:nvPr/>
        </p:nvSpPr>
        <p:spPr>
          <a:xfrm>
            <a:off x="5112060" y="1599642"/>
            <a:ext cx="3240360" cy="952377"/>
          </a:xfrm>
          <a:prstGeom prst="rect">
            <a:avLst/>
          </a:prstGeom>
          <a:noFill/>
        </p:spPr>
        <p:txBody>
          <a:bodyPr wrap="square" rtlCol="0">
            <a:spAutoFit/>
          </a:bodyPr>
          <a:lstStyle/>
          <a:p>
            <a:r>
              <a:rPr lang="zh-CN" altLang="en-US" sz="1800">
                <a:solidFill>
                  <a:schemeClr val="bg1"/>
                </a:solidFill>
                <a:latin typeface="华文黑体" pitchFamily="2" charset="-122"/>
                <a:ea typeface="华文黑体" pitchFamily="2" charset="-122"/>
                <a:cs typeface="华文黑体" pitchFamily="2" charset="-122"/>
              </a:rPr>
              <a:t>单击添加标题</a:t>
            </a:r>
            <a:endParaRPr lang="en-US" altLang="zh-CN" sz="1800">
              <a:solidFill>
                <a:schemeClr val="bg1"/>
              </a:solidFill>
              <a:latin typeface="华文黑体" pitchFamily="2" charset="-122"/>
              <a:ea typeface="华文黑体" pitchFamily="2" charset="-122"/>
              <a:cs typeface="华文黑体" pitchFamily="2" charset="-122"/>
            </a:endParaRPr>
          </a:p>
          <a:p>
            <a:endParaRPr lang="en-US" altLang="zh-CN" sz="750">
              <a:solidFill>
                <a:schemeClr val="bg1"/>
              </a:solidFill>
              <a:latin typeface="华文黑体" pitchFamily="2" charset="-122"/>
              <a:ea typeface="华文黑体"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a:t>
            </a:r>
            <a:endParaRPr lang="en-US" altLang="zh-CN" sz="1013">
              <a:solidFill>
                <a:schemeClr val="bg1"/>
              </a:solidFill>
              <a:latin typeface="华文细黑" pitchFamily="2" charset="-122"/>
              <a:ea typeface="华文细黑"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添加文本单击添加文本单击添加文本</a:t>
            </a:r>
          </a:p>
        </p:txBody>
      </p:sp>
      <p:grpSp>
        <p:nvGrpSpPr>
          <p:cNvPr id="10" name="组合 9"/>
          <p:cNvGrpSpPr/>
          <p:nvPr/>
        </p:nvGrpSpPr>
        <p:grpSpPr>
          <a:xfrm>
            <a:off x="5220073" y="3121603"/>
            <a:ext cx="1505417" cy="276999"/>
            <a:chOff x="6959302" y="4680827"/>
            <a:chExt cx="2007223" cy="369332"/>
          </a:xfrm>
        </p:grpSpPr>
        <p:grpSp>
          <p:nvGrpSpPr>
            <p:cNvPr id="11" name="组合 10"/>
            <p:cNvGrpSpPr/>
            <p:nvPr/>
          </p:nvGrpSpPr>
          <p:grpSpPr>
            <a:xfrm>
              <a:off x="6959302" y="4709580"/>
              <a:ext cx="497646" cy="340579"/>
              <a:chOff x="8183438" y="4293096"/>
              <a:chExt cx="720080" cy="492809"/>
            </a:xfrm>
          </p:grpSpPr>
          <p:sp>
            <p:nvSpPr>
              <p:cNvPr id="13" name="Freeform 83"/>
              <p:cNvSpPr>
                <a:spLocks noEditPoints="1"/>
              </p:cNvSpPr>
              <p:nvPr/>
            </p:nvSpPr>
            <p:spPr bwMode="auto">
              <a:xfrm>
                <a:off x="8299924" y="4350201"/>
                <a:ext cx="487109" cy="378598"/>
              </a:xfrm>
              <a:custGeom>
                <a:avLst/>
                <a:gdLst>
                  <a:gd name="T0" fmla="*/ 339 w 413"/>
                  <a:gd name="T1" fmla="*/ 41 h 321"/>
                  <a:gd name="T2" fmla="*/ 280 w 413"/>
                  <a:gd name="T3" fmla="*/ 41 h 321"/>
                  <a:gd name="T4" fmla="*/ 280 w 413"/>
                  <a:gd name="T5" fmla="*/ 8 h 321"/>
                  <a:gd name="T6" fmla="*/ 273 w 413"/>
                  <a:gd name="T7" fmla="*/ 0 h 321"/>
                  <a:gd name="T8" fmla="*/ 140 w 413"/>
                  <a:gd name="T9" fmla="*/ 0 h 321"/>
                  <a:gd name="T10" fmla="*/ 132 w 413"/>
                  <a:gd name="T11" fmla="*/ 8 h 321"/>
                  <a:gd name="T12" fmla="*/ 132 w 413"/>
                  <a:gd name="T13" fmla="*/ 41 h 321"/>
                  <a:gd name="T14" fmla="*/ 73 w 413"/>
                  <a:gd name="T15" fmla="*/ 41 h 321"/>
                  <a:gd name="T16" fmla="*/ 0 w 413"/>
                  <a:gd name="T17" fmla="*/ 115 h 321"/>
                  <a:gd name="T18" fmla="*/ 0 w 413"/>
                  <a:gd name="T19" fmla="*/ 247 h 321"/>
                  <a:gd name="T20" fmla="*/ 73 w 413"/>
                  <a:gd name="T21" fmla="*/ 321 h 321"/>
                  <a:gd name="T22" fmla="*/ 339 w 413"/>
                  <a:gd name="T23" fmla="*/ 321 h 321"/>
                  <a:gd name="T24" fmla="*/ 413 w 413"/>
                  <a:gd name="T25" fmla="*/ 247 h 321"/>
                  <a:gd name="T26" fmla="*/ 413 w 413"/>
                  <a:gd name="T27" fmla="*/ 115 h 321"/>
                  <a:gd name="T28" fmla="*/ 339 w 413"/>
                  <a:gd name="T29" fmla="*/ 41 h 321"/>
                  <a:gd name="T30" fmla="*/ 81 w 413"/>
                  <a:gd name="T31" fmla="*/ 56 h 321"/>
                  <a:gd name="T32" fmla="*/ 332 w 413"/>
                  <a:gd name="T33" fmla="*/ 56 h 321"/>
                  <a:gd name="T34" fmla="*/ 332 w 413"/>
                  <a:gd name="T35" fmla="*/ 306 h 321"/>
                  <a:gd name="T36" fmla="*/ 81 w 413"/>
                  <a:gd name="T37" fmla="*/ 306 h 321"/>
                  <a:gd name="T38" fmla="*/ 81 w 413"/>
                  <a:gd name="T39" fmla="*/ 56 h 321"/>
                  <a:gd name="T40" fmla="*/ 147 w 413"/>
                  <a:gd name="T41" fmla="*/ 15 h 321"/>
                  <a:gd name="T42" fmla="*/ 265 w 413"/>
                  <a:gd name="T43" fmla="*/ 15 h 321"/>
                  <a:gd name="T44" fmla="*/ 265 w 413"/>
                  <a:gd name="T45" fmla="*/ 41 h 321"/>
                  <a:gd name="T46" fmla="*/ 147 w 413"/>
                  <a:gd name="T47" fmla="*/ 41 h 321"/>
                  <a:gd name="T48" fmla="*/ 147 w 413"/>
                  <a:gd name="T49" fmla="*/ 15 h 321"/>
                  <a:gd name="T50" fmla="*/ 14 w 413"/>
                  <a:gd name="T51" fmla="*/ 247 h 321"/>
                  <a:gd name="T52" fmla="*/ 14 w 413"/>
                  <a:gd name="T53" fmla="*/ 115 h 321"/>
                  <a:gd name="T54" fmla="*/ 66 w 413"/>
                  <a:gd name="T55" fmla="*/ 56 h 321"/>
                  <a:gd name="T56" fmla="*/ 66 w 413"/>
                  <a:gd name="T57" fmla="*/ 305 h 321"/>
                  <a:gd name="T58" fmla="*/ 14 w 413"/>
                  <a:gd name="T59" fmla="*/ 247 h 321"/>
                  <a:gd name="T60" fmla="*/ 398 w 413"/>
                  <a:gd name="T61" fmla="*/ 247 h 321"/>
                  <a:gd name="T62" fmla="*/ 347 w 413"/>
                  <a:gd name="T63" fmla="*/ 305 h 321"/>
                  <a:gd name="T64" fmla="*/ 347 w 413"/>
                  <a:gd name="T65" fmla="*/ 56 h 321"/>
                  <a:gd name="T66" fmla="*/ 398 w 413"/>
                  <a:gd name="T67" fmla="*/ 115 h 321"/>
                  <a:gd name="T68" fmla="*/ 398 w 413"/>
                  <a:gd name="T69" fmla="*/ 24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13" h="321">
                    <a:moveTo>
                      <a:pt x="339" y="41"/>
                    </a:moveTo>
                    <a:cubicBezTo>
                      <a:pt x="280" y="41"/>
                      <a:pt x="280" y="41"/>
                      <a:pt x="280" y="41"/>
                    </a:cubicBezTo>
                    <a:cubicBezTo>
                      <a:pt x="280" y="8"/>
                      <a:pt x="280" y="8"/>
                      <a:pt x="280" y="8"/>
                    </a:cubicBezTo>
                    <a:cubicBezTo>
                      <a:pt x="280" y="4"/>
                      <a:pt x="277" y="0"/>
                      <a:pt x="273" y="0"/>
                    </a:cubicBezTo>
                    <a:cubicBezTo>
                      <a:pt x="140" y="0"/>
                      <a:pt x="140" y="0"/>
                      <a:pt x="140" y="0"/>
                    </a:cubicBezTo>
                    <a:cubicBezTo>
                      <a:pt x="136" y="0"/>
                      <a:pt x="132" y="4"/>
                      <a:pt x="132" y="8"/>
                    </a:cubicBezTo>
                    <a:cubicBezTo>
                      <a:pt x="132" y="41"/>
                      <a:pt x="132" y="41"/>
                      <a:pt x="132" y="41"/>
                    </a:cubicBezTo>
                    <a:cubicBezTo>
                      <a:pt x="73" y="41"/>
                      <a:pt x="73" y="41"/>
                      <a:pt x="73" y="41"/>
                    </a:cubicBezTo>
                    <a:cubicBezTo>
                      <a:pt x="33" y="41"/>
                      <a:pt x="0" y="74"/>
                      <a:pt x="0" y="115"/>
                    </a:cubicBezTo>
                    <a:cubicBezTo>
                      <a:pt x="0" y="247"/>
                      <a:pt x="0" y="247"/>
                      <a:pt x="0" y="247"/>
                    </a:cubicBezTo>
                    <a:cubicBezTo>
                      <a:pt x="0" y="288"/>
                      <a:pt x="33" y="321"/>
                      <a:pt x="73" y="321"/>
                    </a:cubicBezTo>
                    <a:cubicBezTo>
                      <a:pt x="339" y="321"/>
                      <a:pt x="339" y="321"/>
                      <a:pt x="339" y="321"/>
                    </a:cubicBezTo>
                    <a:cubicBezTo>
                      <a:pt x="380" y="321"/>
                      <a:pt x="413" y="288"/>
                      <a:pt x="413" y="247"/>
                    </a:cubicBezTo>
                    <a:cubicBezTo>
                      <a:pt x="413" y="115"/>
                      <a:pt x="413" y="115"/>
                      <a:pt x="413" y="115"/>
                    </a:cubicBezTo>
                    <a:cubicBezTo>
                      <a:pt x="413" y="74"/>
                      <a:pt x="380" y="41"/>
                      <a:pt x="339" y="41"/>
                    </a:cubicBezTo>
                    <a:close/>
                    <a:moveTo>
                      <a:pt x="81" y="56"/>
                    </a:moveTo>
                    <a:cubicBezTo>
                      <a:pt x="332" y="56"/>
                      <a:pt x="332" y="56"/>
                      <a:pt x="332" y="56"/>
                    </a:cubicBezTo>
                    <a:cubicBezTo>
                      <a:pt x="332" y="306"/>
                      <a:pt x="332" y="306"/>
                      <a:pt x="332" y="306"/>
                    </a:cubicBezTo>
                    <a:cubicBezTo>
                      <a:pt x="81" y="306"/>
                      <a:pt x="81" y="306"/>
                      <a:pt x="81" y="306"/>
                    </a:cubicBezTo>
                    <a:lnTo>
                      <a:pt x="81" y="56"/>
                    </a:lnTo>
                    <a:close/>
                    <a:moveTo>
                      <a:pt x="147" y="15"/>
                    </a:moveTo>
                    <a:cubicBezTo>
                      <a:pt x="265" y="15"/>
                      <a:pt x="265" y="15"/>
                      <a:pt x="265" y="15"/>
                    </a:cubicBezTo>
                    <a:cubicBezTo>
                      <a:pt x="265" y="41"/>
                      <a:pt x="265" y="41"/>
                      <a:pt x="265" y="41"/>
                    </a:cubicBezTo>
                    <a:cubicBezTo>
                      <a:pt x="147" y="41"/>
                      <a:pt x="147" y="41"/>
                      <a:pt x="147" y="41"/>
                    </a:cubicBezTo>
                    <a:lnTo>
                      <a:pt x="147" y="15"/>
                    </a:lnTo>
                    <a:close/>
                    <a:moveTo>
                      <a:pt x="14" y="247"/>
                    </a:moveTo>
                    <a:cubicBezTo>
                      <a:pt x="14" y="115"/>
                      <a:pt x="14" y="115"/>
                      <a:pt x="14" y="115"/>
                    </a:cubicBezTo>
                    <a:cubicBezTo>
                      <a:pt x="14" y="85"/>
                      <a:pt x="37" y="60"/>
                      <a:pt x="66" y="56"/>
                    </a:cubicBezTo>
                    <a:cubicBezTo>
                      <a:pt x="66" y="305"/>
                      <a:pt x="66" y="305"/>
                      <a:pt x="66" y="305"/>
                    </a:cubicBezTo>
                    <a:cubicBezTo>
                      <a:pt x="37" y="302"/>
                      <a:pt x="14" y="277"/>
                      <a:pt x="14" y="247"/>
                    </a:cubicBezTo>
                    <a:close/>
                    <a:moveTo>
                      <a:pt x="398" y="247"/>
                    </a:moveTo>
                    <a:cubicBezTo>
                      <a:pt x="398" y="277"/>
                      <a:pt x="376" y="302"/>
                      <a:pt x="347" y="305"/>
                    </a:cubicBezTo>
                    <a:cubicBezTo>
                      <a:pt x="347" y="56"/>
                      <a:pt x="347" y="56"/>
                      <a:pt x="347" y="56"/>
                    </a:cubicBezTo>
                    <a:cubicBezTo>
                      <a:pt x="376" y="60"/>
                      <a:pt x="398" y="85"/>
                      <a:pt x="398" y="115"/>
                    </a:cubicBezTo>
                    <a:lnTo>
                      <a:pt x="398" y="24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14" name="圆角矩形 13"/>
              <p:cNvSpPr/>
              <p:nvPr/>
            </p:nvSpPr>
            <p:spPr>
              <a:xfrm>
                <a:off x="8183438" y="4293096"/>
                <a:ext cx="720080" cy="492809"/>
              </a:xfrm>
              <a:prstGeom prst="round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2" name="TextBox 9"/>
            <p:cNvSpPr txBox="1"/>
            <p:nvPr/>
          </p:nvSpPr>
          <p:spPr>
            <a:xfrm>
              <a:off x="7489197" y="4680827"/>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15" name="组合 14"/>
          <p:cNvGrpSpPr/>
          <p:nvPr/>
        </p:nvGrpSpPr>
        <p:grpSpPr>
          <a:xfrm>
            <a:off x="6948262" y="3121603"/>
            <a:ext cx="1481230" cy="276999"/>
            <a:chOff x="9263558" y="4680827"/>
            <a:chExt cx="1974973" cy="369332"/>
          </a:xfrm>
        </p:grpSpPr>
        <p:grpSp>
          <p:nvGrpSpPr>
            <p:cNvPr id="16" name="组合 15"/>
            <p:cNvGrpSpPr/>
            <p:nvPr/>
          </p:nvGrpSpPr>
          <p:grpSpPr>
            <a:xfrm>
              <a:off x="9263558" y="4709580"/>
              <a:ext cx="497646" cy="340579"/>
              <a:chOff x="9278713" y="5445224"/>
              <a:chExt cx="720080" cy="492809"/>
            </a:xfrm>
          </p:grpSpPr>
          <p:sp>
            <p:nvSpPr>
              <p:cNvPr id="18" name="Freeform 78"/>
              <p:cNvSpPr>
                <a:spLocks noEditPoints="1"/>
              </p:cNvSpPr>
              <p:nvPr/>
            </p:nvSpPr>
            <p:spPr bwMode="auto">
              <a:xfrm>
                <a:off x="9433918" y="5486846"/>
                <a:ext cx="409671" cy="409565"/>
              </a:xfrm>
              <a:custGeom>
                <a:avLst/>
                <a:gdLst>
                  <a:gd name="T0" fmla="*/ 174 w 347"/>
                  <a:gd name="T1" fmla="*/ 0 h 347"/>
                  <a:gd name="T2" fmla="*/ 0 w 347"/>
                  <a:gd name="T3" fmla="*/ 174 h 347"/>
                  <a:gd name="T4" fmla="*/ 174 w 347"/>
                  <a:gd name="T5" fmla="*/ 347 h 347"/>
                  <a:gd name="T6" fmla="*/ 347 w 347"/>
                  <a:gd name="T7" fmla="*/ 174 h 347"/>
                  <a:gd name="T8" fmla="*/ 174 w 347"/>
                  <a:gd name="T9" fmla="*/ 0 h 347"/>
                  <a:gd name="T10" fmla="*/ 332 w 347"/>
                  <a:gd name="T11" fmla="*/ 166 h 347"/>
                  <a:gd name="T12" fmla="*/ 283 w 347"/>
                  <a:gd name="T13" fmla="*/ 166 h 347"/>
                  <a:gd name="T14" fmla="*/ 231 w 347"/>
                  <a:gd name="T15" fmla="*/ 26 h 347"/>
                  <a:gd name="T16" fmla="*/ 332 w 347"/>
                  <a:gd name="T17" fmla="*/ 166 h 347"/>
                  <a:gd name="T18" fmla="*/ 174 w 347"/>
                  <a:gd name="T19" fmla="*/ 332 h 347"/>
                  <a:gd name="T20" fmla="*/ 147 w 347"/>
                  <a:gd name="T21" fmla="*/ 181 h 347"/>
                  <a:gd name="T22" fmla="*/ 200 w 347"/>
                  <a:gd name="T23" fmla="*/ 181 h 347"/>
                  <a:gd name="T24" fmla="*/ 174 w 347"/>
                  <a:gd name="T25" fmla="*/ 332 h 347"/>
                  <a:gd name="T26" fmla="*/ 147 w 347"/>
                  <a:gd name="T27" fmla="*/ 166 h 347"/>
                  <a:gd name="T28" fmla="*/ 174 w 347"/>
                  <a:gd name="T29" fmla="*/ 15 h 347"/>
                  <a:gd name="T30" fmla="*/ 174 w 347"/>
                  <a:gd name="T31" fmla="*/ 15 h 347"/>
                  <a:gd name="T32" fmla="*/ 200 w 347"/>
                  <a:gd name="T33" fmla="*/ 166 h 347"/>
                  <a:gd name="T34" fmla="*/ 147 w 347"/>
                  <a:gd name="T35" fmla="*/ 166 h 347"/>
                  <a:gd name="T36" fmla="*/ 153 w 347"/>
                  <a:gd name="T37" fmla="*/ 19 h 347"/>
                  <a:gd name="T38" fmla="*/ 133 w 347"/>
                  <a:gd name="T39" fmla="*/ 166 h 347"/>
                  <a:gd name="T40" fmla="*/ 79 w 347"/>
                  <a:gd name="T41" fmla="*/ 166 h 347"/>
                  <a:gd name="T42" fmla="*/ 153 w 347"/>
                  <a:gd name="T43" fmla="*/ 19 h 347"/>
                  <a:gd name="T44" fmla="*/ 133 w 347"/>
                  <a:gd name="T45" fmla="*/ 181 h 347"/>
                  <a:gd name="T46" fmla="*/ 153 w 347"/>
                  <a:gd name="T47" fmla="*/ 329 h 347"/>
                  <a:gd name="T48" fmla="*/ 79 w 347"/>
                  <a:gd name="T49" fmla="*/ 181 h 347"/>
                  <a:gd name="T50" fmla="*/ 133 w 347"/>
                  <a:gd name="T51" fmla="*/ 181 h 347"/>
                  <a:gd name="T52" fmla="*/ 194 w 347"/>
                  <a:gd name="T53" fmla="*/ 329 h 347"/>
                  <a:gd name="T54" fmla="*/ 215 w 347"/>
                  <a:gd name="T55" fmla="*/ 181 h 347"/>
                  <a:gd name="T56" fmla="*/ 268 w 347"/>
                  <a:gd name="T57" fmla="*/ 181 h 347"/>
                  <a:gd name="T58" fmla="*/ 194 w 347"/>
                  <a:gd name="T59" fmla="*/ 329 h 347"/>
                  <a:gd name="T60" fmla="*/ 215 w 347"/>
                  <a:gd name="T61" fmla="*/ 166 h 347"/>
                  <a:gd name="T62" fmla="*/ 194 w 347"/>
                  <a:gd name="T63" fmla="*/ 19 h 347"/>
                  <a:gd name="T64" fmla="*/ 268 w 347"/>
                  <a:gd name="T65" fmla="*/ 166 h 347"/>
                  <a:gd name="T66" fmla="*/ 215 w 347"/>
                  <a:gd name="T67" fmla="*/ 166 h 347"/>
                  <a:gd name="T68" fmla="*/ 117 w 347"/>
                  <a:gd name="T69" fmla="*/ 26 h 347"/>
                  <a:gd name="T70" fmla="*/ 64 w 347"/>
                  <a:gd name="T71" fmla="*/ 166 h 347"/>
                  <a:gd name="T72" fmla="*/ 15 w 347"/>
                  <a:gd name="T73" fmla="*/ 166 h 347"/>
                  <a:gd name="T74" fmla="*/ 117 w 347"/>
                  <a:gd name="T75" fmla="*/ 26 h 347"/>
                  <a:gd name="T76" fmla="*/ 15 w 347"/>
                  <a:gd name="T77" fmla="*/ 181 h 347"/>
                  <a:gd name="T78" fmla="*/ 64 w 347"/>
                  <a:gd name="T79" fmla="*/ 181 h 347"/>
                  <a:gd name="T80" fmla="*/ 117 w 347"/>
                  <a:gd name="T81" fmla="*/ 322 h 347"/>
                  <a:gd name="T82" fmla="*/ 15 w 347"/>
                  <a:gd name="T83" fmla="*/ 181 h 347"/>
                  <a:gd name="T84" fmla="*/ 231 w 347"/>
                  <a:gd name="T85" fmla="*/ 322 h 347"/>
                  <a:gd name="T86" fmla="*/ 283 w 347"/>
                  <a:gd name="T87" fmla="*/ 181 h 347"/>
                  <a:gd name="T88" fmla="*/ 332 w 347"/>
                  <a:gd name="T89" fmla="*/ 181 h 347"/>
                  <a:gd name="T90" fmla="*/ 231 w 347"/>
                  <a:gd name="T91" fmla="*/ 32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19" name="圆角矩形 18"/>
              <p:cNvSpPr/>
              <p:nvPr/>
            </p:nvSpPr>
            <p:spPr>
              <a:xfrm>
                <a:off x="9278713" y="544522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 name="TextBox 36"/>
            <p:cNvSpPr txBox="1"/>
            <p:nvPr/>
          </p:nvSpPr>
          <p:spPr>
            <a:xfrm>
              <a:off x="9761204" y="4680827"/>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20" name="组合 19"/>
          <p:cNvGrpSpPr/>
          <p:nvPr/>
        </p:nvGrpSpPr>
        <p:grpSpPr>
          <a:xfrm>
            <a:off x="5220073" y="3601677"/>
            <a:ext cx="1505417" cy="276999"/>
            <a:chOff x="6959302" y="5320926"/>
            <a:chExt cx="2007223" cy="369332"/>
          </a:xfrm>
        </p:grpSpPr>
        <p:grpSp>
          <p:nvGrpSpPr>
            <p:cNvPr id="21" name="组合 20"/>
            <p:cNvGrpSpPr/>
            <p:nvPr/>
          </p:nvGrpSpPr>
          <p:grpSpPr>
            <a:xfrm>
              <a:off x="6959302" y="5335303"/>
              <a:ext cx="497646" cy="340579"/>
              <a:chOff x="7103318" y="5085184"/>
              <a:chExt cx="720080" cy="492809"/>
            </a:xfrm>
          </p:grpSpPr>
          <p:sp>
            <p:nvSpPr>
              <p:cNvPr id="23" name="Freeform 79"/>
              <p:cNvSpPr>
                <a:spLocks noEditPoints="1"/>
              </p:cNvSpPr>
              <p:nvPr/>
            </p:nvSpPr>
            <p:spPr bwMode="auto">
              <a:xfrm>
                <a:off x="7219554" y="5129969"/>
                <a:ext cx="487608" cy="448024"/>
              </a:xfrm>
              <a:custGeom>
                <a:avLst/>
                <a:gdLst>
                  <a:gd name="T0" fmla="*/ 406 w 413"/>
                  <a:gd name="T1" fmla="*/ 0 h 380"/>
                  <a:gd name="T2" fmla="*/ 7 w 413"/>
                  <a:gd name="T3" fmla="*/ 0 h 380"/>
                  <a:gd name="T4" fmla="*/ 0 w 413"/>
                  <a:gd name="T5" fmla="*/ 7 h 380"/>
                  <a:gd name="T6" fmla="*/ 0 w 413"/>
                  <a:gd name="T7" fmla="*/ 273 h 380"/>
                  <a:gd name="T8" fmla="*/ 7 w 413"/>
                  <a:gd name="T9" fmla="*/ 281 h 380"/>
                  <a:gd name="T10" fmla="*/ 133 w 413"/>
                  <a:gd name="T11" fmla="*/ 281 h 380"/>
                  <a:gd name="T12" fmla="*/ 133 w 413"/>
                  <a:gd name="T13" fmla="*/ 332 h 380"/>
                  <a:gd name="T14" fmla="*/ 73 w 413"/>
                  <a:gd name="T15" fmla="*/ 332 h 380"/>
                  <a:gd name="T16" fmla="*/ 65 w 413"/>
                  <a:gd name="T17" fmla="*/ 340 h 380"/>
                  <a:gd name="T18" fmla="*/ 65 w 413"/>
                  <a:gd name="T19" fmla="*/ 373 h 380"/>
                  <a:gd name="T20" fmla="*/ 73 w 413"/>
                  <a:gd name="T21" fmla="*/ 380 h 380"/>
                  <a:gd name="T22" fmla="*/ 339 w 413"/>
                  <a:gd name="T23" fmla="*/ 380 h 380"/>
                  <a:gd name="T24" fmla="*/ 346 w 413"/>
                  <a:gd name="T25" fmla="*/ 373 h 380"/>
                  <a:gd name="T26" fmla="*/ 346 w 413"/>
                  <a:gd name="T27" fmla="*/ 340 h 380"/>
                  <a:gd name="T28" fmla="*/ 339 w 413"/>
                  <a:gd name="T29" fmla="*/ 332 h 380"/>
                  <a:gd name="T30" fmla="*/ 280 w 413"/>
                  <a:gd name="T31" fmla="*/ 332 h 380"/>
                  <a:gd name="T32" fmla="*/ 280 w 413"/>
                  <a:gd name="T33" fmla="*/ 281 h 380"/>
                  <a:gd name="T34" fmla="*/ 406 w 413"/>
                  <a:gd name="T35" fmla="*/ 281 h 380"/>
                  <a:gd name="T36" fmla="*/ 413 w 413"/>
                  <a:gd name="T37" fmla="*/ 273 h 380"/>
                  <a:gd name="T38" fmla="*/ 413 w 413"/>
                  <a:gd name="T39" fmla="*/ 7 h 380"/>
                  <a:gd name="T40" fmla="*/ 406 w 413"/>
                  <a:gd name="T41" fmla="*/ 0 h 380"/>
                  <a:gd name="T42" fmla="*/ 331 w 413"/>
                  <a:gd name="T43" fmla="*/ 366 h 380"/>
                  <a:gd name="T44" fmla="*/ 80 w 413"/>
                  <a:gd name="T45" fmla="*/ 366 h 380"/>
                  <a:gd name="T46" fmla="*/ 80 w 413"/>
                  <a:gd name="T47" fmla="*/ 347 h 380"/>
                  <a:gd name="T48" fmla="*/ 331 w 413"/>
                  <a:gd name="T49" fmla="*/ 347 h 380"/>
                  <a:gd name="T50" fmla="*/ 331 w 413"/>
                  <a:gd name="T51" fmla="*/ 366 h 380"/>
                  <a:gd name="T52" fmla="*/ 266 w 413"/>
                  <a:gd name="T53" fmla="*/ 332 h 380"/>
                  <a:gd name="T54" fmla="*/ 148 w 413"/>
                  <a:gd name="T55" fmla="*/ 332 h 380"/>
                  <a:gd name="T56" fmla="*/ 148 w 413"/>
                  <a:gd name="T57" fmla="*/ 281 h 380"/>
                  <a:gd name="T58" fmla="*/ 266 w 413"/>
                  <a:gd name="T59" fmla="*/ 281 h 380"/>
                  <a:gd name="T60" fmla="*/ 266 w 413"/>
                  <a:gd name="T61" fmla="*/ 332 h 380"/>
                  <a:gd name="T62" fmla="*/ 399 w 413"/>
                  <a:gd name="T63" fmla="*/ 266 h 380"/>
                  <a:gd name="T64" fmla="*/ 15 w 413"/>
                  <a:gd name="T65" fmla="*/ 266 h 380"/>
                  <a:gd name="T66" fmla="*/ 15 w 413"/>
                  <a:gd name="T67" fmla="*/ 15 h 380"/>
                  <a:gd name="T68" fmla="*/ 399 w 413"/>
                  <a:gd name="T69" fmla="*/ 15 h 380"/>
                  <a:gd name="T70" fmla="*/ 399 w 413"/>
                  <a:gd name="T71" fmla="*/ 266 h 380"/>
                  <a:gd name="T72" fmla="*/ 40 w 413"/>
                  <a:gd name="T73" fmla="*/ 247 h 380"/>
                  <a:gd name="T74" fmla="*/ 373 w 413"/>
                  <a:gd name="T75" fmla="*/ 247 h 380"/>
                  <a:gd name="T76" fmla="*/ 381 w 413"/>
                  <a:gd name="T77" fmla="*/ 240 h 380"/>
                  <a:gd name="T78" fmla="*/ 381 w 413"/>
                  <a:gd name="T79" fmla="*/ 41 h 380"/>
                  <a:gd name="T80" fmla="*/ 373 w 413"/>
                  <a:gd name="T81" fmla="*/ 33 h 380"/>
                  <a:gd name="T82" fmla="*/ 40 w 413"/>
                  <a:gd name="T83" fmla="*/ 33 h 380"/>
                  <a:gd name="T84" fmla="*/ 33 w 413"/>
                  <a:gd name="T85" fmla="*/ 41 h 380"/>
                  <a:gd name="T86" fmla="*/ 33 w 413"/>
                  <a:gd name="T87" fmla="*/ 240 h 380"/>
                  <a:gd name="T88" fmla="*/ 40 w 413"/>
                  <a:gd name="T89" fmla="*/ 247 h 380"/>
                  <a:gd name="T90" fmla="*/ 47 w 413"/>
                  <a:gd name="T91" fmla="*/ 48 h 380"/>
                  <a:gd name="T92" fmla="*/ 366 w 413"/>
                  <a:gd name="T93" fmla="*/ 48 h 380"/>
                  <a:gd name="T94" fmla="*/ 366 w 413"/>
                  <a:gd name="T95" fmla="*/ 233 h 380"/>
                  <a:gd name="T96" fmla="*/ 47 w 413"/>
                  <a:gd name="T97" fmla="*/ 233 h 380"/>
                  <a:gd name="T98" fmla="*/ 47 w 413"/>
                  <a:gd name="T99" fmla="*/ 4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13" h="380">
                    <a:moveTo>
                      <a:pt x="406" y="0"/>
                    </a:moveTo>
                    <a:cubicBezTo>
                      <a:pt x="7" y="0"/>
                      <a:pt x="7" y="0"/>
                      <a:pt x="7" y="0"/>
                    </a:cubicBezTo>
                    <a:cubicBezTo>
                      <a:pt x="3" y="0"/>
                      <a:pt x="0" y="3"/>
                      <a:pt x="0" y="7"/>
                    </a:cubicBezTo>
                    <a:cubicBezTo>
                      <a:pt x="0" y="273"/>
                      <a:pt x="0" y="273"/>
                      <a:pt x="0" y="273"/>
                    </a:cubicBezTo>
                    <a:cubicBezTo>
                      <a:pt x="0" y="277"/>
                      <a:pt x="3" y="281"/>
                      <a:pt x="7" y="281"/>
                    </a:cubicBezTo>
                    <a:cubicBezTo>
                      <a:pt x="133" y="281"/>
                      <a:pt x="133" y="281"/>
                      <a:pt x="133" y="281"/>
                    </a:cubicBezTo>
                    <a:cubicBezTo>
                      <a:pt x="133" y="332"/>
                      <a:pt x="133" y="332"/>
                      <a:pt x="133" y="332"/>
                    </a:cubicBezTo>
                    <a:cubicBezTo>
                      <a:pt x="73" y="332"/>
                      <a:pt x="73" y="332"/>
                      <a:pt x="73" y="332"/>
                    </a:cubicBezTo>
                    <a:cubicBezTo>
                      <a:pt x="69" y="332"/>
                      <a:pt x="65" y="336"/>
                      <a:pt x="65" y="340"/>
                    </a:cubicBezTo>
                    <a:cubicBezTo>
                      <a:pt x="65" y="373"/>
                      <a:pt x="65" y="373"/>
                      <a:pt x="65" y="373"/>
                    </a:cubicBezTo>
                    <a:cubicBezTo>
                      <a:pt x="65" y="377"/>
                      <a:pt x="69" y="380"/>
                      <a:pt x="73" y="380"/>
                    </a:cubicBezTo>
                    <a:cubicBezTo>
                      <a:pt x="339" y="380"/>
                      <a:pt x="339" y="380"/>
                      <a:pt x="339" y="380"/>
                    </a:cubicBezTo>
                    <a:cubicBezTo>
                      <a:pt x="343" y="380"/>
                      <a:pt x="346" y="377"/>
                      <a:pt x="346" y="373"/>
                    </a:cubicBezTo>
                    <a:cubicBezTo>
                      <a:pt x="346" y="340"/>
                      <a:pt x="346" y="340"/>
                      <a:pt x="346" y="340"/>
                    </a:cubicBezTo>
                    <a:cubicBezTo>
                      <a:pt x="346" y="336"/>
                      <a:pt x="343" y="332"/>
                      <a:pt x="339" y="332"/>
                    </a:cubicBezTo>
                    <a:cubicBezTo>
                      <a:pt x="280" y="332"/>
                      <a:pt x="280" y="332"/>
                      <a:pt x="280" y="332"/>
                    </a:cubicBezTo>
                    <a:cubicBezTo>
                      <a:pt x="280" y="281"/>
                      <a:pt x="280" y="281"/>
                      <a:pt x="280" y="281"/>
                    </a:cubicBezTo>
                    <a:cubicBezTo>
                      <a:pt x="406" y="281"/>
                      <a:pt x="406" y="281"/>
                      <a:pt x="406" y="281"/>
                    </a:cubicBezTo>
                    <a:cubicBezTo>
                      <a:pt x="410" y="281"/>
                      <a:pt x="413" y="277"/>
                      <a:pt x="413" y="273"/>
                    </a:cubicBezTo>
                    <a:cubicBezTo>
                      <a:pt x="413" y="7"/>
                      <a:pt x="413" y="7"/>
                      <a:pt x="413" y="7"/>
                    </a:cubicBezTo>
                    <a:cubicBezTo>
                      <a:pt x="413" y="3"/>
                      <a:pt x="410" y="0"/>
                      <a:pt x="406" y="0"/>
                    </a:cubicBezTo>
                    <a:close/>
                    <a:moveTo>
                      <a:pt x="331" y="366"/>
                    </a:moveTo>
                    <a:cubicBezTo>
                      <a:pt x="80" y="366"/>
                      <a:pt x="80" y="366"/>
                      <a:pt x="80" y="366"/>
                    </a:cubicBezTo>
                    <a:cubicBezTo>
                      <a:pt x="80" y="347"/>
                      <a:pt x="80" y="347"/>
                      <a:pt x="80" y="347"/>
                    </a:cubicBezTo>
                    <a:cubicBezTo>
                      <a:pt x="331" y="347"/>
                      <a:pt x="331" y="347"/>
                      <a:pt x="331" y="347"/>
                    </a:cubicBezTo>
                    <a:lnTo>
                      <a:pt x="331" y="366"/>
                    </a:lnTo>
                    <a:close/>
                    <a:moveTo>
                      <a:pt x="266" y="332"/>
                    </a:moveTo>
                    <a:cubicBezTo>
                      <a:pt x="148" y="332"/>
                      <a:pt x="148" y="332"/>
                      <a:pt x="148" y="332"/>
                    </a:cubicBezTo>
                    <a:cubicBezTo>
                      <a:pt x="148" y="281"/>
                      <a:pt x="148" y="281"/>
                      <a:pt x="148" y="281"/>
                    </a:cubicBezTo>
                    <a:cubicBezTo>
                      <a:pt x="266" y="281"/>
                      <a:pt x="266" y="281"/>
                      <a:pt x="266" y="281"/>
                    </a:cubicBezTo>
                    <a:lnTo>
                      <a:pt x="266" y="332"/>
                    </a:lnTo>
                    <a:close/>
                    <a:moveTo>
                      <a:pt x="399" y="266"/>
                    </a:moveTo>
                    <a:cubicBezTo>
                      <a:pt x="15" y="266"/>
                      <a:pt x="15" y="266"/>
                      <a:pt x="15" y="266"/>
                    </a:cubicBezTo>
                    <a:cubicBezTo>
                      <a:pt x="15" y="15"/>
                      <a:pt x="15" y="15"/>
                      <a:pt x="15" y="15"/>
                    </a:cubicBezTo>
                    <a:cubicBezTo>
                      <a:pt x="399" y="15"/>
                      <a:pt x="399" y="15"/>
                      <a:pt x="399" y="15"/>
                    </a:cubicBezTo>
                    <a:lnTo>
                      <a:pt x="399" y="266"/>
                    </a:lnTo>
                    <a:close/>
                    <a:moveTo>
                      <a:pt x="40" y="247"/>
                    </a:moveTo>
                    <a:cubicBezTo>
                      <a:pt x="373" y="247"/>
                      <a:pt x="373" y="247"/>
                      <a:pt x="373" y="247"/>
                    </a:cubicBezTo>
                    <a:cubicBezTo>
                      <a:pt x="377" y="247"/>
                      <a:pt x="381" y="244"/>
                      <a:pt x="381" y="240"/>
                    </a:cubicBezTo>
                    <a:cubicBezTo>
                      <a:pt x="381" y="41"/>
                      <a:pt x="381" y="41"/>
                      <a:pt x="381" y="41"/>
                    </a:cubicBezTo>
                    <a:cubicBezTo>
                      <a:pt x="381" y="37"/>
                      <a:pt x="377" y="33"/>
                      <a:pt x="373" y="33"/>
                    </a:cubicBezTo>
                    <a:cubicBezTo>
                      <a:pt x="40" y="33"/>
                      <a:pt x="40" y="33"/>
                      <a:pt x="40" y="33"/>
                    </a:cubicBezTo>
                    <a:cubicBezTo>
                      <a:pt x="36" y="33"/>
                      <a:pt x="33" y="37"/>
                      <a:pt x="33" y="41"/>
                    </a:cubicBezTo>
                    <a:cubicBezTo>
                      <a:pt x="33" y="240"/>
                      <a:pt x="33" y="240"/>
                      <a:pt x="33" y="240"/>
                    </a:cubicBezTo>
                    <a:cubicBezTo>
                      <a:pt x="33" y="244"/>
                      <a:pt x="36" y="247"/>
                      <a:pt x="40" y="247"/>
                    </a:cubicBezTo>
                    <a:close/>
                    <a:moveTo>
                      <a:pt x="47" y="48"/>
                    </a:moveTo>
                    <a:cubicBezTo>
                      <a:pt x="366" y="48"/>
                      <a:pt x="366" y="48"/>
                      <a:pt x="366" y="48"/>
                    </a:cubicBezTo>
                    <a:cubicBezTo>
                      <a:pt x="366" y="233"/>
                      <a:pt x="366" y="233"/>
                      <a:pt x="366" y="233"/>
                    </a:cubicBezTo>
                    <a:cubicBezTo>
                      <a:pt x="47" y="233"/>
                      <a:pt x="47" y="233"/>
                      <a:pt x="47" y="233"/>
                    </a:cubicBezTo>
                    <a:lnTo>
                      <a:pt x="47" y="48"/>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4" name="圆角矩形 23"/>
              <p:cNvSpPr/>
              <p:nvPr/>
            </p:nvSpPr>
            <p:spPr>
              <a:xfrm>
                <a:off x="7103318" y="508518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TextBox 37"/>
            <p:cNvSpPr txBox="1"/>
            <p:nvPr/>
          </p:nvSpPr>
          <p:spPr>
            <a:xfrm>
              <a:off x="7489197" y="5320926"/>
              <a:ext cx="1477328"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grpSp>
        <p:nvGrpSpPr>
          <p:cNvPr id="25" name="组合 24"/>
          <p:cNvGrpSpPr/>
          <p:nvPr/>
        </p:nvGrpSpPr>
        <p:grpSpPr>
          <a:xfrm>
            <a:off x="6948262" y="3601677"/>
            <a:ext cx="1481230" cy="276999"/>
            <a:chOff x="9263558" y="5320926"/>
            <a:chExt cx="1974973" cy="369332"/>
          </a:xfrm>
        </p:grpSpPr>
        <p:grpSp>
          <p:nvGrpSpPr>
            <p:cNvPr id="26" name="组合 25"/>
            <p:cNvGrpSpPr/>
            <p:nvPr/>
          </p:nvGrpSpPr>
          <p:grpSpPr>
            <a:xfrm>
              <a:off x="9263558" y="5335303"/>
              <a:ext cx="497646" cy="340579"/>
              <a:chOff x="8611702" y="4649964"/>
              <a:chExt cx="720080" cy="492809"/>
            </a:xfrm>
          </p:grpSpPr>
          <p:sp>
            <p:nvSpPr>
              <p:cNvPr id="28" name="Freeform 72"/>
              <p:cNvSpPr>
                <a:spLocks noEditPoints="1"/>
              </p:cNvSpPr>
              <p:nvPr/>
            </p:nvSpPr>
            <p:spPr bwMode="auto">
              <a:xfrm>
                <a:off x="8729187" y="4653376"/>
                <a:ext cx="485111" cy="485984"/>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9" name="圆角矩形 28"/>
              <p:cNvSpPr/>
              <p:nvPr/>
            </p:nvSpPr>
            <p:spPr>
              <a:xfrm>
                <a:off x="8611702" y="4649964"/>
                <a:ext cx="720080" cy="492809"/>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7" name="TextBox 38"/>
            <p:cNvSpPr txBox="1"/>
            <p:nvPr/>
          </p:nvSpPr>
          <p:spPr>
            <a:xfrm>
              <a:off x="9761204" y="5320926"/>
              <a:ext cx="1477327" cy="369332"/>
            </a:xfrm>
            <a:prstGeom prst="rect">
              <a:avLst/>
            </a:prstGeom>
            <a:noFill/>
          </p:spPr>
          <p:txBody>
            <a:bodyPr wrap="none" rtlCol="0">
              <a:spAutoFit/>
            </a:bodyPr>
            <a:lstStyle/>
            <a:p>
              <a:r>
                <a:rPr lang="zh-CN" altLang="en-US" sz="1200">
                  <a:solidFill>
                    <a:schemeClr val="bg1"/>
                  </a:solidFill>
                  <a:latin typeface="华文细黑" pitchFamily="2" charset="-122"/>
                  <a:ea typeface="华文细黑" pitchFamily="2" charset="-122"/>
                </a:rPr>
                <a:t>点击添加标题</a:t>
              </a:r>
            </a:p>
          </p:txBody>
        </p:sp>
      </p:grpSp>
    </p:spTree>
    <p:extLst>
      <p:ext uri="{BB962C8B-B14F-4D97-AF65-F5344CB8AC3E}">
        <p14:creationId xmlns:p14="http://schemas.microsoft.com/office/powerpoint/2010/main" val="206960000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 presetClass="entr" presetSubtype="8" decel="10000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0-#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23" presetClass="entr" presetSubtype="36" fill="hold" nodeType="withEffect">
                                  <p:stCondLst>
                                    <p:cond delay="6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strVal val="(6*min(max(#ppt_w*#ppt_h,.3),1)-7.4)/-.7*#ppt_w"/>
                                          </p:val>
                                        </p:tav>
                                        <p:tav tm="100000">
                                          <p:val>
                                            <p:strVal val="#ppt_w"/>
                                          </p:val>
                                        </p:tav>
                                      </p:tavLst>
                                    </p:anim>
                                    <p:anim calcmode="lin" valueType="num">
                                      <p:cBhvr>
                                        <p:cTn id="31" dur="500" fill="hold"/>
                                        <p:tgtEl>
                                          <p:spTgt spid="10"/>
                                        </p:tgtEl>
                                        <p:attrNameLst>
                                          <p:attrName>ppt_h</p:attrName>
                                        </p:attrNameLst>
                                      </p:cBhvr>
                                      <p:tavLst>
                                        <p:tav tm="0">
                                          <p:val>
                                            <p:strVal val="(6*min(max(#ppt_w*#ppt_h,.3),1)-7.4)/-.7*#ppt_h"/>
                                          </p:val>
                                        </p:tav>
                                        <p:tav tm="100000">
                                          <p:val>
                                            <p:strVal val="#ppt_h"/>
                                          </p:val>
                                        </p:tav>
                                      </p:tavLst>
                                    </p:anim>
                                    <p:anim calcmode="lin" valueType="num">
                                      <p:cBhvr>
                                        <p:cTn id="32" dur="500" fill="hold"/>
                                        <p:tgtEl>
                                          <p:spTgt spid="10"/>
                                        </p:tgtEl>
                                        <p:attrNameLst>
                                          <p:attrName>ppt_x</p:attrName>
                                        </p:attrNameLst>
                                      </p:cBhvr>
                                      <p:tavLst>
                                        <p:tav tm="0">
                                          <p:val>
                                            <p:fltVal val="0.5"/>
                                          </p:val>
                                        </p:tav>
                                        <p:tav tm="100000">
                                          <p:val>
                                            <p:strVal val="#ppt_x"/>
                                          </p:val>
                                        </p:tav>
                                      </p:tavLst>
                                    </p:anim>
                                    <p:anim calcmode="lin" valueType="num">
                                      <p:cBhvr>
                                        <p:cTn id="33" dur="500" fill="hold"/>
                                        <p:tgtEl>
                                          <p:spTgt spid="10"/>
                                        </p:tgtEl>
                                        <p:attrNameLst>
                                          <p:attrName>ppt_y</p:attrName>
                                        </p:attrNameLst>
                                      </p:cBhvr>
                                      <p:tavLst>
                                        <p:tav tm="0">
                                          <p:val>
                                            <p:strVal val="1+(6*min(max(#ppt_w*#ppt_h,.3),1)-7.4)/-.7*#ppt_h/2"/>
                                          </p:val>
                                        </p:tav>
                                        <p:tav tm="100000">
                                          <p:val>
                                            <p:strVal val="#ppt_y"/>
                                          </p:val>
                                        </p:tav>
                                      </p:tavLst>
                                    </p:anim>
                                  </p:childTnLst>
                                </p:cTn>
                              </p:par>
                              <p:par>
                                <p:cTn id="34" presetID="23" presetClass="entr" presetSubtype="36" fill="hold" nodeType="withEffect">
                                  <p:stCondLst>
                                    <p:cond delay="100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strVal val="(6*min(max(#ppt_w*#ppt_h,.3),1)-7.4)/-.7*#ppt_w"/>
                                          </p:val>
                                        </p:tav>
                                        <p:tav tm="100000">
                                          <p:val>
                                            <p:strVal val="#ppt_w"/>
                                          </p:val>
                                        </p:tav>
                                      </p:tavLst>
                                    </p:anim>
                                    <p:anim calcmode="lin" valueType="num">
                                      <p:cBhvr>
                                        <p:cTn id="37" dur="500" fill="hold"/>
                                        <p:tgtEl>
                                          <p:spTgt spid="15"/>
                                        </p:tgtEl>
                                        <p:attrNameLst>
                                          <p:attrName>ppt_h</p:attrName>
                                        </p:attrNameLst>
                                      </p:cBhvr>
                                      <p:tavLst>
                                        <p:tav tm="0">
                                          <p:val>
                                            <p:strVal val="(6*min(max(#ppt_w*#ppt_h,.3),1)-7.4)/-.7*#ppt_h"/>
                                          </p:val>
                                        </p:tav>
                                        <p:tav tm="100000">
                                          <p:val>
                                            <p:strVal val="#ppt_h"/>
                                          </p:val>
                                        </p:tav>
                                      </p:tavLst>
                                    </p:anim>
                                    <p:anim calcmode="lin" valueType="num">
                                      <p:cBhvr>
                                        <p:cTn id="38" dur="500" fill="hold"/>
                                        <p:tgtEl>
                                          <p:spTgt spid="15"/>
                                        </p:tgtEl>
                                        <p:attrNameLst>
                                          <p:attrName>ppt_x</p:attrName>
                                        </p:attrNameLst>
                                      </p:cBhvr>
                                      <p:tavLst>
                                        <p:tav tm="0">
                                          <p:val>
                                            <p:fltVal val="0.5"/>
                                          </p:val>
                                        </p:tav>
                                        <p:tav tm="100000">
                                          <p:val>
                                            <p:strVal val="#ppt_x"/>
                                          </p:val>
                                        </p:tav>
                                      </p:tavLst>
                                    </p:anim>
                                    <p:anim calcmode="lin" valueType="num">
                                      <p:cBhvr>
                                        <p:cTn id="39" dur="500" fill="hold"/>
                                        <p:tgtEl>
                                          <p:spTgt spid="15"/>
                                        </p:tgtEl>
                                        <p:attrNameLst>
                                          <p:attrName>ppt_y</p:attrName>
                                        </p:attrNameLst>
                                      </p:cBhvr>
                                      <p:tavLst>
                                        <p:tav tm="0">
                                          <p:val>
                                            <p:strVal val="1+(6*min(max(#ppt_w*#ppt_h,.3),1)-7.4)/-.7*#ppt_h/2"/>
                                          </p:val>
                                        </p:tav>
                                        <p:tav tm="100000">
                                          <p:val>
                                            <p:strVal val="#ppt_y"/>
                                          </p:val>
                                        </p:tav>
                                      </p:tavLst>
                                    </p:anim>
                                  </p:childTnLst>
                                </p:cTn>
                              </p:par>
                              <p:par>
                                <p:cTn id="40" presetID="23" presetClass="entr" presetSubtype="36" fill="hold" nodeType="withEffect">
                                  <p:stCondLst>
                                    <p:cond delay="140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strVal val="(6*min(max(#ppt_w*#ppt_h,.3),1)-7.4)/-.7*#ppt_w"/>
                                          </p:val>
                                        </p:tav>
                                        <p:tav tm="100000">
                                          <p:val>
                                            <p:strVal val="#ppt_w"/>
                                          </p:val>
                                        </p:tav>
                                      </p:tavLst>
                                    </p:anim>
                                    <p:anim calcmode="lin" valueType="num">
                                      <p:cBhvr>
                                        <p:cTn id="43" dur="500" fill="hold"/>
                                        <p:tgtEl>
                                          <p:spTgt spid="20"/>
                                        </p:tgtEl>
                                        <p:attrNameLst>
                                          <p:attrName>ppt_h</p:attrName>
                                        </p:attrNameLst>
                                      </p:cBhvr>
                                      <p:tavLst>
                                        <p:tav tm="0">
                                          <p:val>
                                            <p:strVal val="(6*min(max(#ppt_w*#ppt_h,.3),1)-7.4)/-.7*#ppt_h"/>
                                          </p:val>
                                        </p:tav>
                                        <p:tav tm="100000">
                                          <p:val>
                                            <p:strVal val="#ppt_h"/>
                                          </p:val>
                                        </p:tav>
                                      </p:tavLst>
                                    </p:anim>
                                    <p:anim calcmode="lin" valueType="num">
                                      <p:cBhvr>
                                        <p:cTn id="44" dur="500" fill="hold"/>
                                        <p:tgtEl>
                                          <p:spTgt spid="20"/>
                                        </p:tgtEl>
                                        <p:attrNameLst>
                                          <p:attrName>ppt_x</p:attrName>
                                        </p:attrNameLst>
                                      </p:cBhvr>
                                      <p:tavLst>
                                        <p:tav tm="0">
                                          <p:val>
                                            <p:fltVal val="0.5"/>
                                          </p:val>
                                        </p:tav>
                                        <p:tav tm="100000">
                                          <p:val>
                                            <p:strVal val="#ppt_x"/>
                                          </p:val>
                                        </p:tav>
                                      </p:tavLst>
                                    </p:anim>
                                    <p:anim calcmode="lin" valueType="num">
                                      <p:cBhvr>
                                        <p:cTn id="45" dur="500" fill="hold"/>
                                        <p:tgtEl>
                                          <p:spTgt spid="20"/>
                                        </p:tgtEl>
                                        <p:attrNameLst>
                                          <p:attrName>ppt_y</p:attrName>
                                        </p:attrNameLst>
                                      </p:cBhvr>
                                      <p:tavLst>
                                        <p:tav tm="0">
                                          <p:val>
                                            <p:strVal val="1+(6*min(max(#ppt_w*#ppt_h,.3),1)-7.4)/-.7*#ppt_h/2"/>
                                          </p:val>
                                        </p:tav>
                                        <p:tav tm="100000">
                                          <p:val>
                                            <p:strVal val="#ppt_y"/>
                                          </p:val>
                                        </p:tav>
                                      </p:tavLst>
                                    </p:anim>
                                  </p:childTnLst>
                                </p:cTn>
                              </p:par>
                              <p:par>
                                <p:cTn id="46" presetID="23" presetClass="entr" presetSubtype="36" fill="hold" nodeType="withEffect">
                                  <p:stCondLst>
                                    <p:cond delay="180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strVal val="(6*min(max(#ppt_w*#ppt_h,.3),1)-7.4)/-.7*#ppt_w"/>
                                          </p:val>
                                        </p:tav>
                                        <p:tav tm="100000">
                                          <p:val>
                                            <p:strVal val="#ppt_w"/>
                                          </p:val>
                                        </p:tav>
                                      </p:tavLst>
                                    </p:anim>
                                    <p:anim calcmode="lin" valueType="num">
                                      <p:cBhvr>
                                        <p:cTn id="49" dur="500" fill="hold"/>
                                        <p:tgtEl>
                                          <p:spTgt spid="25"/>
                                        </p:tgtEl>
                                        <p:attrNameLst>
                                          <p:attrName>ppt_h</p:attrName>
                                        </p:attrNameLst>
                                      </p:cBhvr>
                                      <p:tavLst>
                                        <p:tav tm="0">
                                          <p:val>
                                            <p:strVal val="(6*min(max(#ppt_w*#ppt_h,.3),1)-7.4)/-.7*#ppt_h"/>
                                          </p:val>
                                        </p:tav>
                                        <p:tav tm="100000">
                                          <p:val>
                                            <p:strVal val="#ppt_h"/>
                                          </p:val>
                                        </p:tav>
                                      </p:tavLst>
                                    </p:anim>
                                    <p:anim calcmode="lin" valueType="num">
                                      <p:cBhvr>
                                        <p:cTn id="50" dur="500" fill="hold"/>
                                        <p:tgtEl>
                                          <p:spTgt spid="25"/>
                                        </p:tgtEl>
                                        <p:attrNameLst>
                                          <p:attrName>ppt_x</p:attrName>
                                        </p:attrNameLst>
                                      </p:cBhvr>
                                      <p:tavLst>
                                        <p:tav tm="0">
                                          <p:val>
                                            <p:fltVal val="0.5"/>
                                          </p:val>
                                        </p:tav>
                                        <p:tav tm="100000">
                                          <p:val>
                                            <p:strVal val="#ppt_x"/>
                                          </p:val>
                                        </p:tav>
                                      </p:tavLst>
                                    </p:anim>
                                    <p:anim calcmode="lin" valueType="num">
                                      <p:cBhvr>
                                        <p:cTn id="51"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8" name="Group 19"/>
          <p:cNvGrpSpPr>
            <a:grpSpLocks noChangeAspect="1"/>
          </p:cNvGrpSpPr>
          <p:nvPr/>
        </p:nvGrpSpPr>
        <p:grpSpPr bwMode="auto">
          <a:xfrm>
            <a:off x="2980356" y="1478072"/>
            <a:ext cx="2851785" cy="2851785"/>
            <a:chOff x="-90499" y="-90498"/>
            <a:chExt cx="3168999" cy="3168997"/>
          </a:xfrm>
        </p:grpSpPr>
        <p:sp>
          <p:nvSpPr>
            <p:cNvPr id="9" name="饼形 39"/>
            <p:cNvSpPr>
              <a:spLocks noChangeAspect="1"/>
            </p:cNvSpPr>
            <p:nvPr/>
          </p:nvSpPr>
          <p:spPr bwMode="auto">
            <a:xfrm>
              <a:off x="144478" y="144478"/>
              <a:ext cx="2699043" cy="2699044"/>
            </a:xfrm>
            <a:custGeom>
              <a:avLst/>
              <a:gdLst>
                <a:gd name="T0" fmla="*/ 2527782 w 2699044"/>
                <a:gd name="T1" fmla="*/ 691564 h 2699044"/>
                <a:gd name="T2" fmla="*/ 2527781 w 2699044"/>
                <a:gd name="T3" fmla="*/ 691564 h 2699044"/>
                <a:gd name="T4" fmla="*/ 2699039 w 2699044"/>
                <a:gd name="T5" fmla="*/ 1346855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2527784" y="691564"/>
                  </a:moveTo>
                  <a:lnTo>
                    <a:pt x="2527783" y="691564"/>
                  </a:lnTo>
                  <a:cubicBezTo>
                    <a:pt x="2639645" y="891885"/>
                    <a:pt x="2698588" y="1117418"/>
                    <a:pt x="2699041" y="1346855"/>
                  </a:cubicBezTo>
                  <a:lnTo>
                    <a:pt x="1349522" y="1349522"/>
                  </a:lnTo>
                  <a:lnTo>
                    <a:pt x="2527784" y="691564"/>
                  </a:lnTo>
                  <a:close/>
                </a:path>
              </a:pathLst>
            </a:custGeom>
            <a:solidFill>
              <a:schemeClr val="bg1"/>
            </a:solidFill>
            <a:ln w="9525" cmpd="sng">
              <a:solidFill>
                <a:schemeClr val="bg1"/>
              </a:solidFill>
              <a:round/>
              <a:headEnd/>
              <a:tailEnd/>
            </a:ln>
          </p:spPr>
          <p:txBody>
            <a:bodyPr wrap="none" anchor="ctr"/>
            <a:lstStyle/>
            <a:p>
              <a:endParaRPr lang="zh-CN" altLang="en-US" sz="1620"/>
            </a:p>
          </p:txBody>
        </p:sp>
        <p:sp>
          <p:nvSpPr>
            <p:cNvPr id="10" name="饼形 41"/>
            <p:cNvSpPr>
              <a:spLocks noChangeAspect="1"/>
            </p:cNvSpPr>
            <p:nvPr/>
          </p:nvSpPr>
          <p:spPr bwMode="auto">
            <a:xfrm>
              <a:off x="144478" y="144478"/>
              <a:ext cx="2699043" cy="2699040"/>
            </a:xfrm>
            <a:custGeom>
              <a:avLst/>
              <a:gdLst>
                <a:gd name="T0" fmla="*/ 2379822 w 2699044"/>
                <a:gd name="T1" fmla="*/ 2221116 h 2699044"/>
                <a:gd name="T2" fmla="*/ 2379821 w 2699044"/>
                <a:gd name="T3" fmla="*/ 2221115 h 2699044"/>
                <a:gd name="T4" fmla="*/ 1349522 w 2699044"/>
                <a:gd name="T5" fmla="*/ 2699035 h 2699044"/>
                <a:gd name="T6" fmla="*/ 1340171 w 2699044"/>
                <a:gd name="T7" fmla="*/ 2699002 h 2699044"/>
                <a:gd name="T8" fmla="*/ 1349522 w 2699044"/>
                <a:gd name="T9" fmla="*/ 1349518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379824" y="2221123"/>
                  </a:moveTo>
                  <a:lnTo>
                    <a:pt x="2379823" y="2221122"/>
                  </a:lnTo>
                  <a:cubicBezTo>
                    <a:pt x="2123408" y="2524225"/>
                    <a:pt x="1746536" y="2699043"/>
                    <a:pt x="1349522" y="2699044"/>
                  </a:cubicBezTo>
                  <a:cubicBezTo>
                    <a:pt x="1346404" y="2699044"/>
                    <a:pt x="1343287" y="2699033"/>
                    <a:pt x="1340171" y="2699011"/>
                  </a:cubicBezTo>
                  <a:lnTo>
                    <a:pt x="1349522" y="1349522"/>
                  </a:lnTo>
                  <a:lnTo>
                    <a:pt x="2379824" y="2221123"/>
                  </a:lnTo>
                  <a:close/>
                </a:path>
              </a:pathLst>
            </a:custGeom>
            <a:solidFill>
              <a:schemeClr val="bg1">
                <a:alpha val="59999"/>
              </a:schemeClr>
            </a:solidFill>
            <a:ln w="9525" cmpd="sng">
              <a:solidFill>
                <a:schemeClr val="bg1"/>
              </a:solidFill>
              <a:round/>
              <a:headEnd/>
              <a:tailEnd/>
            </a:ln>
          </p:spPr>
          <p:txBody>
            <a:bodyPr wrap="none" anchor="ctr"/>
            <a:lstStyle/>
            <a:p>
              <a:endParaRPr lang="zh-CN" altLang="en-US" sz="1620"/>
            </a:p>
          </p:txBody>
        </p:sp>
        <p:sp>
          <p:nvSpPr>
            <p:cNvPr id="11" name="饼形 42"/>
            <p:cNvSpPr>
              <a:spLocks noChangeAspect="1"/>
            </p:cNvSpPr>
            <p:nvPr/>
          </p:nvSpPr>
          <p:spPr bwMode="auto">
            <a:xfrm>
              <a:off x="144478" y="144478"/>
              <a:ext cx="2699044" cy="2699044"/>
            </a:xfrm>
            <a:custGeom>
              <a:avLst/>
              <a:gdLst>
                <a:gd name="T0" fmla="*/ 1343308 w 2699044"/>
                <a:gd name="T1" fmla="*/ 2699030 h 2699044"/>
                <a:gd name="T2" fmla="*/ 1343308 w 2699044"/>
                <a:gd name="T3" fmla="*/ 2699029 h 2699044"/>
                <a:gd name="T4" fmla="*/ 265268 w 2699044"/>
                <a:gd name="T5" fmla="*/ 2153017 h 2699044"/>
                <a:gd name="T6" fmla="*/ 1349522 w 2699044"/>
                <a:gd name="T7" fmla="*/ 1349522 h 2699044"/>
                <a:gd name="T8" fmla="*/ 0 60000 65536"/>
                <a:gd name="T9" fmla="*/ 0 60000 65536"/>
                <a:gd name="T10" fmla="*/ 0 60000 65536"/>
                <a:gd name="T11" fmla="*/ 0 60000 65536"/>
                <a:gd name="T12" fmla="*/ 395266 w 2699044"/>
                <a:gd name="T13" fmla="*/ 395266 h 2699044"/>
                <a:gd name="T14" fmla="*/ 2303778 w 2699044"/>
                <a:gd name="T15" fmla="*/ 2303778 h 2699044"/>
              </a:gdLst>
              <a:ahLst/>
              <a:cxnLst>
                <a:cxn ang="T8">
                  <a:pos x="T0" y="T1"/>
                </a:cxn>
                <a:cxn ang="T9">
                  <a:pos x="T2" y="T3"/>
                </a:cxn>
                <a:cxn ang="T10">
                  <a:pos x="T4" y="T5"/>
                </a:cxn>
                <a:cxn ang="T11">
                  <a:pos x="T6" y="T7"/>
                </a:cxn>
              </a:cxnLst>
              <a:rect l="T12" t="T13" r="T14" b="T15"/>
              <a:pathLst>
                <a:path w="2699044" h="2699044">
                  <a:moveTo>
                    <a:pt x="1343308" y="2699030"/>
                  </a:moveTo>
                  <a:lnTo>
                    <a:pt x="1343308" y="2699029"/>
                  </a:lnTo>
                  <a:cubicBezTo>
                    <a:pt x="917997" y="2697071"/>
                    <a:pt x="518497" y="2494729"/>
                    <a:pt x="265268" y="2153017"/>
                  </a:cubicBezTo>
                  <a:lnTo>
                    <a:pt x="1349522" y="1349522"/>
                  </a:lnTo>
                  <a:lnTo>
                    <a:pt x="1343308" y="2699030"/>
                  </a:lnTo>
                  <a:close/>
                </a:path>
              </a:pathLst>
            </a:custGeom>
            <a:solidFill>
              <a:schemeClr val="bg1">
                <a:alpha val="39999"/>
              </a:schemeClr>
            </a:solidFill>
            <a:ln w="9525" cmpd="sng">
              <a:solidFill>
                <a:schemeClr val="bg1"/>
              </a:solidFill>
              <a:round/>
              <a:headEnd/>
              <a:tailEnd/>
            </a:ln>
          </p:spPr>
          <p:txBody>
            <a:bodyPr wrap="none" anchor="ctr"/>
            <a:lstStyle/>
            <a:p>
              <a:endParaRPr lang="zh-CN" altLang="en-US" sz="1620"/>
            </a:p>
          </p:txBody>
        </p:sp>
        <p:sp>
          <p:nvSpPr>
            <p:cNvPr id="12" name="饼形 43"/>
            <p:cNvSpPr>
              <a:spLocks noChangeAspect="1"/>
            </p:cNvSpPr>
            <p:nvPr/>
          </p:nvSpPr>
          <p:spPr bwMode="auto">
            <a:xfrm>
              <a:off x="144478" y="144478"/>
              <a:ext cx="2699043" cy="2699043"/>
            </a:xfrm>
            <a:custGeom>
              <a:avLst/>
              <a:gdLst>
                <a:gd name="T0" fmla="*/ 268984 w 2699044"/>
                <a:gd name="T1" fmla="*/ 2158005 h 2699044"/>
                <a:gd name="T2" fmla="*/ 268984 w 2699044"/>
                <a:gd name="T3" fmla="*/ 2158004 h 2699044"/>
                <a:gd name="T4" fmla="*/ 0 w 2699044"/>
                <a:gd name="T5" fmla="*/ 1349522 h 2699044"/>
                <a:gd name="T6" fmla="*/ 58395 w 2699044"/>
                <a:gd name="T7" fmla="*/ 956836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8984" y="2158007"/>
                  </a:moveTo>
                  <a:lnTo>
                    <a:pt x="268984" y="2158006"/>
                  </a:lnTo>
                  <a:cubicBezTo>
                    <a:pt x="94366" y="1924631"/>
                    <a:pt x="0" y="1640993"/>
                    <a:pt x="0" y="1349522"/>
                  </a:cubicBezTo>
                  <a:cubicBezTo>
                    <a:pt x="-1" y="1216463"/>
                    <a:pt x="19678" y="1084136"/>
                    <a:pt x="58395" y="956836"/>
                  </a:cubicBezTo>
                  <a:lnTo>
                    <a:pt x="1349522" y="1349522"/>
                  </a:lnTo>
                  <a:lnTo>
                    <a:pt x="268984" y="2158007"/>
                  </a:lnTo>
                  <a:close/>
                </a:path>
              </a:pathLst>
            </a:custGeom>
            <a:solidFill>
              <a:schemeClr val="bg1">
                <a:alpha val="20000"/>
              </a:schemeClr>
            </a:solidFill>
            <a:ln w="9525" cmpd="sng">
              <a:solidFill>
                <a:schemeClr val="bg1"/>
              </a:solidFill>
              <a:round/>
              <a:headEnd/>
              <a:tailEnd/>
            </a:ln>
          </p:spPr>
          <p:txBody>
            <a:bodyPr wrap="none" anchor="ctr"/>
            <a:lstStyle/>
            <a:p>
              <a:endParaRPr lang="zh-CN" altLang="en-US" sz="1620"/>
            </a:p>
          </p:txBody>
        </p:sp>
        <p:sp>
          <p:nvSpPr>
            <p:cNvPr id="13" name="饼形 44"/>
            <p:cNvSpPr>
              <a:spLocks noChangeAspect="1"/>
            </p:cNvSpPr>
            <p:nvPr/>
          </p:nvSpPr>
          <p:spPr bwMode="auto">
            <a:xfrm>
              <a:off x="144478" y="144477"/>
              <a:ext cx="2699043" cy="2699044"/>
            </a:xfrm>
            <a:custGeom>
              <a:avLst/>
              <a:gdLst>
                <a:gd name="T0" fmla="*/ 60010 w 2699044"/>
                <a:gd name="T1" fmla="*/ 951566 h 2699044"/>
                <a:gd name="T2" fmla="*/ 60010 w 2699044"/>
                <a:gd name="T3" fmla="*/ 951566 h 2699044"/>
                <a:gd name="T4" fmla="*/ 1349522 w 2699044"/>
                <a:gd name="T5" fmla="*/ 0 h 2699044"/>
                <a:gd name="T6" fmla="*/ 1349522 w 2699044"/>
                <a:gd name="T7" fmla="*/ 0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60010" y="951566"/>
                  </a:moveTo>
                  <a:lnTo>
                    <a:pt x="60010" y="951566"/>
                  </a:lnTo>
                  <a:cubicBezTo>
                    <a:pt x="234591" y="385863"/>
                    <a:pt x="757493" y="-1"/>
                    <a:pt x="1349522" y="0"/>
                  </a:cubicBezTo>
                  <a:cubicBezTo>
                    <a:pt x="1349522" y="0"/>
                    <a:pt x="1349522" y="0"/>
                    <a:pt x="1349522" y="0"/>
                  </a:cubicBezTo>
                  <a:lnTo>
                    <a:pt x="1349522" y="1349522"/>
                  </a:lnTo>
                  <a:lnTo>
                    <a:pt x="60010" y="951566"/>
                  </a:lnTo>
                  <a:close/>
                </a:path>
              </a:pathLst>
            </a:custGeom>
            <a:solidFill>
              <a:schemeClr val="bg1">
                <a:alpha val="50195"/>
              </a:schemeClr>
            </a:solidFill>
            <a:ln w="9525" cmpd="sng">
              <a:solidFill>
                <a:schemeClr val="bg1"/>
              </a:solidFill>
              <a:round/>
              <a:headEnd/>
              <a:tailEnd/>
            </a:ln>
          </p:spPr>
          <p:txBody>
            <a:bodyPr anchor="ctr"/>
            <a:lstStyle/>
            <a:p>
              <a:endParaRPr lang="zh-CN" altLang="en-US" sz="1620"/>
            </a:p>
          </p:txBody>
        </p:sp>
        <p:sp>
          <p:nvSpPr>
            <p:cNvPr id="14" name="饼形 45"/>
            <p:cNvSpPr>
              <a:spLocks noChangeAspect="1"/>
            </p:cNvSpPr>
            <p:nvPr/>
          </p:nvSpPr>
          <p:spPr bwMode="auto">
            <a:xfrm>
              <a:off x="144478" y="144473"/>
              <a:ext cx="2699044" cy="2699044"/>
            </a:xfrm>
            <a:custGeom>
              <a:avLst/>
              <a:gdLst>
                <a:gd name="T0" fmla="*/ 1348283 w 2699044"/>
                <a:gd name="T1" fmla="*/ 1 h 2699044"/>
                <a:gd name="T2" fmla="*/ 1348282 w 2699044"/>
                <a:gd name="T3" fmla="*/ 0 h 2699044"/>
                <a:gd name="T4" fmla="*/ 1349522 w 2699044"/>
                <a:gd name="T5" fmla="*/ 0 h 2699044"/>
                <a:gd name="T6" fmla="*/ 2529699 w 2699044"/>
                <a:gd name="T7" fmla="*/ 695005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1348283" y="1"/>
                  </a:moveTo>
                  <a:lnTo>
                    <a:pt x="1348282" y="0"/>
                  </a:lnTo>
                  <a:cubicBezTo>
                    <a:pt x="1348695" y="0"/>
                    <a:pt x="1349108" y="-1"/>
                    <a:pt x="1349522" y="0"/>
                  </a:cubicBezTo>
                  <a:cubicBezTo>
                    <a:pt x="1839980" y="0"/>
                    <a:pt x="2291827" y="266092"/>
                    <a:pt x="2529699" y="695005"/>
                  </a:cubicBezTo>
                  <a:lnTo>
                    <a:pt x="1349522" y="1349522"/>
                  </a:lnTo>
                  <a:lnTo>
                    <a:pt x="1348283" y="1"/>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grpSp>
          <p:nvGrpSpPr>
            <p:cNvPr id="15" name="Group 26"/>
            <p:cNvGrpSpPr>
              <a:grpSpLocks noChangeAspect="1"/>
            </p:cNvGrpSpPr>
            <p:nvPr/>
          </p:nvGrpSpPr>
          <p:grpSpPr bwMode="auto">
            <a:xfrm>
              <a:off x="-90499" y="-90498"/>
              <a:ext cx="3168999" cy="3168997"/>
              <a:chOff x="-90499" y="-90498"/>
              <a:chExt cx="3168999" cy="3168997"/>
            </a:xfrm>
          </p:grpSpPr>
          <p:sp>
            <p:nvSpPr>
              <p:cNvPr id="16" name="饼形 40"/>
              <p:cNvSpPr>
                <a:spLocks noChangeAspect="1"/>
              </p:cNvSpPr>
              <p:nvPr/>
            </p:nvSpPr>
            <p:spPr bwMode="auto">
              <a:xfrm>
                <a:off x="144478" y="144478"/>
                <a:ext cx="2699043" cy="2699043"/>
              </a:xfrm>
              <a:custGeom>
                <a:avLst/>
                <a:gdLst>
                  <a:gd name="T0" fmla="*/ 2699040 w 2699044"/>
                  <a:gd name="T1" fmla="*/ 1347120 h 2699044"/>
                  <a:gd name="T2" fmla="*/ 2699039 w 2699044"/>
                  <a:gd name="T3" fmla="*/ 1347120 h 2699044"/>
                  <a:gd name="T4" fmla="*/ 2699042 w 2699044"/>
                  <a:gd name="T5" fmla="*/ 1349522 h 2699044"/>
                  <a:gd name="T6" fmla="*/ 2379769 w 2699044"/>
                  <a:gd name="T7" fmla="*/ 2221183 h 2699044"/>
                  <a:gd name="T8" fmla="*/ 1349522 w 2699044"/>
                  <a:gd name="T9" fmla="*/ 1349522 h 2699044"/>
                  <a:gd name="T10" fmla="*/ 0 60000 65536"/>
                  <a:gd name="T11" fmla="*/ 0 60000 65536"/>
                  <a:gd name="T12" fmla="*/ 0 60000 65536"/>
                  <a:gd name="T13" fmla="*/ 0 60000 65536"/>
                  <a:gd name="T14" fmla="*/ 0 60000 65536"/>
                  <a:gd name="T15" fmla="*/ 395266 w 2699044"/>
                  <a:gd name="T16" fmla="*/ 395266 h 2699044"/>
                  <a:gd name="T17" fmla="*/ 2303778 w 2699044"/>
                  <a:gd name="T18" fmla="*/ 2303778 h 2699044"/>
                </a:gdLst>
                <a:ahLst/>
                <a:cxnLst>
                  <a:cxn ang="T10">
                    <a:pos x="T0" y="T1"/>
                  </a:cxn>
                  <a:cxn ang="T11">
                    <a:pos x="T2" y="T3"/>
                  </a:cxn>
                  <a:cxn ang="T12">
                    <a:pos x="T4" y="T5"/>
                  </a:cxn>
                  <a:cxn ang="T13">
                    <a:pos x="T6" y="T7"/>
                  </a:cxn>
                  <a:cxn ang="T14">
                    <a:pos x="T8" y="T9"/>
                  </a:cxn>
                </a:cxnLst>
                <a:rect l="T15" t="T16" r="T17" b="T18"/>
                <a:pathLst>
                  <a:path w="2699044" h="2699044">
                    <a:moveTo>
                      <a:pt x="2699042" y="1347120"/>
                    </a:moveTo>
                    <a:lnTo>
                      <a:pt x="2699041" y="1347120"/>
                    </a:lnTo>
                    <a:cubicBezTo>
                      <a:pt x="2699043" y="1347920"/>
                      <a:pt x="2699044" y="1348721"/>
                      <a:pt x="2699044" y="1349522"/>
                    </a:cubicBezTo>
                    <a:cubicBezTo>
                      <a:pt x="2699044" y="1668689"/>
                      <a:pt x="2585922" y="1977527"/>
                      <a:pt x="2379771" y="2221185"/>
                    </a:cubicBezTo>
                    <a:lnTo>
                      <a:pt x="1349522" y="1349522"/>
                    </a:lnTo>
                    <a:lnTo>
                      <a:pt x="2699042" y="1347120"/>
                    </a:lnTo>
                    <a:close/>
                  </a:path>
                </a:pathLst>
              </a:custGeom>
              <a:solidFill>
                <a:schemeClr val="bg1">
                  <a:alpha val="79999"/>
                </a:schemeClr>
              </a:solidFill>
              <a:ln w="9525" cmpd="sng">
                <a:solidFill>
                  <a:schemeClr val="bg1"/>
                </a:solidFill>
                <a:round/>
                <a:headEnd/>
                <a:tailEnd/>
              </a:ln>
            </p:spPr>
            <p:txBody>
              <a:bodyPr wrap="none" anchor="ctr"/>
              <a:lstStyle/>
              <a:p>
                <a:endParaRPr lang="zh-CN" altLang="en-US" sz="1620"/>
              </a:p>
            </p:txBody>
          </p:sp>
          <p:sp>
            <p:nvSpPr>
              <p:cNvPr id="17" name="椭圆 46"/>
              <p:cNvSpPr>
                <a:spLocks noChangeAspect="1"/>
              </p:cNvSpPr>
              <p:nvPr/>
            </p:nvSpPr>
            <p:spPr bwMode="auto">
              <a:xfrm>
                <a:off x="-90499" y="-90498"/>
                <a:ext cx="3168999" cy="3168997"/>
              </a:xfrm>
              <a:prstGeom prst="ellipse">
                <a:avLst/>
              </a:prstGeom>
              <a:noFill/>
              <a:ln w="38100">
                <a:solidFill>
                  <a:schemeClr val="bg1"/>
                </a:solidFill>
                <a:prstDash val="sysDash"/>
                <a:round/>
                <a:headEnd/>
                <a:tailEnd/>
              </a:ln>
              <a:effectLst>
                <a:glow rad="88900">
                  <a:schemeClr val="accent1">
                    <a:satMod val="175000"/>
                    <a:alpha val="30000"/>
                  </a:schemeClr>
                </a:glow>
              </a:effectLst>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fontAlgn="ctr" hangingPunct="1">
                  <a:spcBef>
                    <a:spcPct val="0"/>
                  </a:spcBef>
                  <a:buClr>
                    <a:srgbClr val="FF0000"/>
                  </a:buClr>
                  <a:buSzPct val="70000"/>
                  <a:buFontTx/>
                  <a:buNone/>
                  <a:defRPr/>
                </a:pPr>
                <a:endParaRPr lang="zh-CN" altLang="en-US" sz="1620"/>
              </a:p>
            </p:txBody>
          </p:sp>
        </p:grpSp>
      </p:grpSp>
      <p:grpSp>
        <p:nvGrpSpPr>
          <p:cNvPr id="18" name="Group 12"/>
          <p:cNvGrpSpPr>
            <a:grpSpLocks/>
          </p:cNvGrpSpPr>
          <p:nvPr/>
        </p:nvGrpSpPr>
        <p:grpSpPr bwMode="auto">
          <a:xfrm>
            <a:off x="612918" y="1955275"/>
            <a:ext cx="3206115" cy="1985963"/>
            <a:chOff x="0" y="0"/>
            <a:chExt cx="3561792" cy="2207606"/>
          </a:xfrm>
        </p:grpSpPr>
        <p:sp>
          <p:nvSpPr>
            <p:cNvPr id="19" name="任意多边形 25"/>
            <p:cNvSpPr>
              <a:spLocks/>
            </p:cNvSpPr>
            <p:nvPr/>
          </p:nvSpPr>
          <p:spPr bwMode="auto">
            <a:xfrm>
              <a:off x="2374528" y="0"/>
              <a:ext cx="1187264" cy="252525"/>
            </a:xfrm>
            <a:custGeom>
              <a:avLst/>
              <a:gdLst>
                <a:gd name="T0" fmla="*/ 924304 w 1248228"/>
                <a:gd name="T1" fmla="*/ 0 h 290286"/>
                <a:gd name="T2" fmla="*/ 343927 w 1248228"/>
                <a:gd name="T3" fmla="*/ 0 h 290286"/>
                <a:gd name="T4" fmla="*/ 0 w 1248228"/>
                <a:gd name="T5" fmla="*/ 125804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sp>
          <p:nvSpPr>
            <p:cNvPr id="20" name="任意多边形 26"/>
            <p:cNvSpPr>
              <a:spLocks/>
            </p:cNvSpPr>
            <p:nvPr/>
          </p:nvSpPr>
          <p:spPr bwMode="auto">
            <a:xfrm flipV="1">
              <a:off x="2374528" y="1955082"/>
              <a:ext cx="1187264" cy="252524"/>
            </a:xfrm>
            <a:custGeom>
              <a:avLst/>
              <a:gdLst>
                <a:gd name="T0" fmla="*/ 924304 w 1248228"/>
                <a:gd name="T1" fmla="*/ 0 h 290286"/>
                <a:gd name="T2" fmla="*/ 343927 w 1248228"/>
                <a:gd name="T3" fmla="*/ 0 h 290286"/>
                <a:gd name="T4" fmla="*/ 0 w 1248228"/>
                <a:gd name="T5" fmla="*/ 12580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cxnSp>
          <p:nvCxnSpPr>
            <p:cNvPr id="21" name="直接连接符 31"/>
            <p:cNvCxnSpPr>
              <a:cxnSpLocks noChangeShapeType="1"/>
            </p:cNvCxnSpPr>
            <p:nvPr/>
          </p:nvCxnSpPr>
          <p:spPr bwMode="auto">
            <a:xfrm>
              <a:off x="2374528" y="1256271"/>
              <a:ext cx="647599"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22" name="TextBox 146"/>
            <p:cNvSpPr txBox="1">
              <a:spLocks noChangeArrowheads="1"/>
            </p:cNvSpPr>
            <p:nvPr/>
          </p:nvSpPr>
          <p:spPr bwMode="auto">
            <a:xfrm>
              <a:off x="0" y="1797848"/>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23" name="TextBox 146"/>
            <p:cNvSpPr txBox="1">
              <a:spLocks noChangeArrowheads="1"/>
            </p:cNvSpPr>
            <p:nvPr/>
          </p:nvSpPr>
          <p:spPr bwMode="auto">
            <a:xfrm>
              <a:off x="0" y="110221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14%</a:t>
              </a:r>
            </a:p>
          </p:txBody>
        </p:sp>
        <p:sp>
          <p:nvSpPr>
            <p:cNvPr id="24" name="TextBox 146"/>
            <p:cNvSpPr txBox="1">
              <a:spLocks noChangeArrowheads="1"/>
            </p:cNvSpPr>
            <p:nvPr/>
          </p:nvSpPr>
          <p:spPr bwMode="auto">
            <a:xfrm>
              <a:off x="0" y="84175"/>
              <a:ext cx="2363418" cy="318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pPr algn="r"/>
              <a:r>
                <a:rPr lang="zh-CN" altLang="en-US" sz="1260">
                  <a:solidFill>
                    <a:srgbClr val="BCE8F2"/>
                  </a:solidFill>
                  <a:latin typeface="方正兰亭黑_GBK" pitchFamily="2" charset="-122"/>
                  <a:ea typeface="方正兰亭黑_GBK" pitchFamily="2" charset="-122"/>
                </a:rPr>
                <a:t>单击添加文本 </a:t>
              </a:r>
              <a:r>
                <a:rPr lang="en-US" altLang="zh-CN" sz="1260">
                  <a:solidFill>
                    <a:srgbClr val="BCE8F2"/>
                  </a:solidFill>
                  <a:latin typeface="方正兰亭黑_GBK" pitchFamily="2" charset="-122"/>
                  <a:ea typeface="方正兰亭黑_GBK" pitchFamily="2" charset="-122"/>
                </a:rPr>
                <a:t>23%</a:t>
              </a:r>
            </a:p>
          </p:txBody>
        </p:sp>
      </p:grpSp>
      <p:grpSp>
        <p:nvGrpSpPr>
          <p:cNvPr id="25" name="Group 3"/>
          <p:cNvGrpSpPr>
            <a:grpSpLocks/>
          </p:cNvGrpSpPr>
          <p:nvPr/>
        </p:nvGrpSpPr>
        <p:grpSpPr bwMode="auto">
          <a:xfrm>
            <a:off x="4937753" y="1850975"/>
            <a:ext cx="3197543" cy="2130266"/>
            <a:chOff x="0" y="0"/>
            <a:chExt cx="3553141" cy="2367260"/>
          </a:xfrm>
        </p:grpSpPr>
        <p:sp>
          <p:nvSpPr>
            <p:cNvPr id="26" name="任意多边形 27"/>
            <p:cNvSpPr>
              <a:spLocks/>
            </p:cNvSpPr>
            <p:nvPr/>
          </p:nvSpPr>
          <p:spPr bwMode="auto">
            <a:xfrm flipH="1">
              <a:off x="0" y="0"/>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30B8D8"/>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sp>
          <p:nvSpPr>
            <p:cNvPr id="27" name="任意多边形 28"/>
            <p:cNvSpPr>
              <a:spLocks/>
            </p:cNvSpPr>
            <p:nvPr/>
          </p:nvSpPr>
          <p:spPr bwMode="auto">
            <a:xfrm flipH="1" flipV="1">
              <a:off x="0" y="2114816"/>
              <a:ext cx="1187556" cy="252444"/>
            </a:xfrm>
            <a:custGeom>
              <a:avLst/>
              <a:gdLst>
                <a:gd name="T0" fmla="*/ 925668 w 1248228"/>
                <a:gd name="T1" fmla="*/ 0 h 290286"/>
                <a:gd name="T2" fmla="*/ 344435 w 1248228"/>
                <a:gd name="T3" fmla="*/ 0 h 290286"/>
                <a:gd name="T4" fmla="*/ 0 w 1248228"/>
                <a:gd name="T5" fmla="*/ 125562 h 290286"/>
                <a:gd name="T6" fmla="*/ 0 60000 65536"/>
                <a:gd name="T7" fmla="*/ 0 60000 65536"/>
                <a:gd name="T8" fmla="*/ 0 60000 65536"/>
              </a:gdLst>
              <a:ahLst/>
              <a:cxnLst>
                <a:cxn ang="T6">
                  <a:pos x="T0" y="T1"/>
                </a:cxn>
                <a:cxn ang="T7">
                  <a:pos x="T2" y="T3"/>
                </a:cxn>
                <a:cxn ang="T8">
                  <a:pos x="T4" y="T5"/>
                </a:cxn>
              </a:cxnLst>
              <a:rect l="0" t="0" r="r" b="b"/>
              <a:pathLst>
                <a:path w="1248228" h="290286">
                  <a:moveTo>
                    <a:pt x="1248228" y="0"/>
                  </a:moveTo>
                  <a:lnTo>
                    <a:pt x="464457" y="0"/>
                  </a:lnTo>
                  <a:lnTo>
                    <a:pt x="0" y="290286"/>
                  </a:lnTo>
                </a:path>
              </a:pathLst>
            </a:custGeom>
            <a:noFill/>
            <a:ln w="12700" cap="flat" cmpd="sng">
              <a:solidFill>
                <a:srgbClr val="BCE8F2"/>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1620"/>
            </a:p>
          </p:txBody>
        </p:sp>
        <p:cxnSp>
          <p:nvCxnSpPr>
            <p:cNvPr id="28" name="直接连接符 29"/>
            <p:cNvCxnSpPr>
              <a:cxnSpLocks noChangeShapeType="1"/>
            </p:cNvCxnSpPr>
            <p:nvPr/>
          </p:nvCxnSpPr>
          <p:spPr bwMode="auto">
            <a:xfrm rot="300000">
              <a:off x="541386" y="831955"/>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cxnSp>
          <p:nvCxnSpPr>
            <p:cNvPr id="29" name="直接连接符 30"/>
            <p:cNvCxnSpPr>
              <a:cxnSpLocks noChangeShapeType="1"/>
            </p:cNvCxnSpPr>
            <p:nvPr/>
          </p:nvCxnSpPr>
          <p:spPr bwMode="auto">
            <a:xfrm rot="-300000">
              <a:off x="541386" y="1621041"/>
              <a:ext cx="647758" cy="0"/>
            </a:xfrm>
            <a:prstGeom prst="line">
              <a:avLst/>
            </a:prstGeom>
            <a:noFill/>
            <a:ln w="12700">
              <a:solidFill>
                <a:srgbClr val="BCE8F2"/>
              </a:solidFill>
              <a:round/>
              <a:headEnd/>
              <a:tailEnd/>
            </a:ln>
            <a:extLst>
              <a:ext uri="{909E8E84-426E-40DD-AFC4-6F175D3DCCD1}">
                <a14:hiddenFill xmlns:a14="http://schemas.microsoft.com/office/drawing/2010/main">
                  <a:noFill/>
                </a14:hiddenFill>
              </a:ext>
            </a:extLst>
          </p:spPr>
        </p:cxnSp>
        <p:sp>
          <p:nvSpPr>
            <p:cNvPr id="30" name="TextBox 146"/>
            <p:cNvSpPr txBox="1">
              <a:spLocks noChangeArrowheads="1"/>
            </p:cNvSpPr>
            <p:nvPr/>
          </p:nvSpPr>
          <p:spPr bwMode="auto">
            <a:xfrm>
              <a:off x="1171875" y="82321"/>
              <a:ext cx="2381266"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dirty="0">
                  <a:solidFill>
                    <a:schemeClr val="bg1"/>
                  </a:solidFill>
                  <a:latin typeface="方正兰亭黑_GBK" pitchFamily="2" charset="-122"/>
                  <a:ea typeface="方正兰亭黑_GBK" pitchFamily="2" charset="-122"/>
                </a:rPr>
                <a:t>20% </a:t>
              </a:r>
              <a:r>
                <a:rPr lang="zh-CN" altLang="en-US" sz="1260" dirty="0">
                  <a:solidFill>
                    <a:schemeClr val="bg1"/>
                  </a:solidFill>
                  <a:latin typeface="方正兰亭黑_GBK" pitchFamily="2" charset="-122"/>
                  <a:ea typeface="方正兰亭黑_GBK" pitchFamily="2" charset="-122"/>
                </a:rPr>
                <a:t>单击添加文本</a:t>
              </a:r>
              <a:endParaRPr lang="en-US" altLang="zh-CN" sz="1260" dirty="0">
                <a:solidFill>
                  <a:schemeClr val="bg1"/>
                </a:solidFill>
                <a:latin typeface="方正兰亭黑_GBK" pitchFamily="2" charset="-122"/>
                <a:ea typeface="方正兰亭黑_GBK" pitchFamily="2" charset="-122"/>
              </a:endParaRPr>
            </a:p>
          </p:txBody>
        </p:sp>
        <p:sp>
          <p:nvSpPr>
            <p:cNvPr id="31" name="TextBox 146"/>
            <p:cNvSpPr txBox="1">
              <a:spLocks noChangeArrowheads="1"/>
            </p:cNvSpPr>
            <p:nvPr/>
          </p:nvSpPr>
          <p:spPr bwMode="auto">
            <a:xfrm>
              <a:off x="1171678" y="70652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6%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32" name="TextBox 146"/>
            <p:cNvSpPr txBox="1">
              <a:spLocks noChangeArrowheads="1"/>
            </p:cNvSpPr>
            <p:nvPr/>
          </p:nvSpPr>
          <p:spPr bwMode="auto">
            <a:xfrm>
              <a:off x="1171678" y="1438456"/>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11%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sp>
          <p:nvSpPr>
            <p:cNvPr id="33" name="TextBox 146"/>
            <p:cNvSpPr txBox="1">
              <a:spLocks noChangeArrowheads="1"/>
            </p:cNvSpPr>
            <p:nvPr/>
          </p:nvSpPr>
          <p:spPr bwMode="auto">
            <a:xfrm>
              <a:off x="1171678" y="1971922"/>
              <a:ext cx="2381463" cy="31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en-US" altLang="zh-CN" sz="1260">
                  <a:solidFill>
                    <a:srgbClr val="BCE8F2"/>
                  </a:solidFill>
                  <a:latin typeface="方正兰亭黑_GBK" pitchFamily="2" charset="-122"/>
                  <a:ea typeface="方正兰亭黑_GBK" pitchFamily="2" charset="-122"/>
                </a:rPr>
                <a:t>12% </a:t>
              </a:r>
              <a:r>
                <a:rPr lang="zh-CN" altLang="en-US" sz="1260">
                  <a:solidFill>
                    <a:srgbClr val="BCE8F2"/>
                  </a:solidFill>
                  <a:latin typeface="方正兰亭黑_GBK" pitchFamily="2" charset="-122"/>
                  <a:ea typeface="方正兰亭黑_GBK" pitchFamily="2" charset="-122"/>
                </a:rPr>
                <a:t>单击添加文本</a:t>
              </a:r>
              <a:endParaRPr lang="en-US" altLang="zh-CN" sz="1260">
                <a:solidFill>
                  <a:srgbClr val="BCE8F2"/>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111491248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35"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style.rotation</p:attrName>
                                        </p:attrNameLst>
                                      </p:cBhvr>
                                      <p:tavLst>
                                        <p:tav tm="0">
                                          <p:val>
                                            <p:fltVal val="720"/>
                                          </p:val>
                                        </p:tav>
                                        <p:tav tm="100000">
                                          <p:val>
                                            <p:fltVal val="0"/>
                                          </p:val>
                                        </p:tav>
                                      </p:tavLst>
                                    </p:anim>
                                    <p:anim calcmode="lin" valueType="num">
                                      <p:cBhvr>
                                        <p:cTn id="25" dur="1000" fill="hold"/>
                                        <p:tgtEl>
                                          <p:spTgt spid="8"/>
                                        </p:tgtEl>
                                        <p:attrNameLst>
                                          <p:attrName>ppt_h</p:attrName>
                                        </p:attrNameLst>
                                      </p:cBhvr>
                                      <p:tavLst>
                                        <p:tav tm="0">
                                          <p:val>
                                            <p:fltVal val="0"/>
                                          </p:val>
                                        </p:tav>
                                        <p:tav tm="100000">
                                          <p:val>
                                            <p:strVal val="#ppt_h"/>
                                          </p:val>
                                        </p:tav>
                                      </p:tavLst>
                                    </p:anim>
                                    <p:anim calcmode="lin" valueType="num">
                                      <p:cBhvr>
                                        <p:cTn id="26" dur="1000" fill="hold"/>
                                        <p:tgtEl>
                                          <p:spTgt spid="8"/>
                                        </p:tgtEl>
                                        <p:attrNameLst>
                                          <p:attrName>ppt_w</p:attrName>
                                        </p:attrNameLst>
                                      </p:cBhvr>
                                      <p:tavLst>
                                        <p:tav tm="0">
                                          <p:val>
                                            <p:fltVal val="0"/>
                                          </p:val>
                                        </p:tav>
                                        <p:tav tm="100000">
                                          <p:val>
                                            <p:strVal val="#ppt_w"/>
                                          </p:val>
                                        </p:tav>
                                      </p:tavLst>
                                    </p:anim>
                                  </p:childTnLst>
                                </p:cTn>
                              </p:par>
                            </p:childTnLst>
                          </p:cTn>
                        </p:par>
                        <p:par>
                          <p:cTn id="27" fill="hold">
                            <p:stCondLst>
                              <p:cond delay="1850"/>
                            </p:stCondLst>
                            <p:childTnLst>
                              <p:par>
                                <p:cTn id="28" presetID="1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slide(fromLeft)">
                                      <p:cBhvr>
                                        <p:cTn id="30" dur="1000"/>
                                        <p:tgtEl>
                                          <p:spTgt spid="25"/>
                                        </p:tgtEl>
                                      </p:cBhvr>
                                    </p:animEffect>
                                  </p:childTnLst>
                                </p:cTn>
                              </p:par>
                              <p:par>
                                <p:cTn id="31" presetID="1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slide(fromRight)">
                                      <p:cBhvr>
                                        <p:cTn id="3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cxnSp>
        <p:nvCxnSpPr>
          <p:cNvPr id="8" name="直接连接符 7"/>
          <p:cNvCxnSpPr/>
          <p:nvPr/>
        </p:nvCxnSpPr>
        <p:spPr>
          <a:xfrm flipH="1">
            <a:off x="1925706" y="3435846"/>
            <a:ext cx="5886654"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7697517" y="3567425"/>
            <a:ext cx="486054" cy="486054"/>
            <a:chOff x="10262562" y="4756567"/>
            <a:chExt cx="648072" cy="648072"/>
          </a:xfrm>
        </p:grpSpPr>
        <p:sp>
          <p:nvSpPr>
            <p:cNvPr id="10" name="圆角矩形 9"/>
            <p:cNvSpPr/>
            <p:nvPr/>
          </p:nvSpPr>
          <p:spPr>
            <a:xfrm>
              <a:off x="10262562" y="4756567"/>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1" name="Freeform 9"/>
            <p:cNvSpPr>
              <a:spLocks/>
            </p:cNvSpPr>
            <p:nvPr/>
          </p:nvSpPr>
          <p:spPr bwMode="auto">
            <a:xfrm flipH="1">
              <a:off x="10324993" y="4916724"/>
              <a:ext cx="523211" cy="3277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2" name="组合 11"/>
          <p:cNvGrpSpPr/>
          <p:nvPr/>
        </p:nvGrpSpPr>
        <p:grpSpPr>
          <a:xfrm>
            <a:off x="7697517" y="2965503"/>
            <a:ext cx="486054" cy="486054"/>
            <a:chOff x="10262562" y="3923133"/>
            <a:chExt cx="648072" cy="648072"/>
          </a:xfrm>
        </p:grpSpPr>
        <p:sp>
          <p:nvSpPr>
            <p:cNvPr id="13" name="圆角矩形 12"/>
            <p:cNvSpPr/>
            <p:nvPr/>
          </p:nvSpPr>
          <p:spPr>
            <a:xfrm>
              <a:off x="10262562" y="3923133"/>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4" name="Freeform 41"/>
            <p:cNvSpPr>
              <a:spLocks noEditPoints="1"/>
            </p:cNvSpPr>
            <p:nvPr/>
          </p:nvSpPr>
          <p:spPr bwMode="auto">
            <a:xfrm>
              <a:off x="10377113" y="4037684"/>
              <a:ext cx="418970" cy="41897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5" name="组合 14"/>
          <p:cNvGrpSpPr/>
          <p:nvPr/>
        </p:nvGrpSpPr>
        <p:grpSpPr>
          <a:xfrm>
            <a:off x="7697517" y="1761660"/>
            <a:ext cx="486054" cy="486054"/>
            <a:chOff x="8903518" y="2489855"/>
            <a:chExt cx="648072" cy="648072"/>
          </a:xfrm>
        </p:grpSpPr>
        <p:sp>
          <p:nvSpPr>
            <p:cNvPr id="16" name="圆角矩形 15"/>
            <p:cNvSpPr/>
            <p:nvPr/>
          </p:nvSpPr>
          <p:spPr>
            <a:xfrm>
              <a:off x="8903518" y="2489855"/>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7" name="Freeform 45"/>
            <p:cNvSpPr>
              <a:spLocks/>
            </p:cNvSpPr>
            <p:nvPr/>
          </p:nvSpPr>
          <p:spPr bwMode="auto">
            <a:xfrm flipH="1">
              <a:off x="9018069" y="2604406"/>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18" name="组合 17"/>
          <p:cNvGrpSpPr/>
          <p:nvPr/>
        </p:nvGrpSpPr>
        <p:grpSpPr>
          <a:xfrm>
            <a:off x="7697517" y="2363582"/>
            <a:ext cx="486054" cy="486054"/>
            <a:chOff x="10262562" y="3132604"/>
            <a:chExt cx="648072" cy="648072"/>
          </a:xfrm>
        </p:grpSpPr>
        <p:sp>
          <p:nvSpPr>
            <p:cNvPr id="19" name="圆角矩形 18"/>
            <p:cNvSpPr/>
            <p:nvPr/>
          </p:nvSpPr>
          <p:spPr>
            <a:xfrm>
              <a:off x="10262562" y="3132604"/>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0" name="Freeform 50"/>
            <p:cNvSpPr>
              <a:spLocks noEditPoints="1"/>
            </p:cNvSpPr>
            <p:nvPr/>
          </p:nvSpPr>
          <p:spPr bwMode="auto">
            <a:xfrm flipH="1">
              <a:off x="10384153" y="3291960"/>
              <a:ext cx="411930" cy="329360"/>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cxnSp>
        <p:nvCxnSpPr>
          <p:cNvPr id="21" name="直接连接符 20"/>
          <p:cNvCxnSpPr/>
          <p:nvPr/>
        </p:nvCxnSpPr>
        <p:spPr>
          <a:xfrm flipH="1">
            <a:off x="3389368" y="2232372"/>
            <a:ext cx="442299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3811411" y="2839550"/>
            <a:ext cx="4000949"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2961373" y="4029912"/>
            <a:ext cx="4850987"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4" name="流程图: 决策 23"/>
          <p:cNvSpPr/>
          <p:nvPr/>
        </p:nvSpPr>
        <p:spPr>
          <a:xfrm>
            <a:off x="2195736" y="1519805"/>
            <a:ext cx="1237634" cy="1157448"/>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20%</a:t>
            </a:r>
            <a:endParaRPr lang="zh-CN" altLang="en-US" sz="1800">
              <a:latin typeface="HelveticaNeueLT Pro 35 Th" pitchFamily="34" charset="0"/>
            </a:endParaRPr>
          </a:p>
        </p:txBody>
      </p:sp>
      <p:sp>
        <p:nvSpPr>
          <p:cNvPr id="25" name="流程图: 决策 24"/>
          <p:cNvSpPr/>
          <p:nvPr/>
        </p:nvSpPr>
        <p:spPr>
          <a:xfrm>
            <a:off x="798552" y="1810631"/>
            <a:ext cx="1887727" cy="1838975"/>
          </a:xfrm>
          <a:prstGeom prst="flowChartDecisi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itchFamily="34" charset="0"/>
              </a:rPr>
              <a:t>55%</a:t>
            </a:r>
            <a:endParaRPr lang="zh-CN" altLang="en-US" sz="2400">
              <a:latin typeface="HelveticaNeueLT Pro 35 Th" pitchFamily="34" charset="0"/>
            </a:endParaRPr>
          </a:p>
        </p:txBody>
      </p:sp>
      <p:sp>
        <p:nvSpPr>
          <p:cNvPr id="26" name="流程图: 决策 25"/>
          <p:cNvSpPr/>
          <p:nvPr/>
        </p:nvSpPr>
        <p:spPr>
          <a:xfrm>
            <a:off x="2883995" y="2284280"/>
            <a:ext cx="1010746" cy="945260"/>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latin typeface="HelveticaNeueLT Pro 35 Th" pitchFamily="34" charset="0"/>
              </a:rPr>
              <a:t>10%</a:t>
            </a:r>
            <a:endParaRPr lang="zh-CN" altLang="en-US" sz="1500">
              <a:latin typeface="HelveticaNeueLT Pro 35 Th" pitchFamily="34" charset="0"/>
            </a:endParaRPr>
          </a:p>
        </p:txBody>
      </p:sp>
      <p:sp>
        <p:nvSpPr>
          <p:cNvPr id="27" name="矩形 26"/>
          <p:cNvSpPr/>
          <p:nvPr/>
        </p:nvSpPr>
        <p:spPr>
          <a:xfrm>
            <a:off x="6314128" y="1884802"/>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8" name="矩形 27"/>
          <p:cNvSpPr/>
          <p:nvPr/>
        </p:nvSpPr>
        <p:spPr>
          <a:xfrm>
            <a:off x="6314128" y="2483099"/>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29" name="矩形 28"/>
          <p:cNvSpPr/>
          <p:nvPr/>
        </p:nvSpPr>
        <p:spPr>
          <a:xfrm>
            <a:off x="6314128" y="3092313"/>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0" name="矩形 29"/>
          <p:cNvSpPr/>
          <p:nvPr/>
        </p:nvSpPr>
        <p:spPr>
          <a:xfrm>
            <a:off x="6314128" y="3699031"/>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1" name="流程图: 决策 30"/>
          <p:cNvSpPr/>
          <p:nvPr/>
        </p:nvSpPr>
        <p:spPr>
          <a:xfrm>
            <a:off x="2038192" y="2809742"/>
            <a:ext cx="1503190" cy="1464369"/>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35%</a:t>
            </a:r>
            <a:endParaRPr lang="zh-CN" altLang="en-US" sz="1800">
              <a:latin typeface="HelveticaNeueLT Pro 35 Th" pitchFamily="34" charset="0"/>
            </a:endParaRPr>
          </a:p>
        </p:txBody>
      </p:sp>
    </p:spTree>
    <p:extLst>
      <p:ext uri="{BB962C8B-B14F-4D97-AF65-F5344CB8AC3E}">
        <p14:creationId xmlns:p14="http://schemas.microsoft.com/office/powerpoint/2010/main" val="202390369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22" presetClass="entr" presetSubtype="2"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right)">
                                      <p:cBhvr>
                                        <p:cTn id="26" dur="500"/>
                                        <p:tgtEl>
                                          <p:spTgt spid="21"/>
                                        </p:tgtEl>
                                      </p:cBhvr>
                                    </p:animEffect>
                                  </p:childTnLst>
                                </p:cTn>
                              </p:par>
                              <p:par>
                                <p:cTn id="27" presetID="12" presetClass="entr" presetSubtype="2" fill="hold" grpId="0" nodeType="withEffect">
                                  <p:stCondLst>
                                    <p:cond delay="20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500"/>
                                        <p:tgtEl>
                                          <p:spTgt spid="27"/>
                                        </p:tgtEl>
                                        <p:attrNameLst>
                                          <p:attrName>ppt_x</p:attrName>
                                        </p:attrNameLst>
                                      </p:cBhvr>
                                      <p:tavLst>
                                        <p:tav tm="0">
                                          <p:val>
                                            <p:strVal val="#ppt_x+#ppt_w*1.125000"/>
                                          </p:val>
                                        </p:tav>
                                        <p:tav tm="100000">
                                          <p:val>
                                            <p:strVal val="#ppt_x"/>
                                          </p:val>
                                        </p:tav>
                                      </p:tavLst>
                                    </p:anim>
                                    <p:animEffect transition="in" filter="wipe(left)">
                                      <p:cBhvr>
                                        <p:cTn id="30" dur="500"/>
                                        <p:tgtEl>
                                          <p:spTgt spid="27"/>
                                        </p:tgtEl>
                                      </p:cBhvr>
                                    </p:animEffect>
                                  </p:childTnLst>
                                </p:cTn>
                              </p:par>
                              <p:par>
                                <p:cTn id="31" presetID="31" presetClass="entr" presetSubtype="0" fill="hold" grpId="0" nodeType="withEffect">
                                  <p:stCondLst>
                                    <p:cond delay="50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 calcmode="lin" valueType="num">
                                      <p:cBhvr>
                                        <p:cTn id="35" dur="500" fill="hold"/>
                                        <p:tgtEl>
                                          <p:spTgt spid="24"/>
                                        </p:tgtEl>
                                        <p:attrNameLst>
                                          <p:attrName>style.rotation</p:attrName>
                                        </p:attrNameLst>
                                      </p:cBhvr>
                                      <p:tavLst>
                                        <p:tav tm="0">
                                          <p:val>
                                            <p:fltVal val="90"/>
                                          </p:val>
                                        </p:tav>
                                        <p:tav tm="100000">
                                          <p:val>
                                            <p:fltVal val="0"/>
                                          </p:val>
                                        </p:tav>
                                      </p:tavLst>
                                    </p:anim>
                                    <p:animEffect transition="in" filter="fade">
                                      <p:cBhvr>
                                        <p:cTn id="36" dur="500"/>
                                        <p:tgtEl>
                                          <p:spTgt spid="24"/>
                                        </p:tgtEl>
                                      </p:cBhvr>
                                    </p:animEffect>
                                  </p:childTnLst>
                                </p:cTn>
                              </p:par>
                              <p:par>
                                <p:cTn id="37" presetID="10" presetClass="entr" presetSubtype="0" fill="hold" nodeType="withEffect">
                                  <p:stCondLst>
                                    <p:cond delay="100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par>
                                <p:cTn id="40" presetID="22" presetClass="entr" presetSubtype="2" fill="hold" nodeType="withEffect">
                                  <p:stCondLst>
                                    <p:cond delay="100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par>
                                <p:cTn id="43" presetID="12" presetClass="entr" presetSubtype="2" fill="hold" grpId="0" nodeType="withEffect">
                                  <p:stCondLst>
                                    <p:cond delay="120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p:tgtEl>
                                          <p:spTgt spid="28"/>
                                        </p:tgtEl>
                                        <p:attrNameLst>
                                          <p:attrName>ppt_x</p:attrName>
                                        </p:attrNameLst>
                                      </p:cBhvr>
                                      <p:tavLst>
                                        <p:tav tm="0">
                                          <p:val>
                                            <p:strVal val="#ppt_x+#ppt_w*1.125000"/>
                                          </p:val>
                                        </p:tav>
                                        <p:tav tm="100000">
                                          <p:val>
                                            <p:strVal val="#ppt_x"/>
                                          </p:val>
                                        </p:tav>
                                      </p:tavLst>
                                    </p:anim>
                                    <p:animEffect transition="in" filter="wipe(left)">
                                      <p:cBhvr>
                                        <p:cTn id="46" dur="500"/>
                                        <p:tgtEl>
                                          <p:spTgt spid="28"/>
                                        </p:tgtEl>
                                      </p:cBhvr>
                                    </p:animEffect>
                                  </p:childTnLst>
                                </p:cTn>
                              </p:par>
                              <p:par>
                                <p:cTn id="47" presetID="31" presetClass="entr" presetSubtype="0" fill="hold" grpId="0" nodeType="withEffect">
                                  <p:stCondLst>
                                    <p:cond delay="1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style.rotation</p:attrName>
                                        </p:attrNameLst>
                                      </p:cBhvr>
                                      <p:tavLst>
                                        <p:tav tm="0">
                                          <p:val>
                                            <p:fltVal val="90"/>
                                          </p:val>
                                        </p:tav>
                                        <p:tav tm="100000">
                                          <p:val>
                                            <p:fltVal val="0"/>
                                          </p:val>
                                        </p:tav>
                                      </p:tavLst>
                                    </p:anim>
                                    <p:animEffect transition="in" filter="fade">
                                      <p:cBhvr>
                                        <p:cTn id="52" dur="500"/>
                                        <p:tgtEl>
                                          <p:spTgt spid="26"/>
                                        </p:tgtEl>
                                      </p:cBhvr>
                                    </p:animEffect>
                                  </p:childTnLst>
                                </p:cTn>
                              </p:par>
                              <p:par>
                                <p:cTn id="53" presetID="10" presetClass="entr" presetSubtype="0" fill="hold" nodeType="withEffect">
                                  <p:stCondLst>
                                    <p:cond delay="20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22" presetClass="entr" presetSubtype="2" fill="hold" nodeType="withEffect">
                                  <p:stCondLst>
                                    <p:cond delay="2000"/>
                                  </p:stCondLst>
                                  <p:childTnLst>
                                    <p:set>
                                      <p:cBhvr>
                                        <p:cTn id="57" dur="1" fill="hold">
                                          <p:stCondLst>
                                            <p:cond delay="0"/>
                                          </p:stCondLst>
                                        </p:cTn>
                                        <p:tgtEl>
                                          <p:spTgt spid="8"/>
                                        </p:tgtEl>
                                        <p:attrNameLst>
                                          <p:attrName>style.visibility</p:attrName>
                                        </p:attrNameLst>
                                      </p:cBhvr>
                                      <p:to>
                                        <p:strVal val="visible"/>
                                      </p:to>
                                    </p:set>
                                    <p:animEffect transition="in" filter="wipe(right)">
                                      <p:cBhvr>
                                        <p:cTn id="58" dur="500"/>
                                        <p:tgtEl>
                                          <p:spTgt spid="8"/>
                                        </p:tgtEl>
                                      </p:cBhvr>
                                    </p:animEffect>
                                  </p:childTnLst>
                                </p:cTn>
                              </p:par>
                              <p:par>
                                <p:cTn id="59" presetID="12" presetClass="entr" presetSubtype="2" fill="hold" grpId="0" nodeType="withEffect">
                                  <p:stCondLst>
                                    <p:cond delay="220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p:tgtEl>
                                          <p:spTgt spid="29"/>
                                        </p:tgtEl>
                                        <p:attrNameLst>
                                          <p:attrName>ppt_x</p:attrName>
                                        </p:attrNameLst>
                                      </p:cBhvr>
                                      <p:tavLst>
                                        <p:tav tm="0">
                                          <p:val>
                                            <p:strVal val="#ppt_x+#ppt_w*1.125000"/>
                                          </p:val>
                                        </p:tav>
                                        <p:tav tm="100000">
                                          <p:val>
                                            <p:strVal val="#ppt_x"/>
                                          </p:val>
                                        </p:tav>
                                      </p:tavLst>
                                    </p:anim>
                                    <p:animEffect transition="in" filter="wipe(left)">
                                      <p:cBhvr>
                                        <p:cTn id="62" dur="500"/>
                                        <p:tgtEl>
                                          <p:spTgt spid="29"/>
                                        </p:tgtEl>
                                      </p:cBhvr>
                                    </p:animEffect>
                                  </p:childTnLst>
                                </p:cTn>
                              </p:par>
                              <p:par>
                                <p:cTn id="63" presetID="31" presetClass="entr" presetSubtype="0" fill="hold" grpId="0" nodeType="withEffect">
                                  <p:stCondLst>
                                    <p:cond delay="250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 calcmode="lin" valueType="num">
                                      <p:cBhvr>
                                        <p:cTn id="67" dur="500" fill="hold"/>
                                        <p:tgtEl>
                                          <p:spTgt spid="25"/>
                                        </p:tgtEl>
                                        <p:attrNameLst>
                                          <p:attrName>style.rotation</p:attrName>
                                        </p:attrNameLst>
                                      </p:cBhvr>
                                      <p:tavLst>
                                        <p:tav tm="0">
                                          <p:val>
                                            <p:fltVal val="90"/>
                                          </p:val>
                                        </p:tav>
                                        <p:tav tm="100000">
                                          <p:val>
                                            <p:fltVal val="0"/>
                                          </p:val>
                                        </p:tav>
                                      </p:tavLst>
                                    </p:anim>
                                    <p:animEffect transition="in" filter="fade">
                                      <p:cBhvr>
                                        <p:cTn id="68" dur="500"/>
                                        <p:tgtEl>
                                          <p:spTgt spid="25"/>
                                        </p:tgtEl>
                                      </p:cBhvr>
                                    </p:animEffect>
                                  </p:childTnLst>
                                </p:cTn>
                              </p:par>
                              <p:par>
                                <p:cTn id="69" presetID="10" presetClass="entr" presetSubtype="0" fill="hold" nodeType="withEffect">
                                  <p:stCondLst>
                                    <p:cond delay="300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par>
                                <p:cTn id="72" presetID="22" presetClass="entr" presetSubtype="2" fill="hold" nodeType="withEffect">
                                  <p:stCondLst>
                                    <p:cond delay="3000"/>
                                  </p:stCondLst>
                                  <p:childTnLst>
                                    <p:set>
                                      <p:cBhvr>
                                        <p:cTn id="73" dur="1" fill="hold">
                                          <p:stCondLst>
                                            <p:cond delay="0"/>
                                          </p:stCondLst>
                                        </p:cTn>
                                        <p:tgtEl>
                                          <p:spTgt spid="23"/>
                                        </p:tgtEl>
                                        <p:attrNameLst>
                                          <p:attrName>style.visibility</p:attrName>
                                        </p:attrNameLst>
                                      </p:cBhvr>
                                      <p:to>
                                        <p:strVal val="visible"/>
                                      </p:to>
                                    </p:set>
                                    <p:animEffect transition="in" filter="wipe(right)">
                                      <p:cBhvr>
                                        <p:cTn id="74" dur="500"/>
                                        <p:tgtEl>
                                          <p:spTgt spid="23"/>
                                        </p:tgtEl>
                                      </p:cBhvr>
                                    </p:animEffect>
                                  </p:childTnLst>
                                </p:cTn>
                              </p:par>
                              <p:par>
                                <p:cTn id="75" presetID="12" presetClass="entr" presetSubtype="2" fill="hold" grpId="0" nodeType="withEffect">
                                  <p:stCondLst>
                                    <p:cond delay="320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p:tgtEl>
                                          <p:spTgt spid="30"/>
                                        </p:tgtEl>
                                        <p:attrNameLst>
                                          <p:attrName>ppt_x</p:attrName>
                                        </p:attrNameLst>
                                      </p:cBhvr>
                                      <p:tavLst>
                                        <p:tav tm="0">
                                          <p:val>
                                            <p:strVal val="#ppt_x+#ppt_w*1.125000"/>
                                          </p:val>
                                        </p:tav>
                                        <p:tav tm="100000">
                                          <p:val>
                                            <p:strVal val="#ppt_x"/>
                                          </p:val>
                                        </p:tav>
                                      </p:tavLst>
                                    </p:anim>
                                    <p:animEffect transition="in" filter="wipe(left)">
                                      <p:cBhvr>
                                        <p:cTn id="78" dur="500"/>
                                        <p:tgtEl>
                                          <p:spTgt spid="30"/>
                                        </p:tgtEl>
                                      </p:cBhvr>
                                    </p:animEffect>
                                  </p:childTnLst>
                                </p:cTn>
                              </p:par>
                              <p:par>
                                <p:cTn id="79" presetID="31" presetClass="entr" presetSubtype="0" fill="hold" grpId="0" nodeType="withEffect">
                                  <p:stCondLst>
                                    <p:cond delay="350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 calcmode="lin" valueType="num">
                                      <p:cBhvr>
                                        <p:cTn id="83" dur="500" fill="hold"/>
                                        <p:tgtEl>
                                          <p:spTgt spid="31"/>
                                        </p:tgtEl>
                                        <p:attrNameLst>
                                          <p:attrName>style.rotation</p:attrName>
                                        </p:attrNameLst>
                                      </p:cBhvr>
                                      <p:tavLst>
                                        <p:tav tm="0">
                                          <p:val>
                                            <p:fltVal val="90"/>
                                          </p:val>
                                        </p:tav>
                                        <p:tav tm="100000">
                                          <p:val>
                                            <p:fltVal val="0"/>
                                          </p:val>
                                        </p:tav>
                                      </p:tavLst>
                                    </p:anim>
                                    <p:animEffect transition="in" filter="fade">
                                      <p:cBhvr>
                                        <p:cTn id="8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animBg="1"/>
      <p:bldP spid="25" grpId="0" animBg="1"/>
      <p:bldP spid="26" grpId="0" animBg="1"/>
      <p:bldP spid="27" grpId="0"/>
      <p:bldP spid="28" grpId="0"/>
      <p:bldP spid="29" grpId="0"/>
      <p:bldP spid="30" grpId="0"/>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Teardrop 7"/>
          <p:cNvSpPr/>
          <p:nvPr/>
        </p:nvSpPr>
        <p:spPr>
          <a:xfrm rot="16200000">
            <a:off x="2395692" y="2686196"/>
            <a:ext cx="1466702" cy="146670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9" name="Teardrop 10"/>
          <p:cNvSpPr/>
          <p:nvPr/>
        </p:nvSpPr>
        <p:spPr>
          <a:xfrm rot="10800000">
            <a:off x="2395691" y="1590892"/>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10" name="Teardrop 6"/>
          <p:cNvSpPr/>
          <p:nvPr/>
        </p:nvSpPr>
        <p:spPr>
          <a:xfrm>
            <a:off x="1301071" y="2686196"/>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11" name="Teardrop 8"/>
          <p:cNvSpPr/>
          <p:nvPr/>
        </p:nvSpPr>
        <p:spPr>
          <a:xfrm rot="5400000">
            <a:off x="1295401" y="1601419"/>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sp>
        <p:nvSpPr>
          <p:cNvPr id="12"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3"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4"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16" name="组合 15"/>
          <p:cNvGrpSpPr/>
          <p:nvPr/>
        </p:nvGrpSpPr>
        <p:grpSpPr>
          <a:xfrm>
            <a:off x="4625271" y="1601419"/>
            <a:ext cx="1557338" cy="1105394"/>
            <a:chOff x="6167028" y="2135225"/>
            <a:chExt cx="2076450" cy="1473858"/>
          </a:xfrm>
        </p:grpSpPr>
        <p:sp>
          <p:nvSpPr>
            <p:cNvPr id="17" name="Rounded Rectangle 72"/>
            <p:cNvSpPr/>
            <p:nvPr/>
          </p:nvSpPr>
          <p:spPr>
            <a:xfrm>
              <a:off x="6167028"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文本框 17"/>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9" name="文本框 18"/>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0" name="组合 19"/>
          <p:cNvGrpSpPr/>
          <p:nvPr/>
        </p:nvGrpSpPr>
        <p:grpSpPr>
          <a:xfrm>
            <a:off x="6539796" y="1601419"/>
            <a:ext cx="1557338" cy="1105394"/>
            <a:chOff x="8719728" y="2135225"/>
            <a:chExt cx="2076450" cy="1473858"/>
          </a:xfrm>
        </p:grpSpPr>
        <p:sp>
          <p:nvSpPr>
            <p:cNvPr id="21" name="Rounded Rectangle 72"/>
            <p:cNvSpPr/>
            <p:nvPr/>
          </p:nvSpPr>
          <p:spPr>
            <a:xfrm>
              <a:off x="8786403"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文本框 21"/>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3" name="文本框 22"/>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4" name="组合 23"/>
          <p:cNvGrpSpPr/>
          <p:nvPr/>
        </p:nvGrpSpPr>
        <p:grpSpPr>
          <a:xfrm>
            <a:off x="4625271" y="2950161"/>
            <a:ext cx="1557338" cy="1105394"/>
            <a:chOff x="6167028" y="3933546"/>
            <a:chExt cx="2076450" cy="1473858"/>
          </a:xfrm>
        </p:grpSpPr>
        <p:sp>
          <p:nvSpPr>
            <p:cNvPr id="25" name="Rounded Rectangle 72"/>
            <p:cNvSpPr/>
            <p:nvPr/>
          </p:nvSpPr>
          <p:spPr>
            <a:xfrm>
              <a:off x="6167028"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文本框 25"/>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8" name="组合 27"/>
          <p:cNvGrpSpPr/>
          <p:nvPr/>
        </p:nvGrpSpPr>
        <p:grpSpPr>
          <a:xfrm>
            <a:off x="6539796" y="2950161"/>
            <a:ext cx="1557338" cy="1105394"/>
            <a:chOff x="8719728" y="3933546"/>
            <a:chExt cx="2076450" cy="1473858"/>
          </a:xfrm>
        </p:grpSpPr>
        <p:sp>
          <p:nvSpPr>
            <p:cNvPr id="29" name="Rounded Rectangle 72"/>
            <p:cNvSpPr/>
            <p:nvPr/>
          </p:nvSpPr>
          <p:spPr>
            <a:xfrm>
              <a:off x="8786403"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文本框 29"/>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8985729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anim calcmode="lin" valueType="num">
                                      <p:cBhvr>
                                        <p:cTn id="23" dur="750" fill="hold"/>
                                        <p:tgtEl>
                                          <p:spTgt spid="8"/>
                                        </p:tgtEl>
                                        <p:attrNameLst>
                                          <p:attrName>ppt_x</p:attrName>
                                        </p:attrNameLst>
                                      </p:cBhvr>
                                      <p:tavLst>
                                        <p:tav tm="0">
                                          <p:val>
                                            <p:strVal val="#ppt_x"/>
                                          </p:val>
                                        </p:tav>
                                        <p:tav tm="100000">
                                          <p:val>
                                            <p:strVal val="#ppt_x"/>
                                          </p:val>
                                        </p:tav>
                                      </p:tavLst>
                                    </p:anim>
                                    <p:anim calcmode="lin" valueType="num">
                                      <p:cBhvr>
                                        <p:cTn id="24" dur="75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ppt_x</p:attrName>
                                        </p:attrNameLst>
                                      </p:cBhvr>
                                      <p:tavLst>
                                        <p:tav tm="0">
                                          <p:val>
                                            <p:strVal val="#ppt_x"/>
                                          </p:val>
                                        </p:tav>
                                        <p:tav tm="100000">
                                          <p:val>
                                            <p:strVal val="#ppt_x"/>
                                          </p:val>
                                        </p:tav>
                                      </p:tavLst>
                                    </p:anim>
                                    <p:anim calcmode="lin" valueType="num">
                                      <p:cBhvr>
                                        <p:cTn id="29" dur="75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anim calcmode="lin" valueType="num">
                                      <p:cBhvr>
                                        <p:cTn id="33" dur="750" fill="hold"/>
                                        <p:tgtEl>
                                          <p:spTgt spid="9"/>
                                        </p:tgtEl>
                                        <p:attrNameLst>
                                          <p:attrName>ppt_x</p:attrName>
                                        </p:attrNameLst>
                                      </p:cBhvr>
                                      <p:tavLst>
                                        <p:tav tm="0">
                                          <p:val>
                                            <p:strVal val="#ppt_x"/>
                                          </p:val>
                                        </p:tav>
                                        <p:tav tm="100000">
                                          <p:val>
                                            <p:strVal val="#ppt_x"/>
                                          </p:val>
                                        </p:tav>
                                      </p:tavLst>
                                    </p:anim>
                                    <p:anim calcmode="lin" valueType="num">
                                      <p:cBhvr>
                                        <p:cTn id="34" dur="75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750"/>
                                        <p:tgtEl>
                                          <p:spTgt spid="14"/>
                                        </p:tgtEl>
                                      </p:cBhvr>
                                    </p:animEffect>
                                    <p:anim calcmode="lin" valueType="num">
                                      <p:cBhvr>
                                        <p:cTn id="38" dur="750" fill="hold"/>
                                        <p:tgtEl>
                                          <p:spTgt spid="14"/>
                                        </p:tgtEl>
                                        <p:attrNameLst>
                                          <p:attrName>ppt_x</p:attrName>
                                        </p:attrNameLst>
                                      </p:cBhvr>
                                      <p:tavLst>
                                        <p:tav tm="0">
                                          <p:val>
                                            <p:strVal val="#ppt_x"/>
                                          </p:val>
                                        </p:tav>
                                        <p:tav tm="100000">
                                          <p:val>
                                            <p:strVal val="#ppt_x"/>
                                          </p:val>
                                        </p:tav>
                                      </p:tavLst>
                                    </p:anim>
                                    <p:anim calcmode="lin" valueType="num">
                                      <p:cBhvr>
                                        <p:cTn id="39" dur="75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anim calcmode="lin" valueType="num">
                                      <p:cBhvr>
                                        <p:cTn id="43" dur="750" fill="hold"/>
                                        <p:tgtEl>
                                          <p:spTgt spid="11"/>
                                        </p:tgtEl>
                                        <p:attrNameLst>
                                          <p:attrName>ppt_x</p:attrName>
                                        </p:attrNameLst>
                                      </p:cBhvr>
                                      <p:tavLst>
                                        <p:tav tm="0">
                                          <p:val>
                                            <p:strVal val="#ppt_x"/>
                                          </p:val>
                                        </p:tav>
                                        <p:tav tm="100000">
                                          <p:val>
                                            <p:strVal val="#ppt_x"/>
                                          </p:val>
                                        </p:tav>
                                      </p:tavLst>
                                    </p:anim>
                                    <p:anim calcmode="lin" valueType="num">
                                      <p:cBhvr>
                                        <p:cTn id="44" dur="75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750"/>
                                        <p:tgtEl>
                                          <p:spTgt spid="15"/>
                                        </p:tgtEl>
                                      </p:cBhvr>
                                    </p:animEffect>
                                    <p:anim calcmode="lin" valueType="num">
                                      <p:cBhvr>
                                        <p:cTn id="48" dur="750" fill="hold"/>
                                        <p:tgtEl>
                                          <p:spTgt spid="15"/>
                                        </p:tgtEl>
                                        <p:attrNameLst>
                                          <p:attrName>ppt_x</p:attrName>
                                        </p:attrNameLst>
                                      </p:cBhvr>
                                      <p:tavLst>
                                        <p:tav tm="0">
                                          <p:val>
                                            <p:strVal val="#ppt_x"/>
                                          </p:val>
                                        </p:tav>
                                        <p:tav tm="100000">
                                          <p:val>
                                            <p:strVal val="#ppt_x"/>
                                          </p:val>
                                        </p:tav>
                                      </p:tavLst>
                                    </p:anim>
                                    <p:anim calcmode="lin" valueType="num">
                                      <p:cBhvr>
                                        <p:cTn id="49" dur="75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2" presetClass="entr" presetSubtype="4" fill="hold" nodeType="withEffect">
                                  <p:stCondLst>
                                    <p:cond delay="100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100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ppt_x"/>
                                          </p:val>
                                        </p:tav>
                                        <p:tav tm="100000">
                                          <p:val>
                                            <p:strVal val="#ppt_x"/>
                                          </p:val>
                                        </p:tav>
                                      </p:tavLst>
                                    </p:anim>
                                    <p:anim calcmode="lin" valueType="num">
                                      <p:cBhvr additive="base">
                                        <p:cTn id="67" dur="500" fill="hold"/>
                                        <p:tgtEl>
                                          <p:spTgt spid="20"/>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100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ppt_x"/>
                                          </p:val>
                                        </p:tav>
                                        <p:tav tm="100000">
                                          <p:val>
                                            <p:strVal val="#ppt_x"/>
                                          </p:val>
                                        </p:tav>
                                      </p:tavLst>
                                    </p:anim>
                                    <p:anim calcmode="lin" valueType="num">
                                      <p:cBhvr additive="base">
                                        <p:cTn id="71" dur="500" fill="hold"/>
                                        <p:tgtEl>
                                          <p:spTgt spid="24"/>
                                        </p:tgtEl>
                                        <p:attrNameLst>
                                          <p:attrName>ppt_y</p:attrName>
                                        </p:attrNameLst>
                                      </p:cBhvr>
                                      <p:tavLst>
                                        <p:tav tm="0">
                                          <p:val>
                                            <p:strVal val="1+#ppt_h/2"/>
                                          </p:val>
                                        </p:tav>
                                        <p:tav tm="100000">
                                          <p:val>
                                            <p:strVal val="#ppt_y"/>
                                          </p:val>
                                        </p:tav>
                                      </p:tavLst>
                                    </p:anim>
                                  </p:childTnLst>
                                </p:cTn>
                              </p:par>
                              <p:par>
                                <p:cTn id="72" presetID="2" presetClass="entr" presetSubtype="4" fill="hold" nodeType="withEffect">
                                  <p:stCondLst>
                                    <p:cond delay="100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ppt_x"/>
                                          </p:val>
                                        </p:tav>
                                        <p:tav tm="100000">
                                          <p:val>
                                            <p:strVal val="#ppt_x"/>
                                          </p:val>
                                        </p:tav>
                                      </p:tavLst>
                                    </p:anim>
                                    <p:anim calcmode="lin" valueType="num">
                                      <p:cBhvr additive="base">
                                        <p:cTn id="7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组合 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885" y="782241"/>
            <a:ext cx="3374231" cy="3579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3925491" y="1519238"/>
            <a:ext cx="12930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3600" b="1" dirty="0" smtClean="0">
                <a:solidFill>
                  <a:schemeClr val="bg1"/>
                </a:solidFill>
                <a:latin typeface="Lato" panose="020F0502020204030203" pitchFamily="34" charset="0"/>
              </a:rPr>
              <a:t>04</a:t>
            </a:r>
            <a:endParaRPr lang="en-US" altLang="zh-CN" sz="3600" b="1" dirty="0">
              <a:solidFill>
                <a:schemeClr val="bg1"/>
              </a:solidFill>
              <a:latin typeface="Lato" panose="020F0502020204030203" pitchFamily="34" charset="0"/>
            </a:endParaRPr>
          </a:p>
        </p:txBody>
      </p:sp>
      <p:sp>
        <p:nvSpPr>
          <p:cNvPr id="6" name="TextBox 4"/>
          <p:cNvSpPr txBox="1">
            <a:spLocks noChangeArrowheads="1"/>
          </p:cNvSpPr>
          <p:nvPr/>
        </p:nvSpPr>
        <p:spPr bwMode="auto">
          <a:xfrm>
            <a:off x="3505200" y="2268142"/>
            <a:ext cx="2133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
        <p:nvSpPr>
          <p:cNvPr id="7" name="TextBox 4"/>
          <p:cNvSpPr txBox="1">
            <a:spLocks noChangeArrowheads="1"/>
          </p:cNvSpPr>
          <p:nvPr/>
        </p:nvSpPr>
        <p:spPr bwMode="auto">
          <a:xfrm>
            <a:off x="3505200" y="2890837"/>
            <a:ext cx="213360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050">
                <a:solidFill>
                  <a:schemeClr val="bg1"/>
                </a:solidFill>
                <a:latin typeface="Lato" panose="020F0502020204030203" pitchFamily="34" charset="0"/>
              </a:rPr>
              <a:t>Click  to  add  your  title. Click  to  add  your  title. Click  to  add  your  title. </a:t>
            </a:r>
          </a:p>
        </p:txBody>
      </p:sp>
      <p:cxnSp>
        <p:nvCxnSpPr>
          <p:cNvPr id="8" name="直接连接符 12"/>
          <p:cNvCxnSpPr>
            <a:cxnSpLocks noChangeShapeType="1"/>
          </p:cNvCxnSpPr>
          <p:nvPr/>
        </p:nvCxnSpPr>
        <p:spPr bwMode="auto">
          <a:xfrm>
            <a:off x="3938588" y="2168129"/>
            <a:ext cx="1266825"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02254730"/>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3887773" y="555864"/>
            <a:ext cx="951221" cy="842802"/>
            <a:chOff x="6427571" y="704222"/>
            <a:chExt cx="1268294" cy="1123736"/>
          </a:xfrm>
        </p:grpSpPr>
        <p:sp>
          <p:nvSpPr>
            <p:cNvPr id="43"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45" name="文本框 44"/>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01</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3887773" y="1618854"/>
            <a:ext cx="951221" cy="842802"/>
            <a:chOff x="6427571" y="704222"/>
            <a:chExt cx="1268294" cy="1123736"/>
          </a:xfrm>
        </p:grpSpPr>
        <p:sp>
          <p:nvSpPr>
            <p:cNvPr id="47"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49" name="文本框 48"/>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02</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3887773" y="2681844"/>
            <a:ext cx="951221" cy="842802"/>
            <a:chOff x="6427571" y="704222"/>
            <a:chExt cx="1268294" cy="1123736"/>
          </a:xfrm>
        </p:grpSpPr>
        <p:sp>
          <p:nvSpPr>
            <p:cNvPr id="51"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53" name="文本框 52"/>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03</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3887773" y="3744834"/>
            <a:ext cx="951221" cy="842802"/>
            <a:chOff x="6427571" y="704222"/>
            <a:chExt cx="1268294" cy="1123736"/>
          </a:xfrm>
        </p:grpSpPr>
        <p:sp>
          <p:nvSpPr>
            <p:cNvPr id="55" name="Freeform 5"/>
            <p:cNvSpPr>
              <a:spLocks/>
            </p:cNvSpPr>
            <p:nvPr/>
          </p:nvSpPr>
          <p:spPr bwMode="auto">
            <a:xfrm>
              <a:off x="6427571" y="704222"/>
              <a:ext cx="1268294" cy="1123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5"/>
            <p:cNvSpPr>
              <a:spLocks/>
            </p:cNvSpPr>
            <p:nvPr/>
          </p:nvSpPr>
          <p:spPr bwMode="auto">
            <a:xfrm>
              <a:off x="6647036" y="898673"/>
              <a:ext cx="829364" cy="7348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pPr algn="ctr"/>
              <a:endParaRPr lang="zh-CN" altLang="en-US" sz="1013" dirty="0"/>
            </a:p>
          </p:txBody>
        </p:sp>
        <p:sp>
          <p:nvSpPr>
            <p:cNvPr id="57" name="文本框 56"/>
            <p:cNvSpPr txBox="1"/>
            <p:nvPr/>
          </p:nvSpPr>
          <p:spPr>
            <a:xfrm>
              <a:off x="6604770" y="942925"/>
              <a:ext cx="913896" cy="677108"/>
            </a:xfrm>
            <a:prstGeom prst="rect">
              <a:avLst/>
            </a:prstGeom>
            <a:noFill/>
          </p:spPr>
          <p:txBody>
            <a:bodyPr wrap="square" rtlCol="0">
              <a:spAutoFit/>
            </a:bodyPr>
            <a:lstStyle/>
            <a:p>
              <a:pPr algn="ctr"/>
              <a:r>
                <a:rPr lang="en-US" altLang="zh-CN"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04</a:t>
              </a:r>
              <a:endParaRPr lang="zh-CN" altLang="en-US" sz="2700"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1739666" y="361044"/>
            <a:ext cx="4672944" cy="4421412"/>
            <a:chOff x="2967063" y="-1922322"/>
            <a:chExt cx="13335755" cy="12617928"/>
          </a:xfrm>
        </p:grpSpPr>
        <p:sp>
          <p:nvSpPr>
            <p:cNvPr id="59" name="Freeform 5"/>
            <p:cNvSpPr>
              <a:spLocks/>
            </p:cNvSpPr>
            <p:nvPr/>
          </p:nvSpPr>
          <p:spPr bwMode="auto">
            <a:xfrm>
              <a:off x="6510570" y="-143812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5"/>
            <p:cNvSpPr>
              <a:spLocks/>
            </p:cNvSpPr>
            <p:nvPr/>
          </p:nvSpPr>
          <p:spPr bwMode="auto">
            <a:xfrm>
              <a:off x="7341595" y="-12990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5"/>
            <p:cNvSpPr>
              <a:spLocks/>
            </p:cNvSpPr>
            <p:nvPr/>
          </p:nvSpPr>
          <p:spPr bwMode="auto">
            <a:xfrm>
              <a:off x="8152337" y="-88591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5"/>
            <p:cNvSpPr>
              <a:spLocks/>
            </p:cNvSpPr>
            <p:nvPr/>
          </p:nvSpPr>
          <p:spPr bwMode="auto">
            <a:xfrm>
              <a:off x="8795745" y="-24250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3" name="Freeform 5"/>
            <p:cNvSpPr>
              <a:spLocks/>
            </p:cNvSpPr>
            <p:nvPr/>
          </p:nvSpPr>
          <p:spPr bwMode="auto">
            <a:xfrm>
              <a:off x="9208839"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4" name="Freeform 5"/>
            <p:cNvSpPr>
              <a:spLocks/>
            </p:cNvSpPr>
            <p:nvPr/>
          </p:nvSpPr>
          <p:spPr bwMode="auto">
            <a:xfrm>
              <a:off x="9351181" y="146695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5"/>
            <p:cNvSpPr>
              <a:spLocks/>
            </p:cNvSpPr>
            <p:nvPr/>
          </p:nvSpPr>
          <p:spPr bwMode="auto">
            <a:xfrm>
              <a:off x="9073463" y="213604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5"/>
            <p:cNvSpPr>
              <a:spLocks/>
            </p:cNvSpPr>
            <p:nvPr/>
          </p:nvSpPr>
          <p:spPr bwMode="auto">
            <a:xfrm>
              <a:off x="8795745" y="31764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5"/>
            <p:cNvSpPr>
              <a:spLocks/>
            </p:cNvSpPr>
            <p:nvPr/>
          </p:nvSpPr>
          <p:spPr bwMode="auto">
            <a:xfrm>
              <a:off x="3760140" y="211519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5"/>
            <p:cNvSpPr>
              <a:spLocks/>
            </p:cNvSpPr>
            <p:nvPr/>
          </p:nvSpPr>
          <p:spPr bwMode="auto">
            <a:xfrm>
              <a:off x="7341595"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5"/>
            <p:cNvSpPr>
              <a:spLocks/>
            </p:cNvSpPr>
            <p:nvPr/>
          </p:nvSpPr>
          <p:spPr bwMode="auto">
            <a:xfrm>
              <a:off x="6281213" y="4536307"/>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5"/>
            <p:cNvSpPr>
              <a:spLocks/>
            </p:cNvSpPr>
            <p:nvPr/>
          </p:nvSpPr>
          <p:spPr bwMode="auto">
            <a:xfrm>
              <a:off x="5544167" y="4232908"/>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5"/>
            <p:cNvSpPr>
              <a:spLocks/>
            </p:cNvSpPr>
            <p:nvPr/>
          </p:nvSpPr>
          <p:spPr bwMode="auto">
            <a:xfrm>
              <a:off x="4733426" y="3819815"/>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5"/>
            <p:cNvSpPr>
              <a:spLocks/>
            </p:cNvSpPr>
            <p:nvPr/>
          </p:nvSpPr>
          <p:spPr bwMode="auto">
            <a:xfrm>
              <a:off x="3515391" y="3220430"/>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5"/>
            <p:cNvSpPr>
              <a:spLocks/>
            </p:cNvSpPr>
            <p:nvPr/>
          </p:nvSpPr>
          <p:spPr bwMode="auto">
            <a:xfrm>
              <a:off x="4316694" y="2272629"/>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5"/>
            <p:cNvSpPr>
              <a:spLocks/>
            </p:cNvSpPr>
            <p:nvPr/>
          </p:nvSpPr>
          <p:spPr bwMode="auto">
            <a:xfrm>
              <a:off x="3515390" y="1167621"/>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5"/>
            <p:cNvSpPr>
              <a:spLocks/>
            </p:cNvSpPr>
            <p:nvPr/>
          </p:nvSpPr>
          <p:spPr bwMode="auto">
            <a:xfrm>
              <a:off x="2967063" y="56823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5"/>
            <p:cNvSpPr>
              <a:spLocks/>
            </p:cNvSpPr>
            <p:nvPr/>
          </p:nvSpPr>
          <p:spPr bwMode="auto">
            <a:xfrm>
              <a:off x="4100092" y="-59026"/>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5"/>
            <p:cNvSpPr>
              <a:spLocks/>
            </p:cNvSpPr>
            <p:nvPr/>
          </p:nvSpPr>
          <p:spPr bwMode="auto">
            <a:xfrm>
              <a:off x="4354815" y="-1085944"/>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5"/>
            <p:cNvSpPr>
              <a:spLocks/>
            </p:cNvSpPr>
            <p:nvPr/>
          </p:nvSpPr>
          <p:spPr bwMode="auto">
            <a:xfrm>
              <a:off x="3563211" y="-1922322"/>
              <a:ext cx="6951637" cy="615929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35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sp>
        <p:nvSpPr>
          <p:cNvPr id="79" name="文本框 78"/>
          <p:cNvSpPr txBox="1"/>
          <p:nvPr/>
        </p:nvSpPr>
        <p:spPr>
          <a:xfrm>
            <a:off x="210293" y="1775379"/>
            <a:ext cx="2837708" cy="1615827"/>
          </a:xfrm>
          <a:prstGeom prst="rect">
            <a:avLst/>
          </a:prstGeom>
          <a:noFill/>
        </p:spPr>
        <p:txBody>
          <a:bodyPr wrap="square" rtlCol="0">
            <a:spAutoFit/>
          </a:bodyPr>
          <a:lstStyle/>
          <a:p>
            <a:r>
              <a:rPr lang="en-US" altLang="zh-CN"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CON</a:t>
            </a:r>
          </a:p>
          <a:p>
            <a:r>
              <a:rPr lang="en-US" altLang="zh-CN"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rPr>
              <a:t>TENTS</a:t>
            </a:r>
            <a:endParaRPr lang="zh-CN" altLang="en-US" sz="4950" b="1" dirty="0">
              <a:gradFill>
                <a:gsLst>
                  <a:gs pos="0">
                    <a:srgbClr val="2A4DFE"/>
                  </a:gs>
                  <a:gs pos="37000">
                    <a:srgbClr val="4F92FF"/>
                  </a:gs>
                  <a:gs pos="65000">
                    <a:srgbClr val="44028C"/>
                  </a:gs>
                  <a:gs pos="100000">
                    <a:srgbClr val="FF09A7"/>
                  </a:gs>
                  <a:gs pos="79000">
                    <a:srgbClr val="B00071"/>
                  </a:gs>
                </a:gsLst>
                <a:lin ang="5400000" scaled="0"/>
              </a:gradFill>
              <a:latin typeface="微软雅黑" panose="020B0503020204020204" pitchFamily="34" charset="-122"/>
              <a:ea typeface="微软雅黑" panose="020B0503020204020204" pitchFamily="34" charset="-122"/>
            </a:endParaRPr>
          </a:p>
        </p:txBody>
      </p:sp>
      <p:sp>
        <p:nvSpPr>
          <p:cNvPr id="80" name="文本框 79"/>
          <p:cNvSpPr txBox="1"/>
          <p:nvPr/>
        </p:nvSpPr>
        <p:spPr>
          <a:xfrm>
            <a:off x="5003592" y="78105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81" name="文本框 80"/>
          <p:cNvSpPr txBox="1"/>
          <p:nvPr/>
        </p:nvSpPr>
        <p:spPr>
          <a:xfrm>
            <a:off x="5003592" y="184404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82" name="文本框 81"/>
          <p:cNvSpPr txBox="1"/>
          <p:nvPr/>
        </p:nvSpPr>
        <p:spPr>
          <a:xfrm>
            <a:off x="5003592" y="290703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
        <p:nvSpPr>
          <p:cNvPr id="83" name="文本框 82"/>
          <p:cNvSpPr txBox="1"/>
          <p:nvPr/>
        </p:nvSpPr>
        <p:spPr>
          <a:xfrm>
            <a:off x="5003592" y="3970027"/>
            <a:ext cx="4255897" cy="415498"/>
          </a:xfrm>
          <a:prstGeom prst="rect">
            <a:avLst/>
          </a:prstGeom>
          <a:noFill/>
        </p:spPr>
        <p:txBody>
          <a:bodyPr wrap="square" rtlCol="0">
            <a:spAutoFit/>
          </a:bodyPr>
          <a:lstStyle/>
          <a:p>
            <a:r>
              <a:rPr lang="zh-CN" altLang="en-US" sz="2100" b="1"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113977975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1000"/>
                                        <p:tgtEl>
                                          <p:spTgt spid="79"/>
                                        </p:tgtEl>
                                      </p:cBhvr>
                                    </p:animEffect>
                                    <p:anim calcmode="lin" valueType="num">
                                      <p:cBhvr>
                                        <p:cTn id="14" dur="1000" fill="hold"/>
                                        <p:tgtEl>
                                          <p:spTgt spid="79"/>
                                        </p:tgtEl>
                                        <p:attrNameLst>
                                          <p:attrName>ppt_x</p:attrName>
                                        </p:attrNameLst>
                                      </p:cBhvr>
                                      <p:tavLst>
                                        <p:tav tm="0">
                                          <p:val>
                                            <p:strVal val="#ppt_x"/>
                                          </p:val>
                                        </p:tav>
                                        <p:tav tm="100000">
                                          <p:val>
                                            <p:strVal val="#ppt_x"/>
                                          </p:val>
                                        </p:tav>
                                      </p:tavLst>
                                    </p:anim>
                                    <p:anim calcmode="lin" valueType="num">
                                      <p:cBhvr>
                                        <p:cTn id="15"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1000" fill="hold"/>
                                        <p:tgtEl>
                                          <p:spTgt spid="42"/>
                                        </p:tgtEl>
                                        <p:attrNameLst>
                                          <p:attrName>ppt_w</p:attrName>
                                        </p:attrNameLst>
                                      </p:cBhvr>
                                      <p:tavLst>
                                        <p:tav tm="0">
                                          <p:val>
                                            <p:fltVal val="0"/>
                                          </p:val>
                                        </p:tav>
                                        <p:tav tm="100000">
                                          <p:val>
                                            <p:strVal val="#ppt_w"/>
                                          </p:val>
                                        </p:tav>
                                      </p:tavLst>
                                    </p:anim>
                                    <p:anim calcmode="lin" valueType="num">
                                      <p:cBhvr>
                                        <p:cTn id="21" dur="1000" fill="hold"/>
                                        <p:tgtEl>
                                          <p:spTgt spid="42"/>
                                        </p:tgtEl>
                                        <p:attrNameLst>
                                          <p:attrName>ppt_h</p:attrName>
                                        </p:attrNameLst>
                                      </p:cBhvr>
                                      <p:tavLst>
                                        <p:tav tm="0">
                                          <p:val>
                                            <p:fltVal val="0"/>
                                          </p:val>
                                        </p:tav>
                                        <p:tav tm="100000">
                                          <p:val>
                                            <p:strVal val="#ppt_h"/>
                                          </p:val>
                                        </p:tav>
                                      </p:tavLst>
                                    </p:anim>
                                    <p:anim calcmode="lin" valueType="num">
                                      <p:cBhvr>
                                        <p:cTn id="22" dur="1000" fill="hold"/>
                                        <p:tgtEl>
                                          <p:spTgt spid="42"/>
                                        </p:tgtEl>
                                        <p:attrNameLst>
                                          <p:attrName>style.rotation</p:attrName>
                                        </p:attrNameLst>
                                      </p:cBhvr>
                                      <p:tavLst>
                                        <p:tav tm="0">
                                          <p:val>
                                            <p:fltVal val="90"/>
                                          </p:val>
                                        </p:tav>
                                        <p:tav tm="100000">
                                          <p:val>
                                            <p:fltVal val="0"/>
                                          </p:val>
                                        </p:tav>
                                      </p:tavLst>
                                    </p:anim>
                                    <p:animEffect transition="in" filter="fade">
                                      <p:cBhvr>
                                        <p:cTn id="23" dur="1000"/>
                                        <p:tgtEl>
                                          <p:spTgt spid="42"/>
                                        </p:tgtEl>
                                      </p:cBhvr>
                                    </p:animEffec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80"/>
                                        </p:tgtEl>
                                        <p:attrNameLst>
                                          <p:attrName>style.visibility</p:attrName>
                                        </p:attrNameLst>
                                      </p:cBhvr>
                                      <p:to>
                                        <p:strVal val="visible"/>
                                      </p:to>
                                    </p:set>
                                    <p:anim by="(-#ppt_w*2)" calcmode="lin" valueType="num">
                                      <p:cBhvr rctx="PPT">
                                        <p:cTn id="28" dur="500" autoRev="1" fill="hold">
                                          <p:stCondLst>
                                            <p:cond delay="0"/>
                                          </p:stCondLst>
                                        </p:cTn>
                                        <p:tgtEl>
                                          <p:spTgt spid="80"/>
                                        </p:tgtEl>
                                        <p:attrNameLst>
                                          <p:attrName>ppt_w</p:attrName>
                                        </p:attrNameLst>
                                      </p:cBhvr>
                                    </p:anim>
                                    <p:anim by="(#ppt_w*0.50)" calcmode="lin" valueType="num">
                                      <p:cBhvr>
                                        <p:cTn id="29" dur="500" decel="50000" autoRev="1" fill="hold">
                                          <p:stCondLst>
                                            <p:cond delay="0"/>
                                          </p:stCondLst>
                                        </p:cTn>
                                        <p:tgtEl>
                                          <p:spTgt spid="80"/>
                                        </p:tgtEl>
                                        <p:attrNameLst>
                                          <p:attrName>ppt_x</p:attrName>
                                        </p:attrNameLst>
                                      </p:cBhvr>
                                    </p:anim>
                                    <p:anim from="(-#ppt_h/2)" to="(#ppt_y)" calcmode="lin" valueType="num">
                                      <p:cBhvr>
                                        <p:cTn id="30" dur="1000" fill="hold">
                                          <p:stCondLst>
                                            <p:cond delay="0"/>
                                          </p:stCondLst>
                                        </p:cTn>
                                        <p:tgtEl>
                                          <p:spTgt spid="80"/>
                                        </p:tgtEl>
                                        <p:attrNameLst>
                                          <p:attrName>ppt_y</p:attrName>
                                        </p:attrNameLst>
                                      </p:cBhvr>
                                    </p:anim>
                                    <p:animRot by="21600000">
                                      <p:cBhvr>
                                        <p:cTn id="31" dur="1000" fill="hold">
                                          <p:stCondLst>
                                            <p:cond delay="0"/>
                                          </p:stCondLst>
                                        </p:cTn>
                                        <p:tgtEl>
                                          <p:spTgt spid="80"/>
                                        </p:tgtEl>
                                        <p:attrNameLst>
                                          <p:attrName>r</p:attrName>
                                        </p:attrNameLst>
                                      </p:cBhvr>
                                    </p:animRo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p:cTn id="36" dur="1000" fill="hold"/>
                                        <p:tgtEl>
                                          <p:spTgt spid="46"/>
                                        </p:tgtEl>
                                        <p:attrNameLst>
                                          <p:attrName>ppt_w</p:attrName>
                                        </p:attrNameLst>
                                      </p:cBhvr>
                                      <p:tavLst>
                                        <p:tav tm="0">
                                          <p:val>
                                            <p:fltVal val="0"/>
                                          </p:val>
                                        </p:tav>
                                        <p:tav tm="100000">
                                          <p:val>
                                            <p:strVal val="#ppt_w"/>
                                          </p:val>
                                        </p:tav>
                                      </p:tavLst>
                                    </p:anim>
                                    <p:anim calcmode="lin" valueType="num">
                                      <p:cBhvr>
                                        <p:cTn id="37" dur="1000" fill="hold"/>
                                        <p:tgtEl>
                                          <p:spTgt spid="46"/>
                                        </p:tgtEl>
                                        <p:attrNameLst>
                                          <p:attrName>ppt_h</p:attrName>
                                        </p:attrNameLst>
                                      </p:cBhvr>
                                      <p:tavLst>
                                        <p:tav tm="0">
                                          <p:val>
                                            <p:fltVal val="0"/>
                                          </p:val>
                                        </p:tav>
                                        <p:tav tm="100000">
                                          <p:val>
                                            <p:strVal val="#ppt_h"/>
                                          </p:val>
                                        </p:tav>
                                      </p:tavLst>
                                    </p:anim>
                                    <p:anim calcmode="lin" valueType="num">
                                      <p:cBhvr>
                                        <p:cTn id="38" dur="1000" fill="hold"/>
                                        <p:tgtEl>
                                          <p:spTgt spid="46"/>
                                        </p:tgtEl>
                                        <p:attrNameLst>
                                          <p:attrName>style.rotation</p:attrName>
                                        </p:attrNameLst>
                                      </p:cBhvr>
                                      <p:tavLst>
                                        <p:tav tm="0">
                                          <p:val>
                                            <p:fltVal val="90"/>
                                          </p:val>
                                        </p:tav>
                                        <p:tav tm="100000">
                                          <p:val>
                                            <p:fltVal val="0"/>
                                          </p:val>
                                        </p:tav>
                                      </p:tavLst>
                                    </p:anim>
                                    <p:animEffect transition="in" filter="fade">
                                      <p:cBhvr>
                                        <p:cTn id="39" dur="1000"/>
                                        <p:tgtEl>
                                          <p:spTgt spid="46"/>
                                        </p:tgtEl>
                                      </p:cBhvr>
                                    </p:animEffect>
                                  </p:childTnLst>
                                </p:cTn>
                              </p:par>
                            </p:childTnLst>
                          </p:cTn>
                        </p:par>
                      </p:childTnLst>
                    </p:cTn>
                  </p:par>
                  <p:par>
                    <p:cTn id="40" fill="hold">
                      <p:stCondLst>
                        <p:cond delay="indefinite"/>
                      </p:stCondLst>
                      <p:childTnLst>
                        <p:par>
                          <p:cTn id="41" fill="hold">
                            <p:stCondLst>
                              <p:cond delay="0"/>
                            </p:stCondLst>
                            <p:childTnLst>
                              <p:par>
                                <p:cTn id="42" presetID="56" presetClass="entr" presetSubtype="0" fill="hold" grpId="0" nodeType="clickEffect">
                                  <p:stCondLst>
                                    <p:cond delay="0"/>
                                  </p:stCondLst>
                                  <p:iterate type="lt">
                                    <p:tmPct val="10000"/>
                                  </p:iterate>
                                  <p:childTnLst>
                                    <p:set>
                                      <p:cBhvr>
                                        <p:cTn id="43" dur="1" fill="hold">
                                          <p:stCondLst>
                                            <p:cond delay="0"/>
                                          </p:stCondLst>
                                        </p:cTn>
                                        <p:tgtEl>
                                          <p:spTgt spid="81"/>
                                        </p:tgtEl>
                                        <p:attrNameLst>
                                          <p:attrName>style.visibility</p:attrName>
                                        </p:attrNameLst>
                                      </p:cBhvr>
                                      <p:to>
                                        <p:strVal val="visible"/>
                                      </p:to>
                                    </p:set>
                                    <p:anim by="(-#ppt_w*2)" calcmode="lin" valueType="num">
                                      <p:cBhvr rctx="PPT">
                                        <p:cTn id="44" dur="500" autoRev="1" fill="hold">
                                          <p:stCondLst>
                                            <p:cond delay="0"/>
                                          </p:stCondLst>
                                        </p:cTn>
                                        <p:tgtEl>
                                          <p:spTgt spid="81"/>
                                        </p:tgtEl>
                                        <p:attrNameLst>
                                          <p:attrName>ppt_w</p:attrName>
                                        </p:attrNameLst>
                                      </p:cBhvr>
                                    </p:anim>
                                    <p:anim by="(#ppt_w*0.50)" calcmode="lin" valueType="num">
                                      <p:cBhvr>
                                        <p:cTn id="45" dur="500" decel="50000" autoRev="1" fill="hold">
                                          <p:stCondLst>
                                            <p:cond delay="0"/>
                                          </p:stCondLst>
                                        </p:cTn>
                                        <p:tgtEl>
                                          <p:spTgt spid="81"/>
                                        </p:tgtEl>
                                        <p:attrNameLst>
                                          <p:attrName>ppt_x</p:attrName>
                                        </p:attrNameLst>
                                      </p:cBhvr>
                                    </p:anim>
                                    <p:anim from="(-#ppt_h/2)" to="(#ppt_y)" calcmode="lin" valueType="num">
                                      <p:cBhvr>
                                        <p:cTn id="46" dur="1000" fill="hold">
                                          <p:stCondLst>
                                            <p:cond delay="0"/>
                                          </p:stCondLst>
                                        </p:cTn>
                                        <p:tgtEl>
                                          <p:spTgt spid="81"/>
                                        </p:tgtEl>
                                        <p:attrNameLst>
                                          <p:attrName>ppt_y</p:attrName>
                                        </p:attrNameLst>
                                      </p:cBhvr>
                                    </p:anim>
                                    <p:animRot by="21600000">
                                      <p:cBhvr>
                                        <p:cTn id="47" dur="1000" fill="hold">
                                          <p:stCondLst>
                                            <p:cond delay="0"/>
                                          </p:stCondLst>
                                        </p:cTn>
                                        <p:tgtEl>
                                          <p:spTgt spid="81"/>
                                        </p:tgtEl>
                                        <p:attrNameLst>
                                          <p:attrName>r</p:attrName>
                                        </p:attrNameLst>
                                      </p:cBhvr>
                                    </p:animRo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p:cTn id="52" dur="1000" fill="hold"/>
                                        <p:tgtEl>
                                          <p:spTgt spid="50"/>
                                        </p:tgtEl>
                                        <p:attrNameLst>
                                          <p:attrName>ppt_w</p:attrName>
                                        </p:attrNameLst>
                                      </p:cBhvr>
                                      <p:tavLst>
                                        <p:tav tm="0">
                                          <p:val>
                                            <p:fltVal val="0"/>
                                          </p:val>
                                        </p:tav>
                                        <p:tav tm="100000">
                                          <p:val>
                                            <p:strVal val="#ppt_w"/>
                                          </p:val>
                                        </p:tav>
                                      </p:tavLst>
                                    </p:anim>
                                    <p:anim calcmode="lin" valueType="num">
                                      <p:cBhvr>
                                        <p:cTn id="53" dur="1000" fill="hold"/>
                                        <p:tgtEl>
                                          <p:spTgt spid="50"/>
                                        </p:tgtEl>
                                        <p:attrNameLst>
                                          <p:attrName>ppt_h</p:attrName>
                                        </p:attrNameLst>
                                      </p:cBhvr>
                                      <p:tavLst>
                                        <p:tav tm="0">
                                          <p:val>
                                            <p:fltVal val="0"/>
                                          </p:val>
                                        </p:tav>
                                        <p:tav tm="100000">
                                          <p:val>
                                            <p:strVal val="#ppt_h"/>
                                          </p:val>
                                        </p:tav>
                                      </p:tavLst>
                                    </p:anim>
                                    <p:anim calcmode="lin" valueType="num">
                                      <p:cBhvr>
                                        <p:cTn id="54" dur="1000" fill="hold"/>
                                        <p:tgtEl>
                                          <p:spTgt spid="50"/>
                                        </p:tgtEl>
                                        <p:attrNameLst>
                                          <p:attrName>style.rotation</p:attrName>
                                        </p:attrNameLst>
                                      </p:cBhvr>
                                      <p:tavLst>
                                        <p:tav tm="0">
                                          <p:val>
                                            <p:fltVal val="90"/>
                                          </p:val>
                                        </p:tav>
                                        <p:tav tm="100000">
                                          <p:val>
                                            <p:fltVal val="0"/>
                                          </p:val>
                                        </p:tav>
                                      </p:tavLst>
                                    </p:anim>
                                    <p:animEffect transition="in" filter="fade">
                                      <p:cBhvr>
                                        <p:cTn id="55" dur="1000"/>
                                        <p:tgtEl>
                                          <p:spTgt spid="50"/>
                                        </p:tgtEl>
                                      </p:cBhvr>
                                    </p:animEffect>
                                  </p:childTnLst>
                                </p:cTn>
                              </p:par>
                            </p:childTnLst>
                          </p:cTn>
                        </p:par>
                      </p:childTnLst>
                    </p:cTn>
                  </p:par>
                  <p:par>
                    <p:cTn id="56" fill="hold">
                      <p:stCondLst>
                        <p:cond delay="indefinite"/>
                      </p:stCondLst>
                      <p:childTnLst>
                        <p:par>
                          <p:cTn id="57" fill="hold">
                            <p:stCondLst>
                              <p:cond delay="0"/>
                            </p:stCondLst>
                            <p:childTnLst>
                              <p:par>
                                <p:cTn id="58" presetID="56" presetClass="entr" presetSubtype="0" fill="hold" grpId="0" nodeType="clickEffect">
                                  <p:stCondLst>
                                    <p:cond delay="0"/>
                                  </p:stCondLst>
                                  <p:iterate type="lt">
                                    <p:tmPct val="10000"/>
                                  </p:iterate>
                                  <p:childTnLst>
                                    <p:set>
                                      <p:cBhvr>
                                        <p:cTn id="59" dur="1" fill="hold">
                                          <p:stCondLst>
                                            <p:cond delay="0"/>
                                          </p:stCondLst>
                                        </p:cTn>
                                        <p:tgtEl>
                                          <p:spTgt spid="82"/>
                                        </p:tgtEl>
                                        <p:attrNameLst>
                                          <p:attrName>style.visibility</p:attrName>
                                        </p:attrNameLst>
                                      </p:cBhvr>
                                      <p:to>
                                        <p:strVal val="visible"/>
                                      </p:to>
                                    </p:set>
                                    <p:anim by="(-#ppt_w*2)" calcmode="lin" valueType="num">
                                      <p:cBhvr rctx="PPT">
                                        <p:cTn id="60" dur="500" autoRev="1" fill="hold">
                                          <p:stCondLst>
                                            <p:cond delay="0"/>
                                          </p:stCondLst>
                                        </p:cTn>
                                        <p:tgtEl>
                                          <p:spTgt spid="82"/>
                                        </p:tgtEl>
                                        <p:attrNameLst>
                                          <p:attrName>ppt_w</p:attrName>
                                        </p:attrNameLst>
                                      </p:cBhvr>
                                    </p:anim>
                                    <p:anim by="(#ppt_w*0.50)" calcmode="lin" valueType="num">
                                      <p:cBhvr>
                                        <p:cTn id="61" dur="500" decel="50000" autoRev="1" fill="hold">
                                          <p:stCondLst>
                                            <p:cond delay="0"/>
                                          </p:stCondLst>
                                        </p:cTn>
                                        <p:tgtEl>
                                          <p:spTgt spid="82"/>
                                        </p:tgtEl>
                                        <p:attrNameLst>
                                          <p:attrName>ppt_x</p:attrName>
                                        </p:attrNameLst>
                                      </p:cBhvr>
                                    </p:anim>
                                    <p:anim from="(-#ppt_h/2)" to="(#ppt_y)" calcmode="lin" valueType="num">
                                      <p:cBhvr>
                                        <p:cTn id="62" dur="1000" fill="hold">
                                          <p:stCondLst>
                                            <p:cond delay="0"/>
                                          </p:stCondLst>
                                        </p:cTn>
                                        <p:tgtEl>
                                          <p:spTgt spid="82"/>
                                        </p:tgtEl>
                                        <p:attrNameLst>
                                          <p:attrName>ppt_y</p:attrName>
                                        </p:attrNameLst>
                                      </p:cBhvr>
                                    </p:anim>
                                    <p:animRot by="21600000">
                                      <p:cBhvr>
                                        <p:cTn id="63" dur="1000" fill="hold">
                                          <p:stCondLst>
                                            <p:cond delay="0"/>
                                          </p:stCondLst>
                                        </p:cTn>
                                        <p:tgtEl>
                                          <p:spTgt spid="82"/>
                                        </p:tgtEl>
                                        <p:attrNameLst>
                                          <p:attrName>r</p:attrName>
                                        </p:attrNameLst>
                                      </p:cBhvr>
                                    </p:animRo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nodeType="click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p:cTn id="68" dur="1000" fill="hold"/>
                                        <p:tgtEl>
                                          <p:spTgt spid="54"/>
                                        </p:tgtEl>
                                        <p:attrNameLst>
                                          <p:attrName>ppt_w</p:attrName>
                                        </p:attrNameLst>
                                      </p:cBhvr>
                                      <p:tavLst>
                                        <p:tav tm="0">
                                          <p:val>
                                            <p:fltVal val="0"/>
                                          </p:val>
                                        </p:tav>
                                        <p:tav tm="100000">
                                          <p:val>
                                            <p:strVal val="#ppt_w"/>
                                          </p:val>
                                        </p:tav>
                                      </p:tavLst>
                                    </p:anim>
                                    <p:anim calcmode="lin" valueType="num">
                                      <p:cBhvr>
                                        <p:cTn id="69" dur="1000" fill="hold"/>
                                        <p:tgtEl>
                                          <p:spTgt spid="54"/>
                                        </p:tgtEl>
                                        <p:attrNameLst>
                                          <p:attrName>ppt_h</p:attrName>
                                        </p:attrNameLst>
                                      </p:cBhvr>
                                      <p:tavLst>
                                        <p:tav tm="0">
                                          <p:val>
                                            <p:fltVal val="0"/>
                                          </p:val>
                                        </p:tav>
                                        <p:tav tm="100000">
                                          <p:val>
                                            <p:strVal val="#ppt_h"/>
                                          </p:val>
                                        </p:tav>
                                      </p:tavLst>
                                    </p:anim>
                                    <p:anim calcmode="lin" valueType="num">
                                      <p:cBhvr>
                                        <p:cTn id="70" dur="1000" fill="hold"/>
                                        <p:tgtEl>
                                          <p:spTgt spid="54"/>
                                        </p:tgtEl>
                                        <p:attrNameLst>
                                          <p:attrName>style.rotation</p:attrName>
                                        </p:attrNameLst>
                                      </p:cBhvr>
                                      <p:tavLst>
                                        <p:tav tm="0">
                                          <p:val>
                                            <p:fltVal val="90"/>
                                          </p:val>
                                        </p:tav>
                                        <p:tav tm="100000">
                                          <p:val>
                                            <p:fltVal val="0"/>
                                          </p:val>
                                        </p:tav>
                                      </p:tavLst>
                                    </p:anim>
                                    <p:animEffect transition="in" filter="fade">
                                      <p:cBhvr>
                                        <p:cTn id="71" dur="1000"/>
                                        <p:tgtEl>
                                          <p:spTgt spid="54"/>
                                        </p:tgtEl>
                                      </p:cBhvr>
                                    </p:animEffect>
                                  </p:childTnLst>
                                </p:cTn>
                              </p:par>
                            </p:childTnLst>
                          </p:cTn>
                        </p:par>
                      </p:childTnLst>
                    </p:cTn>
                  </p:par>
                  <p:par>
                    <p:cTn id="72" fill="hold">
                      <p:stCondLst>
                        <p:cond delay="indefinite"/>
                      </p:stCondLst>
                      <p:childTnLst>
                        <p:par>
                          <p:cTn id="73" fill="hold">
                            <p:stCondLst>
                              <p:cond delay="0"/>
                            </p:stCondLst>
                            <p:childTnLst>
                              <p:par>
                                <p:cTn id="74" presetID="56" presetClass="entr" presetSubtype="0" fill="hold" grpId="0" nodeType="clickEffect">
                                  <p:stCondLst>
                                    <p:cond delay="0"/>
                                  </p:stCondLst>
                                  <p:iterate type="lt">
                                    <p:tmPct val="10000"/>
                                  </p:iterate>
                                  <p:childTnLst>
                                    <p:set>
                                      <p:cBhvr>
                                        <p:cTn id="75" dur="1" fill="hold">
                                          <p:stCondLst>
                                            <p:cond delay="0"/>
                                          </p:stCondLst>
                                        </p:cTn>
                                        <p:tgtEl>
                                          <p:spTgt spid="83"/>
                                        </p:tgtEl>
                                        <p:attrNameLst>
                                          <p:attrName>style.visibility</p:attrName>
                                        </p:attrNameLst>
                                      </p:cBhvr>
                                      <p:to>
                                        <p:strVal val="visible"/>
                                      </p:to>
                                    </p:set>
                                    <p:anim by="(-#ppt_w*2)" calcmode="lin" valueType="num">
                                      <p:cBhvr rctx="PPT">
                                        <p:cTn id="76" dur="500" autoRev="1" fill="hold">
                                          <p:stCondLst>
                                            <p:cond delay="0"/>
                                          </p:stCondLst>
                                        </p:cTn>
                                        <p:tgtEl>
                                          <p:spTgt spid="83"/>
                                        </p:tgtEl>
                                        <p:attrNameLst>
                                          <p:attrName>ppt_w</p:attrName>
                                        </p:attrNameLst>
                                      </p:cBhvr>
                                    </p:anim>
                                    <p:anim by="(#ppt_w*0.50)" calcmode="lin" valueType="num">
                                      <p:cBhvr>
                                        <p:cTn id="77" dur="500" decel="50000" autoRev="1" fill="hold">
                                          <p:stCondLst>
                                            <p:cond delay="0"/>
                                          </p:stCondLst>
                                        </p:cTn>
                                        <p:tgtEl>
                                          <p:spTgt spid="83"/>
                                        </p:tgtEl>
                                        <p:attrNameLst>
                                          <p:attrName>ppt_x</p:attrName>
                                        </p:attrNameLst>
                                      </p:cBhvr>
                                    </p:anim>
                                    <p:anim from="(-#ppt_h/2)" to="(#ppt_y)" calcmode="lin" valueType="num">
                                      <p:cBhvr>
                                        <p:cTn id="78" dur="1000" fill="hold">
                                          <p:stCondLst>
                                            <p:cond delay="0"/>
                                          </p:stCondLst>
                                        </p:cTn>
                                        <p:tgtEl>
                                          <p:spTgt spid="83"/>
                                        </p:tgtEl>
                                        <p:attrNameLst>
                                          <p:attrName>ppt_y</p:attrName>
                                        </p:attrNameLst>
                                      </p:cBhvr>
                                    </p:anim>
                                    <p:animRot by="21600000">
                                      <p:cBhvr>
                                        <p:cTn id="79" dur="1000"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文本框 7"/>
          <p:cNvSpPr txBox="1"/>
          <p:nvPr/>
        </p:nvSpPr>
        <p:spPr>
          <a:xfrm>
            <a:off x="541243"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9" name="文本框 8"/>
          <p:cNvSpPr txBox="1"/>
          <p:nvPr/>
        </p:nvSpPr>
        <p:spPr>
          <a:xfrm>
            <a:off x="2620965"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0" name="文本框 9"/>
          <p:cNvSpPr txBox="1"/>
          <p:nvPr/>
        </p:nvSpPr>
        <p:spPr>
          <a:xfrm>
            <a:off x="4700687"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 name="文本框 10"/>
          <p:cNvSpPr txBox="1"/>
          <p:nvPr/>
        </p:nvSpPr>
        <p:spPr>
          <a:xfrm>
            <a:off x="6802894"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2" name="Straight Connector 32"/>
          <p:cNvCxnSpPr/>
          <p:nvPr/>
        </p:nvCxnSpPr>
        <p:spPr>
          <a:xfrm>
            <a:off x="738822"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32"/>
          <p:cNvCxnSpPr/>
          <p:nvPr/>
        </p:nvCxnSpPr>
        <p:spPr>
          <a:xfrm>
            <a:off x="2802945"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32"/>
          <p:cNvCxnSpPr/>
          <p:nvPr/>
        </p:nvCxnSpPr>
        <p:spPr>
          <a:xfrm>
            <a:off x="4927581"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32"/>
          <p:cNvCxnSpPr/>
          <p:nvPr/>
        </p:nvCxnSpPr>
        <p:spPr>
          <a:xfrm>
            <a:off x="6991704"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41243"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20965"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8481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1216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406560719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2" presetClass="entr" presetSubtype="4" fill="hold" nodeType="withEffect">
                                  <p:stCondLst>
                                    <p:cond delay="25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5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ppt_x"/>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2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Text Placeholder 3"/>
          <p:cNvSpPr txBox="1">
            <a:spLocks/>
          </p:cNvSpPr>
          <p:nvPr/>
        </p:nvSpPr>
        <p:spPr>
          <a:xfrm>
            <a:off x="1502990"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01</a:t>
            </a:r>
          </a:p>
        </p:txBody>
      </p:sp>
      <p:sp>
        <p:nvSpPr>
          <p:cNvPr id="9" name="Text Placeholder 3"/>
          <p:cNvSpPr txBox="1">
            <a:spLocks/>
          </p:cNvSpPr>
          <p:nvPr/>
        </p:nvSpPr>
        <p:spPr>
          <a:xfrm>
            <a:off x="3692792"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02</a:t>
            </a:r>
          </a:p>
        </p:txBody>
      </p:sp>
      <p:sp>
        <p:nvSpPr>
          <p:cNvPr id="10" name="Text Placeholder 3"/>
          <p:cNvSpPr txBox="1">
            <a:spLocks/>
          </p:cNvSpPr>
          <p:nvPr/>
        </p:nvSpPr>
        <p:spPr>
          <a:xfrm>
            <a:off x="5866828"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03</a:t>
            </a:r>
          </a:p>
        </p:txBody>
      </p:sp>
      <p:sp>
        <p:nvSpPr>
          <p:cNvPr id="11" name="Text Placeholder 3"/>
          <p:cNvSpPr txBox="1">
            <a:spLocks/>
          </p:cNvSpPr>
          <p:nvPr/>
        </p:nvSpPr>
        <p:spPr>
          <a:xfrm>
            <a:off x="1502990"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06</a:t>
            </a:r>
          </a:p>
        </p:txBody>
      </p:sp>
      <p:sp>
        <p:nvSpPr>
          <p:cNvPr id="12" name="Text Placeholder 3"/>
          <p:cNvSpPr txBox="1">
            <a:spLocks/>
          </p:cNvSpPr>
          <p:nvPr/>
        </p:nvSpPr>
        <p:spPr>
          <a:xfrm>
            <a:off x="3682222"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05</a:t>
            </a:r>
          </a:p>
        </p:txBody>
      </p:sp>
      <p:sp>
        <p:nvSpPr>
          <p:cNvPr id="13" name="Text Placeholder 3"/>
          <p:cNvSpPr txBox="1">
            <a:spLocks/>
          </p:cNvSpPr>
          <p:nvPr/>
        </p:nvSpPr>
        <p:spPr>
          <a:xfrm>
            <a:off x="5900460"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chemeClr val="bg1"/>
                </a:solidFill>
                <a:latin typeface="Arial" panose="020B0604020202020204" pitchFamily="34" charset="0"/>
                <a:cs typeface="Arial" panose="020B0604020202020204" pitchFamily="34" charset="0"/>
              </a:rPr>
              <a:t>04</a:t>
            </a:r>
          </a:p>
        </p:txBody>
      </p:sp>
      <p:cxnSp>
        <p:nvCxnSpPr>
          <p:cNvPr id="14" name="Straight Connector 25"/>
          <p:cNvCxnSpPr/>
          <p:nvPr/>
        </p:nvCxnSpPr>
        <p:spPr>
          <a:xfrm>
            <a:off x="2110703" y="1628567"/>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34"/>
          <p:cNvCxnSpPr/>
          <p:nvPr/>
        </p:nvCxnSpPr>
        <p:spPr>
          <a:xfrm>
            <a:off x="4330664" y="1628567"/>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39"/>
          <p:cNvCxnSpPr/>
          <p:nvPr/>
        </p:nvCxnSpPr>
        <p:spPr>
          <a:xfrm>
            <a:off x="6533452" y="1628567"/>
            <a:ext cx="1468901" cy="0"/>
          </a:xfrm>
          <a:prstGeom prst="line">
            <a:avLst/>
          </a:prstGeom>
          <a:ln w="38100" cap="rnd">
            <a:solidFill>
              <a:schemeClr val="bg1">
                <a:alpha val="3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7" name="Elbow Connector 44"/>
          <p:cNvCxnSpPr/>
          <p:nvPr/>
        </p:nvCxnSpPr>
        <p:spPr>
          <a:xfrm rot="5400000">
            <a:off x="6377741" y="1699481"/>
            <a:ext cx="1695525" cy="1553697"/>
          </a:xfrm>
          <a:prstGeom prst="bentConnector3">
            <a:avLst>
              <a:gd name="adj1" fmla="val 100560"/>
            </a:avLst>
          </a:prstGeom>
          <a:ln w="38100">
            <a:solidFill>
              <a:schemeClr val="bg1">
                <a:alpha val="3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67"/>
          <p:cNvCxnSpPr/>
          <p:nvPr/>
        </p:nvCxnSpPr>
        <p:spPr>
          <a:xfrm flipH="1">
            <a:off x="4299325" y="3324092"/>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68"/>
          <p:cNvCxnSpPr/>
          <p:nvPr/>
        </p:nvCxnSpPr>
        <p:spPr>
          <a:xfrm flipH="1">
            <a:off x="2079364" y="3324092"/>
            <a:ext cx="1468901" cy="0"/>
          </a:xfrm>
          <a:prstGeom prst="line">
            <a:avLst/>
          </a:prstGeom>
          <a:ln w="38100" cap="rnd">
            <a:solidFill>
              <a:schemeClr val="bg1">
                <a:alpha val="30000"/>
              </a:schemeClr>
            </a:solidFill>
            <a:headEnd type="oval"/>
            <a:tailEnd type="triangle"/>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454520"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1" name="文本框 20"/>
          <p:cNvSpPr txBox="1"/>
          <p:nvPr/>
        </p:nvSpPr>
        <p:spPr>
          <a:xfrm>
            <a:off x="1454521"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2" name="文本框 21"/>
          <p:cNvSpPr txBox="1"/>
          <p:nvPr/>
        </p:nvSpPr>
        <p:spPr>
          <a:xfrm>
            <a:off x="3695820"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3" name="文本框 22"/>
          <p:cNvSpPr txBox="1"/>
          <p:nvPr/>
        </p:nvSpPr>
        <p:spPr>
          <a:xfrm>
            <a:off x="5882594"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4" name="文本框 23"/>
          <p:cNvSpPr txBox="1"/>
          <p:nvPr/>
        </p:nvSpPr>
        <p:spPr>
          <a:xfrm>
            <a:off x="3695821"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5" name="文本框 24"/>
          <p:cNvSpPr txBox="1"/>
          <p:nvPr/>
        </p:nvSpPr>
        <p:spPr>
          <a:xfrm>
            <a:off x="5882594"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6" name="文本框 25"/>
          <p:cNvSpPr txBox="1"/>
          <p:nvPr/>
        </p:nvSpPr>
        <p:spPr>
          <a:xfrm>
            <a:off x="1454520"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1454521"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8" name="文本框 27"/>
          <p:cNvSpPr txBox="1"/>
          <p:nvPr/>
        </p:nvSpPr>
        <p:spPr>
          <a:xfrm>
            <a:off x="3695820"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9" name="文本框 28"/>
          <p:cNvSpPr txBox="1"/>
          <p:nvPr/>
        </p:nvSpPr>
        <p:spPr>
          <a:xfrm>
            <a:off x="5882594"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0" name="文本框 29"/>
          <p:cNvSpPr txBox="1"/>
          <p:nvPr/>
        </p:nvSpPr>
        <p:spPr>
          <a:xfrm>
            <a:off x="3695821"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1" name="文本框 30"/>
          <p:cNvSpPr txBox="1"/>
          <p:nvPr/>
        </p:nvSpPr>
        <p:spPr>
          <a:xfrm>
            <a:off x="5882594"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33969369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0" fill="hold" grpId="0" nodeType="withEffect">
                                  <p:stCondLst>
                                    <p:cond delay="5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0" fill="hold" grpId="0" nodeType="withEffect">
                                  <p:stCondLst>
                                    <p:cond delay="75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0" fill="hold" grpId="0" nodeType="withEffect">
                                  <p:stCondLst>
                                    <p:cond delay="100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0" fill="hold" grpId="0" nodeType="withEffect">
                                  <p:stCondLst>
                                    <p:cond delay="125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2" presetClass="entr" presetSubtype="4" fill="hold" grpId="0" nodeType="withEffect">
                                  <p:stCondLst>
                                    <p:cond delay="150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150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ppt_x"/>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150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50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150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1500"/>
                                  </p:stCondLst>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500" fill="hold"/>
                                        <p:tgtEl>
                                          <p:spTgt spid="25"/>
                                        </p:tgtEl>
                                        <p:attrNameLst>
                                          <p:attrName>ppt_x</p:attrName>
                                        </p:attrNameLst>
                                      </p:cBhvr>
                                      <p:tavLst>
                                        <p:tav tm="0">
                                          <p:val>
                                            <p:strVal val="#ppt_x"/>
                                          </p:val>
                                        </p:tav>
                                        <p:tav tm="100000">
                                          <p:val>
                                            <p:strVal val="#ppt_x"/>
                                          </p:val>
                                        </p:tav>
                                      </p:tavLst>
                                    </p:anim>
                                    <p:anim calcmode="lin" valueType="num">
                                      <p:cBhvr additive="base">
                                        <p:cTn id="73" dur="500" fill="hold"/>
                                        <p:tgtEl>
                                          <p:spTgt spid="2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150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500" fill="hold"/>
                                        <p:tgtEl>
                                          <p:spTgt spid="29"/>
                                        </p:tgtEl>
                                        <p:attrNameLst>
                                          <p:attrName>ppt_x</p:attrName>
                                        </p:attrNameLst>
                                      </p:cBhvr>
                                      <p:tavLst>
                                        <p:tav tm="0">
                                          <p:val>
                                            <p:strVal val="#ppt_x"/>
                                          </p:val>
                                        </p:tav>
                                        <p:tav tm="100000">
                                          <p:val>
                                            <p:strVal val="#ppt_x"/>
                                          </p:val>
                                        </p:tav>
                                      </p:tavLst>
                                    </p:anim>
                                    <p:anim calcmode="lin" valueType="num">
                                      <p:cBhvr additive="base">
                                        <p:cTn id="77" dur="500" fill="hold"/>
                                        <p:tgtEl>
                                          <p:spTgt spid="29"/>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1500"/>
                                  </p:stCondLst>
                                  <p:childTnLst>
                                    <p:set>
                                      <p:cBhvr>
                                        <p:cTn id="79" dur="1" fill="hold">
                                          <p:stCondLst>
                                            <p:cond delay="0"/>
                                          </p:stCondLst>
                                        </p:cTn>
                                        <p:tgtEl>
                                          <p:spTgt spid="31"/>
                                        </p:tgtEl>
                                        <p:attrNameLst>
                                          <p:attrName>style.visibility</p:attrName>
                                        </p:attrNameLst>
                                      </p:cBhvr>
                                      <p:to>
                                        <p:strVal val="visible"/>
                                      </p:to>
                                    </p:set>
                                    <p:anim calcmode="lin" valueType="num">
                                      <p:cBhvr additive="base">
                                        <p:cTn id="80" dur="500" fill="hold"/>
                                        <p:tgtEl>
                                          <p:spTgt spid="31"/>
                                        </p:tgtEl>
                                        <p:attrNameLst>
                                          <p:attrName>ppt_x</p:attrName>
                                        </p:attrNameLst>
                                      </p:cBhvr>
                                      <p:tavLst>
                                        <p:tav tm="0">
                                          <p:val>
                                            <p:strVal val="#ppt_x"/>
                                          </p:val>
                                        </p:tav>
                                        <p:tav tm="100000">
                                          <p:val>
                                            <p:strVal val="#ppt_x"/>
                                          </p:val>
                                        </p:tav>
                                      </p:tavLst>
                                    </p:anim>
                                    <p:anim calcmode="lin" valueType="num">
                                      <p:cBhvr additive="base">
                                        <p:cTn id="81" dur="500" fill="hold"/>
                                        <p:tgtEl>
                                          <p:spTgt spid="31"/>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150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50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fill="hold"/>
                                        <p:tgtEl>
                                          <p:spTgt spid="30"/>
                                        </p:tgtEl>
                                        <p:attrNameLst>
                                          <p:attrName>ppt_x</p:attrName>
                                        </p:attrNameLst>
                                      </p:cBhvr>
                                      <p:tavLst>
                                        <p:tav tm="0">
                                          <p:val>
                                            <p:strVal val="#ppt_x"/>
                                          </p:val>
                                        </p:tav>
                                        <p:tav tm="100000">
                                          <p:val>
                                            <p:strVal val="#ppt_x"/>
                                          </p:val>
                                        </p:tav>
                                      </p:tavLst>
                                    </p:anim>
                                    <p:anim calcmode="lin" valueType="num">
                                      <p:cBhvr additive="base">
                                        <p:cTn id="89" dur="500" fill="hold"/>
                                        <p:tgtEl>
                                          <p:spTgt spid="30"/>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1500"/>
                                  </p:stCondLst>
                                  <p:childTnLst>
                                    <p:set>
                                      <p:cBhvr>
                                        <p:cTn id="91" dur="1" fill="hold">
                                          <p:stCondLst>
                                            <p:cond delay="0"/>
                                          </p:stCondLst>
                                        </p:cTn>
                                        <p:tgtEl>
                                          <p:spTgt spid="26"/>
                                        </p:tgtEl>
                                        <p:attrNameLst>
                                          <p:attrName>style.visibility</p:attrName>
                                        </p:attrNameLst>
                                      </p:cBhvr>
                                      <p:to>
                                        <p:strVal val="visible"/>
                                      </p:to>
                                    </p:set>
                                    <p:anim calcmode="lin" valueType="num">
                                      <p:cBhvr additive="base">
                                        <p:cTn id="92" dur="500" fill="hold"/>
                                        <p:tgtEl>
                                          <p:spTgt spid="26"/>
                                        </p:tgtEl>
                                        <p:attrNameLst>
                                          <p:attrName>ppt_x</p:attrName>
                                        </p:attrNameLst>
                                      </p:cBhvr>
                                      <p:tavLst>
                                        <p:tav tm="0">
                                          <p:val>
                                            <p:strVal val="#ppt_x"/>
                                          </p:val>
                                        </p:tav>
                                        <p:tav tm="100000">
                                          <p:val>
                                            <p:strVal val="#ppt_x"/>
                                          </p:val>
                                        </p:tav>
                                      </p:tavLst>
                                    </p:anim>
                                    <p:anim calcmode="lin" valueType="num">
                                      <p:cBhvr additive="base">
                                        <p:cTn id="93" dur="500" fill="hold"/>
                                        <p:tgtEl>
                                          <p:spTgt spid="26"/>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1500"/>
                                  </p:stCondLst>
                                  <p:childTnLst>
                                    <p:set>
                                      <p:cBhvr>
                                        <p:cTn id="95" dur="1" fill="hold">
                                          <p:stCondLst>
                                            <p:cond delay="0"/>
                                          </p:stCondLst>
                                        </p:cTn>
                                        <p:tgtEl>
                                          <p:spTgt spid="27"/>
                                        </p:tgtEl>
                                        <p:attrNameLst>
                                          <p:attrName>style.visibility</p:attrName>
                                        </p:attrNameLst>
                                      </p:cBhvr>
                                      <p:to>
                                        <p:strVal val="visible"/>
                                      </p:to>
                                    </p:set>
                                    <p:anim calcmode="lin" valueType="num">
                                      <p:cBhvr additive="base">
                                        <p:cTn id="96" dur="500" fill="hold"/>
                                        <p:tgtEl>
                                          <p:spTgt spid="27"/>
                                        </p:tgtEl>
                                        <p:attrNameLst>
                                          <p:attrName>ppt_x</p:attrName>
                                        </p:attrNameLst>
                                      </p:cBhvr>
                                      <p:tavLst>
                                        <p:tav tm="0">
                                          <p:val>
                                            <p:strVal val="#ppt_x"/>
                                          </p:val>
                                        </p:tav>
                                        <p:tav tm="100000">
                                          <p:val>
                                            <p:strVal val="#ppt_x"/>
                                          </p:val>
                                        </p:tav>
                                      </p:tavLst>
                                    </p:anim>
                                    <p:anim calcmode="lin" valueType="num">
                                      <p:cBhvr additive="base">
                                        <p:cTn id="9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12" grpId="0"/>
      <p:bldP spid="13"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8" name="组合 7"/>
          <p:cNvGrpSpPr/>
          <p:nvPr/>
        </p:nvGrpSpPr>
        <p:grpSpPr>
          <a:xfrm>
            <a:off x="1180786" y="1419622"/>
            <a:ext cx="2144125" cy="1077077"/>
            <a:chOff x="1180786" y="1419622"/>
            <a:chExt cx="2144125" cy="1077077"/>
          </a:xfrm>
        </p:grpSpPr>
        <p:sp>
          <p:nvSpPr>
            <p:cNvPr id="9" name="Freeform 7"/>
            <p:cNvSpPr>
              <a:spLocks/>
            </p:cNvSpPr>
            <p:nvPr/>
          </p:nvSpPr>
          <p:spPr bwMode="auto">
            <a:xfrm>
              <a:off x="1180786" y="1419622"/>
              <a:ext cx="2144125" cy="1077077"/>
            </a:xfrm>
            <a:custGeom>
              <a:avLst/>
              <a:gdLst/>
              <a:ahLst/>
              <a:cxnLst>
                <a:cxn ang="0">
                  <a:pos x="233" y="0"/>
                </a:cxn>
                <a:cxn ang="0">
                  <a:pos x="0" y="233"/>
                </a:cxn>
                <a:cxn ang="0">
                  <a:pos x="465" y="233"/>
                </a:cxn>
                <a:cxn ang="0">
                  <a:pos x="233" y="0"/>
                </a:cxn>
              </a:cxnLst>
              <a:rect l="0" t="0" r="r" b="b"/>
              <a:pathLst>
                <a:path w="465" h="233">
                  <a:moveTo>
                    <a:pt x="233" y="0"/>
                  </a:moveTo>
                  <a:cubicBezTo>
                    <a:pt x="104" y="0"/>
                    <a:pt x="0" y="104"/>
                    <a:pt x="0" y="233"/>
                  </a:cubicBezTo>
                  <a:cubicBezTo>
                    <a:pt x="465" y="233"/>
                    <a:pt x="465" y="233"/>
                    <a:pt x="465" y="233"/>
                  </a:cubicBezTo>
                  <a:cubicBezTo>
                    <a:pt x="465" y="104"/>
                    <a:pt x="361" y="0"/>
                    <a:pt x="233" y="0"/>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10" name="TextBox 41"/>
            <p:cNvSpPr txBox="1"/>
            <p:nvPr/>
          </p:nvSpPr>
          <p:spPr>
            <a:xfrm>
              <a:off x="1857960" y="1540557"/>
              <a:ext cx="981508" cy="830998"/>
            </a:xfrm>
            <a:prstGeom prst="rect">
              <a:avLst/>
            </a:prstGeom>
            <a:noFill/>
          </p:spPr>
          <p:txBody>
            <a:bodyPr wrap="square" rtlCol="0">
              <a:spAutoFit/>
            </a:bodyPr>
            <a:lstStyle/>
            <a:p>
              <a:pPr defTabSz="934242"/>
              <a:r>
                <a:rPr lang="id-ID" sz="4800" spc="-300" dirty="0">
                  <a:solidFill>
                    <a:schemeClr val="bg1"/>
                  </a:solidFill>
                  <a:latin typeface="微软雅黑" panose="020B0503020204020204" pitchFamily="34" charset="-122"/>
                  <a:ea typeface="微软雅黑" panose="020B0503020204020204" pitchFamily="34" charset="-122"/>
                </a:rPr>
                <a:t>01</a:t>
              </a:r>
              <a:endParaRPr lang="en-US" sz="4800" spc="-3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3574181" y="2496698"/>
            <a:ext cx="2142177" cy="1073182"/>
            <a:chOff x="3574181" y="2496698"/>
            <a:chExt cx="2142177" cy="1073182"/>
          </a:xfrm>
        </p:grpSpPr>
        <p:sp>
          <p:nvSpPr>
            <p:cNvPr id="12" name="Freeform 9"/>
            <p:cNvSpPr>
              <a:spLocks/>
            </p:cNvSpPr>
            <p:nvPr/>
          </p:nvSpPr>
          <p:spPr bwMode="auto">
            <a:xfrm>
              <a:off x="3574181" y="2496698"/>
              <a:ext cx="2142177" cy="1073182"/>
            </a:xfrm>
            <a:custGeom>
              <a:avLst/>
              <a:gdLst/>
              <a:ahLst/>
              <a:cxnLst>
                <a:cxn ang="0">
                  <a:pos x="233" y="232"/>
                </a:cxn>
                <a:cxn ang="0">
                  <a:pos x="465" y="0"/>
                </a:cxn>
                <a:cxn ang="0">
                  <a:pos x="0" y="0"/>
                </a:cxn>
                <a:cxn ang="0">
                  <a:pos x="233" y="232"/>
                </a:cxn>
              </a:cxnLst>
              <a:rect l="0" t="0" r="r" b="b"/>
              <a:pathLst>
                <a:path w="465" h="232">
                  <a:moveTo>
                    <a:pt x="233" y="232"/>
                  </a:moveTo>
                  <a:cubicBezTo>
                    <a:pt x="361" y="232"/>
                    <a:pt x="465" y="128"/>
                    <a:pt x="465" y="0"/>
                  </a:cubicBezTo>
                  <a:cubicBezTo>
                    <a:pt x="0" y="0"/>
                    <a:pt x="0" y="0"/>
                    <a:pt x="0" y="0"/>
                  </a:cubicBezTo>
                  <a:cubicBezTo>
                    <a:pt x="0" y="128"/>
                    <a:pt x="104" y="232"/>
                    <a:pt x="233" y="232"/>
                  </a:cubicBezTo>
                  <a:close/>
                </a:path>
              </a:pathLst>
            </a:cu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13" name="TextBox 42"/>
            <p:cNvSpPr txBox="1"/>
            <p:nvPr/>
          </p:nvSpPr>
          <p:spPr>
            <a:xfrm>
              <a:off x="4254367" y="2496698"/>
              <a:ext cx="981508" cy="830998"/>
            </a:xfrm>
            <a:prstGeom prst="rect">
              <a:avLst/>
            </a:prstGeom>
            <a:noFill/>
          </p:spPr>
          <p:txBody>
            <a:bodyPr wrap="square" rtlCol="0">
              <a:spAutoFit/>
            </a:bodyPr>
            <a:lstStyle/>
            <a:p>
              <a:pPr defTabSz="934242"/>
              <a:r>
                <a:rPr lang="id-ID" sz="4800" dirty="0">
                  <a:solidFill>
                    <a:schemeClr val="bg1"/>
                  </a:solidFill>
                  <a:latin typeface="微软雅黑" panose="020B0503020204020204" pitchFamily="34" charset="-122"/>
                  <a:ea typeface="微软雅黑" panose="020B0503020204020204" pitchFamily="34" charset="-122"/>
                </a:rPr>
                <a:t>02</a:t>
              </a:r>
              <a:endParaRPr lang="en-US" sz="48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969524" y="1419622"/>
            <a:ext cx="2140230" cy="1077077"/>
            <a:chOff x="5969524" y="1419622"/>
            <a:chExt cx="2140230" cy="1077077"/>
          </a:xfrm>
        </p:grpSpPr>
        <p:sp>
          <p:nvSpPr>
            <p:cNvPr id="15" name="Freeform 8"/>
            <p:cNvSpPr>
              <a:spLocks/>
            </p:cNvSpPr>
            <p:nvPr/>
          </p:nvSpPr>
          <p:spPr bwMode="auto">
            <a:xfrm>
              <a:off x="5969524" y="1419622"/>
              <a:ext cx="2140230" cy="1077077"/>
            </a:xfrm>
            <a:custGeom>
              <a:avLst/>
              <a:gdLst/>
              <a:ahLst/>
              <a:cxnLst>
                <a:cxn ang="0">
                  <a:pos x="232" y="0"/>
                </a:cxn>
                <a:cxn ang="0">
                  <a:pos x="0" y="233"/>
                </a:cxn>
                <a:cxn ang="0">
                  <a:pos x="464" y="233"/>
                </a:cxn>
                <a:cxn ang="0">
                  <a:pos x="232" y="0"/>
                </a:cxn>
              </a:cxnLst>
              <a:rect l="0" t="0" r="r" b="b"/>
              <a:pathLst>
                <a:path w="464" h="233">
                  <a:moveTo>
                    <a:pt x="232" y="0"/>
                  </a:moveTo>
                  <a:cubicBezTo>
                    <a:pt x="104" y="0"/>
                    <a:pt x="0" y="104"/>
                    <a:pt x="0" y="233"/>
                  </a:cubicBezTo>
                  <a:cubicBezTo>
                    <a:pt x="464" y="233"/>
                    <a:pt x="464" y="233"/>
                    <a:pt x="464" y="233"/>
                  </a:cubicBezTo>
                  <a:cubicBezTo>
                    <a:pt x="464" y="104"/>
                    <a:pt x="360" y="0"/>
                    <a:pt x="232" y="0"/>
                  </a:cubicBezTo>
                  <a:close/>
                </a:path>
              </a:pathLst>
            </a:cu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bg1"/>
                </a:solidFill>
                <a:latin typeface="+mn-lt"/>
                <a:ea typeface="+mn-ea"/>
              </a:endParaRPr>
            </a:p>
          </p:txBody>
        </p:sp>
        <p:sp>
          <p:nvSpPr>
            <p:cNvPr id="16" name="TextBox 43"/>
            <p:cNvSpPr txBox="1"/>
            <p:nvPr/>
          </p:nvSpPr>
          <p:spPr>
            <a:xfrm>
              <a:off x="6633776" y="1519309"/>
              <a:ext cx="981508" cy="830998"/>
            </a:xfrm>
            <a:prstGeom prst="rect">
              <a:avLst/>
            </a:prstGeom>
            <a:noFill/>
          </p:spPr>
          <p:txBody>
            <a:bodyPr wrap="square" rtlCol="0">
              <a:spAutoFit/>
            </a:bodyPr>
            <a:lstStyle/>
            <a:p>
              <a:pPr defTabSz="934242"/>
              <a:r>
                <a:rPr lang="id-ID" sz="4800" dirty="0">
                  <a:solidFill>
                    <a:schemeClr val="bg1"/>
                  </a:solidFill>
                  <a:latin typeface="微软雅黑" panose="020B0503020204020204" pitchFamily="34" charset="-122"/>
                  <a:ea typeface="微软雅黑" panose="020B0503020204020204" pitchFamily="34" charset="-122"/>
                </a:rPr>
                <a:t>03</a:t>
              </a:r>
              <a:endParaRPr lang="en-US" sz="4800" dirty="0">
                <a:solidFill>
                  <a:schemeClr val="bg1"/>
                </a:solidFill>
                <a:latin typeface="微软雅黑" panose="020B0503020204020204" pitchFamily="34" charset="-122"/>
                <a:ea typeface="微软雅黑" panose="020B0503020204020204" pitchFamily="34" charset="-122"/>
              </a:endParaRPr>
            </a:p>
          </p:txBody>
        </p:sp>
      </p:grpSp>
      <p:sp>
        <p:nvSpPr>
          <p:cNvPr id="17" name="Content Placeholder 2"/>
          <p:cNvSpPr txBox="1">
            <a:spLocks/>
          </p:cNvSpPr>
          <p:nvPr/>
        </p:nvSpPr>
        <p:spPr>
          <a:xfrm>
            <a:off x="1186628" y="2590188"/>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8" name="Content Placeholder 2"/>
          <p:cNvSpPr txBox="1">
            <a:spLocks/>
          </p:cNvSpPr>
          <p:nvPr/>
        </p:nvSpPr>
        <p:spPr>
          <a:xfrm>
            <a:off x="3617025" y="1468314"/>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19" name="Content Placeholder 2"/>
          <p:cNvSpPr txBox="1">
            <a:spLocks/>
          </p:cNvSpPr>
          <p:nvPr/>
        </p:nvSpPr>
        <p:spPr>
          <a:xfrm>
            <a:off x="5953945" y="2590188"/>
            <a:ext cx="2066667" cy="9138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rgbClr val="FFFFFF"/>
                </a:solidFill>
                <a:latin typeface="微软雅黑" panose="020B0503020204020204" pitchFamily="34" charset="-122"/>
                <a:ea typeface="微软雅黑" panose="020B0503020204020204" pitchFamily="34" charset="-122"/>
              </a:rPr>
              <a:t>添加标题</a:t>
            </a:r>
            <a:endParaRPr lang="en-US" altLang="zh-CN" sz="1200" b="1" dirty="0">
              <a:solidFill>
                <a:srgbClr val="FFFFFF"/>
              </a:solidFill>
              <a:latin typeface="微软雅黑" panose="020B0503020204020204" pitchFamily="34" charset="-122"/>
              <a:ea typeface="微软雅黑" panose="020B0503020204020204" pitchFamily="34" charset="-122"/>
            </a:endParaRPr>
          </a:p>
          <a:p>
            <a:pPr marL="0" indent="0" algn="ctr">
              <a:buNone/>
            </a:pPr>
            <a:r>
              <a:rPr lang="zh-CN" altLang="en-US" sz="9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dirty="0">
              <a:solidFill>
                <a:srgbClr val="FFFFFF"/>
              </a:solidFill>
              <a:latin typeface="微软雅黑" panose="020B0503020204020204" pitchFamily="34" charset="-122"/>
              <a:ea typeface="微软雅黑" panose="020B0503020204020204" pitchFamily="34" charset="-122"/>
            </a:endParaRPr>
          </a:p>
        </p:txBody>
      </p:sp>
      <p:sp>
        <p:nvSpPr>
          <p:cNvPr id="20" name="Content Placeholder 2"/>
          <p:cNvSpPr txBox="1">
            <a:spLocks/>
          </p:cNvSpPr>
          <p:nvPr/>
        </p:nvSpPr>
        <p:spPr>
          <a:xfrm>
            <a:off x="682180" y="3857886"/>
            <a:ext cx="7994276" cy="610713"/>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rgbClr val="FFFFF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200" dirty="0">
                <a:solidFill>
                  <a:srgbClr val="FFFFFF"/>
                </a:solidFill>
                <a:latin typeface="微软雅黑" panose="020B0503020204020204" pitchFamily="34" charset="-122"/>
                <a:ea typeface="微软雅黑" panose="020B0503020204020204" pitchFamily="34" charset="-122"/>
              </a:rPr>
              <a:t>200</a:t>
            </a:r>
            <a:r>
              <a:rPr lang="zh-CN" altLang="en-US" sz="1200" dirty="0">
                <a:solidFill>
                  <a:srgbClr val="FFFFFF"/>
                </a:solidFill>
                <a:latin typeface="微软雅黑" panose="020B0503020204020204" pitchFamily="34" charset="-122"/>
                <a:ea typeface="微软雅黑" panose="020B0503020204020204" pitchFamily="34" charset="-122"/>
              </a:rPr>
              <a:t>字以内，据统计每页幻灯片的最好控制在</a:t>
            </a:r>
            <a:r>
              <a:rPr lang="en-US" altLang="zh-CN" sz="1200" dirty="0">
                <a:solidFill>
                  <a:srgbClr val="FFFFFF"/>
                </a:solidFill>
                <a:latin typeface="微软雅黑" panose="020B0503020204020204" pitchFamily="34" charset="-122"/>
                <a:ea typeface="微软雅黑" panose="020B0503020204020204" pitchFamily="34" charset="-122"/>
              </a:rPr>
              <a:t>5</a:t>
            </a:r>
            <a:r>
              <a:rPr lang="zh-CN" altLang="en-US" sz="1200" dirty="0">
                <a:solidFill>
                  <a:srgbClr val="FFFFFF"/>
                </a:solidFill>
                <a:latin typeface="微软雅黑" panose="020B0503020204020204" pitchFamily="34" charset="-122"/>
                <a:ea typeface="微软雅黑" panose="020B0503020204020204" pitchFamily="34" charset="-122"/>
              </a:rPr>
              <a:t>分钟之内。</a:t>
            </a:r>
          </a:p>
        </p:txBody>
      </p:sp>
    </p:spTree>
    <p:extLst>
      <p:ext uri="{BB962C8B-B14F-4D97-AF65-F5344CB8AC3E}">
        <p14:creationId xmlns:p14="http://schemas.microsoft.com/office/powerpoint/2010/main" val="58633417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anim calcmode="lin" valueType="num">
                                      <p:cBhvr>
                                        <p:cTn id="34" dur="1000" fill="hold"/>
                                        <p:tgtEl>
                                          <p:spTgt spid="18"/>
                                        </p:tgtEl>
                                        <p:attrNameLst>
                                          <p:attrName>ppt_x</p:attrName>
                                        </p:attrNameLst>
                                      </p:cBhvr>
                                      <p:tavLst>
                                        <p:tav tm="0">
                                          <p:val>
                                            <p:strVal val="#ppt_x"/>
                                          </p:val>
                                        </p:tav>
                                        <p:tav tm="100000">
                                          <p:val>
                                            <p:strVal val="#ppt_x"/>
                                          </p:val>
                                        </p:tav>
                                      </p:tavLst>
                                    </p:anim>
                                    <p:anim calcmode="lin" valueType="num">
                                      <p:cBhvr>
                                        <p:cTn id="35" dur="1000" fill="hold"/>
                                        <p:tgtEl>
                                          <p:spTgt spid="18"/>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42"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14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椭圆 34"/>
          <p:cNvSpPr/>
          <p:nvPr/>
        </p:nvSpPr>
        <p:spPr bwMode="auto">
          <a:xfrm rot="8294606">
            <a:off x="3379787" y="1603307"/>
            <a:ext cx="1077912" cy="138588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9" name="等腰三角形 42"/>
          <p:cNvSpPr/>
          <p:nvPr/>
        </p:nvSpPr>
        <p:spPr>
          <a:xfrm rot="13301840">
            <a:off x="4476729" y="1635755"/>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solidFill>
            </a:endParaRPr>
          </a:p>
        </p:txBody>
      </p:sp>
      <p:sp>
        <p:nvSpPr>
          <p:cNvPr id="10" name="椭圆 34"/>
          <p:cNvSpPr/>
          <p:nvPr/>
        </p:nvSpPr>
        <p:spPr bwMode="auto">
          <a:xfrm rot="8294606" flipH="1" flipV="1">
            <a:off x="4427540" y="2762250"/>
            <a:ext cx="1076325" cy="1384300"/>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alpha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1" name="等腰三角形 42"/>
          <p:cNvSpPr/>
          <p:nvPr/>
        </p:nvSpPr>
        <p:spPr>
          <a:xfrm rot="13301840" flipH="1" flipV="1">
            <a:off x="3392795" y="2809490"/>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2" name="TextBox 9"/>
          <p:cNvSpPr txBox="1">
            <a:spLocks noChangeArrowheads="1"/>
          </p:cNvSpPr>
          <p:nvPr/>
        </p:nvSpPr>
        <p:spPr bwMode="auto">
          <a:xfrm>
            <a:off x="3200403" y="1897063"/>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dirty="0">
                <a:solidFill>
                  <a:schemeClr val="bg1"/>
                </a:solidFill>
                <a:latin typeface="微软雅黑" pitchFamily="34" charset="-122"/>
                <a:ea typeface="微软雅黑" pitchFamily="34" charset="-122"/>
              </a:rPr>
              <a:t>人力成本</a:t>
            </a:r>
          </a:p>
        </p:txBody>
      </p:sp>
      <p:sp>
        <p:nvSpPr>
          <p:cNvPr id="13" name="TextBox 9"/>
          <p:cNvSpPr txBox="1">
            <a:spLocks noChangeArrowheads="1"/>
          </p:cNvSpPr>
          <p:nvPr/>
        </p:nvSpPr>
        <p:spPr bwMode="auto">
          <a:xfrm>
            <a:off x="3214689" y="2111375"/>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dirty="0">
                <a:solidFill>
                  <a:schemeClr val="bg1"/>
                </a:solidFill>
                <a:latin typeface="Impact" pitchFamily="34" charset="0"/>
                <a:ea typeface="微软雅黑" pitchFamily="34" charset="-122"/>
              </a:rPr>
              <a:t>45%</a:t>
            </a:r>
            <a:endParaRPr lang="zh-CN" altLang="en-US" sz="2400" dirty="0">
              <a:solidFill>
                <a:schemeClr val="bg1"/>
              </a:solidFill>
              <a:latin typeface="Impact" pitchFamily="34" charset="0"/>
              <a:ea typeface="微软雅黑" pitchFamily="34" charset="-122"/>
            </a:endParaRPr>
          </a:p>
        </p:txBody>
      </p:sp>
      <p:sp>
        <p:nvSpPr>
          <p:cNvPr id="14" name="TextBox 9"/>
          <p:cNvSpPr txBox="1"/>
          <p:nvPr/>
        </p:nvSpPr>
        <p:spPr>
          <a:xfrm>
            <a:off x="4495803" y="1897063"/>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办公场地</a:t>
            </a:r>
          </a:p>
        </p:txBody>
      </p:sp>
      <p:sp>
        <p:nvSpPr>
          <p:cNvPr id="15" name="TextBox 9"/>
          <p:cNvSpPr txBox="1"/>
          <p:nvPr/>
        </p:nvSpPr>
        <p:spPr>
          <a:xfrm>
            <a:off x="4487865" y="2055815"/>
            <a:ext cx="1204912"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22%</a:t>
            </a:r>
            <a:endParaRPr lang="zh-CN" altLang="en-US" sz="2400" dirty="0">
              <a:solidFill>
                <a:schemeClr val="bg1"/>
              </a:solidFill>
              <a:latin typeface="Impact" pitchFamily="34" charset="0"/>
              <a:ea typeface="微软雅黑" panose="020B0503020204020204" pitchFamily="34" charset="-122"/>
            </a:endParaRPr>
          </a:p>
        </p:txBody>
      </p:sp>
      <p:sp>
        <p:nvSpPr>
          <p:cNvPr id="16" name="TextBox 9"/>
          <p:cNvSpPr txBox="1">
            <a:spLocks noChangeArrowheads="1"/>
          </p:cNvSpPr>
          <p:nvPr/>
        </p:nvSpPr>
        <p:spPr bwMode="auto">
          <a:xfrm>
            <a:off x="4502153" y="3281363"/>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200">
                <a:solidFill>
                  <a:schemeClr val="bg1"/>
                </a:solidFill>
                <a:latin typeface="微软雅黑" pitchFamily="34" charset="-122"/>
                <a:ea typeface="微软雅黑" pitchFamily="34" charset="-122"/>
              </a:rPr>
              <a:t>推广费用</a:t>
            </a:r>
          </a:p>
        </p:txBody>
      </p:sp>
      <p:sp>
        <p:nvSpPr>
          <p:cNvPr id="17" name="TextBox 9"/>
          <p:cNvSpPr txBox="1">
            <a:spLocks noChangeArrowheads="1"/>
          </p:cNvSpPr>
          <p:nvPr/>
        </p:nvSpPr>
        <p:spPr bwMode="auto">
          <a:xfrm>
            <a:off x="4510089" y="3482975"/>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en-US" altLang="zh-CN" sz="2400">
                <a:solidFill>
                  <a:schemeClr val="bg1"/>
                </a:solidFill>
                <a:latin typeface="Impact" pitchFamily="34" charset="0"/>
                <a:ea typeface="微软雅黑" pitchFamily="34" charset="-122"/>
              </a:rPr>
              <a:t>19%</a:t>
            </a:r>
            <a:endParaRPr lang="zh-CN" altLang="en-US" sz="2400">
              <a:solidFill>
                <a:schemeClr val="bg1"/>
              </a:solidFill>
              <a:latin typeface="Impact" pitchFamily="34" charset="0"/>
              <a:ea typeface="微软雅黑" pitchFamily="34" charset="-122"/>
            </a:endParaRPr>
          </a:p>
        </p:txBody>
      </p:sp>
      <p:sp>
        <p:nvSpPr>
          <p:cNvPr id="18" name="TextBox 9"/>
          <p:cNvSpPr txBox="1"/>
          <p:nvPr/>
        </p:nvSpPr>
        <p:spPr>
          <a:xfrm>
            <a:off x="3200403" y="3281363"/>
            <a:ext cx="1204913" cy="276971"/>
          </a:xfrm>
          <a:prstGeom prst="rect">
            <a:avLst/>
          </a:prstGeom>
          <a:noFill/>
          <a:effectLst/>
        </p:spPr>
        <p:txBody>
          <a:bodyPr lIns="91413" tIns="45706" rIns="91413" bIns="45706">
            <a:spAutoFit/>
          </a:bodyPr>
          <a:lstStyle/>
          <a:p>
            <a:pPr algn="ctr">
              <a:defRPr/>
            </a:pPr>
            <a:r>
              <a:rPr lang="zh-CN" altLang="en-US" sz="1200" dirty="0">
                <a:solidFill>
                  <a:schemeClr val="bg1"/>
                </a:solidFill>
                <a:latin typeface="微软雅黑" panose="020B0503020204020204" pitchFamily="34" charset="-122"/>
                <a:ea typeface="微软雅黑" panose="020B0503020204020204" pitchFamily="34" charset="-122"/>
              </a:rPr>
              <a:t>其它费用</a:t>
            </a:r>
          </a:p>
        </p:txBody>
      </p:sp>
      <p:sp>
        <p:nvSpPr>
          <p:cNvPr id="19" name="TextBox 9"/>
          <p:cNvSpPr txBox="1"/>
          <p:nvPr/>
        </p:nvSpPr>
        <p:spPr>
          <a:xfrm>
            <a:off x="3200403" y="3482975"/>
            <a:ext cx="1204913" cy="461637"/>
          </a:xfrm>
          <a:prstGeom prst="rect">
            <a:avLst/>
          </a:prstGeom>
          <a:noFill/>
          <a:effectLst/>
        </p:spPr>
        <p:txBody>
          <a:bodyPr lIns="91413" tIns="45706" rIns="91413" bIns="45706">
            <a:spAutoFit/>
          </a:bodyPr>
          <a:lstStyle/>
          <a:p>
            <a:pPr algn="ctr">
              <a:defRPr/>
            </a:pPr>
            <a:r>
              <a:rPr lang="en-US" altLang="zh-CN" sz="2400" dirty="0">
                <a:solidFill>
                  <a:schemeClr val="bg1"/>
                </a:solidFill>
                <a:latin typeface="Impact" pitchFamily="34" charset="0"/>
                <a:ea typeface="微软雅黑" panose="020B0503020204020204" pitchFamily="34" charset="-122"/>
              </a:rPr>
              <a:t>14%</a:t>
            </a:r>
            <a:endParaRPr lang="zh-CN" altLang="en-US" sz="2400" dirty="0">
              <a:solidFill>
                <a:schemeClr val="bg1"/>
              </a:solidFill>
              <a:latin typeface="Impact" pitchFamily="34" charset="0"/>
              <a:ea typeface="微软雅黑" panose="020B0503020204020204" pitchFamily="34" charset="-122"/>
            </a:endParaRPr>
          </a:p>
        </p:txBody>
      </p:sp>
      <p:sp>
        <p:nvSpPr>
          <p:cNvPr id="20" name="TextBox 76"/>
          <p:cNvSpPr txBox="1"/>
          <p:nvPr/>
        </p:nvSpPr>
        <p:spPr>
          <a:xfrm>
            <a:off x="609601" y="1627188"/>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1" name="TextBox 77"/>
          <p:cNvSpPr txBox="1"/>
          <p:nvPr/>
        </p:nvSpPr>
        <p:spPr>
          <a:xfrm>
            <a:off x="6288090" y="1627188"/>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2" name="TextBox 78"/>
          <p:cNvSpPr txBox="1"/>
          <p:nvPr/>
        </p:nvSpPr>
        <p:spPr>
          <a:xfrm>
            <a:off x="6288090" y="3113088"/>
            <a:ext cx="1985962"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
        <p:nvSpPr>
          <p:cNvPr id="23" name="TextBox 79"/>
          <p:cNvSpPr txBox="1"/>
          <p:nvPr/>
        </p:nvSpPr>
        <p:spPr>
          <a:xfrm>
            <a:off x="609601" y="3113088"/>
            <a:ext cx="1987550" cy="769441"/>
          </a:xfrm>
          <a:prstGeom prst="rect">
            <a:avLst/>
          </a:prstGeom>
          <a:noFill/>
        </p:spPr>
        <p:txBody>
          <a:bodyPr lIns="0" tIns="0" rIns="0" bIns="0">
            <a:spAutoFit/>
          </a:bodyPr>
          <a:lstStyle/>
          <a:p>
            <a:pPr defTabSz="914058">
              <a:defRPr/>
            </a:pPr>
            <a:r>
              <a:rPr lang="zh-CN" altLang="en-US" sz="1000" kern="0" dirty="0">
                <a:solidFill>
                  <a:schemeClr val="bg1"/>
                </a:solidFill>
                <a:latin typeface="微软雅黑" pitchFamily="34" charset="-122"/>
                <a:ea typeface="微软雅黑" pitchFamily="34" charset="-122"/>
              </a:rPr>
              <a:t>详写内容</a:t>
            </a:r>
            <a:r>
              <a:rPr lang="en-US" altLang="zh-CN" sz="1000" kern="0" dirty="0">
                <a:solidFill>
                  <a:schemeClr val="bg1"/>
                </a:solidFill>
                <a:latin typeface="微软雅黑" pitchFamily="34" charset="-122"/>
                <a:ea typeface="微软雅黑" pitchFamily="34" charset="-122"/>
              </a:rPr>
              <a:t>……</a:t>
            </a:r>
          </a:p>
          <a:p>
            <a:pPr defTabSz="914058">
              <a:defRPr/>
            </a:pPr>
            <a:endParaRPr lang="en-US" altLang="zh-CN" sz="1000" kern="0" dirty="0">
              <a:solidFill>
                <a:schemeClr val="bg1"/>
              </a:solidFill>
              <a:latin typeface="微软雅黑" pitchFamily="34" charset="-122"/>
              <a:ea typeface="微软雅黑" pitchFamily="34" charset="-122"/>
            </a:endParaRPr>
          </a:p>
          <a:p>
            <a:pPr defTabSz="914058">
              <a:defRPr/>
            </a:pPr>
            <a:r>
              <a:rPr lang="zh-CN" altLang="en-US" sz="10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8310157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500"/>
                                        <p:tgtEl>
                                          <p:spTgt spid="8"/>
                                        </p:tgtEl>
                                      </p:cBhvr>
                                    </p:animEffect>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randombar(horizontal)">
                                      <p:cBhvr>
                                        <p:cTn id="28" dur="500"/>
                                        <p:tgtEl>
                                          <p:spTgt spid="12"/>
                                        </p:tgtEl>
                                      </p:cBhvr>
                                    </p:animEffect>
                                  </p:childTnLst>
                                </p:cTn>
                              </p:par>
                            </p:childTnLst>
                          </p:cTn>
                        </p:par>
                        <p:par>
                          <p:cTn id="29" fill="hold">
                            <p:stCondLst>
                              <p:cond delay="1000"/>
                            </p:stCondLst>
                            <p:childTnLst>
                              <p:par>
                                <p:cTn id="30" presetID="14"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par>
                          <p:cTn id="38" fill="hold">
                            <p:stCondLst>
                              <p:cond delay="500"/>
                            </p:stCondLst>
                            <p:childTnLst>
                              <p:par>
                                <p:cTn id="39" presetID="14" presetClass="entr" presetSubtype="1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childTnLst>
                          </p:cTn>
                        </p:par>
                        <p:par>
                          <p:cTn id="42" fill="hold">
                            <p:stCondLst>
                              <p:cond delay="1000"/>
                            </p:stCondLst>
                            <p:childTnLst>
                              <p:par>
                                <p:cTn id="43" presetID="14" presetClass="entr" presetSubtype="1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randombar(horizontal)">
                                      <p:cBhvr>
                                        <p:cTn id="45" dur="500"/>
                                        <p:tgtEl>
                                          <p:spTgt spid="1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down)">
                                      <p:cBhvr>
                                        <p:cTn id="50" dur="500"/>
                                        <p:tgtEl>
                                          <p:spTgt spid="10"/>
                                        </p:tgtEl>
                                      </p:cBhvr>
                                    </p:animEffect>
                                  </p:childTnLst>
                                </p:cTn>
                              </p:par>
                            </p:childTnLst>
                          </p:cTn>
                        </p:par>
                        <p:par>
                          <p:cTn id="51" fill="hold">
                            <p:stCondLst>
                              <p:cond delay="500"/>
                            </p:stCondLst>
                            <p:childTnLst>
                              <p:par>
                                <p:cTn id="52" presetID="14" presetClass="entr" presetSubtype="1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randombar(horizontal)">
                                      <p:cBhvr>
                                        <p:cTn id="54" dur="500"/>
                                        <p:tgtEl>
                                          <p:spTgt spid="16"/>
                                        </p:tgtEl>
                                      </p:cBhvr>
                                    </p:animEffect>
                                  </p:childTnLst>
                                </p:cTn>
                              </p:par>
                            </p:childTnLst>
                          </p:cTn>
                        </p:par>
                        <p:par>
                          <p:cTn id="55" fill="hold">
                            <p:stCondLst>
                              <p:cond delay="1000"/>
                            </p:stCondLst>
                            <p:childTnLst>
                              <p:par>
                                <p:cTn id="56" presetID="14" presetClass="entr" presetSubtype="1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randombar(horizontal)">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down)">
                                      <p:cBhvr>
                                        <p:cTn id="63" dur="500"/>
                                        <p:tgtEl>
                                          <p:spTgt spid="11"/>
                                        </p:tgtEl>
                                      </p:cBhvr>
                                    </p:animEffect>
                                  </p:childTnLst>
                                </p:cTn>
                              </p:par>
                            </p:childTnLst>
                          </p:cTn>
                        </p:par>
                        <p:par>
                          <p:cTn id="64" fill="hold">
                            <p:stCondLst>
                              <p:cond delay="500"/>
                            </p:stCondLst>
                            <p:childTnLst>
                              <p:par>
                                <p:cTn id="65" presetID="14" presetClass="entr" presetSubtype="1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randombar(horizontal)">
                                      <p:cBhvr>
                                        <p:cTn id="67" dur="500"/>
                                        <p:tgtEl>
                                          <p:spTgt spid="18"/>
                                        </p:tgtEl>
                                      </p:cBhvr>
                                    </p:animEffect>
                                  </p:childTnLst>
                                </p:cTn>
                              </p:par>
                            </p:childTnLst>
                          </p:cTn>
                        </p:par>
                        <p:par>
                          <p:cTn id="68" fill="hold">
                            <p:stCondLst>
                              <p:cond delay="1000"/>
                            </p:stCondLst>
                            <p:childTnLst>
                              <p:par>
                                <p:cTn id="69" presetID="14" presetClass="entr" presetSubtype="1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randombar(horizontal)">
                                      <p:cBhvr>
                                        <p:cTn id="71" dur="500"/>
                                        <p:tgtEl>
                                          <p:spTgt spid="19"/>
                                        </p:tgtEl>
                                      </p:cBhvr>
                                    </p:animEffect>
                                  </p:childTnLst>
                                </p:cTn>
                              </p:par>
                            </p:childTnLst>
                          </p:cTn>
                        </p:par>
                        <p:par>
                          <p:cTn id="72" fill="hold">
                            <p:stCondLst>
                              <p:cond delay="1500"/>
                            </p:stCondLst>
                            <p:childTnLst>
                              <p:par>
                                <p:cTn id="73" presetID="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additive="base">
                                        <p:cTn id="75" dur="500" fill="hold"/>
                                        <p:tgtEl>
                                          <p:spTgt spid="20"/>
                                        </p:tgtEl>
                                        <p:attrNameLst>
                                          <p:attrName>ppt_x</p:attrName>
                                        </p:attrNameLst>
                                      </p:cBhvr>
                                      <p:tavLst>
                                        <p:tav tm="0">
                                          <p:val>
                                            <p:strVal val="0-#ppt_w/2"/>
                                          </p:val>
                                        </p:tav>
                                        <p:tav tm="100000">
                                          <p:val>
                                            <p:strVal val="#ppt_x"/>
                                          </p:val>
                                        </p:tav>
                                      </p:tavLst>
                                    </p:anim>
                                    <p:anim calcmode="lin" valueType="num">
                                      <p:cBhvr additive="base">
                                        <p:cTn id="76" dur="500" fill="hold"/>
                                        <p:tgtEl>
                                          <p:spTgt spid="20"/>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1+#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1+#ppt_w/2"/>
                                          </p:val>
                                        </p:tav>
                                        <p:tav tm="100000">
                                          <p:val>
                                            <p:strVal val="#ppt_x"/>
                                          </p:val>
                                        </p:tav>
                                      </p:tavLst>
                                    </p:anim>
                                    <p:anim calcmode="lin" valueType="num">
                                      <p:cBhvr additive="base">
                                        <p:cTn id="84" dur="500" fill="hold"/>
                                        <p:tgtEl>
                                          <p:spTgt spid="22"/>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0-#ppt_w/2"/>
                                          </p:val>
                                        </p:tav>
                                        <p:tav tm="100000">
                                          <p:val>
                                            <p:strVal val="#ppt_x"/>
                                          </p:val>
                                        </p:tav>
                                      </p:tavLst>
                                    </p:anim>
                                    <p:anim calcmode="lin" valueType="num">
                                      <p:cBhvr additive="base">
                                        <p:cTn id="88"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pic>
        <p:nvPicPr>
          <p:cNvPr id="8"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19" y="3699553"/>
            <a:ext cx="2428843" cy="366001"/>
          </a:xfrm>
          <a:prstGeom prst="rect">
            <a:avLst/>
          </a:prstGeom>
          <a:noFill/>
          <a:ln w="9525">
            <a:miter lim="800000"/>
            <a:headEnd/>
            <a:tailEnd/>
          </a:ln>
          <a:effectLst/>
        </p:spPr>
      </p:pic>
      <p:pic>
        <p:nvPicPr>
          <p:cNvPr id="9"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2" y="3699553"/>
            <a:ext cx="2428843" cy="366001"/>
          </a:xfrm>
          <a:prstGeom prst="rect">
            <a:avLst/>
          </a:prstGeom>
          <a:noFill/>
          <a:ln w="9525">
            <a:miter lim="800000"/>
            <a:headEnd/>
            <a:tailEnd/>
          </a:ln>
          <a:effectLst/>
        </p:spPr>
      </p:pic>
      <p:sp>
        <p:nvSpPr>
          <p:cNvPr id="10" name="_color1"/>
          <p:cNvSpPr>
            <a:spLocks/>
          </p:cNvSpPr>
          <p:nvPr/>
        </p:nvSpPr>
        <p:spPr bwMode="gray">
          <a:xfrm>
            <a:off x="2332263" y="3104075"/>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1" name="_color1"/>
          <p:cNvSpPr>
            <a:spLocks/>
          </p:cNvSpPr>
          <p:nvPr/>
        </p:nvSpPr>
        <p:spPr bwMode="gray">
          <a:xfrm>
            <a:off x="2322070" y="139451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2" name="_color1"/>
          <p:cNvSpPr>
            <a:spLocks/>
          </p:cNvSpPr>
          <p:nvPr/>
        </p:nvSpPr>
        <p:spPr bwMode="gray">
          <a:xfrm>
            <a:off x="3289916" y="1395528"/>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2131319" y="202446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3405333" y="3111740"/>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4541862" y="1395304"/>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5596790" y="1394515"/>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4544275" y="3111740"/>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5542790" y="3104075"/>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_color1"/>
          <p:cNvSpPr>
            <a:spLocks/>
          </p:cNvSpPr>
          <p:nvPr/>
        </p:nvSpPr>
        <p:spPr bwMode="gray">
          <a:xfrm>
            <a:off x="6406774" y="2027748"/>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chemeClr val="bg1">
              <a:alpha val="50000"/>
            </a:schemeClr>
          </a:solid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0" name="_color1"/>
          <p:cNvSpPr>
            <a:spLocks/>
          </p:cNvSpPr>
          <p:nvPr/>
        </p:nvSpPr>
        <p:spPr bwMode="gray">
          <a:xfrm>
            <a:off x="4234006" y="203269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chemeClr val="bg1">
              <a:alpha val="50000"/>
            </a:schemeClr>
          </a:solid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1" name="TextBox 64"/>
          <p:cNvSpPr txBox="1"/>
          <p:nvPr/>
        </p:nvSpPr>
        <p:spPr>
          <a:xfrm>
            <a:off x="2199750" y="2336522"/>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2" name="TextBox 65"/>
          <p:cNvSpPr txBox="1"/>
          <p:nvPr/>
        </p:nvSpPr>
        <p:spPr>
          <a:xfrm>
            <a:off x="4516810" y="2292215"/>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3" name="Text Box 40"/>
          <p:cNvSpPr txBox="1">
            <a:spLocks noChangeArrowheads="1"/>
          </p:cNvSpPr>
          <p:nvPr/>
        </p:nvSpPr>
        <p:spPr bwMode="gray">
          <a:xfrm>
            <a:off x="688563" y="3974684"/>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4" name="Rectangle 11"/>
          <p:cNvSpPr>
            <a:spLocks noChangeArrowheads="1"/>
          </p:cNvSpPr>
          <p:nvPr/>
        </p:nvSpPr>
        <p:spPr bwMode="gray">
          <a:xfrm>
            <a:off x="762583" y="3610997"/>
            <a:ext cx="2268175" cy="325506"/>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5" name="Text Box 40"/>
          <p:cNvSpPr txBox="1">
            <a:spLocks noChangeArrowheads="1"/>
          </p:cNvSpPr>
          <p:nvPr/>
        </p:nvSpPr>
        <p:spPr bwMode="gray">
          <a:xfrm>
            <a:off x="5621118" y="896426"/>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6" name="Rectangle 11"/>
          <p:cNvSpPr>
            <a:spLocks noChangeArrowheads="1"/>
          </p:cNvSpPr>
          <p:nvPr/>
        </p:nvSpPr>
        <p:spPr bwMode="gray">
          <a:xfrm>
            <a:off x="5974783" y="1348193"/>
            <a:ext cx="2268175" cy="325506"/>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12490834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100"/>
                                        <p:tgtEl>
                                          <p:spTgt spid="15"/>
                                        </p:tgtEl>
                                      </p:cBhvr>
                                    </p:animEffect>
                                  </p:childTnLst>
                                </p:cTn>
                              </p:par>
                            </p:childTnLst>
                          </p:cTn>
                        </p:par>
                        <p:par>
                          <p:cTn id="24" fill="hold">
                            <p:stCondLst>
                              <p:cond delay="9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100"/>
                                        <p:tgtEl>
                                          <p:spTgt spid="16"/>
                                        </p:tgtEl>
                                      </p:cBhvr>
                                    </p:animEffect>
                                  </p:childTnLst>
                                </p:cTn>
                              </p:par>
                            </p:childTnLst>
                          </p:cTn>
                        </p:par>
                        <p:par>
                          <p:cTn id="28" fill="hold">
                            <p:stCondLst>
                              <p:cond delay="10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100"/>
                                        <p:tgtEl>
                                          <p:spTgt spid="19"/>
                                        </p:tgtEl>
                                      </p:cBhvr>
                                    </p:animEffect>
                                  </p:childTnLst>
                                </p:cTn>
                              </p:par>
                            </p:childTnLst>
                          </p:cTn>
                        </p:par>
                        <p:par>
                          <p:cTn id="32" fill="hold">
                            <p:stCondLst>
                              <p:cond delay="1150"/>
                            </p:stCondLst>
                            <p:childTnLst>
                              <p:par>
                                <p:cTn id="33" presetID="22" presetClass="entr" presetSubtype="2"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right)">
                                      <p:cBhvr>
                                        <p:cTn id="35" dur="100"/>
                                        <p:tgtEl>
                                          <p:spTgt spid="18"/>
                                        </p:tgtEl>
                                      </p:cBhvr>
                                    </p:animEffect>
                                  </p:childTnLst>
                                </p:cTn>
                              </p:par>
                            </p:childTnLst>
                          </p:cTn>
                        </p:par>
                        <p:par>
                          <p:cTn id="36" fill="hold">
                            <p:stCondLst>
                              <p:cond delay="1250"/>
                            </p:stCondLst>
                            <p:childTnLst>
                              <p:par>
                                <p:cTn id="37" presetID="22" presetClass="entr" presetSubtype="2"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right)">
                                      <p:cBhvr>
                                        <p:cTn id="39" dur="100"/>
                                        <p:tgtEl>
                                          <p:spTgt spid="17"/>
                                        </p:tgtEl>
                                      </p:cBhvr>
                                    </p:animEffect>
                                  </p:childTnLst>
                                </p:cTn>
                              </p:par>
                            </p:childTnLst>
                          </p:cTn>
                        </p:par>
                        <p:par>
                          <p:cTn id="40" fill="hold">
                            <p:stCondLst>
                              <p:cond delay="1350"/>
                            </p:stCondLst>
                            <p:childTnLst>
                              <p:par>
                                <p:cTn id="41" presetID="2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100"/>
                                        <p:tgtEl>
                                          <p:spTgt spid="20"/>
                                        </p:tgtEl>
                                      </p:cBhvr>
                                    </p:animEffect>
                                  </p:childTnLst>
                                </p:cTn>
                              </p:par>
                            </p:childTnLst>
                          </p:cTn>
                        </p:par>
                        <p:par>
                          <p:cTn id="44" fill="hold">
                            <p:stCondLst>
                              <p:cond delay="1450"/>
                            </p:stCondLst>
                            <p:childTnLst>
                              <p:par>
                                <p:cTn id="45" presetID="22" presetClass="entr" presetSubtype="2"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right)">
                                      <p:cBhvr>
                                        <p:cTn id="47" dur="100"/>
                                        <p:tgtEl>
                                          <p:spTgt spid="12"/>
                                        </p:tgtEl>
                                      </p:cBhvr>
                                    </p:animEffect>
                                  </p:childTnLst>
                                </p:cTn>
                              </p:par>
                            </p:childTnLst>
                          </p:cTn>
                        </p:par>
                        <p:par>
                          <p:cTn id="48" fill="hold">
                            <p:stCondLst>
                              <p:cond delay="1550"/>
                            </p:stCondLst>
                            <p:childTnLst>
                              <p:par>
                                <p:cTn id="49" presetID="22" presetClass="entr" presetSubtype="2"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right)">
                                      <p:cBhvr>
                                        <p:cTn id="51" dur="100"/>
                                        <p:tgtEl>
                                          <p:spTgt spid="11"/>
                                        </p:tgtEl>
                                      </p:cBhvr>
                                    </p:animEffect>
                                  </p:childTnLst>
                                </p:cTn>
                              </p:par>
                            </p:childTnLst>
                          </p:cTn>
                        </p:par>
                        <p:par>
                          <p:cTn id="52" fill="hold">
                            <p:stCondLst>
                              <p:cond delay="1650"/>
                            </p:stCondLst>
                            <p:childTnLst>
                              <p:par>
                                <p:cTn id="53" presetID="22" presetClass="entr" presetSubtype="1"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up)">
                                      <p:cBhvr>
                                        <p:cTn id="55" dur="100"/>
                                        <p:tgtEl>
                                          <p:spTgt spid="13"/>
                                        </p:tgtEl>
                                      </p:cBhvr>
                                    </p:animEffect>
                                  </p:childTnLst>
                                </p:cTn>
                              </p:par>
                            </p:childTnLst>
                          </p:cTn>
                        </p:par>
                        <p:par>
                          <p:cTn id="56" fill="hold">
                            <p:stCondLst>
                              <p:cond delay="175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100"/>
                                        <p:tgtEl>
                                          <p:spTgt spid="10"/>
                                        </p:tgtEl>
                                      </p:cBhvr>
                                    </p:animEffect>
                                  </p:childTnLst>
                                </p:cTn>
                              </p:par>
                            </p:childTnLst>
                          </p:cTn>
                        </p:par>
                        <p:par>
                          <p:cTn id="60" fill="hold">
                            <p:stCondLst>
                              <p:cond delay="185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100"/>
                                        <p:tgtEl>
                                          <p:spTgt spid="14"/>
                                        </p:tgtEl>
                                      </p:cBhvr>
                                    </p:animEffect>
                                  </p:childTnLst>
                                </p:cTn>
                              </p:par>
                            </p:childTnLst>
                          </p:cTn>
                        </p:par>
                        <p:par>
                          <p:cTn id="64" fill="hold">
                            <p:stCondLst>
                              <p:cond delay="1950"/>
                            </p:stCondLst>
                            <p:childTnLst>
                              <p:par>
                                <p:cTn id="65" presetID="10" presetClass="entr" presetSubtype="0"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300"/>
                                        <p:tgtEl>
                                          <p:spTgt spid="8"/>
                                        </p:tgtEl>
                                      </p:cBhvr>
                                    </p:animEffect>
                                  </p:childTnLst>
                                </p:cTn>
                              </p:par>
                              <p:par>
                                <p:cTn id="68" presetID="10" presetClass="entr" presetSubtype="0"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300"/>
                                        <p:tgtEl>
                                          <p:spTgt spid="9"/>
                                        </p:tgtEl>
                                      </p:cBhvr>
                                    </p:animEffect>
                                  </p:childTnLst>
                                </p:cTn>
                              </p:par>
                            </p:childTnLst>
                          </p:cTn>
                        </p:par>
                        <p:par>
                          <p:cTn id="71" fill="hold">
                            <p:stCondLst>
                              <p:cond delay="2250"/>
                            </p:stCondLst>
                            <p:childTnLst>
                              <p:par>
                                <p:cTn id="72" presetID="10" presetClass="entr" presetSubtype="0"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childTnLst>
                                </p:cTn>
                              </p:par>
                            </p:childTnLst>
                          </p:cTn>
                        </p:par>
                        <p:par>
                          <p:cTn id="78" fill="hold">
                            <p:stCondLst>
                              <p:cond delay="27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24"/>
                                        </p:tgtEl>
                                        <p:attrNameLst>
                                          <p:attrName>style.visibility</p:attrName>
                                        </p:attrNameLst>
                                      </p:cBhvr>
                                      <p:to>
                                        <p:strVal val="visible"/>
                                      </p:to>
                                    </p:set>
                                    <p:anim calcmode="lin" valueType="num">
                                      <p:cBhvr>
                                        <p:cTn id="8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24"/>
                                        </p:tgtEl>
                                        <p:attrNameLst>
                                          <p:attrName>ppt_y</p:attrName>
                                        </p:attrNameLst>
                                      </p:cBhvr>
                                      <p:tavLst>
                                        <p:tav tm="0">
                                          <p:val>
                                            <p:strVal val="#ppt_y"/>
                                          </p:val>
                                        </p:tav>
                                        <p:tav tm="100000">
                                          <p:val>
                                            <p:strVal val="#ppt_y"/>
                                          </p:val>
                                        </p:tav>
                                      </p:tavLst>
                                    </p:anim>
                                    <p:anim calcmode="lin" valueType="num">
                                      <p:cBhvr>
                                        <p:cTn id="8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24"/>
                                        </p:tgtEl>
                                      </p:cBhvr>
                                    </p:animEffect>
                                  </p:childTnLst>
                                </p:cTn>
                              </p:par>
                            </p:childTnLst>
                          </p:cTn>
                        </p:par>
                        <p:par>
                          <p:cTn id="86" fill="hold">
                            <p:stCondLst>
                              <p:cond delay="3450"/>
                            </p:stCondLst>
                            <p:childTnLst>
                              <p:par>
                                <p:cTn id="87" presetID="42" presetClass="entr" presetSubtype="0"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750"/>
                                        <p:tgtEl>
                                          <p:spTgt spid="23"/>
                                        </p:tgtEl>
                                      </p:cBhvr>
                                    </p:animEffect>
                                    <p:anim calcmode="lin" valueType="num">
                                      <p:cBhvr>
                                        <p:cTn id="90" dur="750" fill="hold"/>
                                        <p:tgtEl>
                                          <p:spTgt spid="23"/>
                                        </p:tgtEl>
                                        <p:attrNameLst>
                                          <p:attrName>ppt_x</p:attrName>
                                        </p:attrNameLst>
                                      </p:cBhvr>
                                      <p:tavLst>
                                        <p:tav tm="0">
                                          <p:val>
                                            <p:strVal val="#ppt_x"/>
                                          </p:val>
                                        </p:tav>
                                        <p:tav tm="100000">
                                          <p:val>
                                            <p:strVal val="#ppt_x"/>
                                          </p:val>
                                        </p:tav>
                                      </p:tavLst>
                                    </p:anim>
                                    <p:anim calcmode="lin" valueType="num">
                                      <p:cBhvr>
                                        <p:cTn id="91" dur="750" fill="hold"/>
                                        <p:tgtEl>
                                          <p:spTgt spid="23"/>
                                        </p:tgtEl>
                                        <p:attrNameLst>
                                          <p:attrName>ppt_y</p:attrName>
                                        </p:attrNameLst>
                                      </p:cBhvr>
                                      <p:tavLst>
                                        <p:tav tm="0">
                                          <p:val>
                                            <p:strVal val="#ppt_y+.1"/>
                                          </p:val>
                                        </p:tav>
                                        <p:tav tm="100000">
                                          <p:val>
                                            <p:strVal val="#ppt_y"/>
                                          </p:val>
                                        </p:tav>
                                      </p:tavLst>
                                    </p:anim>
                                  </p:childTnLst>
                                </p:cTn>
                              </p:par>
                            </p:childTnLst>
                          </p:cTn>
                        </p:par>
                        <p:par>
                          <p:cTn id="92" fill="hold">
                            <p:stCondLst>
                              <p:cond delay="420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6"/>
                                        </p:tgtEl>
                                        <p:attrNameLst>
                                          <p:attrName>style.visibility</p:attrName>
                                        </p:attrNameLst>
                                      </p:cBhvr>
                                      <p:to>
                                        <p:strVal val="visible"/>
                                      </p:to>
                                    </p:set>
                                    <p:anim calcmode="lin" valueType="num">
                                      <p:cBhvr>
                                        <p:cTn id="9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6"/>
                                        </p:tgtEl>
                                        <p:attrNameLst>
                                          <p:attrName>ppt_y</p:attrName>
                                        </p:attrNameLst>
                                      </p:cBhvr>
                                      <p:tavLst>
                                        <p:tav tm="0">
                                          <p:val>
                                            <p:strVal val="#ppt_y"/>
                                          </p:val>
                                        </p:tav>
                                        <p:tav tm="100000">
                                          <p:val>
                                            <p:strVal val="#ppt_y"/>
                                          </p:val>
                                        </p:tav>
                                      </p:tavLst>
                                    </p:anim>
                                    <p:anim calcmode="lin" valueType="num">
                                      <p:cBhvr>
                                        <p:cTn id="9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26"/>
                                        </p:tgtEl>
                                      </p:cBhvr>
                                    </p:animEffect>
                                  </p:childTnLst>
                                </p:cTn>
                              </p:par>
                            </p:childTnLst>
                          </p:cTn>
                        </p:par>
                        <p:par>
                          <p:cTn id="100" fill="hold">
                            <p:stCondLst>
                              <p:cond delay="4900"/>
                            </p:stCondLst>
                            <p:childTnLst>
                              <p:par>
                                <p:cTn id="101" presetID="42" presetClass="entr" presetSubtype="0"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750"/>
                                        <p:tgtEl>
                                          <p:spTgt spid="25"/>
                                        </p:tgtEl>
                                      </p:cBhvr>
                                    </p:animEffect>
                                    <p:anim calcmode="lin" valueType="num">
                                      <p:cBhvr>
                                        <p:cTn id="104" dur="750" fill="hold"/>
                                        <p:tgtEl>
                                          <p:spTgt spid="25"/>
                                        </p:tgtEl>
                                        <p:attrNameLst>
                                          <p:attrName>ppt_x</p:attrName>
                                        </p:attrNameLst>
                                      </p:cBhvr>
                                      <p:tavLst>
                                        <p:tav tm="0">
                                          <p:val>
                                            <p:strVal val="#ppt_x"/>
                                          </p:val>
                                        </p:tav>
                                        <p:tav tm="100000">
                                          <p:val>
                                            <p:strVal val="#ppt_x"/>
                                          </p:val>
                                        </p:tav>
                                      </p:tavLst>
                                    </p:anim>
                                    <p:anim calcmode="lin" valueType="num">
                                      <p:cBhvr>
                                        <p:cTn id="105"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9"/>
          <p:cNvSpPr>
            <a:spLocks noChangeArrowheads="1"/>
          </p:cNvSpPr>
          <p:nvPr/>
        </p:nvSpPr>
        <p:spPr bwMode="auto">
          <a:xfrm>
            <a:off x="1893094" y="2025254"/>
            <a:ext cx="5557838" cy="176807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0082E4"/>
              </a:solidFill>
            </a:endParaRPr>
          </a:p>
        </p:txBody>
      </p:sp>
      <p:sp>
        <p:nvSpPr>
          <p:cNvPr id="5" name="文本框 10"/>
          <p:cNvSpPr txBox="1">
            <a:spLocks noChangeArrowheads="1"/>
          </p:cNvSpPr>
          <p:nvPr/>
        </p:nvSpPr>
        <p:spPr bwMode="auto">
          <a:xfrm>
            <a:off x="2265760" y="748904"/>
            <a:ext cx="4687490" cy="2389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4925"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endParaRPr lang="zh-CN" altLang="en-US" sz="14925"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12"/>
          <p:cNvSpPr txBox="1">
            <a:spLocks noChangeArrowheads="1"/>
          </p:cNvSpPr>
          <p:nvPr/>
        </p:nvSpPr>
        <p:spPr bwMode="auto">
          <a:xfrm>
            <a:off x="2461023" y="2789635"/>
            <a:ext cx="4220765" cy="461665"/>
          </a:xfrm>
          <a:prstGeom prst="rect">
            <a:avLst/>
          </a:prstGeom>
          <a:solidFill>
            <a:srgbClr val="960075"/>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eaLnBrk="1" hangingPunct="1">
              <a:lnSpc>
                <a:spcPct val="100000"/>
              </a:lnSpc>
              <a:spcBef>
                <a:spcPct val="0"/>
              </a:spcBef>
              <a:buFont typeface="Arial" panose="020B0604020202020204" pitchFamily="34" charset="0"/>
              <a:buNone/>
            </a:pPr>
            <a:r>
              <a:rPr lang="zh-CN" altLang="en-US" sz="2400" b="1" dirty="0" smtClean="0">
                <a:solidFill>
                  <a:srgbClr val="FFFFFF"/>
                </a:solidFill>
                <a:latin typeface="微软雅黑" panose="020B0503020204020204" pitchFamily="34" charset="-122"/>
                <a:ea typeface="微软雅黑" panose="020B0503020204020204" pitchFamily="34" charset="-122"/>
              </a:rPr>
              <a:t>演示完毕，感谢您的聆听</a:t>
            </a:r>
            <a:endParaRPr lang="en-US" altLang="zh-CN" sz="2400" b="1" dirty="0">
              <a:solidFill>
                <a:srgbClr val="FFFFFF"/>
              </a:solidFill>
              <a:latin typeface="微软雅黑" panose="020B0503020204020204" pitchFamily="34" charset="-122"/>
              <a:ea typeface="微软雅黑" panose="020B0503020204020204" pitchFamily="34" charset="-122"/>
            </a:endParaRPr>
          </a:p>
        </p:txBody>
      </p:sp>
      <p:sp>
        <p:nvSpPr>
          <p:cNvPr id="7" name="TextBox 4"/>
          <p:cNvSpPr txBox="1">
            <a:spLocks noChangeArrowheads="1"/>
          </p:cNvSpPr>
          <p:nvPr/>
        </p:nvSpPr>
        <p:spPr bwMode="auto">
          <a:xfrm>
            <a:off x="2603898" y="3267075"/>
            <a:ext cx="401716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050" dirty="0">
                <a:solidFill>
                  <a:srgbClr val="FFFFFF"/>
                </a:solidFill>
                <a:latin typeface="Lato" panose="020F0502020204030203" pitchFamily="34" charset="0"/>
              </a:rPr>
              <a:t>Click  to  add  your  title. Click  to  add  your  title. Click  to  add  your  title. Click  to  add  your  title. </a:t>
            </a:r>
          </a:p>
        </p:txBody>
      </p:sp>
    </p:spTree>
    <p:extLst>
      <p:ext uri="{BB962C8B-B14F-4D97-AF65-F5344CB8AC3E}">
        <p14:creationId xmlns:p14="http://schemas.microsoft.com/office/powerpoint/2010/main" val="186977997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8" presetClass="entr" presetSubtype="0" accel="50000" fill="hold" grpId="0" nodeType="clickEffect">
                                  <p:stCondLst>
                                    <p:cond delay="0"/>
                                  </p:stCondLst>
                                  <p:iterate type="lt">
                                    <p:tmPct val="50000"/>
                                  </p:iterate>
                                  <p:childTnLst>
                                    <p:set>
                                      <p:cBhvr>
                                        <p:cTn id="11" dur="1" fill="hold">
                                          <p:stCondLst>
                                            <p:cond delay="0"/>
                                          </p:stCondLst>
                                        </p:cTn>
                                        <p:tgtEl>
                                          <p:spTgt spid="5"/>
                                        </p:tgtEl>
                                        <p:attrNameLst>
                                          <p:attrName>style.visibility</p:attrName>
                                        </p:attrNameLst>
                                      </p:cBhvr>
                                      <p:to>
                                        <p:strVal val="visible"/>
                                      </p:to>
                                    </p:set>
                                    <p:set>
                                      <p:cBhvr>
                                        <p:cTn id="12" dur="455" fill="hold">
                                          <p:stCondLst>
                                            <p:cond delay="0"/>
                                          </p:stCondLst>
                                        </p:cTn>
                                        <p:tgtEl>
                                          <p:spTgt spid="5"/>
                                        </p:tgtEl>
                                        <p:attrNameLst>
                                          <p:attrName>style.rotation</p:attrName>
                                        </p:attrNameLst>
                                      </p:cBhvr>
                                      <p:to>
                                        <p:strVal val="-45.0"/>
                                      </p:to>
                                    </p:set>
                                    <p:anim calcmode="lin" valueType="num">
                                      <p:cBhvr>
                                        <p:cTn id="13"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14"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5"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6"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iterate type="lt">
                                    <p:tmPct val="10000"/>
                                  </p:iterate>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0048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组合 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885" y="782241"/>
            <a:ext cx="3374231" cy="3579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3925491" y="1519238"/>
            <a:ext cx="12930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3600" b="1" dirty="0">
                <a:solidFill>
                  <a:schemeClr val="bg1"/>
                </a:solidFill>
                <a:latin typeface="Lato" panose="020F0502020204030203" pitchFamily="34" charset="0"/>
              </a:rPr>
              <a:t>01</a:t>
            </a:r>
          </a:p>
        </p:txBody>
      </p:sp>
      <p:sp>
        <p:nvSpPr>
          <p:cNvPr id="6" name="TextBox 4"/>
          <p:cNvSpPr txBox="1">
            <a:spLocks noChangeArrowheads="1"/>
          </p:cNvSpPr>
          <p:nvPr/>
        </p:nvSpPr>
        <p:spPr bwMode="auto">
          <a:xfrm>
            <a:off x="3505200" y="2268142"/>
            <a:ext cx="2133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
        <p:nvSpPr>
          <p:cNvPr id="7" name="TextBox 4"/>
          <p:cNvSpPr txBox="1">
            <a:spLocks noChangeArrowheads="1"/>
          </p:cNvSpPr>
          <p:nvPr/>
        </p:nvSpPr>
        <p:spPr bwMode="auto">
          <a:xfrm>
            <a:off x="3505200" y="2890837"/>
            <a:ext cx="213360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050">
                <a:solidFill>
                  <a:schemeClr val="bg1"/>
                </a:solidFill>
                <a:latin typeface="Lato" panose="020F0502020204030203" pitchFamily="34" charset="0"/>
              </a:rPr>
              <a:t>Click  to  add  your  title. Click  to  add  your  title. Click  to  add  your  title. </a:t>
            </a:r>
          </a:p>
        </p:txBody>
      </p:sp>
      <p:cxnSp>
        <p:nvCxnSpPr>
          <p:cNvPr id="8" name="直接连接符 12"/>
          <p:cNvCxnSpPr>
            <a:cxnSpLocks noChangeShapeType="1"/>
          </p:cNvCxnSpPr>
          <p:nvPr/>
        </p:nvCxnSpPr>
        <p:spPr bwMode="auto">
          <a:xfrm>
            <a:off x="3938588" y="2168129"/>
            <a:ext cx="1266825"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35789431"/>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pic>
        <p:nvPicPr>
          <p:cNvPr id="8"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791580" y="1386766"/>
            <a:ext cx="3797877" cy="2526554"/>
          </a:xfrm>
          <a:prstGeom prst="rect">
            <a:avLst/>
          </a:prstGeom>
          <a:noFill/>
          <a:effectLst>
            <a:reflection blurRad="6350" stA="30000" endPos="35000" dir="5400000" sy="-100000" algn="bl" rotWithShape="0"/>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12060" y="2107586"/>
            <a:ext cx="3240360" cy="1264129"/>
          </a:xfrm>
          <a:prstGeom prst="rect">
            <a:avLst/>
          </a:prstGeom>
          <a:noFill/>
        </p:spPr>
        <p:txBody>
          <a:bodyPr wrap="square" rtlCol="0">
            <a:spAutoFit/>
          </a:bodyPr>
          <a:lstStyle/>
          <a:p>
            <a:r>
              <a:rPr lang="zh-CN" altLang="en-US" sz="1800">
                <a:solidFill>
                  <a:schemeClr val="bg1"/>
                </a:solidFill>
                <a:latin typeface="华文黑体" pitchFamily="2" charset="-122"/>
                <a:ea typeface="华文黑体" pitchFamily="2" charset="-122"/>
                <a:cs typeface="华文黑体" pitchFamily="2" charset="-122"/>
              </a:rPr>
              <a:t>单击添加标题</a:t>
            </a:r>
            <a:endParaRPr lang="en-US" altLang="zh-CN" sz="1800">
              <a:solidFill>
                <a:schemeClr val="bg1"/>
              </a:solidFill>
              <a:latin typeface="华文黑体" pitchFamily="2" charset="-122"/>
              <a:ea typeface="华文黑体" pitchFamily="2" charset="-122"/>
              <a:cs typeface="华文黑体" pitchFamily="2" charset="-122"/>
            </a:endParaRPr>
          </a:p>
          <a:p>
            <a:endParaRPr lang="en-US" altLang="zh-CN" sz="750">
              <a:solidFill>
                <a:schemeClr val="bg1"/>
              </a:solidFill>
              <a:latin typeface="华文黑体" pitchFamily="2" charset="-122"/>
              <a:ea typeface="华文黑体" pitchFamily="2" charset="-122"/>
              <a:cs typeface="华文黑体" pitchFamily="2" charset="-122"/>
            </a:endParaRPr>
          </a:p>
          <a:p>
            <a:r>
              <a:rPr lang="zh-CN" altLang="en-US" sz="1013">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endParaRPr lang="zh-CN" altLang="en-US" sz="1013">
              <a:solidFill>
                <a:schemeClr val="bg1"/>
              </a:solidFill>
              <a:latin typeface="华文细黑" pitchFamily="2" charset="-122"/>
              <a:ea typeface="华文细黑" pitchFamily="2" charset="-122"/>
              <a:cs typeface="华文黑体" pitchFamily="2" charset="-122"/>
            </a:endParaRPr>
          </a:p>
        </p:txBody>
      </p:sp>
    </p:spTree>
    <p:extLst>
      <p:ext uri="{BB962C8B-B14F-4D97-AF65-F5344CB8AC3E}">
        <p14:creationId xmlns:p14="http://schemas.microsoft.com/office/powerpoint/2010/main" val="297759678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 presetClass="entr" presetSubtype="8" decel="10000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000" fill="hold"/>
                                        <p:tgtEl>
                                          <p:spTgt spid="8"/>
                                        </p:tgtEl>
                                        <p:attrNameLst>
                                          <p:attrName>ppt_x</p:attrName>
                                        </p:attrNameLst>
                                      </p:cBhvr>
                                      <p:tavLst>
                                        <p:tav tm="0">
                                          <p:val>
                                            <p:strVal val="0-#ppt_w/2"/>
                                          </p:val>
                                        </p:tav>
                                        <p:tav tm="100000">
                                          <p:val>
                                            <p:strVal val="#ppt_x"/>
                                          </p:val>
                                        </p:tav>
                                      </p:tavLst>
                                    </p:anim>
                                    <p:anim calcmode="lin" valueType="num">
                                      <p:cBhvr additive="base">
                                        <p:cTn id="24" dur="1000" fill="hold"/>
                                        <p:tgtEl>
                                          <p:spTgt spid="8"/>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3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cxnSp>
        <p:nvCxnSpPr>
          <p:cNvPr id="8" name="直接箭头连接符 6"/>
          <p:cNvCxnSpPr>
            <a:cxnSpLocks noChangeShapeType="1"/>
          </p:cNvCxnSpPr>
          <p:nvPr/>
        </p:nvCxnSpPr>
        <p:spPr bwMode="auto">
          <a:xfrm>
            <a:off x="6942138"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9" name="直接箭头连接符 7"/>
          <p:cNvCxnSpPr>
            <a:cxnSpLocks noChangeShapeType="1"/>
          </p:cNvCxnSpPr>
          <p:nvPr/>
        </p:nvCxnSpPr>
        <p:spPr bwMode="auto">
          <a:xfrm>
            <a:off x="2198688"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10" name="直接箭头连接符 8"/>
          <p:cNvCxnSpPr>
            <a:cxnSpLocks noChangeShapeType="1"/>
          </p:cNvCxnSpPr>
          <p:nvPr/>
        </p:nvCxnSpPr>
        <p:spPr bwMode="auto">
          <a:xfrm>
            <a:off x="5360988"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11" name="环形箭头 10"/>
          <p:cNvSpPr/>
          <p:nvPr/>
        </p:nvSpPr>
        <p:spPr>
          <a:xfrm flipH="1">
            <a:off x="1560513" y="1262063"/>
            <a:ext cx="1277937"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2" name="TextBox 31"/>
          <p:cNvSpPr txBox="1"/>
          <p:nvPr/>
        </p:nvSpPr>
        <p:spPr>
          <a:xfrm>
            <a:off x="1477963" y="3021013"/>
            <a:ext cx="1409700" cy="1084262"/>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3" name="TextBox 31"/>
          <p:cNvSpPr txBox="1"/>
          <p:nvPr/>
        </p:nvSpPr>
        <p:spPr>
          <a:xfrm>
            <a:off x="3059113" y="3021013"/>
            <a:ext cx="1408112" cy="1044575"/>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4" name="环形箭头 13"/>
          <p:cNvSpPr/>
          <p:nvPr/>
        </p:nvSpPr>
        <p:spPr>
          <a:xfrm flipH="1">
            <a:off x="4722813"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5" name="TextBox 31"/>
          <p:cNvSpPr txBox="1"/>
          <p:nvPr/>
        </p:nvSpPr>
        <p:spPr>
          <a:xfrm>
            <a:off x="4638675" y="3021013"/>
            <a:ext cx="1409700" cy="1044575"/>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sp>
        <p:nvSpPr>
          <p:cNvPr id="16" name="环形箭头 15"/>
          <p:cNvSpPr/>
          <p:nvPr/>
        </p:nvSpPr>
        <p:spPr>
          <a:xfrm flipH="1">
            <a:off x="6302375" y="1262063"/>
            <a:ext cx="1277938"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
        <p:nvSpPr>
          <p:cNvPr id="17" name="TextBox 31"/>
          <p:cNvSpPr txBox="1"/>
          <p:nvPr/>
        </p:nvSpPr>
        <p:spPr>
          <a:xfrm>
            <a:off x="6219825" y="3021013"/>
            <a:ext cx="1409700" cy="1044575"/>
          </a:xfrm>
          <a:prstGeom prst="rect">
            <a:avLst/>
          </a:prstGeom>
          <a:noFill/>
        </p:spPr>
        <p:txBody>
          <a:bodyPr lIns="68580" tIns="34290" rIns="68580" bIns="34290">
            <a:spAutoFit/>
          </a:bodyPr>
          <a:lstStyle/>
          <a:p>
            <a:pPr eaLnBrk="1" fontAlgn="auto" hangingPunct="1">
              <a:lnSpc>
                <a:spcPct val="150000"/>
              </a:lnSpc>
              <a:spcBef>
                <a:spcPts val="0"/>
              </a:spcBef>
              <a:spcAft>
                <a:spcPts val="0"/>
              </a:spcAft>
              <a:defRPr/>
            </a:pPr>
            <a:r>
              <a:rPr lang="zh-CN" altLang="en-US" sz="1100" dirty="0">
                <a:solidFill>
                  <a:schemeClr val="bg1">
                    <a:lumMod val="9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endParaRPr lang="zh-CN" altLang="en-US" sz="1100" dirty="0">
              <a:solidFill>
                <a:schemeClr val="bg1">
                  <a:lumMod val="95000"/>
                </a:schemeClr>
              </a:solidFill>
              <a:latin typeface="微软雅黑" panose="020B0503020204020204" pitchFamily="34" charset="-122"/>
              <a:ea typeface="微软雅黑" panose="020B0503020204020204" pitchFamily="34" charset="-122"/>
              <a:cs typeface="Arial" pitchFamily="34" charset="0"/>
            </a:endParaRPr>
          </a:p>
        </p:txBody>
      </p:sp>
      <p:cxnSp>
        <p:nvCxnSpPr>
          <p:cNvPr id="18" name="直接箭头连接符 8"/>
          <p:cNvCxnSpPr>
            <a:cxnSpLocks noChangeShapeType="1"/>
          </p:cNvCxnSpPr>
          <p:nvPr/>
        </p:nvCxnSpPr>
        <p:spPr bwMode="auto">
          <a:xfrm>
            <a:off x="3764757" y="2424113"/>
            <a:ext cx="0" cy="585787"/>
          </a:xfrm>
          <a:prstGeom prst="straightConnector1">
            <a:avLst/>
          </a:prstGeom>
          <a:noFill/>
          <a:ln w="19050" algn="ctr">
            <a:solidFill>
              <a:schemeClr val="bg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19" name="环形箭头 18"/>
          <p:cNvSpPr/>
          <p:nvPr/>
        </p:nvSpPr>
        <p:spPr>
          <a:xfrm flipH="1">
            <a:off x="3126582" y="1262063"/>
            <a:ext cx="1276350" cy="1277937"/>
          </a:xfrm>
          <a:prstGeom prst="circularArrow">
            <a:avLst>
              <a:gd name="adj1" fmla="val 12500"/>
              <a:gd name="adj2" fmla="val 1142319"/>
              <a:gd name="adj3" fmla="val 20457681"/>
              <a:gd name="adj4" fmla="val 2875315"/>
              <a:gd name="adj5" fmla="val 12500"/>
            </a:avLst>
          </a:prstGeom>
          <a:noFill/>
          <a:ln w="127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r>
              <a:rPr lang="zh-CN" altLang="en-US" sz="1500" dirty="0">
                <a:solidFill>
                  <a:schemeClr val="bg1"/>
                </a:solidFill>
                <a:latin typeface="微软雅黑"/>
                <a:ea typeface="微软雅黑" panose="020B0503020204020204" pitchFamily="34" charset="-122"/>
                <a:cs typeface="+mn-ea"/>
                <a:sym typeface="+mn-lt"/>
              </a:rPr>
              <a:t>标题</a:t>
            </a:r>
          </a:p>
        </p:txBody>
      </p:sp>
    </p:spTree>
    <p:extLst>
      <p:ext uri="{BB962C8B-B14F-4D97-AF65-F5344CB8AC3E}">
        <p14:creationId xmlns:p14="http://schemas.microsoft.com/office/powerpoint/2010/main" val="121685976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up)">
                                      <p:cBhvr>
                                        <p:cTn id="41" dur="500"/>
                                        <p:tgtEl>
                                          <p:spTgt spid="9"/>
                                        </p:tgtEl>
                                      </p:cBhvr>
                                    </p:animEffect>
                                  </p:childTnLst>
                                </p:cTn>
                              </p:par>
                              <p:par>
                                <p:cTn id="42" presetID="22" presetClass="entr" presetSubtype="1"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par>
                                <p:cTn id="45" presetID="22" presetClass="entr" presetSubtype="1"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par>
                                <p:cTn id="48" presetID="22" presetClass="entr" presetSubtype="1" fill="hold"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up)">
                                      <p:cBhvr>
                                        <p:cTn id="50" dur="500"/>
                                        <p:tgtEl>
                                          <p:spTgt spid="8"/>
                                        </p:tgtEl>
                                      </p:cBhvr>
                                    </p:animEffect>
                                  </p:childTnLst>
                                </p:cTn>
                              </p:par>
                            </p:childTnLst>
                          </p:cTn>
                        </p:par>
                      </p:childTnLst>
                    </p:cTn>
                  </p:par>
                  <p:par>
                    <p:cTn id="51" fill="hold">
                      <p:stCondLst>
                        <p:cond delay="indefinite"/>
                      </p:stCondLst>
                      <p:childTnLst>
                        <p:par>
                          <p:cTn id="52" fill="hold">
                            <p:stCondLst>
                              <p:cond delay="0"/>
                            </p:stCondLst>
                            <p:childTnLst>
                              <p:par>
                                <p:cTn id="53" presetID="18" presetClass="entr" presetSubtype="6"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strips(downRight)">
                                      <p:cBhvr>
                                        <p:cTn id="55" dur="500"/>
                                        <p:tgtEl>
                                          <p:spTgt spid="12"/>
                                        </p:tgtEl>
                                      </p:cBhvr>
                                    </p:animEffect>
                                  </p:childTnLst>
                                </p:cTn>
                              </p:par>
                              <p:par>
                                <p:cTn id="56" presetID="18" presetClass="entr" presetSubtype="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strips(downRight)">
                                      <p:cBhvr>
                                        <p:cTn id="58" dur="500"/>
                                        <p:tgtEl>
                                          <p:spTgt spid="13"/>
                                        </p:tgtEl>
                                      </p:cBhvr>
                                    </p:animEffect>
                                  </p:childTnLst>
                                </p:cTn>
                              </p:par>
                              <p:par>
                                <p:cTn id="59" presetID="18" presetClass="entr" presetSubtype="6"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strips(downRight)">
                                      <p:cBhvr>
                                        <p:cTn id="61" dur="500"/>
                                        <p:tgtEl>
                                          <p:spTgt spid="15"/>
                                        </p:tgtEl>
                                      </p:cBhvr>
                                    </p:animEffect>
                                  </p:childTnLst>
                                </p:cTn>
                              </p:par>
                              <p:par>
                                <p:cTn id="62" presetID="18" presetClass="entr" presetSubtype="6"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strips(downRight)">
                                      <p:cBhvr>
                                        <p:cTn id="6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2" grpId="0"/>
      <p:bldP spid="13" grpId="0"/>
      <p:bldP spid="14" grpId="0" animBg="1"/>
      <p:bldP spid="15" grpId="0"/>
      <p:bldP spid="16" grpId="0" animBg="1"/>
      <p:bldP spid="17" grpId="0"/>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椭圆 7"/>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9" name="椭圆 8"/>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10" name="椭圆 9"/>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11" name="椭圆 10"/>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12"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85"/>
          <p:cNvSpPr/>
          <p:nvPr/>
        </p:nvSpPr>
        <p:spPr>
          <a:xfrm>
            <a:off x="3662899"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85"/>
          <p:cNvSpPr/>
          <p:nvPr/>
        </p:nvSpPr>
        <p:spPr>
          <a:xfrm>
            <a:off x="5481101" y="1652811"/>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85"/>
          <p:cNvSpPr/>
          <p:nvPr/>
        </p:nvSpPr>
        <p:spPr>
          <a:xfrm>
            <a:off x="7299303"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TextBox 90"/>
          <p:cNvSpPr txBox="1"/>
          <p:nvPr/>
        </p:nvSpPr>
        <p:spPr>
          <a:xfrm>
            <a:off x="903582"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7" name="TextBox 92"/>
          <p:cNvSpPr txBox="1"/>
          <p:nvPr/>
        </p:nvSpPr>
        <p:spPr>
          <a:xfrm>
            <a:off x="2801125"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18" name="TextBox 93"/>
          <p:cNvSpPr txBox="1"/>
          <p:nvPr/>
        </p:nvSpPr>
        <p:spPr>
          <a:xfrm>
            <a:off x="4619327"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9" name="TextBox 94"/>
          <p:cNvSpPr txBox="1"/>
          <p:nvPr/>
        </p:nvSpPr>
        <p:spPr>
          <a:xfrm>
            <a:off x="6437529"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38371301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par>
                          <p:cTn id="20" fill="hold">
                            <p:stCondLst>
                              <p:cond delay="85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1000"/>
                                        <p:tgtEl>
                                          <p:spTgt spid="8"/>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heel(1)">
                                      <p:cBhvr>
                                        <p:cTn id="26" dur="1000"/>
                                        <p:tgtEl>
                                          <p:spTgt spid="12"/>
                                        </p:tgtEl>
                                      </p:cBhvr>
                                    </p:animEffect>
                                  </p:childTnLst>
                                </p:cTn>
                              </p:par>
                              <p:par>
                                <p:cTn id="27" presetID="47" presetClass="entr" presetSubtype="0" fill="hold" grpId="0" nodeType="withEffect">
                                  <p:stCondLst>
                                    <p:cond delay="10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anim calcmode="lin" valueType="num">
                                      <p:cBhvr>
                                        <p:cTn id="30" dur="500" fill="hold"/>
                                        <p:tgtEl>
                                          <p:spTgt spid="16"/>
                                        </p:tgtEl>
                                        <p:attrNameLst>
                                          <p:attrName>ppt_x</p:attrName>
                                        </p:attrNameLst>
                                      </p:cBhvr>
                                      <p:tavLst>
                                        <p:tav tm="0">
                                          <p:val>
                                            <p:strVal val="#ppt_x"/>
                                          </p:val>
                                        </p:tav>
                                        <p:tav tm="100000">
                                          <p:val>
                                            <p:strVal val="#ppt_x"/>
                                          </p:val>
                                        </p:tav>
                                      </p:tavLst>
                                    </p:anim>
                                    <p:anim calcmode="lin" valueType="num">
                                      <p:cBhvr>
                                        <p:cTn id="31" dur="500" fill="hold"/>
                                        <p:tgtEl>
                                          <p:spTgt spid="16"/>
                                        </p:tgtEl>
                                        <p:attrNameLst>
                                          <p:attrName>ppt_y</p:attrName>
                                        </p:attrNameLst>
                                      </p:cBhvr>
                                      <p:tavLst>
                                        <p:tav tm="0">
                                          <p:val>
                                            <p:strVal val="#ppt_y-.1"/>
                                          </p:val>
                                        </p:tav>
                                        <p:tav tm="100000">
                                          <p:val>
                                            <p:strVal val="#ppt_y"/>
                                          </p:val>
                                        </p:tav>
                                      </p:tavLst>
                                    </p:anim>
                                  </p:childTnLst>
                                </p:cTn>
                              </p:par>
                              <p:par>
                                <p:cTn id="32" presetID="21" presetClass="entr" presetSubtype="1" fill="hold" grpId="0" nodeType="withEffect">
                                  <p:stCondLst>
                                    <p:cond delay="50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1000"/>
                                        <p:tgtEl>
                                          <p:spTgt spid="9"/>
                                        </p:tgtEl>
                                      </p:cBhvr>
                                    </p:animEffect>
                                  </p:childTnLst>
                                </p:cTn>
                              </p:par>
                              <p:par>
                                <p:cTn id="35" presetID="21" presetClass="entr" presetSubtype="1"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Effect transition="in" filter="wheel(1)">
                                      <p:cBhvr>
                                        <p:cTn id="37" dur="1000"/>
                                        <p:tgtEl>
                                          <p:spTgt spid="13"/>
                                        </p:tgtEl>
                                      </p:cBhvr>
                                    </p:animEffect>
                                  </p:childTnLst>
                                </p:cTn>
                              </p:par>
                              <p:par>
                                <p:cTn id="38" presetID="47" presetClass="entr" presetSubtype="0" fill="hold" grpId="0" nodeType="withEffect">
                                  <p:stCondLst>
                                    <p:cond delay="15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anim calcmode="lin" valueType="num">
                                      <p:cBhvr>
                                        <p:cTn id="41" dur="500" fill="hold"/>
                                        <p:tgtEl>
                                          <p:spTgt spid="17"/>
                                        </p:tgtEl>
                                        <p:attrNameLst>
                                          <p:attrName>ppt_x</p:attrName>
                                        </p:attrNameLst>
                                      </p:cBhvr>
                                      <p:tavLst>
                                        <p:tav tm="0">
                                          <p:val>
                                            <p:strVal val="#ppt_x"/>
                                          </p:val>
                                        </p:tav>
                                        <p:tav tm="100000">
                                          <p:val>
                                            <p:strVal val="#ppt_x"/>
                                          </p:val>
                                        </p:tav>
                                      </p:tavLst>
                                    </p:anim>
                                    <p:anim calcmode="lin" valueType="num">
                                      <p:cBhvr>
                                        <p:cTn id="42" dur="500" fill="hold"/>
                                        <p:tgtEl>
                                          <p:spTgt spid="17"/>
                                        </p:tgtEl>
                                        <p:attrNameLst>
                                          <p:attrName>ppt_y</p:attrName>
                                        </p:attrNameLst>
                                      </p:cBhvr>
                                      <p:tavLst>
                                        <p:tav tm="0">
                                          <p:val>
                                            <p:strVal val="#ppt_y-.1"/>
                                          </p:val>
                                        </p:tav>
                                        <p:tav tm="100000">
                                          <p:val>
                                            <p:strVal val="#ppt_y"/>
                                          </p:val>
                                        </p:tav>
                                      </p:tavLst>
                                    </p:anim>
                                  </p:childTnLst>
                                </p:cTn>
                              </p:par>
                              <p:par>
                                <p:cTn id="43" presetID="21" presetClass="entr" presetSubtype="1"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Effect transition="in" filter="wheel(1)">
                                      <p:cBhvr>
                                        <p:cTn id="45" dur="1000"/>
                                        <p:tgtEl>
                                          <p:spTgt spid="10"/>
                                        </p:tgtEl>
                                      </p:cBhvr>
                                    </p:animEffect>
                                  </p:childTnLst>
                                </p:cTn>
                              </p:par>
                              <p:par>
                                <p:cTn id="46" presetID="21" presetClass="entr" presetSubtype="1" fill="hold" grpId="0" nodeType="withEffect">
                                  <p:stCondLst>
                                    <p:cond delay="1000"/>
                                  </p:stCondLst>
                                  <p:childTnLst>
                                    <p:set>
                                      <p:cBhvr>
                                        <p:cTn id="47" dur="1" fill="hold">
                                          <p:stCondLst>
                                            <p:cond delay="0"/>
                                          </p:stCondLst>
                                        </p:cTn>
                                        <p:tgtEl>
                                          <p:spTgt spid="14"/>
                                        </p:tgtEl>
                                        <p:attrNameLst>
                                          <p:attrName>style.visibility</p:attrName>
                                        </p:attrNameLst>
                                      </p:cBhvr>
                                      <p:to>
                                        <p:strVal val="visible"/>
                                      </p:to>
                                    </p:set>
                                    <p:animEffect transition="in" filter="wheel(1)">
                                      <p:cBhvr>
                                        <p:cTn id="48" dur="1000"/>
                                        <p:tgtEl>
                                          <p:spTgt spid="14"/>
                                        </p:tgtEl>
                                      </p:cBhvr>
                                    </p:animEffect>
                                  </p:childTnLst>
                                </p:cTn>
                              </p:par>
                              <p:par>
                                <p:cTn id="49" presetID="47" presetClass="entr" presetSubtype="0" fill="hold" grpId="0" nodeType="withEffect">
                                  <p:stCondLst>
                                    <p:cond delay="20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anim calcmode="lin" valueType="num">
                                      <p:cBhvr>
                                        <p:cTn id="52" dur="500" fill="hold"/>
                                        <p:tgtEl>
                                          <p:spTgt spid="18"/>
                                        </p:tgtEl>
                                        <p:attrNameLst>
                                          <p:attrName>ppt_x</p:attrName>
                                        </p:attrNameLst>
                                      </p:cBhvr>
                                      <p:tavLst>
                                        <p:tav tm="0">
                                          <p:val>
                                            <p:strVal val="#ppt_x"/>
                                          </p:val>
                                        </p:tav>
                                        <p:tav tm="100000">
                                          <p:val>
                                            <p:strVal val="#ppt_x"/>
                                          </p:val>
                                        </p:tav>
                                      </p:tavLst>
                                    </p:anim>
                                    <p:anim calcmode="lin" valueType="num">
                                      <p:cBhvr>
                                        <p:cTn id="53" dur="500" fill="hold"/>
                                        <p:tgtEl>
                                          <p:spTgt spid="18"/>
                                        </p:tgtEl>
                                        <p:attrNameLst>
                                          <p:attrName>ppt_y</p:attrName>
                                        </p:attrNameLst>
                                      </p:cBhvr>
                                      <p:tavLst>
                                        <p:tav tm="0">
                                          <p:val>
                                            <p:strVal val="#ppt_y-.1"/>
                                          </p:val>
                                        </p:tav>
                                        <p:tav tm="100000">
                                          <p:val>
                                            <p:strVal val="#ppt_y"/>
                                          </p:val>
                                        </p:tav>
                                      </p:tavLst>
                                    </p:anim>
                                  </p:childTnLst>
                                </p:cTn>
                              </p:par>
                              <p:par>
                                <p:cTn id="54" presetID="21" presetClass="entr" presetSubtype="1" fill="hold" grpId="0" nodeType="withEffect">
                                  <p:stCondLst>
                                    <p:cond delay="1500"/>
                                  </p:stCondLst>
                                  <p:childTnLst>
                                    <p:set>
                                      <p:cBhvr>
                                        <p:cTn id="55" dur="1" fill="hold">
                                          <p:stCondLst>
                                            <p:cond delay="0"/>
                                          </p:stCondLst>
                                        </p:cTn>
                                        <p:tgtEl>
                                          <p:spTgt spid="11"/>
                                        </p:tgtEl>
                                        <p:attrNameLst>
                                          <p:attrName>style.visibility</p:attrName>
                                        </p:attrNameLst>
                                      </p:cBhvr>
                                      <p:to>
                                        <p:strVal val="visible"/>
                                      </p:to>
                                    </p:set>
                                    <p:animEffect transition="in" filter="wheel(1)">
                                      <p:cBhvr>
                                        <p:cTn id="56" dur="1000"/>
                                        <p:tgtEl>
                                          <p:spTgt spid="11"/>
                                        </p:tgtEl>
                                      </p:cBhvr>
                                    </p:animEffect>
                                  </p:childTnLst>
                                </p:cTn>
                              </p:par>
                              <p:par>
                                <p:cTn id="57" presetID="21" presetClass="entr" presetSubtype="1" fill="hold" grpId="0" nodeType="withEffect">
                                  <p:stCondLst>
                                    <p:cond delay="1500"/>
                                  </p:stCondLst>
                                  <p:childTnLst>
                                    <p:set>
                                      <p:cBhvr>
                                        <p:cTn id="58" dur="1" fill="hold">
                                          <p:stCondLst>
                                            <p:cond delay="0"/>
                                          </p:stCondLst>
                                        </p:cTn>
                                        <p:tgtEl>
                                          <p:spTgt spid="15"/>
                                        </p:tgtEl>
                                        <p:attrNameLst>
                                          <p:attrName>style.visibility</p:attrName>
                                        </p:attrNameLst>
                                      </p:cBhvr>
                                      <p:to>
                                        <p:strVal val="visible"/>
                                      </p:to>
                                    </p:set>
                                    <p:animEffect transition="in" filter="wheel(1)">
                                      <p:cBhvr>
                                        <p:cTn id="59" dur="1000"/>
                                        <p:tgtEl>
                                          <p:spTgt spid="15"/>
                                        </p:tgtEl>
                                      </p:cBhvr>
                                    </p:animEffect>
                                  </p:childTnLst>
                                </p:cTn>
                              </p:par>
                              <p:par>
                                <p:cTn id="60" presetID="47" presetClass="entr" presetSubtype="0" fill="hold" grpId="0" nodeType="withEffect">
                                  <p:stCondLst>
                                    <p:cond delay="250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anim calcmode="lin" valueType="num">
                                      <p:cBhvr>
                                        <p:cTn id="63" dur="500" fill="hold"/>
                                        <p:tgtEl>
                                          <p:spTgt spid="19"/>
                                        </p:tgtEl>
                                        <p:attrNameLst>
                                          <p:attrName>ppt_x</p:attrName>
                                        </p:attrNameLst>
                                      </p:cBhvr>
                                      <p:tavLst>
                                        <p:tav tm="0">
                                          <p:val>
                                            <p:strVal val="#ppt_x"/>
                                          </p:val>
                                        </p:tav>
                                        <p:tav tm="100000">
                                          <p:val>
                                            <p:strVal val="#ppt_x"/>
                                          </p:val>
                                        </p:tav>
                                      </p:tavLst>
                                    </p:anim>
                                    <p:anim calcmode="lin" valueType="num">
                                      <p:cBhvr>
                                        <p:cTn id="6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grpSp>
        <p:nvGrpSpPr>
          <p:cNvPr id="29" name="Group 18"/>
          <p:cNvGrpSpPr>
            <a:grpSpLocks noChangeAspect="1"/>
          </p:cNvGrpSpPr>
          <p:nvPr/>
        </p:nvGrpSpPr>
        <p:grpSpPr bwMode="auto">
          <a:xfrm>
            <a:off x="1737227" y="1901166"/>
            <a:ext cx="640814" cy="427211"/>
            <a:chOff x="0" y="0"/>
            <a:chExt cx="576000" cy="385071"/>
          </a:xfrm>
          <a:effectLst>
            <a:glow>
              <a:schemeClr val="bg1"/>
            </a:glow>
          </a:effectLst>
        </p:grpSpPr>
        <p:sp>
          <p:nvSpPr>
            <p:cNvPr id="30"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31"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32" name="TextBox 42" descr="6A3013BADB884660B194CAD3FEF2932C# #TextBox 42"/>
          <p:cNvSpPr txBox="1">
            <a:spLocks noChangeArrowheads="1"/>
          </p:cNvSpPr>
          <p:nvPr/>
        </p:nvSpPr>
        <p:spPr bwMode="auto">
          <a:xfrm>
            <a:off x="1694394" y="1216438"/>
            <a:ext cx="7264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1236483"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45"/>
          <p:cNvSpPr txBox="1"/>
          <p:nvPr/>
        </p:nvSpPr>
        <p:spPr>
          <a:xfrm>
            <a:off x="1246032"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35" name="直接连接符 34"/>
          <p:cNvCxnSpPr/>
          <p:nvPr/>
        </p:nvCxnSpPr>
        <p:spPr>
          <a:xfrm>
            <a:off x="1236483"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1353595"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37" name="Group 18"/>
          <p:cNvGrpSpPr>
            <a:grpSpLocks noChangeAspect="1"/>
          </p:cNvGrpSpPr>
          <p:nvPr/>
        </p:nvGrpSpPr>
        <p:grpSpPr bwMode="auto">
          <a:xfrm>
            <a:off x="4208284" y="1901166"/>
            <a:ext cx="640814" cy="427211"/>
            <a:chOff x="0" y="0"/>
            <a:chExt cx="576000" cy="385071"/>
          </a:xfrm>
          <a:effectLst>
            <a:glow>
              <a:schemeClr val="bg1"/>
            </a:glow>
          </a:effectLst>
        </p:grpSpPr>
        <p:sp>
          <p:nvSpPr>
            <p:cNvPr id="38"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39"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40" name="TextBox 42" descr="6A3013BADB884660B194CAD3FEF2932C# #TextBox 42"/>
          <p:cNvSpPr txBox="1">
            <a:spLocks noChangeArrowheads="1"/>
          </p:cNvSpPr>
          <p:nvPr/>
        </p:nvSpPr>
        <p:spPr bwMode="auto">
          <a:xfrm>
            <a:off x="4165452" y="1216438"/>
            <a:ext cx="7264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3707540"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145"/>
          <p:cNvSpPr txBox="1"/>
          <p:nvPr/>
        </p:nvSpPr>
        <p:spPr>
          <a:xfrm>
            <a:off x="3717089"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43" name="直接连接符 42"/>
          <p:cNvCxnSpPr/>
          <p:nvPr/>
        </p:nvCxnSpPr>
        <p:spPr>
          <a:xfrm>
            <a:off x="3707540"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3824652"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grpSp>
        <p:nvGrpSpPr>
          <p:cNvPr id="45" name="Group 18"/>
          <p:cNvGrpSpPr>
            <a:grpSpLocks noChangeAspect="1"/>
          </p:cNvGrpSpPr>
          <p:nvPr/>
        </p:nvGrpSpPr>
        <p:grpSpPr bwMode="auto">
          <a:xfrm>
            <a:off x="6679342" y="1901166"/>
            <a:ext cx="640814" cy="427211"/>
            <a:chOff x="0" y="0"/>
            <a:chExt cx="576000" cy="385071"/>
          </a:xfrm>
          <a:effectLst>
            <a:glow>
              <a:schemeClr val="bg1"/>
            </a:glow>
          </a:effectLst>
        </p:grpSpPr>
        <p:sp>
          <p:nvSpPr>
            <p:cNvPr id="46" name="燕尾形 55"/>
            <p:cNvSpPr>
              <a:spLocks noChangeArrowheads="1"/>
            </p:cNvSpPr>
            <p:nvPr/>
          </p:nvSpPr>
          <p:spPr bwMode="auto">
            <a:xfrm rot="5400000">
              <a:off x="180251" y="-180251"/>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sp>
          <p:nvSpPr>
            <p:cNvPr id="47" name="燕尾形 56"/>
            <p:cNvSpPr>
              <a:spLocks noChangeArrowheads="1"/>
            </p:cNvSpPr>
            <p:nvPr/>
          </p:nvSpPr>
          <p:spPr bwMode="auto">
            <a:xfrm rot="5400000">
              <a:off x="180251" y="-10678"/>
              <a:ext cx="215498" cy="576000"/>
            </a:xfrm>
            <a:prstGeom prst="chevron">
              <a:avLst>
                <a:gd name="adj" fmla="val 63227"/>
              </a:avLst>
            </a:prstGeom>
            <a:noFill/>
            <a:ln w="127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p>
          </p:txBody>
        </p:sp>
      </p:grpSp>
      <p:sp>
        <p:nvSpPr>
          <p:cNvPr id="48" name="TextBox 42" descr="6A3013BADB884660B194CAD3FEF2932C# #TextBox 42"/>
          <p:cNvSpPr txBox="1">
            <a:spLocks noChangeArrowheads="1"/>
          </p:cNvSpPr>
          <p:nvPr/>
        </p:nvSpPr>
        <p:spPr bwMode="auto">
          <a:xfrm>
            <a:off x="6636509" y="1216438"/>
            <a:ext cx="72648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49" name="圆角矩形 48"/>
          <p:cNvSpPr/>
          <p:nvPr/>
        </p:nvSpPr>
        <p:spPr>
          <a:xfrm>
            <a:off x="6178598" y="2537471"/>
            <a:ext cx="1642302" cy="1981200"/>
          </a:xfrm>
          <a:prstGeom prst="roundRect">
            <a:avLst/>
          </a:prstGeom>
          <a:noFill/>
          <a:ln>
            <a:solidFill>
              <a:schemeClr val="bg1"/>
            </a:solidFill>
          </a:ln>
          <a:effectLst>
            <a:glow>
              <a:srgbClr val="00B0F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145"/>
          <p:cNvSpPr txBox="1"/>
          <p:nvPr/>
        </p:nvSpPr>
        <p:spPr>
          <a:xfrm>
            <a:off x="6188147" y="3031607"/>
            <a:ext cx="1623204" cy="1892816"/>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bg1"/>
                </a:solidFill>
                <a:latin typeface="微软雅黑" pitchFamily="34" charset="-122"/>
                <a:ea typeface="微软雅黑" pitchFamily="34" charset="-122"/>
              </a:rPr>
              <a:t>您的内容打在这里，或者通过您的内容打在这里您的内容打在这里或者通过您的内容打在这里您的内容打在这里或者通过您的内容打在这里您的内容打在这里或者通过您的内容打在这里</a:t>
            </a: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a:p>
            <a:pPr>
              <a:lnSpc>
                <a:spcPct val="130000"/>
              </a:lnSpc>
            </a:pPr>
            <a:endParaRPr lang="zh-CN" altLang="en-US" sz="900" dirty="0">
              <a:solidFill>
                <a:schemeClr val="accent1">
                  <a:lumMod val="60000"/>
                  <a:lumOff val="40000"/>
                </a:schemeClr>
              </a:solidFill>
              <a:latin typeface="微软雅黑" pitchFamily="34" charset="-122"/>
              <a:ea typeface="微软雅黑" pitchFamily="34" charset="-122"/>
            </a:endParaRPr>
          </a:p>
        </p:txBody>
      </p:sp>
      <p:cxnSp>
        <p:nvCxnSpPr>
          <p:cNvPr id="51" name="直接连接符 50"/>
          <p:cNvCxnSpPr/>
          <p:nvPr/>
        </p:nvCxnSpPr>
        <p:spPr>
          <a:xfrm>
            <a:off x="6178598" y="2944523"/>
            <a:ext cx="1632753" cy="0"/>
          </a:xfrm>
          <a:prstGeom prst="line">
            <a:avLst/>
          </a:prstGeom>
          <a:ln>
            <a:solidFill>
              <a:schemeClr val="bg1"/>
            </a:solidFill>
          </a:ln>
          <a:effectLst>
            <a:glow>
              <a:srgbClr val="00B0F0"/>
            </a:glow>
          </a:effectLst>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6295709" y="2624926"/>
            <a:ext cx="1415772" cy="276999"/>
          </a:xfrm>
          <a:prstGeom prst="rect">
            <a:avLst/>
          </a:prstGeom>
          <a:noFill/>
        </p:spPr>
        <p:txBody>
          <a:bodyPr wrap="non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05104671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p:cTn id="24" dur="750" fill="hold"/>
                                        <p:tgtEl>
                                          <p:spTgt spid="32"/>
                                        </p:tgtEl>
                                        <p:attrNameLst>
                                          <p:attrName>ppt_w</p:attrName>
                                        </p:attrNameLst>
                                      </p:cBhvr>
                                      <p:tavLst>
                                        <p:tav tm="0">
                                          <p:val>
                                            <p:fltVal val="0"/>
                                          </p:val>
                                        </p:tav>
                                        <p:tav tm="100000">
                                          <p:val>
                                            <p:strVal val="#ppt_w"/>
                                          </p:val>
                                        </p:tav>
                                      </p:tavLst>
                                    </p:anim>
                                    <p:anim calcmode="lin" valueType="num">
                                      <p:cBhvr>
                                        <p:cTn id="25" dur="750" fill="hold"/>
                                        <p:tgtEl>
                                          <p:spTgt spid="32"/>
                                        </p:tgtEl>
                                        <p:attrNameLst>
                                          <p:attrName>ppt_h</p:attrName>
                                        </p:attrNameLst>
                                      </p:cBhvr>
                                      <p:tavLst>
                                        <p:tav tm="0">
                                          <p:val>
                                            <p:fltVal val="0"/>
                                          </p:val>
                                        </p:tav>
                                        <p:tav tm="100000">
                                          <p:val>
                                            <p:strVal val="#ppt_h"/>
                                          </p:val>
                                        </p:tav>
                                      </p:tavLst>
                                    </p:anim>
                                    <p:animEffect transition="in" filter="fade">
                                      <p:cBhvr>
                                        <p:cTn id="26" dur="750"/>
                                        <p:tgtEl>
                                          <p:spTgt spid="32"/>
                                        </p:tgtEl>
                                      </p:cBhvr>
                                    </p:animEffect>
                                  </p:childTnLst>
                                </p:cTn>
                              </p:par>
                            </p:childTnLst>
                          </p:cTn>
                        </p:par>
                        <p:par>
                          <p:cTn id="27" fill="hold">
                            <p:stCondLst>
                              <p:cond delay="750"/>
                            </p:stCondLst>
                            <p:childTnLst>
                              <p:par>
                                <p:cTn id="28" presetID="12" presetClass="entr" presetSubtype="1"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slide(fromTop)">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5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wipe(up)">
                                      <p:cBhvr>
                                        <p:cTn id="52" dur="750"/>
                                        <p:tgtEl>
                                          <p:spTgt spid="34">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750" fill="hold"/>
                                        <p:tgtEl>
                                          <p:spTgt spid="40"/>
                                        </p:tgtEl>
                                        <p:attrNameLst>
                                          <p:attrName>ppt_w</p:attrName>
                                        </p:attrNameLst>
                                      </p:cBhvr>
                                      <p:tavLst>
                                        <p:tav tm="0">
                                          <p:val>
                                            <p:fltVal val="0"/>
                                          </p:val>
                                        </p:tav>
                                        <p:tav tm="100000">
                                          <p:val>
                                            <p:strVal val="#ppt_w"/>
                                          </p:val>
                                        </p:tav>
                                      </p:tavLst>
                                    </p:anim>
                                    <p:anim calcmode="lin" valueType="num">
                                      <p:cBhvr>
                                        <p:cTn id="58" dur="750" fill="hold"/>
                                        <p:tgtEl>
                                          <p:spTgt spid="40"/>
                                        </p:tgtEl>
                                        <p:attrNameLst>
                                          <p:attrName>ppt_h</p:attrName>
                                        </p:attrNameLst>
                                      </p:cBhvr>
                                      <p:tavLst>
                                        <p:tav tm="0">
                                          <p:val>
                                            <p:fltVal val="0"/>
                                          </p:val>
                                        </p:tav>
                                        <p:tav tm="100000">
                                          <p:val>
                                            <p:strVal val="#ppt_h"/>
                                          </p:val>
                                        </p:tav>
                                      </p:tavLst>
                                    </p:anim>
                                    <p:animEffect transition="in" filter="fade">
                                      <p:cBhvr>
                                        <p:cTn id="59" dur="750"/>
                                        <p:tgtEl>
                                          <p:spTgt spid="40"/>
                                        </p:tgtEl>
                                      </p:cBhvr>
                                    </p:animEffect>
                                  </p:childTnLst>
                                </p:cTn>
                              </p:par>
                            </p:childTnLst>
                          </p:cTn>
                        </p:par>
                        <p:par>
                          <p:cTn id="60" fill="hold">
                            <p:stCondLst>
                              <p:cond delay="750"/>
                            </p:stCondLst>
                            <p:childTnLst>
                              <p:par>
                                <p:cTn id="61" presetID="12" presetClass="entr" presetSubtype="1"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slide(fromTop)">
                                      <p:cBhvr>
                                        <p:cTn id="63" dur="500"/>
                                        <p:tgtEl>
                                          <p:spTgt spid="37"/>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grpId="0" nodeType="click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1000"/>
                                        <p:tgtEl>
                                          <p:spTgt spid="44"/>
                                        </p:tgtEl>
                                      </p:cBhvr>
                                    </p:animEffect>
                                    <p:anim calcmode="lin" valueType="num">
                                      <p:cBhvr>
                                        <p:cTn id="74" dur="1000" fill="hold"/>
                                        <p:tgtEl>
                                          <p:spTgt spid="44"/>
                                        </p:tgtEl>
                                        <p:attrNameLst>
                                          <p:attrName>ppt_x</p:attrName>
                                        </p:attrNameLst>
                                      </p:cBhvr>
                                      <p:tavLst>
                                        <p:tav tm="0">
                                          <p:val>
                                            <p:strVal val="#ppt_x"/>
                                          </p:val>
                                        </p:tav>
                                        <p:tav tm="100000">
                                          <p:val>
                                            <p:strVal val="#ppt_x"/>
                                          </p:val>
                                        </p:tav>
                                      </p:tavLst>
                                    </p:anim>
                                    <p:anim calcmode="lin" valueType="num">
                                      <p:cBhvr>
                                        <p:cTn id="75"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wipe(left)">
                                      <p:cBhvr>
                                        <p:cTn id="80" dur="500"/>
                                        <p:tgtEl>
                                          <p:spTgt spid="43"/>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1" fill="hold" nodeType="clickEffect">
                                  <p:stCondLst>
                                    <p:cond delay="0"/>
                                  </p:stCondLst>
                                  <p:childTnLst>
                                    <p:set>
                                      <p:cBhvr>
                                        <p:cTn id="84" dur="1" fill="hold">
                                          <p:stCondLst>
                                            <p:cond delay="0"/>
                                          </p:stCondLst>
                                        </p:cTn>
                                        <p:tgtEl>
                                          <p:spTgt spid="42">
                                            <p:txEl>
                                              <p:pRg st="0" end="0"/>
                                            </p:txEl>
                                          </p:spTgt>
                                        </p:tgtEl>
                                        <p:attrNameLst>
                                          <p:attrName>style.visibility</p:attrName>
                                        </p:attrNameLst>
                                      </p:cBhvr>
                                      <p:to>
                                        <p:strVal val="visible"/>
                                      </p:to>
                                    </p:set>
                                    <p:animEffect transition="in" filter="wipe(up)">
                                      <p:cBhvr>
                                        <p:cTn id="85" dur="750"/>
                                        <p:tgtEl>
                                          <p:spTgt spid="42">
                                            <p:txEl>
                                              <p:pRg st="0" end="0"/>
                                            </p:txEl>
                                          </p:spTgt>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grpId="0" nodeType="click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p:cTn id="90" dur="750" fill="hold"/>
                                        <p:tgtEl>
                                          <p:spTgt spid="48"/>
                                        </p:tgtEl>
                                        <p:attrNameLst>
                                          <p:attrName>ppt_w</p:attrName>
                                        </p:attrNameLst>
                                      </p:cBhvr>
                                      <p:tavLst>
                                        <p:tav tm="0">
                                          <p:val>
                                            <p:fltVal val="0"/>
                                          </p:val>
                                        </p:tav>
                                        <p:tav tm="100000">
                                          <p:val>
                                            <p:strVal val="#ppt_w"/>
                                          </p:val>
                                        </p:tav>
                                      </p:tavLst>
                                    </p:anim>
                                    <p:anim calcmode="lin" valueType="num">
                                      <p:cBhvr>
                                        <p:cTn id="91" dur="750" fill="hold"/>
                                        <p:tgtEl>
                                          <p:spTgt spid="48"/>
                                        </p:tgtEl>
                                        <p:attrNameLst>
                                          <p:attrName>ppt_h</p:attrName>
                                        </p:attrNameLst>
                                      </p:cBhvr>
                                      <p:tavLst>
                                        <p:tav tm="0">
                                          <p:val>
                                            <p:fltVal val="0"/>
                                          </p:val>
                                        </p:tav>
                                        <p:tav tm="100000">
                                          <p:val>
                                            <p:strVal val="#ppt_h"/>
                                          </p:val>
                                        </p:tav>
                                      </p:tavLst>
                                    </p:anim>
                                    <p:animEffect transition="in" filter="fade">
                                      <p:cBhvr>
                                        <p:cTn id="92" dur="750"/>
                                        <p:tgtEl>
                                          <p:spTgt spid="48"/>
                                        </p:tgtEl>
                                      </p:cBhvr>
                                    </p:animEffect>
                                  </p:childTnLst>
                                </p:cTn>
                              </p:par>
                            </p:childTnLst>
                          </p:cTn>
                        </p:par>
                        <p:par>
                          <p:cTn id="93" fill="hold">
                            <p:stCondLst>
                              <p:cond delay="750"/>
                            </p:stCondLst>
                            <p:childTnLst>
                              <p:par>
                                <p:cTn id="94" presetID="12" presetClass="entr" presetSubtype="1"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slide(fromTop)">
                                      <p:cBhvr>
                                        <p:cTn id="96" dur="500"/>
                                        <p:tgtEl>
                                          <p:spTgt spid="45"/>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down)">
                                      <p:cBhvr>
                                        <p:cTn id="101" dur="500"/>
                                        <p:tgtEl>
                                          <p:spTgt spid="49"/>
                                        </p:tgtEl>
                                      </p:cBhvr>
                                    </p:animEffect>
                                  </p:childTnLst>
                                </p:cTn>
                              </p:par>
                            </p:childTnLst>
                          </p:cTn>
                        </p:par>
                      </p:childTnLst>
                    </p:cTn>
                  </p:par>
                  <p:par>
                    <p:cTn id="102" fill="hold">
                      <p:stCondLst>
                        <p:cond delay="indefinite"/>
                      </p:stCondLst>
                      <p:childTnLst>
                        <p:par>
                          <p:cTn id="103" fill="hold">
                            <p:stCondLst>
                              <p:cond delay="0"/>
                            </p:stCondLst>
                            <p:childTnLst>
                              <p:par>
                                <p:cTn id="104" presetID="47" presetClass="entr" presetSubtype="0" fill="hold" grpId="0" nodeType="clickEffect">
                                  <p:stCondLst>
                                    <p:cond delay="0"/>
                                  </p:stCondLst>
                                  <p:childTnLst>
                                    <p:set>
                                      <p:cBhvr>
                                        <p:cTn id="105" dur="1" fill="hold">
                                          <p:stCondLst>
                                            <p:cond delay="0"/>
                                          </p:stCondLst>
                                        </p:cTn>
                                        <p:tgtEl>
                                          <p:spTgt spid="52"/>
                                        </p:tgtEl>
                                        <p:attrNameLst>
                                          <p:attrName>style.visibility</p:attrName>
                                        </p:attrNameLst>
                                      </p:cBhvr>
                                      <p:to>
                                        <p:strVal val="visible"/>
                                      </p:to>
                                    </p:set>
                                    <p:animEffect transition="in" filter="fade">
                                      <p:cBhvr>
                                        <p:cTn id="106" dur="1000"/>
                                        <p:tgtEl>
                                          <p:spTgt spid="52"/>
                                        </p:tgtEl>
                                      </p:cBhvr>
                                    </p:animEffect>
                                    <p:anim calcmode="lin" valueType="num">
                                      <p:cBhvr>
                                        <p:cTn id="107" dur="1000" fill="hold"/>
                                        <p:tgtEl>
                                          <p:spTgt spid="52"/>
                                        </p:tgtEl>
                                        <p:attrNameLst>
                                          <p:attrName>ppt_x</p:attrName>
                                        </p:attrNameLst>
                                      </p:cBhvr>
                                      <p:tavLst>
                                        <p:tav tm="0">
                                          <p:val>
                                            <p:strVal val="#ppt_x"/>
                                          </p:val>
                                        </p:tav>
                                        <p:tav tm="100000">
                                          <p:val>
                                            <p:strVal val="#ppt_x"/>
                                          </p:val>
                                        </p:tav>
                                      </p:tavLst>
                                    </p:anim>
                                    <p:anim calcmode="lin" valueType="num">
                                      <p:cBhvr>
                                        <p:cTn id="10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nodeType="clickEffect">
                                  <p:stCondLst>
                                    <p:cond delay="0"/>
                                  </p:stCondLst>
                                  <p:childTnLst>
                                    <p:set>
                                      <p:cBhvr>
                                        <p:cTn id="112" dur="1" fill="hold">
                                          <p:stCondLst>
                                            <p:cond delay="0"/>
                                          </p:stCondLst>
                                        </p:cTn>
                                        <p:tgtEl>
                                          <p:spTgt spid="51"/>
                                        </p:tgtEl>
                                        <p:attrNameLst>
                                          <p:attrName>style.visibility</p:attrName>
                                        </p:attrNameLst>
                                      </p:cBhvr>
                                      <p:to>
                                        <p:strVal val="visible"/>
                                      </p:to>
                                    </p:set>
                                    <p:animEffect transition="in" filter="wipe(left)">
                                      <p:cBhvr>
                                        <p:cTn id="113" dur="500"/>
                                        <p:tgtEl>
                                          <p:spTgt spid="51"/>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1" fill="hold" nodeType="clickEffect">
                                  <p:stCondLst>
                                    <p:cond delay="0"/>
                                  </p:stCondLst>
                                  <p:childTnLst>
                                    <p:set>
                                      <p:cBhvr>
                                        <p:cTn id="117" dur="1" fill="hold">
                                          <p:stCondLst>
                                            <p:cond delay="0"/>
                                          </p:stCondLst>
                                        </p:cTn>
                                        <p:tgtEl>
                                          <p:spTgt spid="50">
                                            <p:txEl>
                                              <p:pRg st="0" end="0"/>
                                            </p:txEl>
                                          </p:spTgt>
                                        </p:tgtEl>
                                        <p:attrNameLst>
                                          <p:attrName>style.visibility</p:attrName>
                                        </p:attrNameLst>
                                      </p:cBhvr>
                                      <p:to>
                                        <p:strVal val="visible"/>
                                      </p:to>
                                    </p:set>
                                    <p:animEffect transition="in" filter="wipe(up)">
                                      <p:cBhvr>
                                        <p:cTn id="118" dur="750"/>
                                        <p:tgtEl>
                                          <p:spTgt spid="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2" grpId="0"/>
      <p:bldP spid="33" grpId="0" animBg="1"/>
      <p:bldP spid="36" grpId="0"/>
      <p:bldP spid="40" grpId="0"/>
      <p:bldP spid="41" grpId="0" animBg="1"/>
      <p:bldP spid="44" grpId="0"/>
      <p:bldP spid="48" grpId="0"/>
      <p:bldP spid="49" grpId="0" animBg="1"/>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8"/>
          <p:cNvSpPr txBox="1">
            <a:spLocks noChangeArrowheads="1"/>
          </p:cNvSpPr>
          <p:nvPr/>
        </p:nvSpPr>
        <p:spPr bwMode="auto">
          <a:xfrm>
            <a:off x="510829" y="173349"/>
            <a:ext cx="1602581" cy="248209"/>
          </a:xfrm>
          <a:prstGeom prst="rect">
            <a:avLst/>
          </a:prstGeom>
          <a:noFill/>
          <a:ln w="9525">
            <a:noFill/>
            <a:miter lim="800000"/>
            <a:headEnd/>
            <a:tailEnd/>
          </a:ln>
        </p:spPr>
        <p:txBody>
          <a:bodyPr>
            <a:spAutoFit/>
          </a:bodyPr>
          <a:lstStyle/>
          <a:p>
            <a:pPr eaLnBrk="1" hangingPunct="1"/>
            <a:r>
              <a:rPr lang="zh-CN" altLang="en-US" sz="1013" b="1" dirty="0">
                <a:solidFill>
                  <a:schemeClr val="bg1"/>
                </a:solidFill>
                <a:latin typeface="微软雅黑" pitchFamily="34" charset="-122"/>
                <a:ea typeface="微软雅黑" pitchFamily="34" charset="-122"/>
              </a:rPr>
              <a:t>点此添加您的标题</a:t>
            </a:r>
          </a:p>
        </p:txBody>
      </p:sp>
      <p:grpSp>
        <p:nvGrpSpPr>
          <p:cNvPr id="5" name="组合 3"/>
          <p:cNvGrpSpPr>
            <a:grpSpLocks/>
          </p:cNvGrpSpPr>
          <p:nvPr/>
        </p:nvGrpSpPr>
        <p:grpSpPr bwMode="auto">
          <a:xfrm>
            <a:off x="269132" y="181683"/>
            <a:ext cx="178594" cy="260747"/>
            <a:chOff x="0" y="0"/>
            <a:chExt cx="569789" cy="829904"/>
          </a:xfrm>
        </p:grpSpPr>
        <p:sp>
          <p:nvSpPr>
            <p:cNvPr id="6" name="菱形 39"/>
            <p:cNvSpPr>
              <a:spLocks noChangeArrowheads="1"/>
            </p:cNvSpPr>
            <p:nvPr/>
          </p:nvSpPr>
          <p:spPr bwMode="auto">
            <a:xfrm>
              <a:off x="0" y="0"/>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sp>
          <p:nvSpPr>
            <p:cNvPr id="7" name="菱形 40"/>
            <p:cNvSpPr>
              <a:spLocks noChangeArrowheads="1"/>
            </p:cNvSpPr>
            <p:nvPr/>
          </p:nvSpPr>
          <p:spPr bwMode="auto">
            <a:xfrm>
              <a:off x="0" y="260114"/>
              <a:ext cx="569789" cy="569790"/>
            </a:xfrm>
            <a:prstGeom prst="diamond">
              <a:avLst/>
            </a:prstGeom>
            <a:noFill/>
            <a:ln w="12700">
              <a:solidFill>
                <a:schemeClr val="bg1"/>
              </a:solidFill>
              <a:miter lim="800000"/>
              <a:headEnd/>
              <a:tailEnd/>
            </a:ln>
          </p:spPr>
          <p:txBody>
            <a:bodyPr anchor="ctr"/>
            <a:lstStyle/>
            <a:p>
              <a:pPr algn="ctr" eaLnBrk="1" hangingPunct="1"/>
              <a:endParaRPr lang="zh-CN" altLang="en-US" sz="1013" dirty="0">
                <a:solidFill>
                  <a:srgbClr val="FFFFFF"/>
                </a:solidFill>
                <a:ea typeface="微软雅黑" panose="020B0503020204020204" pitchFamily="34" charset="-122"/>
              </a:endParaRPr>
            </a:p>
          </p:txBody>
        </p:sp>
      </p:grpSp>
      <p:sp>
        <p:nvSpPr>
          <p:cNvPr id="8" name="文本框 7"/>
          <p:cNvSpPr txBox="1"/>
          <p:nvPr/>
        </p:nvSpPr>
        <p:spPr>
          <a:xfrm>
            <a:off x="1423889"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 name="文本框 8"/>
          <p:cNvSpPr txBox="1"/>
          <p:nvPr/>
        </p:nvSpPr>
        <p:spPr>
          <a:xfrm>
            <a:off x="3109486"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0" name="文本框 9"/>
          <p:cNvSpPr txBox="1"/>
          <p:nvPr/>
        </p:nvSpPr>
        <p:spPr>
          <a:xfrm>
            <a:off x="4763112"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1" name="文本框 10"/>
          <p:cNvSpPr txBox="1"/>
          <p:nvPr/>
        </p:nvSpPr>
        <p:spPr>
          <a:xfrm>
            <a:off x="6333419"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12" name="组合 11"/>
          <p:cNvGrpSpPr/>
          <p:nvPr/>
        </p:nvGrpSpPr>
        <p:grpSpPr>
          <a:xfrm>
            <a:off x="3236639" y="2042749"/>
            <a:ext cx="897207" cy="897206"/>
            <a:chOff x="4315518" y="2723665"/>
            <a:chExt cx="1196276" cy="1196274"/>
          </a:xfrm>
        </p:grpSpPr>
        <p:sp>
          <p:nvSpPr>
            <p:cNvPr id="13" name="Teardrop 40"/>
            <p:cNvSpPr/>
            <p:nvPr/>
          </p:nvSpPr>
          <p:spPr>
            <a:xfrm>
              <a:off x="4315518"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80"/>
            <p:cNvGrpSpPr>
              <a:grpSpLocks noChangeAspect="1"/>
            </p:cNvGrpSpPr>
            <p:nvPr/>
          </p:nvGrpSpPr>
          <p:grpSpPr bwMode="auto">
            <a:xfrm>
              <a:off x="4674224" y="2892590"/>
              <a:ext cx="610129" cy="647440"/>
              <a:chOff x="4738" y="3130"/>
              <a:chExt cx="551" cy="590"/>
            </a:xfrm>
            <a:solidFill>
              <a:schemeClr val="bg1"/>
            </a:solidFill>
          </p:grpSpPr>
          <p:sp>
            <p:nvSpPr>
              <p:cNvPr id="15"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9" name="组合 18"/>
          <p:cNvGrpSpPr/>
          <p:nvPr/>
        </p:nvGrpSpPr>
        <p:grpSpPr>
          <a:xfrm>
            <a:off x="1600129" y="1401008"/>
            <a:ext cx="897207" cy="897206"/>
            <a:chOff x="2133505" y="1868011"/>
            <a:chExt cx="1196276" cy="1196274"/>
          </a:xfrm>
        </p:grpSpPr>
        <p:sp>
          <p:nvSpPr>
            <p:cNvPr id="20" name="Teardrop 40"/>
            <p:cNvSpPr/>
            <p:nvPr/>
          </p:nvSpPr>
          <p:spPr>
            <a:xfrm>
              <a:off x="2133505"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组合 20"/>
            <p:cNvGrpSpPr/>
            <p:nvPr/>
          </p:nvGrpSpPr>
          <p:grpSpPr>
            <a:xfrm>
              <a:off x="2594152" y="2091252"/>
              <a:ext cx="489277" cy="684119"/>
              <a:chOff x="9451975" y="2613025"/>
              <a:chExt cx="538163" cy="752475"/>
            </a:xfrm>
            <a:solidFill>
              <a:schemeClr val="bg1"/>
            </a:solidFill>
          </p:grpSpPr>
          <p:sp>
            <p:nvSpPr>
              <p:cNvPr id="22"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5" name="组合 24"/>
          <p:cNvGrpSpPr/>
          <p:nvPr/>
        </p:nvGrpSpPr>
        <p:grpSpPr>
          <a:xfrm>
            <a:off x="4873148" y="1401008"/>
            <a:ext cx="897207" cy="897206"/>
            <a:chOff x="6497531" y="1868011"/>
            <a:chExt cx="1196276" cy="1196274"/>
          </a:xfrm>
        </p:grpSpPr>
        <p:sp>
          <p:nvSpPr>
            <p:cNvPr id="26" name="Teardrop 40"/>
            <p:cNvSpPr/>
            <p:nvPr/>
          </p:nvSpPr>
          <p:spPr>
            <a:xfrm>
              <a:off x="6497531" y="1868011"/>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7" name="Group 30"/>
            <p:cNvGrpSpPr>
              <a:grpSpLocks noChangeAspect="1"/>
            </p:cNvGrpSpPr>
            <p:nvPr/>
          </p:nvGrpSpPr>
          <p:grpSpPr bwMode="auto">
            <a:xfrm>
              <a:off x="6803608" y="2159197"/>
              <a:ext cx="671337" cy="481838"/>
              <a:chOff x="3670" y="2036"/>
              <a:chExt cx="581" cy="417"/>
            </a:xfrm>
          </p:grpSpPr>
          <p:sp>
            <p:nvSpPr>
              <p:cNvPr id="28" name="Oval 31"/>
              <p:cNvSpPr>
                <a:spLocks noChangeArrowheads="1"/>
              </p:cNvSpPr>
              <p:nvPr/>
            </p:nvSpPr>
            <p:spPr bwMode="auto">
              <a:xfrm>
                <a:off x="3919" y="2251"/>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Oval 33"/>
              <p:cNvSpPr>
                <a:spLocks noChangeArrowheads="1"/>
              </p:cNvSpPr>
              <p:nvPr/>
            </p:nvSpPr>
            <p:spPr bwMode="auto">
              <a:xfrm>
                <a:off x="3707" y="2251"/>
                <a:ext cx="77"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35"/>
              <p:cNvSpPr>
                <a:spLocks noChangeArrowheads="1"/>
              </p:cNvSpPr>
              <p:nvPr/>
            </p:nvSpPr>
            <p:spPr bwMode="auto">
              <a:xfrm>
                <a:off x="4136" y="2251"/>
                <a:ext cx="78"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37"/>
              <p:cNvSpPr>
                <a:spLocks noChangeArrowheads="1"/>
              </p:cNvSpPr>
              <p:nvPr/>
            </p:nvSpPr>
            <p:spPr bwMode="auto">
              <a:xfrm>
                <a:off x="3813"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39"/>
              <p:cNvSpPr>
                <a:spLocks noChangeArrowheads="1"/>
              </p:cNvSpPr>
              <p:nvPr/>
            </p:nvSpPr>
            <p:spPr bwMode="auto">
              <a:xfrm>
                <a:off x="4026" y="2036"/>
                <a:ext cx="82" cy="82"/>
              </a:xfrm>
              <a:prstGeom prst="ellipse">
                <a:avLst/>
              </a:pr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8" name="组合 37"/>
          <p:cNvGrpSpPr/>
          <p:nvPr/>
        </p:nvGrpSpPr>
        <p:grpSpPr>
          <a:xfrm>
            <a:off x="6509659" y="2042749"/>
            <a:ext cx="897207" cy="897206"/>
            <a:chOff x="8679545" y="2723665"/>
            <a:chExt cx="1196276" cy="1196274"/>
          </a:xfrm>
        </p:grpSpPr>
        <p:sp>
          <p:nvSpPr>
            <p:cNvPr id="39" name="Teardrop 40"/>
            <p:cNvSpPr/>
            <p:nvPr/>
          </p:nvSpPr>
          <p:spPr>
            <a:xfrm>
              <a:off x="8679545" y="2723665"/>
              <a:ext cx="1196276" cy="1196274"/>
            </a:xfrm>
            <a:prstGeom prst="teardrop">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组合 39"/>
            <p:cNvGrpSpPr/>
            <p:nvPr/>
          </p:nvGrpSpPr>
          <p:grpSpPr>
            <a:xfrm>
              <a:off x="9098807" y="3037776"/>
              <a:ext cx="433949" cy="491850"/>
              <a:chOff x="2471074" y="6170447"/>
              <a:chExt cx="1106488" cy="1254125"/>
            </a:xfrm>
            <a:solidFill>
              <a:schemeClr val="bg1"/>
            </a:solidFill>
          </p:grpSpPr>
          <p:sp>
            <p:nvSpPr>
              <p:cNvPr id="41"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14"/>
              <p:cNvSpPr>
                <a:spLocks noChangeArrowheads="1"/>
              </p:cNvSpPr>
              <p:nvPr/>
            </p:nvSpPr>
            <p:spPr bwMode="auto">
              <a:xfrm>
                <a:off x="2936212" y="6843547"/>
                <a:ext cx="146050" cy="152400"/>
              </a:xfrm>
              <a:prstGeom prst="ellipse">
                <a:avLst/>
              </a:prstGeom>
              <a:grp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5" name="文本框 44"/>
          <p:cNvSpPr txBox="1"/>
          <p:nvPr/>
        </p:nvSpPr>
        <p:spPr>
          <a:xfrm>
            <a:off x="1357125"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6" name="文本框 45"/>
          <p:cNvSpPr txBox="1"/>
          <p:nvPr/>
        </p:nvSpPr>
        <p:spPr>
          <a:xfrm>
            <a:off x="4703716"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7" name="文本框 46"/>
          <p:cNvSpPr txBox="1"/>
          <p:nvPr/>
        </p:nvSpPr>
        <p:spPr>
          <a:xfrm>
            <a:off x="3035916"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48" name="文本框 47"/>
          <p:cNvSpPr txBox="1"/>
          <p:nvPr/>
        </p:nvSpPr>
        <p:spPr>
          <a:xfrm>
            <a:off x="6302200"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286049726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par>
                                <p:cTn id="20" presetID="2" presetClass="entr" presetSubtype="4"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5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50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75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75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fill="hold"/>
                                        <p:tgtEl>
                                          <p:spTgt spid="47"/>
                                        </p:tgtEl>
                                        <p:attrNameLst>
                                          <p:attrName>ppt_x</p:attrName>
                                        </p:attrNameLst>
                                      </p:cBhvr>
                                      <p:tavLst>
                                        <p:tav tm="0">
                                          <p:val>
                                            <p:strVal val="#ppt_x"/>
                                          </p:val>
                                        </p:tav>
                                        <p:tav tm="100000">
                                          <p:val>
                                            <p:strVal val="#ppt_x"/>
                                          </p:val>
                                        </p:tav>
                                      </p:tavLst>
                                    </p:anim>
                                    <p:anim calcmode="lin" valueType="num">
                                      <p:cBhvr additive="base">
                                        <p:cTn id="43" dur="500" fill="hold"/>
                                        <p:tgtEl>
                                          <p:spTgt spid="47"/>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10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1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ppt_x"/>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250"/>
                                  </p:stCondLst>
                                  <p:childTnLst>
                                    <p:set>
                                      <p:cBhvr>
                                        <p:cTn id="53" dur="1" fill="hold">
                                          <p:stCondLst>
                                            <p:cond delay="0"/>
                                          </p:stCondLst>
                                        </p:cTn>
                                        <p:tgtEl>
                                          <p:spTgt spid="46"/>
                                        </p:tgtEl>
                                        <p:attrNameLst>
                                          <p:attrName>style.visibility</p:attrName>
                                        </p:attrNameLst>
                                      </p:cBhvr>
                                      <p:to>
                                        <p:strVal val="visible"/>
                                      </p:to>
                                    </p:set>
                                    <p:anim calcmode="lin" valueType="num">
                                      <p:cBhvr additive="base">
                                        <p:cTn id="54" dur="500" fill="hold"/>
                                        <p:tgtEl>
                                          <p:spTgt spid="46"/>
                                        </p:tgtEl>
                                        <p:attrNameLst>
                                          <p:attrName>ppt_x</p:attrName>
                                        </p:attrNameLst>
                                      </p:cBhvr>
                                      <p:tavLst>
                                        <p:tav tm="0">
                                          <p:val>
                                            <p:strVal val="#ppt_x"/>
                                          </p:val>
                                        </p:tav>
                                        <p:tav tm="100000">
                                          <p:val>
                                            <p:strVal val="#ppt_x"/>
                                          </p:val>
                                        </p:tav>
                                      </p:tavLst>
                                    </p:anim>
                                    <p:anim calcmode="lin" valueType="num">
                                      <p:cBhvr additive="base">
                                        <p:cTn id="55" dur="500" fill="hold"/>
                                        <p:tgtEl>
                                          <p:spTgt spid="46"/>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1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ppt_x"/>
                                          </p:val>
                                        </p:tav>
                                        <p:tav tm="100000">
                                          <p:val>
                                            <p:strVal val="#ppt_x"/>
                                          </p:val>
                                        </p:tav>
                                      </p:tavLst>
                                    </p:anim>
                                    <p:anim calcmode="lin" valueType="num">
                                      <p:cBhvr additive="base">
                                        <p:cTn id="59" dur="500" fill="hold"/>
                                        <p:tgtEl>
                                          <p:spTgt spid="38"/>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75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ppt_x"/>
                                          </p:val>
                                        </p:tav>
                                        <p:tav tm="100000">
                                          <p:val>
                                            <p:strVal val="#ppt_x"/>
                                          </p:val>
                                        </p:tav>
                                      </p:tavLst>
                                    </p:anim>
                                    <p:anim calcmode="lin" valueType="num">
                                      <p:cBhvr additive="base">
                                        <p:cTn id="63" dur="500" fill="hold"/>
                                        <p:tgtEl>
                                          <p:spTgt spid="1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175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fill="hold"/>
                                        <p:tgtEl>
                                          <p:spTgt spid="48"/>
                                        </p:tgtEl>
                                        <p:attrNameLst>
                                          <p:attrName>ppt_x</p:attrName>
                                        </p:attrNameLst>
                                      </p:cBhvr>
                                      <p:tavLst>
                                        <p:tav tm="0">
                                          <p:val>
                                            <p:strVal val="#ppt_x"/>
                                          </p:val>
                                        </p:tav>
                                        <p:tav tm="100000">
                                          <p:val>
                                            <p:strVal val="#ppt_x"/>
                                          </p:val>
                                        </p:tav>
                                      </p:tavLst>
                                    </p:anim>
                                    <p:anim calcmode="lin" valueType="num">
                                      <p:cBhvr additive="base">
                                        <p:cTn id="6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P spid="45" grpId="0"/>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组合 1"/>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885" y="782241"/>
            <a:ext cx="3374231" cy="3579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a:spLocks noChangeArrowheads="1"/>
          </p:cNvSpPr>
          <p:nvPr/>
        </p:nvSpPr>
        <p:spPr bwMode="auto">
          <a:xfrm>
            <a:off x="3925491" y="1519238"/>
            <a:ext cx="129301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3600" b="1" dirty="0" smtClean="0">
                <a:solidFill>
                  <a:schemeClr val="bg1"/>
                </a:solidFill>
                <a:latin typeface="Lato" panose="020F0502020204030203" pitchFamily="34" charset="0"/>
              </a:rPr>
              <a:t>02</a:t>
            </a:r>
            <a:endParaRPr lang="en-US" altLang="zh-CN" sz="3600" b="1" dirty="0">
              <a:solidFill>
                <a:schemeClr val="bg1"/>
              </a:solidFill>
              <a:latin typeface="Lato" panose="020F0502020204030203" pitchFamily="34" charset="0"/>
            </a:endParaRPr>
          </a:p>
        </p:txBody>
      </p:sp>
      <p:sp>
        <p:nvSpPr>
          <p:cNvPr id="6" name="TextBox 4"/>
          <p:cNvSpPr txBox="1">
            <a:spLocks noChangeArrowheads="1"/>
          </p:cNvSpPr>
          <p:nvPr/>
        </p:nvSpPr>
        <p:spPr bwMode="auto">
          <a:xfrm>
            <a:off x="3505200" y="2268142"/>
            <a:ext cx="2133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zh-CN" altLang="en-US" sz="3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
        <p:nvSpPr>
          <p:cNvPr id="7" name="TextBox 4"/>
          <p:cNvSpPr txBox="1">
            <a:spLocks noChangeArrowheads="1"/>
          </p:cNvSpPr>
          <p:nvPr/>
        </p:nvSpPr>
        <p:spPr bwMode="auto">
          <a:xfrm>
            <a:off x="3505200" y="2890837"/>
            <a:ext cx="213360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r>
              <a:rPr lang="en-US" altLang="zh-CN" sz="1050">
                <a:solidFill>
                  <a:schemeClr val="bg1"/>
                </a:solidFill>
                <a:latin typeface="Lato" panose="020F0502020204030203" pitchFamily="34" charset="0"/>
              </a:rPr>
              <a:t>Click  to  add  your  title. Click  to  add  your  title. Click  to  add  your  title. </a:t>
            </a:r>
          </a:p>
        </p:txBody>
      </p:sp>
      <p:cxnSp>
        <p:nvCxnSpPr>
          <p:cNvPr id="8" name="直接连接符 12"/>
          <p:cNvCxnSpPr>
            <a:cxnSpLocks noChangeShapeType="1"/>
          </p:cNvCxnSpPr>
          <p:nvPr/>
        </p:nvCxnSpPr>
        <p:spPr bwMode="auto">
          <a:xfrm>
            <a:off x="3938588" y="2168129"/>
            <a:ext cx="1266825"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067399606"/>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19</TotalTime>
  <Words>2780</Words>
  <Application>Microsoft Office PowerPoint</Application>
  <PresentationFormat>全屏显示(16:9)</PresentationFormat>
  <Paragraphs>250</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紫色iOS</dc:title>
  <dc:creator>第一PPT</dc:creator>
  <cp:keywords>www.1ppt.com</cp:keywords>
  <cp:lastModifiedBy>Windows User</cp:lastModifiedBy>
  <cp:revision>7</cp:revision>
  <dcterms:created xsi:type="dcterms:W3CDTF">2016-11-17T12:55:23Z</dcterms:created>
  <dcterms:modified xsi:type="dcterms:W3CDTF">2018-09-05T05:27:53Z</dcterms:modified>
</cp:coreProperties>
</file>