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4" r:id="rId7"/>
    <p:sldId id="265" r:id="rId8"/>
    <p:sldId id="260" r:id="rId9"/>
    <p:sldId id="266" r:id="rId10"/>
    <p:sldId id="267" r:id="rId11"/>
    <p:sldId id="268" r:id="rId12"/>
    <p:sldId id="269" r:id="rId13"/>
    <p:sldId id="261" r:id="rId14"/>
    <p:sldId id="270" r:id="rId15"/>
    <p:sldId id="271" r:id="rId16"/>
    <p:sldId id="272" r:id="rId17"/>
    <p:sldId id="273" r:id="rId18"/>
    <p:sldId id="262" r:id="rId19"/>
    <p:sldId id="274" r:id="rId20"/>
    <p:sldId id="275" r:id="rId21"/>
    <p:sldId id="276" r:id="rId22"/>
    <p:sldId id="263" r:id="rId23"/>
    <p:sldId id="277" r:id="rId24"/>
    <p:sldId id="278" r:id="rId25"/>
    <p:sldId id="279"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0D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1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30D23"/>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30D23"/>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30D23"/>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C30D23"/>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a:gsLst>
            <a:gs pos="28000">
              <a:schemeClr val="accent1">
                <a:lumMod val="5000"/>
                <a:lumOff val="95000"/>
              </a:schemeClr>
            </a:gs>
            <a:gs pos="85000">
              <a:schemeClr val="bg1">
                <a:lumMod val="85000"/>
              </a:schemeClr>
            </a:gs>
            <a:gs pos="100000">
              <a:schemeClr val="bg1">
                <a:lumMod val="75000"/>
              </a:schemeClr>
            </a:gs>
          </a:gsLst>
          <a:lin ang="81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2433166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3508843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1181044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479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1938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4075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8044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5935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90202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54395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272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2588904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12919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58324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5386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4080804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1133932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2722864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1739048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3877760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
        <p:nvSpPr>
          <p:cNvPr id="9" name="矩形 8"/>
          <p:cNvSpPr/>
          <p:nvPr userDrawn="1"/>
        </p:nvSpPr>
        <p:spPr>
          <a:xfrm>
            <a:off x="5239128" y="4526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spTree>
    <p:extLst>
      <p:ext uri="{BB962C8B-B14F-4D97-AF65-F5344CB8AC3E}">
        <p14:creationId xmlns:p14="http://schemas.microsoft.com/office/powerpoint/2010/main" val="4115197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10E20019-EA58-42AF-A2D2-B947AB4EB44C}" type="datetimeFigureOut">
              <a:rPr lang="zh-CN" altLang="en-US" smtClean="0"/>
              <a:t>2018/9/5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2A08CF3C-19D8-4B6C-8053-4282D83563B1}" type="slidenum">
              <a:rPr lang="zh-CN" altLang="en-US" smtClean="0"/>
              <a:t>‹#›</a:t>
            </a:fld>
            <a:endParaRPr lang="zh-CN" altLang="en-US"/>
          </a:p>
        </p:txBody>
      </p:sp>
    </p:spTree>
    <p:extLst>
      <p:ext uri="{BB962C8B-B14F-4D97-AF65-F5344CB8AC3E}">
        <p14:creationId xmlns:p14="http://schemas.microsoft.com/office/powerpoint/2010/main" val="3857424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28000">
              <a:schemeClr val="accent1">
                <a:lumMod val="5000"/>
                <a:lumOff val="95000"/>
              </a:schemeClr>
            </a:gs>
            <a:gs pos="85000">
              <a:schemeClr val="bg1">
                <a:lumMod val="85000"/>
              </a:schemeClr>
            </a:gs>
            <a:gs pos="100000">
              <a:schemeClr val="bg1">
                <a:lumMod val="75000"/>
              </a:schemeClr>
            </a:gs>
          </a:gsLst>
          <a:lin ang="81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03519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309977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3.jpe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image" Target="../media/image2.jp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image" Target="../media/image4.jpe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jp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2.jp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4.jpeg"/><Relationship Id="rId7"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jpeg"/><Relationship Id="rId5" Type="http://schemas.openxmlformats.org/officeDocument/2006/relationships/image" Target="../media/image15.png"/><Relationship Id="rId10" Type="http://schemas.openxmlformats.org/officeDocument/2006/relationships/image" Target="../media/image20.jpeg"/><Relationship Id="rId4" Type="http://schemas.openxmlformats.org/officeDocument/2006/relationships/image" Target="../media/image2.jpg"/><Relationship Id="rId9" Type="http://schemas.openxmlformats.org/officeDocument/2006/relationships/image" Target="../media/image19.jpeg"/></Relationships>
</file>

<file path=ppt/slides/_rels/slide23.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image" Target="../media/image4.jpeg"/><Relationship Id="rId7" Type="http://schemas.openxmlformats.org/officeDocument/2006/relationships/chart" Target="../charts/chart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2.jpg"/></Relationships>
</file>

<file path=ppt/slides/_rels/slide2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19.xml"/><Relationship Id="rId7"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22.png"/><Relationship Id="rId5" Type="http://schemas.openxmlformats.org/officeDocument/2006/relationships/tags" Target="../tags/tag21.xml"/><Relationship Id="rId10" Type="http://schemas.openxmlformats.org/officeDocument/2006/relationships/image" Target="../media/image2.jpg"/><Relationship Id="rId4" Type="http://schemas.openxmlformats.org/officeDocument/2006/relationships/tags" Target="../tags/tag20.xml"/><Relationship Id="rId9" Type="http://schemas.openxmlformats.org/officeDocument/2006/relationships/image" Target="../media/image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794522"/>
            <a:ext cx="9144000" cy="1296000"/>
          </a:xfrm>
          <a:prstGeom prst="rect">
            <a:avLst/>
          </a:prstGeom>
          <a:solidFill>
            <a:srgbClr val="C30D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018444" y="950970"/>
            <a:ext cx="1296000" cy="1296000"/>
            <a:chOff x="3176814" y="2291386"/>
            <a:chExt cx="2522171" cy="2628240"/>
          </a:xfrm>
        </p:grpSpPr>
        <p:sp>
          <p:nvSpPr>
            <p:cNvPr id="7" name="椭圆 6"/>
            <p:cNvSpPr/>
            <p:nvPr/>
          </p:nvSpPr>
          <p:spPr>
            <a:xfrm>
              <a:off x="3176814" y="2291386"/>
              <a:ext cx="2522171" cy="2628240"/>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prstClr val="white"/>
                </a:solidFill>
              </a:endParaRPr>
            </a:p>
          </p:txBody>
        </p:sp>
        <p:sp>
          <p:nvSpPr>
            <p:cNvPr id="8" name="椭圆 7"/>
            <p:cNvSpPr/>
            <p:nvPr/>
          </p:nvSpPr>
          <p:spPr>
            <a:xfrm>
              <a:off x="3222395" y="2338884"/>
              <a:ext cx="2431007" cy="2533243"/>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prstClr val="white"/>
                </a:solidFill>
              </a:endParaRPr>
            </a:p>
          </p:txBody>
        </p:sp>
      </p:grpSp>
      <p:sp>
        <p:nvSpPr>
          <p:cNvPr id="9" name="文本框 8"/>
          <p:cNvSpPr txBox="1"/>
          <p:nvPr/>
        </p:nvSpPr>
        <p:spPr>
          <a:xfrm>
            <a:off x="6251105" y="998806"/>
            <a:ext cx="830677" cy="1200329"/>
          </a:xfrm>
          <a:prstGeom prst="rect">
            <a:avLst/>
          </a:prstGeom>
          <a:noFill/>
        </p:spPr>
        <p:txBody>
          <a:bodyPr wrap="none" rtlCol="0" anchor="ctr">
            <a:spAutoFit/>
          </a:bodyPr>
          <a:lstStyle/>
          <a:p>
            <a:pPr algn="ctr"/>
            <a:r>
              <a:rPr lang="en-US" altLang="zh-CN" sz="7200" b="1" dirty="0">
                <a:solidFill>
                  <a:srgbClr val="C30D23"/>
                </a:solidFill>
                <a:latin typeface="微软雅黑" panose="020B0503020204020204" pitchFamily="34" charset="-122"/>
                <a:ea typeface="微软雅黑" panose="020B0503020204020204" pitchFamily="34" charset="-122"/>
              </a:rPr>
              <a:t>X</a:t>
            </a:r>
            <a:endParaRPr lang="zh-CN" altLang="en-US" sz="7200" b="1" dirty="0">
              <a:solidFill>
                <a:srgbClr val="C30D23"/>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829556" y="950970"/>
            <a:ext cx="1296000" cy="1296000"/>
            <a:chOff x="3176814" y="2273198"/>
            <a:chExt cx="4093048" cy="5177482"/>
          </a:xfrm>
        </p:grpSpPr>
        <p:sp>
          <p:nvSpPr>
            <p:cNvPr id="11" name="椭圆 10"/>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sp>
          <p:nvSpPr>
            <p:cNvPr id="12" name="椭圆 11"/>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grpSp>
      <p:sp>
        <p:nvSpPr>
          <p:cNvPr id="13" name="文本框 12"/>
          <p:cNvSpPr txBox="1"/>
          <p:nvPr/>
        </p:nvSpPr>
        <p:spPr>
          <a:xfrm>
            <a:off x="1891166" y="998806"/>
            <a:ext cx="1172779" cy="1200329"/>
          </a:xfrm>
          <a:prstGeom prst="rect">
            <a:avLst/>
          </a:prstGeom>
          <a:noFill/>
        </p:spPr>
        <p:txBody>
          <a:bodyPr wrap="square" rtlCol="0" anchor="ctr">
            <a:spAutoFit/>
          </a:bodyPr>
          <a:lstStyle/>
          <a:p>
            <a:pPr algn="ctr"/>
            <a:r>
              <a:rPr lang="en-US" altLang="zh-CN" sz="7200" b="1" dirty="0">
                <a:solidFill>
                  <a:srgbClr val="C30D23"/>
                </a:solidFill>
                <a:latin typeface="微软雅黑" panose="020B0503020204020204" pitchFamily="34" charset="-122"/>
                <a:ea typeface="微软雅黑" panose="020B0503020204020204" pitchFamily="34" charset="-122"/>
              </a:rPr>
              <a:t>2</a:t>
            </a:r>
            <a:endParaRPr lang="zh-CN" altLang="en-US" sz="7200" b="1" dirty="0" smtClean="0">
              <a:solidFill>
                <a:srgbClr val="C30D23"/>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225852" y="950970"/>
            <a:ext cx="1296000" cy="1296000"/>
            <a:chOff x="3176814" y="2273198"/>
            <a:chExt cx="4093048" cy="5177482"/>
          </a:xfrm>
        </p:grpSpPr>
        <p:sp>
          <p:nvSpPr>
            <p:cNvPr id="15" name="椭圆 14"/>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sp>
          <p:nvSpPr>
            <p:cNvPr id="16" name="椭圆 15"/>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grpSp>
      <p:sp>
        <p:nvSpPr>
          <p:cNvPr id="17" name="文本框 25"/>
          <p:cNvSpPr txBox="1"/>
          <p:nvPr/>
        </p:nvSpPr>
        <p:spPr>
          <a:xfrm>
            <a:off x="3287462" y="998806"/>
            <a:ext cx="1172779" cy="1200329"/>
          </a:xfrm>
          <a:prstGeom prst="rect">
            <a:avLst/>
          </a:prstGeom>
          <a:noFill/>
        </p:spPr>
        <p:txBody>
          <a:bodyPr wrap="square" rtlCol="0" anchor="ctr">
            <a:spAutoFit/>
          </a:bodyPr>
          <a:lstStyle/>
          <a:p>
            <a:pPr algn="ctr"/>
            <a:r>
              <a:rPr lang="en-US" altLang="zh-CN" sz="7200" b="1" dirty="0">
                <a:solidFill>
                  <a:srgbClr val="C30D23"/>
                </a:solidFill>
                <a:latin typeface="微软雅黑" panose="020B0503020204020204" pitchFamily="34" charset="-122"/>
                <a:ea typeface="微软雅黑" panose="020B0503020204020204" pitchFamily="34" charset="-122"/>
              </a:rPr>
              <a:t>0</a:t>
            </a:r>
            <a:endParaRPr lang="zh-CN" altLang="en-US" sz="7200" b="1" dirty="0" smtClean="0">
              <a:solidFill>
                <a:srgbClr val="C30D23"/>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622148" y="950970"/>
            <a:ext cx="1296000" cy="1296000"/>
            <a:chOff x="3176814" y="2273198"/>
            <a:chExt cx="4093048" cy="5177482"/>
          </a:xfrm>
        </p:grpSpPr>
        <p:sp>
          <p:nvSpPr>
            <p:cNvPr id="19" name="椭圆 18"/>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sp>
          <p:nvSpPr>
            <p:cNvPr id="20" name="椭圆 19"/>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grpSp>
      <p:sp>
        <p:nvSpPr>
          <p:cNvPr id="21" name="文本框 25"/>
          <p:cNvSpPr txBox="1"/>
          <p:nvPr/>
        </p:nvSpPr>
        <p:spPr>
          <a:xfrm>
            <a:off x="4683758" y="998806"/>
            <a:ext cx="1172779" cy="1200329"/>
          </a:xfrm>
          <a:prstGeom prst="rect">
            <a:avLst/>
          </a:prstGeom>
          <a:noFill/>
        </p:spPr>
        <p:txBody>
          <a:bodyPr wrap="square" rtlCol="0" anchor="ctr">
            <a:spAutoFit/>
          </a:bodyPr>
          <a:lstStyle/>
          <a:p>
            <a:pPr algn="ctr"/>
            <a:r>
              <a:rPr lang="en-US" altLang="zh-CN" sz="7200" b="1" dirty="0" smtClean="0">
                <a:solidFill>
                  <a:srgbClr val="C30D23"/>
                </a:solidFill>
                <a:latin typeface="微软雅黑" panose="020B0503020204020204" pitchFamily="34" charset="-122"/>
                <a:ea typeface="微软雅黑" panose="020B0503020204020204" pitchFamily="34" charset="-122"/>
              </a:rPr>
              <a:t>1</a:t>
            </a:r>
            <a:endParaRPr lang="zh-CN" altLang="en-US" sz="7200" b="1" dirty="0" smtClean="0">
              <a:solidFill>
                <a:srgbClr val="C30D23"/>
              </a:solidFill>
              <a:latin typeface="微软雅黑" panose="020B0503020204020204" pitchFamily="34" charset="-122"/>
              <a:ea typeface="微软雅黑" panose="020B0503020204020204" pitchFamily="34" charset="-122"/>
            </a:endParaRPr>
          </a:p>
        </p:txBody>
      </p:sp>
      <p:sp>
        <p:nvSpPr>
          <p:cNvPr id="22" name="矩形 21"/>
          <p:cNvSpPr/>
          <p:nvPr/>
        </p:nvSpPr>
        <p:spPr>
          <a:xfrm>
            <a:off x="1080310" y="2819400"/>
            <a:ext cx="6984776" cy="785408"/>
          </a:xfrm>
          <a:prstGeom prst="rect">
            <a:avLst/>
          </a:prstGeom>
          <a:effectLst>
            <a:outerShdw blurRad="63500" dir="1260000" sx="102000" sy="102000" algn="ctr" rotWithShape="0">
              <a:prstClr val="black">
                <a:alpha val="40000"/>
              </a:prstClr>
            </a:outerShdw>
          </a:effectLst>
        </p:spPr>
        <p:txBody>
          <a:bodyPr wrap="square" lIns="46292" tIns="23146" rIns="46292" bIns="23146">
            <a:spAutoFit/>
          </a:bodyPr>
          <a:lstStyle/>
          <a:p>
            <a:pPr algn="ctr"/>
            <a:r>
              <a:rPr lang="zh-CN" altLang="en-US" sz="4800" b="1" dirty="0" smtClean="0">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rPr>
              <a:t>年终工作总结汇报</a:t>
            </a:r>
            <a:r>
              <a:rPr lang="en-US" altLang="zh-CN" sz="4800" b="1" dirty="0" smtClean="0">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rPr>
              <a:t>PPT</a:t>
            </a:r>
            <a:endParaRPr lang="zh-CN" altLang="en-US" sz="4800" b="1" dirty="0">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endParaRPr>
          </a:p>
        </p:txBody>
      </p:sp>
      <p:sp>
        <p:nvSpPr>
          <p:cNvPr id="23" name="矩形 22"/>
          <p:cNvSpPr/>
          <p:nvPr/>
        </p:nvSpPr>
        <p:spPr>
          <a:xfrm>
            <a:off x="2268441" y="3647062"/>
            <a:ext cx="4608514" cy="270074"/>
          </a:xfrm>
          <a:prstGeom prst="rect">
            <a:avLst/>
          </a:prstGeom>
        </p:spPr>
        <p:txBody>
          <a:bodyPr wrap="square" lIns="61722" tIns="30861" rIns="61722" bIns="30861">
            <a:spAutoFit/>
          </a:bodyPr>
          <a:lstStyle/>
          <a:p>
            <a:pPr algn="ctr"/>
            <a:r>
              <a:rPr lang="en-US" altLang="zh-CN" dirty="0" smtClean="0">
                <a:solidFill>
                  <a:schemeClr val="bg1"/>
                </a:solidFill>
                <a:latin typeface="Adobe Gothic Std B" pitchFamily="34" charset="-128"/>
                <a:ea typeface="微软雅黑" pitchFamily="34" charset="-122"/>
              </a:rPr>
              <a:t>COMPANY :     </a:t>
            </a:r>
            <a:r>
              <a:rPr lang="zh-CN" altLang="en-US" dirty="0" smtClean="0">
                <a:solidFill>
                  <a:schemeClr val="bg1"/>
                </a:solidFill>
                <a:latin typeface="Adobe Gothic Std B" pitchFamily="34" charset="-128"/>
                <a:ea typeface="微软雅黑" pitchFamily="34" charset="-122"/>
              </a:rPr>
              <a:t>第一</a:t>
            </a:r>
            <a:r>
              <a:rPr lang="en-US" altLang="zh-CN" dirty="0" smtClean="0">
                <a:solidFill>
                  <a:schemeClr val="bg1"/>
                </a:solidFill>
                <a:latin typeface="Adobe Gothic Std B" pitchFamily="34" charset="-128"/>
                <a:ea typeface="微软雅黑" pitchFamily="34" charset="-122"/>
              </a:rPr>
              <a:t>PPT</a:t>
            </a:r>
            <a:endParaRPr lang="zh-CN" altLang="en-US" dirty="0">
              <a:solidFill>
                <a:schemeClr val="bg1"/>
              </a:solidFill>
              <a:latin typeface="Adobe Gothic Std B" pitchFamily="34" charset="-128"/>
              <a:ea typeface="微软雅黑" pitchFamily="34" charset="-122"/>
            </a:endParaRPr>
          </a:p>
        </p:txBody>
      </p:sp>
      <p:sp>
        <p:nvSpPr>
          <p:cNvPr id="24" name="TextBox 62"/>
          <p:cNvSpPr txBox="1"/>
          <p:nvPr/>
        </p:nvSpPr>
        <p:spPr>
          <a:xfrm>
            <a:off x="2195736" y="4415616"/>
            <a:ext cx="2376264" cy="30008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汇报人</a:t>
            </a:r>
            <a:r>
              <a:rPr lang="zh-CN" altLang="en-US" dirty="0" smtClean="0">
                <a:latin typeface="微软雅黑" panose="020B0503020204020204" pitchFamily="34" charset="-122"/>
                <a:ea typeface="微软雅黑" panose="020B0503020204020204" pitchFamily="34" charset="-122"/>
              </a:rPr>
              <a:t>：第一</a:t>
            </a:r>
            <a:r>
              <a:rPr lang="en-US" altLang="zh-CN" dirty="0" smtClean="0">
                <a:latin typeface="微软雅黑" panose="020B0503020204020204" pitchFamily="34" charset="-122"/>
                <a:ea typeface="微软雅黑" panose="020B0503020204020204" pitchFamily="34" charset="-122"/>
              </a:rPr>
              <a:t>PPT</a:t>
            </a:r>
            <a:endParaRPr lang="zh-CN" altLang="en-US" dirty="0">
              <a:latin typeface="微软雅黑" panose="020B0503020204020204" pitchFamily="34" charset="-122"/>
              <a:ea typeface="微软雅黑" panose="020B0503020204020204" pitchFamily="34" charset="-122"/>
            </a:endParaRPr>
          </a:p>
        </p:txBody>
      </p:sp>
      <p:sp>
        <p:nvSpPr>
          <p:cNvPr id="25" name="TextBox 63"/>
          <p:cNvSpPr txBox="1"/>
          <p:nvPr/>
        </p:nvSpPr>
        <p:spPr>
          <a:xfrm>
            <a:off x="4572000" y="4415616"/>
            <a:ext cx="2376264" cy="30008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时间</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201X-02-01</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217046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par>
                          <p:cTn id="21" fill="hold">
                            <p:stCondLst>
                              <p:cond delay="12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by="(-#ppt_w*2)" calcmode="lin" valueType="num">
                                      <p:cBhvr rctx="PPT">
                                        <p:cTn id="24" dur="500" autoRev="1" fill="hold">
                                          <p:stCondLst>
                                            <p:cond delay="0"/>
                                          </p:stCondLst>
                                        </p:cTn>
                                        <p:tgtEl>
                                          <p:spTgt spid="13"/>
                                        </p:tgtEl>
                                        <p:attrNameLst>
                                          <p:attrName>ppt_w</p:attrName>
                                        </p:attrNameLst>
                                      </p:cBhvr>
                                    </p:anim>
                                    <p:anim by="(#ppt_w*0.50)" calcmode="lin" valueType="num">
                                      <p:cBhvr>
                                        <p:cTn id="25" dur="500" decel="50000" autoRev="1" fill="hold">
                                          <p:stCondLst>
                                            <p:cond delay="0"/>
                                          </p:stCondLst>
                                        </p:cTn>
                                        <p:tgtEl>
                                          <p:spTgt spid="13"/>
                                        </p:tgtEl>
                                        <p:attrNameLst>
                                          <p:attrName>ppt_x</p:attrName>
                                        </p:attrNameLst>
                                      </p:cBhvr>
                                    </p:anim>
                                    <p:anim from="(-#ppt_h/2)" to="(#ppt_y)" calcmode="lin" valueType="num">
                                      <p:cBhvr>
                                        <p:cTn id="26" dur="1000" fill="hold">
                                          <p:stCondLst>
                                            <p:cond delay="0"/>
                                          </p:stCondLst>
                                        </p:cTn>
                                        <p:tgtEl>
                                          <p:spTgt spid="13"/>
                                        </p:tgtEl>
                                        <p:attrNameLst>
                                          <p:attrName>ppt_y</p:attrName>
                                        </p:attrNameLst>
                                      </p:cBhvr>
                                    </p:anim>
                                    <p:animRot by="21600000">
                                      <p:cBhvr>
                                        <p:cTn id="27" dur="1000" fill="hold">
                                          <p:stCondLst>
                                            <p:cond delay="0"/>
                                          </p:stCondLst>
                                        </p:cTn>
                                        <p:tgtEl>
                                          <p:spTgt spid="13"/>
                                        </p:tgtEl>
                                        <p:attrNameLst>
                                          <p:attrName>r</p:attrName>
                                        </p:attrNameLst>
                                      </p:cBhvr>
                                    </p:animRot>
                                  </p:childTnLst>
                                </p:cTn>
                              </p:par>
                              <p:par>
                                <p:cTn id="28" presetID="56" presetClass="entr" presetSubtype="0" fill="hold" grpId="0" nodeType="withEffect">
                                  <p:stCondLst>
                                    <p:cond delay="0"/>
                                  </p:stCondLst>
                                  <p:iterate type="lt">
                                    <p:tmPct val="10000"/>
                                  </p:iterate>
                                  <p:childTnLst>
                                    <p:set>
                                      <p:cBhvr>
                                        <p:cTn id="29" dur="1" fill="hold">
                                          <p:stCondLst>
                                            <p:cond delay="0"/>
                                          </p:stCondLst>
                                        </p:cTn>
                                        <p:tgtEl>
                                          <p:spTgt spid="17"/>
                                        </p:tgtEl>
                                        <p:attrNameLst>
                                          <p:attrName>style.visibility</p:attrName>
                                        </p:attrNameLst>
                                      </p:cBhvr>
                                      <p:to>
                                        <p:strVal val="visible"/>
                                      </p:to>
                                    </p:set>
                                    <p:anim by="(-#ppt_w*2)" calcmode="lin" valueType="num">
                                      <p:cBhvr rctx="PPT">
                                        <p:cTn id="30" dur="500" autoRev="1" fill="hold">
                                          <p:stCondLst>
                                            <p:cond delay="0"/>
                                          </p:stCondLst>
                                        </p:cTn>
                                        <p:tgtEl>
                                          <p:spTgt spid="17"/>
                                        </p:tgtEl>
                                        <p:attrNameLst>
                                          <p:attrName>ppt_w</p:attrName>
                                        </p:attrNameLst>
                                      </p:cBhvr>
                                    </p:anim>
                                    <p:anim by="(#ppt_w*0.50)" calcmode="lin" valueType="num">
                                      <p:cBhvr>
                                        <p:cTn id="31" dur="500" decel="50000" autoRev="1" fill="hold">
                                          <p:stCondLst>
                                            <p:cond delay="0"/>
                                          </p:stCondLst>
                                        </p:cTn>
                                        <p:tgtEl>
                                          <p:spTgt spid="17"/>
                                        </p:tgtEl>
                                        <p:attrNameLst>
                                          <p:attrName>ppt_x</p:attrName>
                                        </p:attrNameLst>
                                      </p:cBhvr>
                                    </p:anim>
                                    <p:anim from="(-#ppt_h/2)" to="(#ppt_y)" calcmode="lin" valueType="num">
                                      <p:cBhvr>
                                        <p:cTn id="32" dur="1000" fill="hold">
                                          <p:stCondLst>
                                            <p:cond delay="0"/>
                                          </p:stCondLst>
                                        </p:cTn>
                                        <p:tgtEl>
                                          <p:spTgt spid="17"/>
                                        </p:tgtEl>
                                        <p:attrNameLst>
                                          <p:attrName>ppt_y</p:attrName>
                                        </p:attrNameLst>
                                      </p:cBhvr>
                                    </p:anim>
                                    <p:animRot by="21600000">
                                      <p:cBhvr>
                                        <p:cTn id="33" dur="1000" fill="hold">
                                          <p:stCondLst>
                                            <p:cond delay="0"/>
                                          </p:stCondLst>
                                        </p:cTn>
                                        <p:tgtEl>
                                          <p:spTgt spid="17"/>
                                        </p:tgtEl>
                                        <p:attrNameLst>
                                          <p:attrName>r</p:attrName>
                                        </p:attrNameLst>
                                      </p:cBhvr>
                                    </p:animRot>
                                  </p:childTnLst>
                                </p:cTn>
                              </p:par>
                              <p:par>
                                <p:cTn id="34" presetID="56" presetClass="entr" presetSubtype="0" fill="hold" grpId="0" nodeType="withEffect">
                                  <p:stCondLst>
                                    <p:cond delay="0"/>
                                  </p:stCondLst>
                                  <p:iterate type="lt">
                                    <p:tmPct val="10000"/>
                                  </p:iterate>
                                  <p:childTnLst>
                                    <p:set>
                                      <p:cBhvr>
                                        <p:cTn id="35" dur="1" fill="hold">
                                          <p:stCondLst>
                                            <p:cond delay="0"/>
                                          </p:stCondLst>
                                        </p:cTn>
                                        <p:tgtEl>
                                          <p:spTgt spid="21"/>
                                        </p:tgtEl>
                                        <p:attrNameLst>
                                          <p:attrName>style.visibility</p:attrName>
                                        </p:attrNameLst>
                                      </p:cBhvr>
                                      <p:to>
                                        <p:strVal val="visible"/>
                                      </p:to>
                                    </p:set>
                                    <p:anim by="(-#ppt_w*2)" calcmode="lin" valueType="num">
                                      <p:cBhvr rctx="PPT">
                                        <p:cTn id="36" dur="500" autoRev="1" fill="hold">
                                          <p:stCondLst>
                                            <p:cond delay="0"/>
                                          </p:stCondLst>
                                        </p:cTn>
                                        <p:tgtEl>
                                          <p:spTgt spid="21"/>
                                        </p:tgtEl>
                                        <p:attrNameLst>
                                          <p:attrName>ppt_w</p:attrName>
                                        </p:attrNameLst>
                                      </p:cBhvr>
                                    </p:anim>
                                    <p:anim by="(#ppt_w*0.50)" calcmode="lin" valueType="num">
                                      <p:cBhvr>
                                        <p:cTn id="37" dur="500" decel="50000" autoRev="1" fill="hold">
                                          <p:stCondLst>
                                            <p:cond delay="0"/>
                                          </p:stCondLst>
                                        </p:cTn>
                                        <p:tgtEl>
                                          <p:spTgt spid="21"/>
                                        </p:tgtEl>
                                        <p:attrNameLst>
                                          <p:attrName>ppt_x</p:attrName>
                                        </p:attrNameLst>
                                      </p:cBhvr>
                                    </p:anim>
                                    <p:anim from="(-#ppt_h/2)" to="(#ppt_y)" calcmode="lin" valueType="num">
                                      <p:cBhvr>
                                        <p:cTn id="38" dur="1000" fill="hold">
                                          <p:stCondLst>
                                            <p:cond delay="0"/>
                                          </p:stCondLst>
                                        </p:cTn>
                                        <p:tgtEl>
                                          <p:spTgt spid="21"/>
                                        </p:tgtEl>
                                        <p:attrNameLst>
                                          <p:attrName>ppt_y</p:attrName>
                                        </p:attrNameLst>
                                      </p:cBhvr>
                                    </p:anim>
                                    <p:animRot by="21600000">
                                      <p:cBhvr>
                                        <p:cTn id="39" dur="1000" fill="hold">
                                          <p:stCondLst>
                                            <p:cond delay="0"/>
                                          </p:stCondLst>
                                        </p:cTn>
                                        <p:tgtEl>
                                          <p:spTgt spid="21"/>
                                        </p:tgtEl>
                                        <p:attrNameLst>
                                          <p:attrName>r</p:attrName>
                                        </p:attrNameLst>
                                      </p:cBhvr>
                                    </p:animRot>
                                  </p:childTnLst>
                                </p:cTn>
                              </p:par>
                              <p:par>
                                <p:cTn id="40" presetID="56" presetClass="entr" presetSubtype="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anim by="(-#ppt_w*2)" calcmode="lin" valueType="num">
                                      <p:cBhvr rctx="PPT">
                                        <p:cTn id="42" dur="500" autoRev="1" fill="hold">
                                          <p:stCondLst>
                                            <p:cond delay="0"/>
                                          </p:stCondLst>
                                        </p:cTn>
                                        <p:tgtEl>
                                          <p:spTgt spid="9"/>
                                        </p:tgtEl>
                                        <p:attrNameLst>
                                          <p:attrName>ppt_w</p:attrName>
                                        </p:attrNameLst>
                                      </p:cBhvr>
                                    </p:anim>
                                    <p:anim by="(#ppt_w*0.50)" calcmode="lin" valueType="num">
                                      <p:cBhvr>
                                        <p:cTn id="43" dur="500" decel="50000" autoRev="1" fill="hold">
                                          <p:stCondLst>
                                            <p:cond delay="0"/>
                                          </p:stCondLst>
                                        </p:cTn>
                                        <p:tgtEl>
                                          <p:spTgt spid="9"/>
                                        </p:tgtEl>
                                        <p:attrNameLst>
                                          <p:attrName>ppt_x</p:attrName>
                                        </p:attrNameLst>
                                      </p:cBhvr>
                                    </p:anim>
                                    <p:anim from="(-#ppt_h/2)" to="(#ppt_y)" calcmode="lin" valueType="num">
                                      <p:cBhvr>
                                        <p:cTn id="44" dur="1000" fill="hold">
                                          <p:stCondLst>
                                            <p:cond delay="0"/>
                                          </p:stCondLst>
                                        </p:cTn>
                                        <p:tgtEl>
                                          <p:spTgt spid="9"/>
                                        </p:tgtEl>
                                        <p:attrNameLst>
                                          <p:attrName>ppt_y</p:attrName>
                                        </p:attrNameLst>
                                      </p:cBhvr>
                                    </p:anim>
                                    <p:animRot by="21600000">
                                      <p:cBhvr>
                                        <p:cTn id="45" dur="1000" fill="hold">
                                          <p:stCondLst>
                                            <p:cond delay="0"/>
                                          </p:stCondLst>
                                        </p:cTn>
                                        <p:tgtEl>
                                          <p:spTgt spid="9"/>
                                        </p:tgtEl>
                                        <p:attrNameLst>
                                          <p:attrName>r</p:attrName>
                                        </p:attrNameLst>
                                      </p:cBhvr>
                                    </p:animRot>
                                  </p:childTnLst>
                                </p:cTn>
                              </p:par>
                            </p:childTnLst>
                          </p:cTn>
                        </p:par>
                        <p:par>
                          <p:cTn id="46" fill="hold">
                            <p:stCondLst>
                              <p:cond delay="225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750"/>
                                        <p:tgtEl>
                                          <p:spTgt spid="5"/>
                                        </p:tgtEl>
                                      </p:cBhvr>
                                    </p:animEffect>
                                  </p:childTnLst>
                                </p:cTn>
                              </p:par>
                            </p:childTnLst>
                          </p:cTn>
                        </p:par>
                        <p:par>
                          <p:cTn id="50" fill="hold">
                            <p:stCondLst>
                              <p:cond delay="3000"/>
                            </p:stCondLst>
                            <p:childTnLst>
                              <p:par>
                                <p:cTn id="51" presetID="52" presetClass="entr" presetSubtype="0" fill="hold" grpId="0" nodeType="afterEffect">
                                  <p:stCondLst>
                                    <p:cond delay="0"/>
                                  </p:stCondLst>
                                  <p:iterate type="lt">
                                    <p:tmPct val="10000"/>
                                  </p:iterate>
                                  <p:childTnLst>
                                    <p:set>
                                      <p:cBhvr>
                                        <p:cTn id="52" dur="1" fill="hold">
                                          <p:stCondLst>
                                            <p:cond delay="0"/>
                                          </p:stCondLst>
                                        </p:cTn>
                                        <p:tgtEl>
                                          <p:spTgt spid="22"/>
                                        </p:tgtEl>
                                        <p:attrNameLst>
                                          <p:attrName>style.visibility</p:attrName>
                                        </p:attrNameLst>
                                      </p:cBhvr>
                                      <p:to>
                                        <p:strVal val="visible"/>
                                      </p:to>
                                    </p:set>
                                    <p:animScale>
                                      <p:cBhvr>
                                        <p:cTn id="5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22"/>
                                        </p:tgtEl>
                                        <p:attrNameLst>
                                          <p:attrName>ppt_x</p:attrName>
                                          <p:attrName>ppt_y</p:attrName>
                                        </p:attrNameLst>
                                      </p:cBhvr>
                                    </p:animMotion>
                                    <p:animEffect transition="in" filter="fade">
                                      <p:cBhvr>
                                        <p:cTn id="55" dur="1000"/>
                                        <p:tgtEl>
                                          <p:spTgt spid="22"/>
                                        </p:tgtEl>
                                      </p:cBhvr>
                                    </p:animEffect>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up)">
                                      <p:cBhvr>
                                        <p:cTn id="59" dur="500"/>
                                        <p:tgtEl>
                                          <p:spTgt spid="23"/>
                                        </p:tgtEl>
                                      </p:cBhvr>
                                    </p:animEffect>
                                  </p:childTnLst>
                                </p:cTn>
                              </p:par>
                            </p:childTnLst>
                          </p:cTn>
                        </p:par>
                        <p:par>
                          <p:cTn id="60" fill="hold">
                            <p:stCondLst>
                              <p:cond delay="5500"/>
                            </p:stCondLst>
                            <p:childTnLst>
                              <p:par>
                                <p:cTn id="61" presetID="42" presetClass="entr" presetSubtype="0" fill="hold" grpId="0" nodeType="afterEffect">
                                  <p:stCondLst>
                                    <p:cond delay="0"/>
                                  </p:stCondLst>
                                  <p:iterate type="lt">
                                    <p:tmPct val="10000"/>
                                  </p:iterate>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childTnLst>
                          </p:cTn>
                        </p:par>
                        <p:par>
                          <p:cTn id="66" fill="hold">
                            <p:stCondLst>
                              <p:cond delay="7300"/>
                            </p:stCondLst>
                            <p:childTnLst>
                              <p:par>
                                <p:cTn id="67" presetID="42" presetClass="entr" presetSubtype="0" fill="hold" grpId="0" nodeType="afterEffect">
                                  <p:stCondLst>
                                    <p:cond delay="0"/>
                                  </p:stCondLst>
                                  <p:iterate type="lt">
                                    <p:tmPct val="10000"/>
                                  </p:iterate>
                                  <p:childTnLst>
                                    <p:set>
                                      <p:cBhvr>
                                        <p:cTn id="68" dur="1" fill="hold">
                                          <p:stCondLst>
                                            <p:cond delay="0"/>
                                          </p:stCondLst>
                                        </p:cTn>
                                        <p:tgtEl>
                                          <p:spTgt spid="25"/>
                                        </p:tgtEl>
                                        <p:attrNameLst>
                                          <p:attrName>style.visibility</p:attrName>
                                        </p:attrNameLst>
                                      </p:cBhvr>
                                      <p:to>
                                        <p:strVal val="visible"/>
                                      </p:to>
                                    </p:set>
                                    <p:animEffect transition="in" filter="fade">
                                      <p:cBhvr>
                                        <p:cTn id="69" dur="1000"/>
                                        <p:tgtEl>
                                          <p:spTgt spid="25"/>
                                        </p:tgtEl>
                                      </p:cBhvr>
                                    </p:animEffect>
                                    <p:anim calcmode="lin" valueType="num">
                                      <p:cBhvr>
                                        <p:cTn id="70" dur="1000" fill="hold"/>
                                        <p:tgtEl>
                                          <p:spTgt spid="25"/>
                                        </p:tgtEl>
                                        <p:attrNameLst>
                                          <p:attrName>ppt_x</p:attrName>
                                        </p:attrNameLst>
                                      </p:cBhvr>
                                      <p:tavLst>
                                        <p:tav tm="0">
                                          <p:val>
                                            <p:strVal val="#ppt_x"/>
                                          </p:val>
                                        </p:tav>
                                        <p:tav tm="100000">
                                          <p:val>
                                            <p:strVal val="#ppt_x"/>
                                          </p:val>
                                        </p:tav>
                                      </p:tavLst>
                                    </p:anim>
                                    <p:anim calcmode="lin" valueType="num">
                                      <p:cBhvr>
                                        <p:cTn id="7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3" grpId="0"/>
      <p:bldP spid="17" grpId="0"/>
      <p:bldP spid="21" grpId="0"/>
      <p:bldP spid="22" grpId="0"/>
      <p:bldP spid="23" grpId="0"/>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任意多边形 10"/>
          <p:cNvSpPr/>
          <p:nvPr/>
        </p:nvSpPr>
        <p:spPr>
          <a:xfrm>
            <a:off x="3314701"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2" name="任意多边形 11"/>
          <p:cNvSpPr/>
          <p:nvPr/>
        </p:nvSpPr>
        <p:spPr>
          <a:xfrm>
            <a:off x="4738063"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3" name="任意多边形 12"/>
          <p:cNvSpPr/>
          <p:nvPr/>
        </p:nvSpPr>
        <p:spPr>
          <a:xfrm>
            <a:off x="3314701"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4" name="任意多边形 13"/>
          <p:cNvSpPr/>
          <p:nvPr/>
        </p:nvSpPr>
        <p:spPr>
          <a:xfrm>
            <a:off x="4738063"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15" name="组合 14"/>
          <p:cNvGrpSpPr/>
          <p:nvPr/>
        </p:nvGrpSpPr>
        <p:grpSpPr>
          <a:xfrm>
            <a:off x="1645539" y="1731691"/>
            <a:ext cx="1604774" cy="807852"/>
            <a:chOff x="1258030" y="3593783"/>
            <a:chExt cx="2139699" cy="1077136"/>
          </a:xfrm>
        </p:grpSpPr>
        <p:sp>
          <p:nvSpPr>
            <p:cNvPr id="16" name="文本框 15"/>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0000"/>
                  </a:solidFill>
                  <a:latin typeface="Impact" panose="020B0806030902050204" pitchFamily="34" charset="0"/>
                </a:rPr>
                <a:t>01</a:t>
              </a:r>
              <a:endParaRPr lang="zh-CN" altLang="en-US" sz="2100" dirty="0">
                <a:solidFill>
                  <a:srgbClr val="FF0000"/>
                </a:solidFill>
                <a:latin typeface="Impact" panose="020B0806030902050204" pitchFamily="34" charset="0"/>
              </a:endParaRPr>
            </a:p>
          </p:txBody>
        </p:sp>
        <p:sp>
          <p:nvSpPr>
            <p:cNvPr id="17" name="文本框 16"/>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18" name="文本框 17"/>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 name="组合 18"/>
          <p:cNvGrpSpPr/>
          <p:nvPr/>
        </p:nvGrpSpPr>
        <p:grpSpPr>
          <a:xfrm>
            <a:off x="5832729" y="1731691"/>
            <a:ext cx="1604774" cy="807852"/>
            <a:chOff x="1258030" y="3593783"/>
            <a:chExt cx="2139699" cy="1077136"/>
          </a:xfrm>
        </p:grpSpPr>
        <p:sp>
          <p:nvSpPr>
            <p:cNvPr id="20" name="文本框 19"/>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0000"/>
                  </a:solidFill>
                  <a:latin typeface="Impact" panose="020B0806030902050204" pitchFamily="34" charset="0"/>
                </a:rPr>
                <a:t>02</a:t>
              </a:r>
              <a:endParaRPr lang="zh-CN" altLang="en-US" sz="2100" dirty="0">
                <a:solidFill>
                  <a:srgbClr val="FF0000"/>
                </a:solidFill>
                <a:latin typeface="Impact" panose="020B0806030902050204" pitchFamily="34" charset="0"/>
              </a:endParaRPr>
            </a:p>
          </p:txBody>
        </p:sp>
        <p:sp>
          <p:nvSpPr>
            <p:cNvPr id="21" name="文本框 20"/>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22" name="文本框 21"/>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3" name="组合 22"/>
          <p:cNvGrpSpPr/>
          <p:nvPr/>
        </p:nvGrpSpPr>
        <p:grpSpPr>
          <a:xfrm>
            <a:off x="1645539" y="3065190"/>
            <a:ext cx="1604774" cy="807852"/>
            <a:chOff x="1258030" y="3593783"/>
            <a:chExt cx="2139699" cy="1077136"/>
          </a:xfrm>
        </p:grpSpPr>
        <p:sp>
          <p:nvSpPr>
            <p:cNvPr id="24" name="文本框 23"/>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0000"/>
                  </a:solidFill>
                  <a:latin typeface="Impact" panose="020B0806030902050204" pitchFamily="34" charset="0"/>
                </a:rPr>
                <a:t>04</a:t>
              </a:r>
              <a:endParaRPr lang="zh-CN" altLang="en-US" sz="2100" dirty="0">
                <a:solidFill>
                  <a:srgbClr val="FF0000"/>
                </a:solidFill>
                <a:latin typeface="Impact" panose="020B0806030902050204" pitchFamily="34" charset="0"/>
              </a:endParaRPr>
            </a:p>
          </p:txBody>
        </p:sp>
        <p:sp>
          <p:nvSpPr>
            <p:cNvPr id="25" name="文本框 24"/>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26" name="文本框 25"/>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7" name="组合 26"/>
          <p:cNvGrpSpPr/>
          <p:nvPr/>
        </p:nvGrpSpPr>
        <p:grpSpPr>
          <a:xfrm>
            <a:off x="5832729" y="3065190"/>
            <a:ext cx="1604774" cy="807852"/>
            <a:chOff x="1258030" y="3593783"/>
            <a:chExt cx="2139699" cy="1077136"/>
          </a:xfrm>
        </p:grpSpPr>
        <p:sp>
          <p:nvSpPr>
            <p:cNvPr id="28" name="文本框 27"/>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0000"/>
                  </a:solidFill>
                  <a:latin typeface="Impact" panose="020B0806030902050204" pitchFamily="34" charset="0"/>
                </a:rPr>
                <a:t>03</a:t>
              </a:r>
              <a:endParaRPr lang="zh-CN" altLang="en-US" sz="2100" dirty="0">
                <a:solidFill>
                  <a:srgbClr val="FF0000"/>
                </a:solidFill>
                <a:latin typeface="Impact" panose="020B0806030902050204" pitchFamily="34" charset="0"/>
              </a:endParaRPr>
            </a:p>
          </p:txBody>
        </p:sp>
        <p:sp>
          <p:nvSpPr>
            <p:cNvPr id="29" name="文本框 28"/>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0000"/>
                  </a:solidFill>
                  <a:latin typeface="时尚中黑简体" panose="01010104010101010101" pitchFamily="2" charset="-122"/>
                  <a:ea typeface="时尚中黑简体" panose="01010104010101010101" pitchFamily="2" charset="-122"/>
                </a:rPr>
                <a:t>在此添加标题</a:t>
              </a:r>
            </a:p>
          </p:txBody>
        </p:sp>
        <p:sp>
          <p:nvSpPr>
            <p:cNvPr id="30" name="文本框 29"/>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1" name="组合 30"/>
          <p:cNvGrpSpPr/>
          <p:nvPr/>
        </p:nvGrpSpPr>
        <p:grpSpPr>
          <a:xfrm>
            <a:off x="3712943" y="3268545"/>
            <a:ext cx="295264" cy="359899"/>
            <a:chOff x="3683997" y="856343"/>
            <a:chExt cx="576394" cy="702571"/>
          </a:xfrm>
          <a:solidFill>
            <a:srgbClr val="C30D23"/>
          </a:solidFill>
        </p:grpSpPr>
        <p:sp>
          <p:nvSpPr>
            <p:cNvPr id="32"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4" name="组合 33"/>
          <p:cNvGrpSpPr/>
          <p:nvPr/>
        </p:nvGrpSpPr>
        <p:grpSpPr>
          <a:xfrm>
            <a:off x="5118094" y="1938119"/>
            <a:ext cx="345848" cy="320930"/>
            <a:chOff x="7903081" y="894379"/>
            <a:chExt cx="675141" cy="626498"/>
          </a:xfrm>
          <a:solidFill>
            <a:srgbClr val="C30D23"/>
          </a:solidFill>
        </p:grpSpPr>
        <p:sp>
          <p:nvSpPr>
            <p:cNvPr id="35"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8" name="组合 37"/>
          <p:cNvGrpSpPr/>
          <p:nvPr/>
        </p:nvGrpSpPr>
        <p:grpSpPr>
          <a:xfrm>
            <a:off x="3686110" y="1913169"/>
            <a:ext cx="366269" cy="359899"/>
            <a:chOff x="5037571" y="856343"/>
            <a:chExt cx="715006" cy="702571"/>
          </a:xfrm>
          <a:solidFill>
            <a:srgbClr val="C30D23"/>
          </a:solidFill>
        </p:grpSpPr>
        <p:sp>
          <p:nvSpPr>
            <p:cNvPr id="39"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2" name="组合 41"/>
          <p:cNvGrpSpPr/>
          <p:nvPr/>
        </p:nvGrpSpPr>
        <p:grpSpPr>
          <a:xfrm>
            <a:off x="5118094" y="3273390"/>
            <a:ext cx="363271" cy="343038"/>
            <a:chOff x="6460269" y="872801"/>
            <a:chExt cx="709154" cy="669655"/>
          </a:xfrm>
          <a:solidFill>
            <a:srgbClr val="C30D23"/>
          </a:solidFill>
        </p:grpSpPr>
        <p:sp>
          <p:nvSpPr>
            <p:cNvPr id="43"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332979513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 fill="hold"/>
                                        <p:tgtEl>
                                          <p:spTgt spid="11"/>
                                        </p:tgtEl>
                                        <p:attrNameLst>
                                          <p:attrName>ppt_w</p:attrName>
                                        </p:attrNameLst>
                                      </p:cBhvr>
                                      <p:tavLst>
                                        <p:tav tm="0">
                                          <p:val>
                                            <p:fltVal val="0"/>
                                          </p:val>
                                        </p:tav>
                                        <p:tav tm="100000">
                                          <p:val>
                                            <p:strVal val="#ppt_w"/>
                                          </p:val>
                                        </p:tav>
                                      </p:tavLst>
                                    </p:anim>
                                    <p:anim calcmode="lin" valueType="num">
                                      <p:cBhvr>
                                        <p:cTn id="23" dur="100" fill="hold"/>
                                        <p:tgtEl>
                                          <p:spTgt spid="11"/>
                                        </p:tgtEl>
                                        <p:attrNameLst>
                                          <p:attrName>ppt_h</p:attrName>
                                        </p:attrNameLst>
                                      </p:cBhvr>
                                      <p:tavLst>
                                        <p:tav tm="0">
                                          <p:val>
                                            <p:fltVal val="0"/>
                                          </p:val>
                                        </p:tav>
                                        <p:tav tm="100000">
                                          <p:val>
                                            <p:strVal val="#ppt_h"/>
                                          </p:val>
                                        </p:tav>
                                      </p:tavLst>
                                    </p:anim>
                                    <p:animEffect transition="in" filter="fade">
                                      <p:cBhvr>
                                        <p:cTn id="24" dur="100"/>
                                        <p:tgtEl>
                                          <p:spTgt spid="11"/>
                                        </p:tgtEl>
                                      </p:cBhvr>
                                    </p:animEffect>
                                  </p:childTnLst>
                                </p:cTn>
                              </p:par>
                              <p:par>
                                <p:cTn id="25" presetID="6" presetClass="emph" presetSubtype="0" fill="hold" grpId="1" nodeType="withEffect">
                                  <p:stCondLst>
                                    <p:cond delay="100"/>
                                  </p:stCondLst>
                                  <p:childTnLst>
                                    <p:animScale>
                                      <p:cBhvr>
                                        <p:cTn id="26" dur="100" fill="hold"/>
                                        <p:tgtEl>
                                          <p:spTgt spid="11"/>
                                        </p:tgtEl>
                                      </p:cBhvr>
                                      <p:by x="110000" y="110000"/>
                                    </p:animScale>
                                  </p:childTnLst>
                                </p:cTn>
                              </p:par>
                              <p:par>
                                <p:cTn id="27" presetID="6" presetClass="emph" presetSubtype="0" fill="hold" grpId="2" nodeType="withEffect">
                                  <p:stCondLst>
                                    <p:cond delay="200"/>
                                  </p:stCondLst>
                                  <p:childTnLst>
                                    <p:animScale>
                                      <p:cBhvr>
                                        <p:cTn id="28" dur="200" fill="hold"/>
                                        <p:tgtEl>
                                          <p:spTgt spid="11"/>
                                        </p:tgtEl>
                                      </p:cBhvr>
                                      <p:by x="90000" y="90000"/>
                                    </p:animScale>
                                  </p:childTnLst>
                                </p:cTn>
                              </p:par>
                              <p:par>
                                <p:cTn id="29" presetID="6" presetClass="emph" presetSubtype="0" fill="hold" grpId="3" nodeType="withEffect">
                                  <p:stCondLst>
                                    <p:cond delay="400"/>
                                  </p:stCondLst>
                                  <p:childTnLst>
                                    <p:animScale>
                                      <p:cBhvr>
                                        <p:cTn id="30" dur="100" fill="hold"/>
                                        <p:tgtEl>
                                          <p:spTgt spid="11"/>
                                        </p:tgtEl>
                                      </p:cBhvr>
                                      <p:by x="105000" y="105000"/>
                                    </p:animScale>
                                  </p:childTnLst>
                                </p:cTn>
                              </p:par>
                              <p:par>
                                <p:cTn id="31" presetID="6" presetClass="emph" presetSubtype="0" fill="hold" grpId="4" nodeType="withEffect">
                                  <p:stCondLst>
                                    <p:cond delay="500"/>
                                  </p:stCondLst>
                                  <p:childTnLst>
                                    <p:animScale>
                                      <p:cBhvr>
                                        <p:cTn id="32" dur="200" fill="hold"/>
                                        <p:tgtEl>
                                          <p:spTgt spid="11"/>
                                        </p:tgtEl>
                                      </p:cBhvr>
                                      <p:by x="95000" y="95000"/>
                                    </p:animScale>
                                  </p:childTnLst>
                                </p:cTn>
                              </p:par>
                            </p:childTnLst>
                          </p:cTn>
                        </p:par>
                        <p:par>
                          <p:cTn id="33" fill="hold">
                            <p:stCondLst>
                              <p:cond delay="320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100" fill="hold"/>
                                        <p:tgtEl>
                                          <p:spTgt spid="12"/>
                                        </p:tgtEl>
                                        <p:attrNameLst>
                                          <p:attrName>ppt_w</p:attrName>
                                        </p:attrNameLst>
                                      </p:cBhvr>
                                      <p:tavLst>
                                        <p:tav tm="0">
                                          <p:val>
                                            <p:fltVal val="0"/>
                                          </p:val>
                                        </p:tav>
                                        <p:tav tm="100000">
                                          <p:val>
                                            <p:strVal val="#ppt_w"/>
                                          </p:val>
                                        </p:tav>
                                      </p:tavLst>
                                    </p:anim>
                                    <p:anim calcmode="lin" valueType="num">
                                      <p:cBhvr>
                                        <p:cTn id="37" dur="100" fill="hold"/>
                                        <p:tgtEl>
                                          <p:spTgt spid="12"/>
                                        </p:tgtEl>
                                        <p:attrNameLst>
                                          <p:attrName>ppt_h</p:attrName>
                                        </p:attrNameLst>
                                      </p:cBhvr>
                                      <p:tavLst>
                                        <p:tav tm="0">
                                          <p:val>
                                            <p:fltVal val="0"/>
                                          </p:val>
                                        </p:tav>
                                        <p:tav tm="100000">
                                          <p:val>
                                            <p:strVal val="#ppt_h"/>
                                          </p:val>
                                        </p:tav>
                                      </p:tavLst>
                                    </p:anim>
                                    <p:animEffect transition="in" filter="fade">
                                      <p:cBhvr>
                                        <p:cTn id="38" dur="100"/>
                                        <p:tgtEl>
                                          <p:spTgt spid="12"/>
                                        </p:tgtEl>
                                      </p:cBhvr>
                                    </p:animEffect>
                                  </p:childTnLst>
                                </p:cTn>
                              </p:par>
                              <p:par>
                                <p:cTn id="39" presetID="6" presetClass="emph" presetSubtype="0" fill="hold" grpId="1" nodeType="withEffect">
                                  <p:stCondLst>
                                    <p:cond delay="100"/>
                                  </p:stCondLst>
                                  <p:childTnLst>
                                    <p:animScale>
                                      <p:cBhvr>
                                        <p:cTn id="40" dur="100" fill="hold"/>
                                        <p:tgtEl>
                                          <p:spTgt spid="12"/>
                                        </p:tgtEl>
                                      </p:cBhvr>
                                      <p:by x="110000" y="110000"/>
                                    </p:animScale>
                                  </p:childTnLst>
                                </p:cTn>
                              </p:par>
                              <p:par>
                                <p:cTn id="41" presetID="6" presetClass="emph" presetSubtype="0" fill="hold" grpId="2" nodeType="withEffect">
                                  <p:stCondLst>
                                    <p:cond delay="200"/>
                                  </p:stCondLst>
                                  <p:childTnLst>
                                    <p:animScale>
                                      <p:cBhvr>
                                        <p:cTn id="42" dur="200" fill="hold"/>
                                        <p:tgtEl>
                                          <p:spTgt spid="12"/>
                                        </p:tgtEl>
                                      </p:cBhvr>
                                      <p:by x="90000" y="90000"/>
                                    </p:animScale>
                                  </p:childTnLst>
                                </p:cTn>
                              </p:par>
                              <p:par>
                                <p:cTn id="43" presetID="6" presetClass="emph" presetSubtype="0" fill="hold" grpId="3" nodeType="withEffect">
                                  <p:stCondLst>
                                    <p:cond delay="400"/>
                                  </p:stCondLst>
                                  <p:childTnLst>
                                    <p:animScale>
                                      <p:cBhvr>
                                        <p:cTn id="44" dur="100" fill="hold"/>
                                        <p:tgtEl>
                                          <p:spTgt spid="12"/>
                                        </p:tgtEl>
                                      </p:cBhvr>
                                      <p:by x="105000" y="105000"/>
                                    </p:animScale>
                                  </p:childTnLst>
                                </p:cTn>
                              </p:par>
                              <p:par>
                                <p:cTn id="45" presetID="6" presetClass="emph" presetSubtype="0" fill="hold" grpId="4" nodeType="withEffect">
                                  <p:stCondLst>
                                    <p:cond delay="500"/>
                                  </p:stCondLst>
                                  <p:childTnLst>
                                    <p:animScale>
                                      <p:cBhvr>
                                        <p:cTn id="46" dur="200" fill="hold"/>
                                        <p:tgtEl>
                                          <p:spTgt spid="12"/>
                                        </p:tgtEl>
                                      </p:cBhvr>
                                      <p:by x="95000" y="95000"/>
                                    </p:animScale>
                                  </p:childTnLst>
                                </p:cTn>
                              </p:par>
                            </p:childTnLst>
                          </p:cTn>
                        </p:par>
                        <p:par>
                          <p:cTn id="47" fill="hold">
                            <p:stCondLst>
                              <p:cond delay="39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100" fill="hold"/>
                                        <p:tgtEl>
                                          <p:spTgt spid="13"/>
                                        </p:tgtEl>
                                        <p:attrNameLst>
                                          <p:attrName>ppt_w</p:attrName>
                                        </p:attrNameLst>
                                      </p:cBhvr>
                                      <p:tavLst>
                                        <p:tav tm="0">
                                          <p:val>
                                            <p:fltVal val="0"/>
                                          </p:val>
                                        </p:tav>
                                        <p:tav tm="100000">
                                          <p:val>
                                            <p:strVal val="#ppt_w"/>
                                          </p:val>
                                        </p:tav>
                                      </p:tavLst>
                                    </p:anim>
                                    <p:anim calcmode="lin" valueType="num">
                                      <p:cBhvr>
                                        <p:cTn id="51" dur="100" fill="hold"/>
                                        <p:tgtEl>
                                          <p:spTgt spid="13"/>
                                        </p:tgtEl>
                                        <p:attrNameLst>
                                          <p:attrName>ppt_h</p:attrName>
                                        </p:attrNameLst>
                                      </p:cBhvr>
                                      <p:tavLst>
                                        <p:tav tm="0">
                                          <p:val>
                                            <p:fltVal val="0"/>
                                          </p:val>
                                        </p:tav>
                                        <p:tav tm="100000">
                                          <p:val>
                                            <p:strVal val="#ppt_h"/>
                                          </p:val>
                                        </p:tav>
                                      </p:tavLst>
                                    </p:anim>
                                    <p:animEffect transition="in" filter="fade">
                                      <p:cBhvr>
                                        <p:cTn id="52" dur="100"/>
                                        <p:tgtEl>
                                          <p:spTgt spid="13"/>
                                        </p:tgtEl>
                                      </p:cBhvr>
                                    </p:animEffect>
                                  </p:childTnLst>
                                </p:cTn>
                              </p:par>
                              <p:par>
                                <p:cTn id="53" presetID="6" presetClass="emph" presetSubtype="0" fill="hold" grpId="1" nodeType="withEffect">
                                  <p:stCondLst>
                                    <p:cond delay="100"/>
                                  </p:stCondLst>
                                  <p:childTnLst>
                                    <p:animScale>
                                      <p:cBhvr>
                                        <p:cTn id="54" dur="100" fill="hold"/>
                                        <p:tgtEl>
                                          <p:spTgt spid="13"/>
                                        </p:tgtEl>
                                      </p:cBhvr>
                                      <p:by x="110000" y="110000"/>
                                    </p:animScale>
                                  </p:childTnLst>
                                </p:cTn>
                              </p:par>
                              <p:par>
                                <p:cTn id="55" presetID="6" presetClass="emph" presetSubtype="0" fill="hold" grpId="2" nodeType="withEffect">
                                  <p:stCondLst>
                                    <p:cond delay="200"/>
                                  </p:stCondLst>
                                  <p:childTnLst>
                                    <p:animScale>
                                      <p:cBhvr>
                                        <p:cTn id="56" dur="200" fill="hold"/>
                                        <p:tgtEl>
                                          <p:spTgt spid="13"/>
                                        </p:tgtEl>
                                      </p:cBhvr>
                                      <p:by x="90000" y="90000"/>
                                    </p:animScale>
                                  </p:childTnLst>
                                </p:cTn>
                              </p:par>
                              <p:par>
                                <p:cTn id="57" presetID="6" presetClass="emph" presetSubtype="0" fill="hold" grpId="3" nodeType="withEffect">
                                  <p:stCondLst>
                                    <p:cond delay="400"/>
                                  </p:stCondLst>
                                  <p:childTnLst>
                                    <p:animScale>
                                      <p:cBhvr>
                                        <p:cTn id="58" dur="100" fill="hold"/>
                                        <p:tgtEl>
                                          <p:spTgt spid="13"/>
                                        </p:tgtEl>
                                      </p:cBhvr>
                                      <p:by x="105000" y="105000"/>
                                    </p:animScale>
                                  </p:childTnLst>
                                </p:cTn>
                              </p:par>
                              <p:par>
                                <p:cTn id="59" presetID="6" presetClass="emph" presetSubtype="0" fill="hold" grpId="4" nodeType="withEffect">
                                  <p:stCondLst>
                                    <p:cond delay="500"/>
                                  </p:stCondLst>
                                  <p:childTnLst>
                                    <p:animScale>
                                      <p:cBhvr>
                                        <p:cTn id="60" dur="200" fill="hold"/>
                                        <p:tgtEl>
                                          <p:spTgt spid="13"/>
                                        </p:tgtEl>
                                      </p:cBhvr>
                                      <p:by x="95000" y="95000"/>
                                    </p:animScale>
                                  </p:childTnLst>
                                </p:cTn>
                              </p:par>
                            </p:childTnLst>
                          </p:cTn>
                        </p:par>
                        <p:par>
                          <p:cTn id="61" fill="hold">
                            <p:stCondLst>
                              <p:cond delay="4600"/>
                            </p:stCondLst>
                            <p:childTnLst>
                              <p:par>
                                <p:cTn id="62" presetID="53" presetClass="entr" presetSubtype="16"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100" fill="hold"/>
                                        <p:tgtEl>
                                          <p:spTgt spid="14"/>
                                        </p:tgtEl>
                                        <p:attrNameLst>
                                          <p:attrName>ppt_w</p:attrName>
                                        </p:attrNameLst>
                                      </p:cBhvr>
                                      <p:tavLst>
                                        <p:tav tm="0">
                                          <p:val>
                                            <p:fltVal val="0"/>
                                          </p:val>
                                        </p:tav>
                                        <p:tav tm="100000">
                                          <p:val>
                                            <p:strVal val="#ppt_w"/>
                                          </p:val>
                                        </p:tav>
                                      </p:tavLst>
                                    </p:anim>
                                    <p:anim calcmode="lin" valueType="num">
                                      <p:cBhvr>
                                        <p:cTn id="65" dur="100" fill="hold"/>
                                        <p:tgtEl>
                                          <p:spTgt spid="14"/>
                                        </p:tgtEl>
                                        <p:attrNameLst>
                                          <p:attrName>ppt_h</p:attrName>
                                        </p:attrNameLst>
                                      </p:cBhvr>
                                      <p:tavLst>
                                        <p:tav tm="0">
                                          <p:val>
                                            <p:fltVal val="0"/>
                                          </p:val>
                                        </p:tav>
                                        <p:tav tm="100000">
                                          <p:val>
                                            <p:strVal val="#ppt_h"/>
                                          </p:val>
                                        </p:tav>
                                      </p:tavLst>
                                    </p:anim>
                                    <p:animEffect transition="in" filter="fade">
                                      <p:cBhvr>
                                        <p:cTn id="66" dur="100"/>
                                        <p:tgtEl>
                                          <p:spTgt spid="14"/>
                                        </p:tgtEl>
                                      </p:cBhvr>
                                    </p:animEffect>
                                  </p:childTnLst>
                                </p:cTn>
                              </p:par>
                              <p:par>
                                <p:cTn id="67" presetID="6" presetClass="emph" presetSubtype="0" fill="hold" grpId="1" nodeType="withEffect">
                                  <p:stCondLst>
                                    <p:cond delay="100"/>
                                  </p:stCondLst>
                                  <p:childTnLst>
                                    <p:animScale>
                                      <p:cBhvr>
                                        <p:cTn id="68" dur="100" fill="hold"/>
                                        <p:tgtEl>
                                          <p:spTgt spid="14"/>
                                        </p:tgtEl>
                                      </p:cBhvr>
                                      <p:by x="110000" y="110000"/>
                                    </p:animScale>
                                  </p:childTnLst>
                                </p:cTn>
                              </p:par>
                              <p:par>
                                <p:cTn id="69" presetID="6" presetClass="emph" presetSubtype="0" fill="hold" grpId="2" nodeType="withEffect">
                                  <p:stCondLst>
                                    <p:cond delay="200"/>
                                  </p:stCondLst>
                                  <p:childTnLst>
                                    <p:animScale>
                                      <p:cBhvr>
                                        <p:cTn id="70" dur="200" fill="hold"/>
                                        <p:tgtEl>
                                          <p:spTgt spid="14"/>
                                        </p:tgtEl>
                                      </p:cBhvr>
                                      <p:by x="90000" y="90000"/>
                                    </p:animScale>
                                  </p:childTnLst>
                                </p:cTn>
                              </p:par>
                              <p:par>
                                <p:cTn id="71" presetID="6" presetClass="emph" presetSubtype="0" fill="hold" grpId="3" nodeType="withEffect">
                                  <p:stCondLst>
                                    <p:cond delay="400"/>
                                  </p:stCondLst>
                                  <p:childTnLst>
                                    <p:animScale>
                                      <p:cBhvr>
                                        <p:cTn id="72" dur="100" fill="hold"/>
                                        <p:tgtEl>
                                          <p:spTgt spid="14"/>
                                        </p:tgtEl>
                                      </p:cBhvr>
                                      <p:by x="105000" y="105000"/>
                                    </p:animScale>
                                  </p:childTnLst>
                                </p:cTn>
                              </p:par>
                              <p:par>
                                <p:cTn id="73" presetID="6" presetClass="emph" presetSubtype="0" fill="hold" grpId="4" nodeType="withEffect">
                                  <p:stCondLst>
                                    <p:cond delay="500"/>
                                  </p:stCondLst>
                                  <p:childTnLst>
                                    <p:animScale>
                                      <p:cBhvr>
                                        <p:cTn id="74" dur="200" fill="hold"/>
                                        <p:tgtEl>
                                          <p:spTgt spid="14"/>
                                        </p:tgtEl>
                                      </p:cBhvr>
                                      <p:by x="95000" y="95000"/>
                                    </p:animScale>
                                  </p:childTnLst>
                                </p:cTn>
                              </p:par>
                            </p:childTnLst>
                          </p:cTn>
                        </p:par>
                        <p:par>
                          <p:cTn id="75" fill="hold">
                            <p:stCondLst>
                              <p:cond delay="5300"/>
                            </p:stCondLst>
                            <p:childTnLst>
                              <p:par>
                                <p:cTn id="76" presetID="21" presetClass="entr" presetSubtype="1" fill="hold"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heel(1)">
                                      <p:cBhvr>
                                        <p:cTn id="78" dur="750"/>
                                        <p:tgtEl>
                                          <p:spTgt spid="38"/>
                                        </p:tgtEl>
                                      </p:cBhvr>
                                    </p:animEffect>
                                  </p:childTnLst>
                                </p:cTn>
                              </p:par>
                              <p:par>
                                <p:cTn id="79" presetID="21" presetClass="entr" presetSubtype="1" fill="hold" nodeType="withEffect">
                                  <p:stCondLst>
                                    <p:cond delay="250"/>
                                  </p:stCondLst>
                                  <p:childTnLst>
                                    <p:set>
                                      <p:cBhvr>
                                        <p:cTn id="80" dur="1" fill="hold">
                                          <p:stCondLst>
                                            <p:cond delay="0"/>
                                          </p:stCondLst>
                                        </p:cTn>
                                        <p:tgtEl>
                                          <p:spTgt spid="34"/>
                                        </p:tgtEl>
                                        <p:attrNameLst>
                                          <p:attrName>style.visibility</p:attrName>
                                        </p:attrNameLst>
                                      </p:cBhvr>
                                      <p:to>
                                        <p:strVal val="visible"/>
                                      </p:to>
                                    </p:set>
                                    <p:animEffect transition="in" filter="wheel(1)">
                                      <p:cBhvr>
                                        <p:cTn id="81" dur="750"/>
                                        <p:tgtEl>
                                          <p:spTgt spid="34"/>
                                        </p:tgtEl>
                                      </p:cBhvr>
                                    </p:animEffect>
                                  </p:childTnLst>
                                </p:cTn>
                              </p:par>
                              <p:par>
                                <p:cTn id="82" presetID="21" presetClass="entr" presetSubtype="1" fill="hold" nodeType="withEffect">
                                  <p:stCondLst>
                                    <p:cond delay="500"/>
                                  </p:stCondLst>
                                  <p:childTnLst>
                                    <p:set>
                                      <p:cBhvr>
                                        <p:cTn id="83" dur="1" fill="hold">
                                          <p:stCondLst>
                                            <p:cond delay="0"/>
                                          </p:stCondLst>
                                        </p:cTn>
                                        <p:tgtEl>
                                          <p:spTgt spid="31"/>
                                        </p:tgtEl>
                                        <p:attrNameLst>
                                          <p:attrName>style.visibility</p:attrName>
                                        </p:attrNameLst>
                                      </p:cBhvr>
                                      <p:to>
                                        <p:strVal val="visible"/>
                                      </p:to>
                                    </p:set>
                                    <p:animEffect transition="in" filter="wheel(1)">
                                      <p:cBhvr>
                                        <p:cTn id="84" dur="750"/>
                                        <p:tgtEl>
                                          <p:spTgt spid="31"/>
                                        </p:tgtEl>
                                      </p:cBhvr>
                                    </p:animEffect>
                                  </p:childTnLst>
                                </p:cTn>
                              </p:par>
                              <p:par>
                                <p:cTn id="85" presetID="21" presetClass="entr" presetSubtype="1" fill="hold" nodeType="withEffect">
                                  <p:stCondLst>
                                    <p:cond delay="750"/>
                                  </p:stCondLst>
                                  <p:childTnLst>
                                    <p:set>
                                      <p:cBhvr>
                                        <p:cTn id="86" dur="1" fill="hold">
                                          <p:stCondLst>
                                            <p:cond delay="0"/>
                                          </p:stCondLst>
                                        </p:cTn>
                                        <p:tgtEl>
                                          <p:spTgt spid="42"/>
                                        </p:tgtEl>
                                        <p:attrNameLst>
                                          <p:attrName>style.visibility</p:attrName>
                                        </p:attrNameLst>
                                      </p:cBhvr>
                                      <p:to>
                                        <p:strVal val="visible"/>
                                      </p:to>
                                    </p:set>
                                    <p:animEffect transition="in" filter="wheel(1)">
                                      <p:cBhvr>
                                        <p:cTn id="87" dur="750"/>
                                        <p:tgtEl>
                                          <p:spTgt spid="42"/>
                                        </p:tgtEl>
                                      </p:cBhvr>
                                    </p:animEffect>
                                  </p:childTnLst>
                                </p:cTn>
                              </p:par>
                            </p:childTnLst>
                          </p:cTn>
                        </p:par>
                        <p:par>
                          <p:cTn id="88" fill="hold">
                            <p:stCondLst>
                              <p:cond delay="6800"/>
                            </p:stCondLst>
                            <p:childTnLst>
                              <p:par>
                                <p:cTn id="89" presetID="37"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1000"/>
                                        <p:tgtEl>
                                          <p:spTgt spid="15"/>
                                        </p:tgtEl>
                                      </p:cBhvr>
                                    </p:animEffect>
                                    <p:anim calcmode="lin" valueType="num">
                                      <p:cBhvr>
                                        <p:cTn id="92" dur="1000" fill="hold"/>
                                        <p:tgtEl>
                                          <p:spTgt spid="15"/>
                                        </p:tgtEl>
                                        <p:attrNameLst>
                                          <p:attrName>ppt_x</p:attrName>
                                        </p:attrNameLst>
                                      </p:cBhvr>
                                      <p:tavLst>
                                        <p:tav tm="0">
                                          <p:val>
                                            <p:strVal val="#ppt_x"/>
                                          </p:val>
                                        </p:tav>
                                        <p:tav tm="100000">
                                          <p:val>
                                            <p:strVal val="#ppt_x"/>
                                          </p:val>
                                        </p:tav>
                                      </p:tavLst>
                                    </p:anim>
                                    <p:anim calcmode="lin" valueType="num">
                                      <p:cBhvr>
                                        <p:cTn id="93" dur="900" decel="100000" fill="hold"/>
                                        <p:tgtEl>
                                          <p:spTgt spid="15"/>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95" presetID="37" presetClass="entr" presetSubtype="0" fill="hold" nodeType="withEffect">
                                  <p:stCondLst>
                                    <p:cond delay="25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1000"/>
                                        <p:tgtEl>
                                          <p:spTgt spid="19"/>
                                        </p:tgtEl>
                                      </p:cBhvr>
                                    </p:animEffect>
                                    <p:anim calcmode="lin" valueType="num">
                                      <p:cBhvr>
                                        <p:cTn id="98" dur="1000" fill="hold"/>
                                        <p:tgtEl>
                                          <p:spTgt spid="19"/>
                                        </p:tgtEl>
                                        <p:attrNameLst>
                                          <p:attrName>ppt_x</p:attrName>
                                        </p:attrNameLst>
                                      </p:cBhvr>
                                      <p:tavLst>
                                        <p:tav tm="0">
                                          <p:val>
                                            <p:strVal val="#ppt_x"/>
                                          </p:val>
                                        </p:tav>
                                        <p:tav tm="100000">
                                          <p:val>
                                            <p:strVal val="#ppt_x"/>
                                          </p:val>
                                        </p:tav>
                                      </p:tavLst>
                                    </p:anim>
                                    <p:anim calcmode="lin" valueType="num">
                                      <p:cBhvr>
                                        <p:cTn id="99" dur="900" decel="100000" fill="hold"/>
                                        <p:tgtEl>
                                          <p:spTgt spid="19"/>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101" presetID="37" presetClass="entr" presetSubtype="0" fill="hold" nodeType="withEffect">
                                  <p:stCondLst>
                                    <p:cond delay="500"/>
                                  </p:stCondLst>
                                  <p:childTnLst>
                                    <p:set>
                                      <p:cBhvr>
                                        <p:cTn id="102" dur="1" fill="hold">
                                          <p:stCondLst>
                                            <p:cond delay="0"/>
                                          </p:stCondLst>
                                        </p:cTn>
                                        <p:tgtEl>
                                          <p:spTgt spid="23"/>
                                        </p:tgtEl>
                                        <p:attrNameLst>
                                          <p:attrName>style.visibility</p:attrName>
                                        </p:attrNameLst>
                                      </p:cBhvr>
                                      <p:to>
                                        <p:strVal val="visible"/>
                                      </p:to>
                                    </p:set>
                                    <p:animEffect transition="in" filter="fade">
                                      <p:cBhvr>
                                        <p:cTn id="103" dur="1000"/>
                                        <p:tgtEl>
                                          <p:spTgt spid="23"/>
                                        </p:tgtEl>
                                      </p:cBhvr>
                                    </p:animEffect>
                                    <p:anim calcmode="lin" valueType="num">
                                      <p:cBhvr>
                                        <p:cTn id="104" dur="1000" fill="hold"/>
                                        <p:tgtEl>
                                          <p:spTgt spid="23"/>
                                        </p:tgtEl>
                                        <p:attrNameLst>
                                          <p:attrName>ppt_x</p:attrName>
                                        </p:attrNameLst>
                                      </p:cBhvr>
                                      <p:tavLst>
                                        <p:tav tm="0">
                                          <p:val>
                                            <p:strVal val="#ppt_x"/>
                                          </p:val>
                                        </p:tav>
                                        <p:tav tm="100000">
                                          <p:val>
                                            <p:strVal val="#ppt_x"/>
                                          </p:val>
                                        </p:tav>
                                      </p:tavLst>
                                    </p:anim>
                                    <p:anim calcmode="lin" valueType="num">
                                      <p:cBhvr>
                                        <p:cTn id="105" dur="900" decel="100000" fill="hold"/>
                                        <p:tgtEl>
                                          <p:spTgt spid="23"/>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107" presetID="37" presetClass="entr" presetSubtype="0" fill="hold" nodeType="withEffect">
                                  <p:stCondLst>
                                    <p:cond delay="750"/>
                                  </p:stCondLst>
                                  <p:childTnLst>
                                    <p:set>
                                      <p:cBhvr>
                                        <p:cTn id="108" dur="1" fill="hold">
                                          <p:stCondLst>
                                            <p:cond delay="0"/>
                                          </p:stCondLst>
                                        </p:cTn>
                                        <p:tgtEl>
                                          <p:spTgt spid="27"/>
                                        </p:tgtEl>
                                        <p:attrNameLst>
                                          <p:attrName>style.visibility</p:attrName>
                                        </p:attrNameLst>
                                      </p:cBhvr>
                                      <p:to>
                                        <p:strVal val="visible"/>
                                      </p:to>
                                    </p:set>
                                    <p:animEffect transition="in" filter="fade">
                                      <p:cBhvr>
                                        <p:cTn id="109" dur="1000"/>
                                        <p:tgtEl>
                                          <p:spTgt spid="27"/>
                                        </p:tgtEl>
                                      </p:cBhvr>
                                    </p:animEffect>
                                    <p:anim calcmode="lin" valueType="num">
                                      <p:cBhvr>
                                        <p:cTn id="110" dur="1000" fill="hold"/>
                                        <p:tgtEl>
                                          <p:spTgt spid="27"/>
                                        </p:tgtEl>
                                        <p:attrNameLst>
                                          <p:attrName>ppt_x</p:attrName>
                                        </p:attrNameLst>
                                      </p:cBhvr>
                                      <p:tavLst>
                                        <p:tav tm="0">
                                          <p:val>
                                            <p:strVal val="#ppt_x"/>
                                          </p:val>
                                        </p:tav>
                                        <p:tav tm="100000">
                                          <p:val>
                                            <p:strVal val="#ppt_x"/>
                                          </p:val>
                                        </p:tav>
                                      </p:tavLst>
                                    </p:anim>
                                    <p:anim calcmode="lin" valueType="num">
                                      <p:cBhvr>
                                        <p:cTn id="111" dur="900" decel="100000" fill="hold"/>
                                        <p:tgtEl>
                                          <p:spTgt spid="27"/>
                                        </p:tgtEl>
                                        <p:attrNameLst>
                                          <p:attrName>ppt_y</p:attrName>
                                        </p:attrNameLst>
                                      </p:cBhvr>
                                      <p:tavLst>
                                        <p:tav tm="0">
                                          <p:val>
                                            <p:strVal val="#ppt_y+1"/>
                                          </p:val>
                                        </p:tav>
                                        <p:tav tm="100000">
                                          <p:val>
                                            <p:strVal val="#ppt_y-.03"/>
                                          </p:val>
                                        </p:tav>
                                      </p:tavLst>
                                    </p:anim>
                                    <p:anim calcmode="lin" valueType="num">
                                      <p:cBhvr>
                                        <p:cTn id="112"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1" grpId="4" animBg="1"/>
      <p:bldP spid="12" grpId="0" animBg="1"/>
      <p:bldP spid="12" grpId="1" animBg="1"/>
      <p:bldP spid="12" grpId="2" animBg="1"/>
      <p:bldP spid="12" grpId="3" animBg="1"/>
      <p:bldP spid="12" grpId="4" animBg="1"/>
      <p:bldP spid="13" grpId="0" animBg="1"/>
      <p:bldP spid="13" grpId="1" animBg="1"/>
      <p:bldP spid="13" grpId="2" animBg="1"/>
      <p:bldP spid="13" grpId="3" animBg="1"/>
      <p:bldP spid="13" grpId="4" animBg="1"/>
      <p:bldP spid="14" grpId="0" animBg="1"/>
      <p:bldP spid="14" grpId="1" animBg="1"/>
      <p:bldP spid="14" grpId="2" animBg="1"/>
      <p:bldP spid="14" grpId="3" animBg="1"/>
      <p:bldP spid="14" grpId="4"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218632" y="1947842"/>
            <a:ext cx="6960468" cy="1799783"/>
            <a:chOff x="1260022" y="2163164"/>
            <a:chExt cx="6960165" cy="1748634"/>
          </a:xfrm>
          <a:noFill/>
          <a:effectLst>
            <a:outerShdw blurRad="76200" dist="38100" dir="5400000" algn="t" rotWithShape="0">
              <a:prstClr val="black">
                <a:alpha val="28000"/>
              </a:prstClr>
            </a:outerShdw>
          </a:effectLst>
        </p:grpSpPr>
        <p:sp>
          <p:nvSpPr>
            <p:cNvPr id="12" name="Arc 54"/>
            <p:cNvSpPr/>
            <p:nvPr/>
          </p:nvSpPr>
          <p:spPr bwMode="auto">
            <a:xfrm>
              <a:off x="4740104"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sp>
          <p:nvSpPr>
            <p:cNvPr id="13" name="Arc 42"/>
            <p:cNvSpPr/>
            <p:nvPr/>
          </p:nvSpPr>
          <p:spPr bwMode="auto">
            <a:xfrm>
              <a:off x="1260022"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sp>
          <p:nvSpPr>
            <p:cNvPr id="14" name="Arc 40"/>
            <p:cNvSpPr/>
            <p:nvPr/>
          </p:nvSpPr>
          <p:spPr bwMode="auto">
            <a:xfrm rot="10800000">
              <a:off x="3000064"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sp>
          <p:nvSpPr>
            <p:cNvPr id="15" name="Arc 52"/>
            <p:cNvSpPr/>
            <p:nvPr/>
          </p:nvSpPr>
          <p:spPr bwMode="auto">
            <a:xfrm rot="10800000">
              <a:off x="6480146"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grpSp>
      <p:grpSp>
        <p:nvGrpSpPr>
          <p:cNvPr id="16" name="组合 15"/>
          <p:cNvGrpSpPr/>
          <p:nvPr/>
        </p:nvGrpSpPr>
        <p:grpSpPr>
          <a:xfrm>
            <a:off x="1266772" y="1347671"/>
            <a:ext cx="1669611" cy="811508"/>
            <a:chOff x="6084168" y="1274556"/>
            <a:chExt cx="1669538" cy="788447"/>
          </a:xfrm>
        </p:grpSpPr>
        <p:sp>
          <p:nvSpPr>
            <p:cNvPr id="17" name="TextBox 20"/>
            <p:cNvSpPr txBox="1"/>
            <p:nvPr/>
          </p:nvSpPr>
          <p:spPr>
            <a:xfrm>
              <a:off x="6084168" y="1514664"/>
              <a:ext cx="1669538" cy="548339"/>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18" name="TextBox 21"/>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19" name="组合 18"/>
          <p:cNvGrpSpPr/>
          <p:nvPr/>
        </p:nvGrpSpPr>
        <p:grpSpPr>
          <a:xfrm>
            <a:off x="3014927" y="3733612"/>
            <a:ext cx="1669611" cy="811508"/>
            <a:chOff x="6084168" y="1274556"/>
            <a:chExt cx="1669538" cy="788447"/>
          </a:xfrm>
        </p:grpSpPr>
        <p:sp>
          <p:nvSpPr>
            <p:cNvPr id="20" name="TextBox 23"/>
            <p:cNvSpPr txBox="1"/>
            <p:nvPr/>
          </p:nvSpPr>
          <p:spPr>
            <a:xfrm>
              <a:off x="6084168" y="1514664"/>
              <a:ext cx="1669538" cy="548339"/>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21" name="TextBox 24"/>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22" name="组合 21"/>
          <p:cNvGrpSpPr/>
          <p:nvPr/>
        </p:nvGrpSpPr>
        <p:grpSpPr>
          <a:xfrm>
            <a:off x="4698864" y="1347671"/>
            <a:ext cx="1669611" cy="811508"/>
            <a:chOff x="6084168" y="1274556"/>
            <a:chExt cx="1669538" cy="788447"/>
          </a:xfrm>
        </p:grpSpPr>
        <p:sp>
          <p:nvSpPr>
            <p:cNvPr id="23" name="TextBox 27"/>
            <p:cNvSpPr txBox="1"/>
            <p:nvPr/>
          </p:nvSpPr>
          <p:spPr>
            <a:xfrm>
              <a:off x="6084168" y="1514664"/>
              <a:ext cx="1669538" cy="548339"/>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24" name="TextBox 28"/>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25" name="组合 24"/>
          <p:cNvGrpSpPr/>
          <p:nvPr/>
        </p:nvGrpSpPr>
        <p:grpSpPr>
          <a:xfrm>
            <a:off x="6512336" y="3733614"/>
            <a:ext cx="1669611" cy="811509"/>
            <a:chOff x="6084168" y="1274556"/>
            <a:chExt cx="1669538" cy="788446"/>
          </a:xfrm>
        </p:grpSpPr>
        <p:sp>
          <p:nvSpPr>
            <p:cNvPr id="26" name="TextBox 30"/>
            <p:cNvSpPr txBox="1"/>
            <p:nvPr/>
          </p:nvSpPr>
          <p:spPr>
            <a:xfrm>
              <a:off x="6084168" y="1514664"/>
              <a:ext cx="1669538" cy="548338"/>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27" name="TextBox 39"/>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28" name="组合 27"/>
          <p:cNvGrpSpPr/>
          <p:nvPr/>
        </p:nvGrpSpPr>
        <p:grpSpPr>
          <a:xfrm>
            <a:off x="1516475" y="2248709"/>
            <a:ext cx="1206649" cy="1206893"/>
            <a:chOff x="2201071" y="3406041"/>
            <a:chExt cx="1805286" cy="1805938"/>
          </a:xfrm>
        </p:grpSpPr>
        <p:grpSp>
          <p:nvGrpSpPr>
            <p:cNvPr id="29" name="组合 28"/>
            <p:cNvGrpSpPr/>
            <p:nvPr/>
          </p:nvGrpSpPr>
          <p:grpSpPr>
            <a:xfrm>
              <a:off x="2201071"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34" name="椭圆 3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32" name="椭圆 31"/>
              <p:cNvSpPr/>
              <p:nvPr/>
            </p:nvSpPr>
            <p:spPr>
              <a:xfrm>
                <a:off x="4565570" y="2763062"/>
                <a:ext cx="1370298" cy="1370793"/>
              </a:xfrm>
              <a:prstGeom prst="ellipse">
                <a:avLst/>
              </a:prstGeom>
              <a:solidFill>
                <a:srgbClr val="C30D23"/>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30" name="TextBox 46"/>
            <p:cNvSpPr txBox="1"/>
            <p:nvPr/>
          </p:nvSpPr>
          <p:spPr>
            <a:xfrm>
              <a:off x="2694008"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grpSp>
        <p:nvGrpSpPr>
          <p:cNvPr id="35" name="组合 34"/>
          <p:cNvGrpSpPr/>
          <p:nvPr/>
        </p:nvGrpSpPr>
        <p:grpSpPr>
          <a:xfrm>
            <a:off x="4979569" y="2248709"/>
            <a:ext cx="1206649" cy="1206893"/>
            <a:chOff x="7382260" y="3406041"/>
            <a:chExt cx="1805286" cy="1805938"/>
          </a:xfrm>
        </p:grpSpPr>
        <p:grpSp>
          <p:nvGrpSpPr>
            <p:cNvPr id="36" name="组合 35"/>
            <p:cNvGrpSpPr/>
            <p:nvPr/>
          </p:nvGrpSpPr>
          <p:grpSpPr>
            <a:xfrm>
              <a:off x="738226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41" name="椭圆 4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39" name="椭圆 38"/>
              <p:cNvSpPr/>
              <p:nvPr/>
            </p:nvSpPr>
            <p:spPr>
              <a:xfrm>
                <a:off x="4565570" y="2763062"/>
                <a:ext cx="1370298" cy="1370793"/>
              </a:xfrm>
              <a:prstGeom prst="ellipse">
                <a:avLst/>
              </a:prstGeom>
              <a:solidFill>
                <a:srgbClr val="C30D23"/>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37" name="TextBox 53"/>
            <p:cNvSpPr txBox="1"/>
            <p:nvPr/>
          </p:nvSpPr>
          <p:spPr>
            <a:xfrm>
              <a:off x="7875197"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grpSp>
        <p:nvGrpSpPr>
          <p:cNvPr id="42" name="组合 41"/>
          <p:cNvGrpSpPr/>
          <p:nvPr/>
        </p:nvGrpSpPr>
        <p:grpSpPr>
          <a:xfrm>
            <a:off x="3261005" y="2248709"/>
            <a:ext cx="1206649" cy="1206893"/>
            <a:chOff x="4811090" y="3406041"/>
            <a:chExt cx="1805286" cy="1805938"/>
          </a:xfrm>
        </p:grpSpPr>
        <p:grpSp>
          <p:nvGrpSpPr>
            <p:cNvPr id="43" name="组合 42"/>
            <p:cNvGrpSpPr/>
            <p:nvPr/>
          </p:nvGrpSpPr>
          <p:grpSpPr>
            <a:xfrm>
              <a:off x="4811090"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48" name="椭圆 47"/>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46" name="椭圆 45"/>
              <p:cNvSpPr/>
              <p:nvPr/>
            </p:nvSpPr>
            <p:spPr>
              <a:xfrm>
                <a:off x="4565570" y="2763062"/>
                <a:ext cx="1370298" cy="1370793"/>
              </a:xfrm>
              <a:prstGeom prst="ellipse">
                <a:avLst/>
              </a:prstGeom>
              <a:solidFill>
                <a:srgbClr val="C30D23"/>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44" name="TextBox 60"/>
            <p:cNvSpPr txBox="1"/>
            <p:nvPr/>
          </p:nvSpPr>
          <p:spPr>
            <a:xfrm>
              <a:off x="5304027"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grpSp>
        <p:nvGrpSpPr>
          <p:cNvPr id="49" name="组合 48"/>
          <p:cNvGrpSpPr/>
          <p:nvPr/>
        </p:nvGrpSpPr>
        <p:grpSpPr>
          <a:xfrm>
            <a:off x="6705717" y="2248709"/>
            <a:ext cx="1206649" cy="1206893"/>
            <a:chOff x="9964778" y="3406041"/>
            <a:chExt cx="1805286" cy="1805938"/>
          </a:xfrm>
        </p:grpSpPr>
        <p:grpSp>
          <p:nvGrpSpPr>
            <p:cNvPr id="50" name="组合 49"/>
            <p:cNvGrpSpPr/>
            <p:nvPr/>
          </p:nvGrpSpPr>
          <p:grpSpPr>
            <a:xfrm>
              <a:off x="9964778" y="3406041"/>
              <a:ext cx="1805286" cy="1805938"/>
              <a:chOff x="4345444" y="2542859"/>
              <a:chExt cx="1810550" cy="1811205"/>
            </a:xfrm>
          </p:grpSpPr>
          <p:grpSp>
            <p:nvGrpSpPr>
              <p:cNvPr id="52" name="组合 5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4" name="同心圆 53"/>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55" name="椭圆 54"/>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53" name="椭圆 52"/>
              <p:cNvSpPr/>
              <p:nvPr/>
            </p:nvSpPr>
            <p:spPr>
              <a:xfrm>
                <a:off x="4565570" y="2763062"/>
                <a:ext cx="1370298" cy="1370793"/>
              </a:xfrm>
              <a:prstGeom prst="ellipse">
                <a:avLst/>
              </a:prstGeom>
              <a:solidFill>
                <a:srgbClr val="C30D23"/>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51" name="TextBox 67"/>
            <p:cNvSpPr txBox="1"/>
            <p:nvPr/>
          </p:nvSpPr>
          <p:spPr>
            <a:xfrm>
              <a:off x="10457715"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143303620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1000"/>
                                            <p:tgtEl>
                                              <p:spTgt spid="11"/>
                                            </p:tgtEl>
                                          </p:cBhvr>
                                        </p:animEffect>
                                      </p:childTnLst>
                                    </p:cTn>
                                  </p:par>
                                </p:childTnLst>
                              </p:cTn>
                            </p:par>
                            <p:par>
                              <p:cTn id="23" fill="hold">
                                <p:stCondLst>
                                  <p:cond delay="3500"/>
                                </p:stCondLst>
                                <p:childTnLst>
                                  <p:par>
                                    <p:cTn id="24" presetID="2" presetClass="entr" presetSubtype="12" accel="58000" fill="hold" nodeType="afterEffect" p14:presetBounceEnd="58000">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14:bounceEnd="58000">
                                          <p:cBhvr additive="base">
                                            <p:cTn id="26"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7" dur="200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3" accel="58000" fill="hold" nodeType="withEffect" p14:presetBounceEnd="58000">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14:bounceEnd="58000">
                                          <p:cBhvr additive="base">
                                            <p:cTn id="30"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31" dur="2000" fill="hold"/>
                                            <p:tgtEl>
                                              <p:spTgt spid="42"/>
                                            </p:tgtEl>
                                            <p:attrNameLst>
                                              <p:attrName>ppt_y</p:attrName>
                                            </p:attrNameLst>
                                          </p:cBhvr>
                                          <p:tavLst>
                                            <p:tav tm="0">
                                              <p:val>
                                                <p:strVal val="0-#ppt_h/2"/>
                                              </p:val>
                                            </p:tav>
                                            <p:tav tm="100000">
                                              <p:val>
                                                <p:strVal val="#ppt_y"/>
                                              </p:val>
                                            </p:tav>
                                          </p:tavLst>
                                        </p:anim>
                                      </p:childTnLst>
                                    </p:cTn>
                                  </p:par>
                                  <p:par>
                                    <p:cTn id="32" presetID="2" presetClass="entr" presetSubtype="12" accel="58000" fill="hold" nodeType="withEffect" p14:presetBounceEnd="58000">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14:bounceEnd="58000">
                                          <p:cBhvr additive="base">
                                            <p:cTn id="34" dur="2000" fill="hold"/>
                                            <p:tgtEl>
                                              <p:spTgt spid="35"/>
                                            </p:tgtEl>
                                            <p:attrNameLst>
                                              <p:attrName>ppt_x</p:attrName>
                                            </p:attrNameLst>
                                          </p:cBhvr>
                                          <p:tavLst>
                                            <p:tav tm="0">
                                              <p:val>
                                                <p:strVal val="0-#ppt_w/2"/>
                                              </p:val>
                                            </p:tav>
                                            <p:tav tm="100000">
                                              <p:val>
                                                <p:strVal val="#ppt_x"/>
                                              </p:val>
                                            </p:tav>
                                          </p:tavLst>
                                        </p:anim>
                                        <p:anim calcmode="lin" valueType="num" p14:bounceEnd="58000">
                                          <p:cBhvr additive="base">
                                            <p:cTn id="35" dur="20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3" accel="58000" fill="hold" nodeType="withEffect" p14:presetBounceEnd="58000">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14:bounceEnd="58000">
                                          <p:cBhvr additive="base">
                                            <p:cTn id="38" dur="2000" fill="hold"/>
                                            <p:tgtEl>
                                              <p:spTgt spid="49"/>
                                            </p:tgtEl>
                                            <p:attrNameLst>
                                              <p:attrName>ppt_x</p:attrName>
                                            </p:attrNameLst>
                                          </p:cBhvr>
                                          <p:tavLst>
                                            <p:tav tm="0">
                                              <p:val>
                                                <p:strVal val="1+#ppt_w/2"/>
                                              </p:val>
                                            </p:tav>
                                            <p:tav tm="100000">
                                              <p:val>
                                                <p:strVal val="#ppt_x"/>
                                              </p:val>
                                            </p:tav>
                                          </p:tavLst>
                                        </p:anim>
                                        <p:anim calcmode="lin" valueType="num" p14:bounceEnd="58000">
                                          <p:cBhvr additive="base">
                                            <p:cTn id="39" dur="2000" fill="hold"/>
                                            <p:tgtEl>
                                              <p:spTgt spid="49"/>
                                            </p:tgtEl>
                                            <p:attrNameLst>
                                              <p:attrName>ppt_y</p:attrName>
                                            </p:attrNameLst>
                                          </p:cBhvr>
                                          <p:tavLst>
                                            <p:tav tm="0">
                                              <p:val>
                                                <p:strVal val="0-#ppt_h/2"/>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1000"/>
                                            <p:tgtEl>
                                              <p:spTgt spid="25"/>
                                            </p:tgtEl>
                                          </p:cBhvr>
                                        </p:animEffect>
                                        <p:anim calcmode="lin" valueType="num">
                                          <p:cBhvr>
                                            <p:cTn id="59" dur="1000" fill="hold"/>
                                            <p:tgtEl>
                                              <p:spTgt spid="25"/>
                                            </p:tgtEl>
                                            <p:attrNameLst>
                                              <p:attrName>ppt_x</p:attrName>
                                            </p:attrNameLst>
                                          </p:cBhvr>
                                          <p:tavLst>
                                            <p:tav tm="0">
                                              <p:val>
                                                <p:strVal val="#ppt_x"/>
                                              </p:val>
                                            </p:tav>
                                            <p:tav tm="100000">
                                              <p:val>
                                                <p:strVal val="#ppt_x"/>
                                              </p:val>
                                            </p:tav>
                                          </p:tavLst>
                                        </p:anim>
                                        <p:anim calcmode="lin" valueType="num">
                                          <p:cBhvr>
                                            <p:cTn id="6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1000"/>
                                            <p:tgtEl>
                                              <p:spTgt spid="11"/>
                                            </p:tgtEl>
                                          </p:cBhvr>
                                        </p:animEffect>
                                      </p:childTnLst>
                                    </p:cTn>
                                  </p:par>
                                </p:childTnLst>
                              </p:cTn>
                            </p:par>
                            <p:par>
                              <p:cTn id="23" fill="hold">
                                <p:stCondLst>
                                  <p:cond delay="3500"/>
                                </p:stCondLst>
                                <p:childTnLst>
                                  <p:par>
                                    <p:cTn id="24" presetID="2" presetClass="entr" presetSubtype="12" accel="5800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2000" fill="hold"/>
                                            <p:tgtEl>
                                              <p:spTgt spid="28"/>
                                            </p:tgtEl>
                                            <p:attrNameLst>
                                              <p:attrName>ppt_x</p:attrName>
                                            </p:attrNameLst>
                                          </p:cBhvr>
                                          <p:tavLst>
                                            <p:tav tm="0">
                                              <p:val>
                                                <p:strVal val="0-#ppt_w/2"/>
                                              </p:val>
                                            </p:tav>
                                            <p:tav tm="100000">
                                              <p:val>
                                                <p:strVal val="#ppt_x"/>
                                              </p:val>
                                            </p:tav>
                                          </p:tavLst>
                                        </p:anim>
                                        <p:anim calcmode="lin" valueType="num">
                                          <p:cBhvr additive="base">
                                            <p:cTn id="27" dur="200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3" accel="58000"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2000" fill="hold"/>
                                            <p:tgtEl>
                                              <p:spTgt spid="42"/>
                                            </p:tgtEl>
                                            <p:attrNameLst>
                                              <p:attrName>ppt_x</p:attrName>
                                            </p:attrNameLst>
                                          </p:cBhvr>
                                          <p:tavLst>
                                            <p:tav tm="0">
                                              <p:val>
                                                <p:strVal val="1+#ppt_w/2"/>
                                              </p:val>
                                            </p:tav>
                                            <p:tav tm="100000">
                                              <p:val>
                                                <p:strVal val="#ppt_x"/>
                                              </p:val>
                                            </p:tav>
                                          </p:tavLst>
                                        </p:anim>
                                        <p:anim calcmode="lin" valueType="num">
                                          <p:cBhvr additive="base">
                                            <p:cTn id="31" dur="2000" fill="hold"/>
                                            <p:tgtEl>
                                              <p:spTgt spid="42"/>
                                            </p:tgtEl>
                                            <p:attrNameLst>
                                              <p:attrName>ppt_y</p:attrName>
                                            </p:attrNameLst>
                                          </p:cBhvr>
                                          <p:tavLst>
                                            <p:tav tm="0">
                                              <p:val>
                                                <p:strVal val="0-#ppt_h/2"/>
                                              </p:val>
                                            </p:tav>
                                            <p:tav tm="100000">
                                              <p:val>
                                                <p:strVal val="#ppt_y"/>
                                              </p:val>
                                            </p:tav>
                                          </p:tavLst>
                                        </p:anim>
                                      </p:childTnLst>
                                    </p:cTn>
                                  </p:par>
                                  <p:par>
                                    <p:cTn id="32" presetID="2" presetClass="entr" presetSubtype="12" accel="58000"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2000" fill="hold"/>
                                            <p:tgtEl>
                                              <p:spTgt spid="35"/>
                                            </p:tgtEl>
                                            <p:attrNameLst>
                                              <p:attrName>ppt_x</p:attrName>
                                            </p:attrNameLst>
                                          </p:cBhvr>
                                          <p:tavLst>
                                            <p:tav tm="0">
                                              <p:val>
                                                <p:strVal val="0-#ppt_w/2"/>
                                              </p:val>
                                            </p:tav>
                                            <p:tav tm="100000">
                                              <p:val>
                                                <p:strVal val="#ppt_x"/>
                                              </p:val>
                                            </p:tav>
                                          </p:tavLst>
                                        </p:anim>
                                        <p:anim calcmode="lin" valueType="num">
                                          <p:cBhvr additive="base">
                                            <p:cTn id="35" dur="20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3" accel="58000" fill="hold" nodeType="with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2000" fill="hold"/>
                                            <p:tgtEl>
                                              <p:spTgt spid="49"/>
                                            </p:tgtEl>
                                            <p:attrNameLst>
                                              <p:attrName>ppt_x</p:attrName>
                                            </p:attrNameLst>
                                          </p:cBhvr>
                                          <p:tavLst>
                                            <p:tav tm="0">
                                              <p:val>
                                                <p:strVal val="1+#ppt_w/2"/>
                                              </p:val>
                                            </p:tav>
                                            <p:tav tm="100000">
                                              <p:val>
                                                <p:strVal val="#ppt_x"/>
                                              </p:val>
                                            </p:tav>
                                          </p:tavLst>
                                        </p:anim>
                                        <p:anim calcmode="lin" valueType="num">
                                          <p:cBhvr additive="base">
                                            <p:cTn id="39" dur="2000" fill="hold"/>
                                            <p:tgtEl>
                                              <p:spTgt spid="49"/>
                                            </p:tgtEl>
                                            <p:attrNameLst>
                                              <p:attrName>ppt_y</p:attrName>
                                            </p:attrNameLst>
                                          </p:cBhvr>
                                          <p:tavLst>
                                            <p:tav tm="0">
                                              <p:val>
                                                <p:strVal val="0-#ppt_h/2"/>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1000"/>
                                            <p:tgtEl>
                                              <p:spTgt spid="25"/>
                                            </p:tgtEl>
                                          </p:cBhvr>
                                        </p:animEffect>
                                        <p:anim calcmode="lin" valueType="num">
                                          <p:cBhvr>
                                            <p:cTn id="59" dur="1000" fill="hold"/>
                                            <p:tgtEl>
                                              <p:spTgt spid="25"/>
                                            </p:tgtEl>
                                            <p:attrNameLst>
                                              <p:attrName>ppt_x</p:attrName>
                                            </p:attrNameLst>
                                          </p:cBhvr>
                                          <p:tavLst>
                                            <p:tav tm="0">
                                              <p:val>
                                                <p:strVal val="#ppt_x"/>
                                              </p:val>
                                            </p:tav>
                                            <p:tav tm="100000">
                                              <p:val>
                                                <p:strVal val="#ppt_x"/>
                                              </p:val>
                                            </p:tav>
                                          </p:tavLst>
                                        </p:anim>
                                        <p:anim calcmode="lin" valueType="num">
                                          <p:cBhvr>
                                            <p:cTn id="6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5400000">
            <a:off x="1805815" y="1811419"/>
            <a:ext cx="1069200" cy="1067828"/>
            <a:chOff x="4819176" y="1662676"/>
            <a:chExt cx="2993523" cy="2989680"/>
          </a:xfrm>
        </p:grpSpPr>
        <p:grpSp>
          <p:nvGrpSpPr>
            <p:cNvPr id="5" name="组合 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7" name="矩形 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8" name="矩形 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6" name="矩形 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sp>
        <p:nvSpPr>
          <p:cNvPr id="9" name="文本框 8"/>
          <p:cNvSpPr txBox="1"/>
          <p:nvPr/>
        </p:nvSpPr>
        <p:spPr>
          <a:xfrm>
            <a:off x="1928771" y="1964459"/>
            <a:ext cx="823288" cy="784830"/>
          </a:xfrm>
          <a:prstGeom prst="rect">
            <a:avLst/>
          </a:prstGeom>
          <a:noFill/>
        </p:spPr>
        <p:txBody>
          <a:bodyPr wrap="square" rtlCol="0">
            <a:spAutoFit/>
          </a:bodyPr>
          <a:lstStyle/>
          <a:p>
            <a:r>
              <a:rPr lang="en-US" altLang="zh-CN" sz="4500" b="1" dirty="0" smtClean="0">
                <a:solidFill>
                  <a:schemeClr val="bg1"/>
                </a:solidFill>
                <a:latin typeface="Roboto Black" panose="02000000000000000000" pitchFamily="2" charset="0"/>
                <a:ea typeface="Roboto Black" panose="02000000000000000000" pitchFamily="2" charset="0"/>
              </a:rPr>
              <a:t>03</a:t>
            </a:r>
            <a:endParaRPr lang="zh-CN" altLang="en-US" sz="4500" b="1" dirty="0">
              <a:solidFill>
                <a:schemeClr val="bg1"/>
              </a:solidFill>
              <a:latin typeface="Roboto Black" panose="02000000000000000000" pitchFamily="2" charset="0"/>
            </a:endParaRPr>
          </a:p>
        </p:txBody>
      </p:sp>
      <p:sp>
        <p:nvSpPr>
          <p:cNvPr id="10" name="文本框 9"/>
          <p:cNvSpPr txBox="1"/>
          <p:nvPr/>
        </p:nvSpPr>
        <p:spPr>
          <a:xfrm>
            <a:off x="3390046" y="1739546"/>
            <a:ext cx="3500303" cy="600164"/>
          </a:xfrm>
          <a:prstGeom prst="rect">
            <a:avLst/>
          </a:prstGeom>
          <a:noFill/>
        </p:spPr>
        <p:txBody>
          <a:bodyPr wrap="square" rtlCol="0">
            <a:spAutoFit/>
          </a:bodyPr>
          <a:lstStyle/>
          <a:p>
            <a:r>
              <a:rPr lang="zh-CN" altLang="en-US" sz="3300" b="1" dirty="0" smtClean="0">
                <a:blipFill>
                  <a:blip r:embed="rId3"/>
                  <a:stretch>
                    <a:fillRect/>
                  </a:stretch>
                </a:blipFill>
                <a:latin typeface="微软雅黑" panose="020B0503020204020204" pitchFamily="34" charset="-122"/>
                <a:ea typeface="微软雅黑" panose="020B0503020204020204" pitchFamily="34" charset="-122"/>
              </a:rPr>
              <a:t>单击添加标题</a:t>
            </a:r>
            <a:endParaRPr lang="zh-CN" altLang="en-US" sz="3300" b="1" dirty="0">
              <a:blipFill>
                <a:blip r:embed="rId3"/>
                <a:stretch>
                  <a:fillRect/>
                </a:stretch>
              </a:blip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183148" y="2374421"/>
            <a:ext cx="3513107" cy="0"/>
          </a:xfrm>
          <a:prstGeom prst="line">
            <a:avLst/>
          </a:prstGeom>
          <a:ln>
            <a:solidFill>
              <a:srgbClr val="AE0001"/>
            </a:solidFill>
          </a:ln>
        </p:spPr>
        <p:style>
          <a:lnRef idx="1">
            <a:schemeClr val="accent1"/>
          </a:lnRef>
          <a:fillRef idx="0">
            <a:schemeClr val="accent1"/>
          </a:fillRef>
          <a:effectRef idx="0">
            <a:schemeClr val="accent1"/>
          </a:effectRef>
          <a:fontRef idx="minor">
            <a:schemeClr val="tx1"/>
          </a:fontRef>
        </p:style>
      </p:cxnSp>
      <p:sp>
        <p:nvSpPr>
          <p:cNvPr id="12" name="文本占位符 5"/>
          <p:cNvSpPr txBox="1">
            <a:spLocks/>
          </p:cNvSpPr>
          <p:nvPr/>
        </p:nvSpPr>
        <p:spPr>
          <a:xfrm>
            <a:off x="3587692"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3" name="文本占位符 5"/>
          <p:cNvSpPr txBox="1">
            <a:spLocks/>
          </p:cNvSpPr>
          <p:nvPr/>
        </p:nvSpPr>
        <p:spPr>
          <a:xfrm>
            <a:off x="4418358"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4" name="文本占位符 5"/>
          <p:cNvSpPr txBox="1">
            <a:spLocks/>
          </p:cNvSpPr>
          <p:nvPr/>
        </p:nvSpPr>
        <p:spPr>
          <a:xfrm>
            <a:off x="5249024"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5" name="文本占位符 5"/>
          <p:cNvSpPr txBox="1">
            <a:spLocks/>
          </p:cNvSpPr>
          <p:nvPr/>
        </p:nvSpPr>
        <p:spPr>
          <a:xfrm>
            <a:off x="3587692"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6" name="文本占位符 5"/>
          <p:cNvSpPr txBox="1">
            <a:spLocks/>
          </p:cNvSpPr>
          <p:nvPr/>
        </p:nvSpPr>
        <p:spPr>
          <a:xfrm>
            <a:off x="4415055"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7" name="文本占位符 5"/>
          <p:cNvSpPr txBox="1">
            <a:spLocks/>
          </p:cNvSpPr>
          <p:nvPr/>
        </p:nvSpPr>
        <p:spPr>
          <a:xfrm>
            <a:off x="5249024"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Tree>
    <p:extLst>
      <p:ext uri="{BB962C8B-B14F-4D97-AF65-F5344CB8AC3E}">
        <p14:creationId xmlns:p14="http://schemas.microsoft.com/office/powerpoint/2010/main" val="163358699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050"/>
                            </p:stCondLst>
                            <p:childTnLst>
                              <p:par>
                                <p:cTn id="19" presetID="22" presetClass="entr" presetSubtype="8" fill="hold" grpId="0" nodeType="after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5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3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400"/>
                                        <p:tgtEl>
                                          <p:spTgt spid="12"/>
                                        </p:tgtEl>
                                      </p:cBhvr>
                                    </p:animEffect>
                                  </p:childTnLst>
                                </p:cTn>
                              </p:par>
                              <p:par>
                                <p:cTn id="29" presetID="22" presetClass="entr" presetSubtype="8"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400"/>
                                        <p:tgtEl>
                                          <p:spTgt spid="13"/>
                                        </p:tgtEl>
                                      </p:cBhvr>
                                    </p:animEffect>
                                  </p:childTnLst>
                                </p:cTn>
                              </p:par>
                              <p:par>
                                <p:cTn id="32" presetID="22" presetClass="entr" presetSubtype="8" fill="hold" grpId="0" nodeType="withEffect">
                                  <p:stCondLst>
                                    <p:cond delay="3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400"/>
                                        <p:tgtEl>
                                          <p:spTgt spid="14"/>
                                        </p:tgtEl>
                                      </p:cBhvr>
                                    </p:animEffect>
                                  </p:childTnLst>
                                </p:cTn>
                              </p:par>
                              <p:par>
                                <p:cTn id="35" presetID="22" presetClass="entr" presetSubtype="8" fill="hold" grpId="0" nodeType="withEffect">
                                  <p:stCondLst>
                                    <p:cond delay="30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400"/>
                                        <p:tgtEl>
                                          <p:spTgt spid="15"/>
                                        </p:tgtEl>
                                      </p:cBhvr>
                                    </p:animEffect>
                                  </p:childTnLst>
                                </p:cTn>
                              </p:par>
                              <p:par>
                                <p:cTn id="38" presetID="22" presetClass="entr" presetSubtype="8"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400"/>
                                        <p:tgtEl>
                                          <p:spTgt spid="16"/>
                                        </p:tgtEl>
                                      </p:cBhvr>
                                    </p:animEffect>
                                  </p:childTnLst>
                                </p:cTn>
                              </p:par>
                              <p:par>
                                <p:cTn id="41" presetID="22" presetClass="entr" presetSubtype="8" fill="hold" grpId="0" nodeType="withEffect">
                                  <p:stCondLst>
                                    <p:cond delay="3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4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18"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1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20"/>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20"/>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20"/>
                <a:stretch>
                  <a:fillRect/>
                </a:stretch>
              </a:blip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441825" y="1996623"/>
            <a:ext cx="1012825" cy="1012825"/>
            <a:chOff x="4441825" y="2011137"/>
            <a:chExt cx="1012825" cy="1012825"/>
          </a:xfrm>
        </p:grpSpPr>
        <p:sp>
          <p:nvSpPr>
            <p:cNvPr id="12" name="MH_Other_1"/>
            <p:cNvSpPr/>
            <p:nvPr>
              <p:custDataLst>
                <p:tags r:id="rId15"/>
              </p:custDataLst>
            </p:nvPr>
          </p:nvSpPr>
          <p:spPr>
            <a:xfrm>
              <a:off x="4441825" y="2011137"/>
              <a:ext cx="1012825" cy="1012825"/>
            </a:xfrm>
            <a:prstGeom prst="ellipse">
              <a:avLst/>
            </a:prstGeom>
            <a:solidFill>
              <a:srgbClr val="FFFFFF"/>
            </a:solidFill>
            <a:ln w="3175">
              <a:solidFill>
                <a:srgbClr val="DDDDDD"/>
              </a:solidFill>
            </a:ln>
            <a:effectLst>
              <a:outerShdw blurRad="127000" dist="114300" dir="2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p>
          </p:txBody>
        </p:sp>
        <p:sp>
          <p:nvSpPr>
            <p:cNvPr id="13" name="MH_Other_2"/>
            <p:cNvSpPr/>
            <p:nvPr>
              <p:custDataLst>
                <p:tags r:id="rId16"/>
              </p:custDataLst>
            </p:nvPr>
          </p:nvSpPr>
          <p:spPr>
            <a:xfrm>
              <a:off x="4531826" y="2100824"/>
              <a:ext cx="833053" cy="833053"/>
            </a:xfrm>
            <a:prstGeom prst="ellipse">
              <a:avLst/>
            </a:prstGeom>
            <a:solidFill>
              <a:srgbClr val="C30D23"/>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dirty="0">
                  <a:latin typeface="微软雅黑" panose="020B0503020204020204" pitchFamily="34" charset="-122"/>
                  <a:ea typeface="微软雅黑" panose="020B0503020204020204" pitchFamily="34" charset="-122"/>
                </a:rPr>
                <a:t>添加文本</a:t>
              </a:r>
            </a:p>
          </p:txBody>
        </p:sp>
      </p:grpSp>
      <p:sp>
        <p:nvSpPr>
          <p:cNvPr id="14" name="MH_Other_3"/>
          <p:cNvSpPr/>
          <p:nvPr>
            <p:custDataLst>
              <p:tags r:id="rId1"/>
            </p:custDataLst>
          </p:nvPr>
        </p:nvSpPr>
        <p:spPr>
          <a:xfrm>
            <a:off x="5436096" y="2071236"/>
            <a:ext cx="192087" cy="862012"/>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chemeClr val="tx1">
                <a:lumMod val="75000"/>
                <a:lumOff val="25000"/>
              </a:schemeClr>
            </a:solidFill>
            <a:headEnd type="oval" w="sm" len="sm"/>
            <a:tailEnd type="oval" w="sm" len="sm"/>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p>
        </p:txBody>
      </p:sp>
      <p:grpSp>
        <p:nvGrpSpPr>
          <p:cNvPr id="15" name="组合 14"/>
          <p:cNvGrpSpPr/>
          <p:nvPr/>
        </p:nvGrpSpPr>
        <p:grpSpPr>
          <a:xfrm>
            <a:off x="3700463" y="1071111"/>
            <a:ext cx="1012825" cy="1012825"/>
            <a:chOff x="3700463" y="1085625"/>
            <a:chExt cx="1012825" cy="1012825"/>
          </a:xfrm>
        </p:grpSpPr>
        <p:sp>
          <p:nvSpPr>
            <p:cNvPr id="16" name="MH_Other_7"/>
            <p:cNvSpPr/>
            <p:nvPr>
              <p:custDataLst>
                <p:tags r:id="rId13"/>
              </p:custDataLst>
            </p:nvPr>
          </p:nvSpPr>
          <p:spPr>
            <a:xfrm flipH="1">
              <a:off x="3700463" y="1085625"/>
              <a:ext cx="1012825" cy="1012825"/>
            </a:xfrm>
            <a:prstGeom prst="ellipse">
              <a:avLst/>
            </a:prstGeom>
            <a:solidFill>
              <a:srgbClr val="FFFFFF"/>
            </a:solidFill>
            <a:ln w="3175">
              <a:solidFill>
                <a:srgbClr val="DDDDDD"/>
              </a:solidFill>
            </a:ln>
            <a:effectLst>
              <a:outerShdw blurRad="127000" dist="101600" dir="8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chemeClr val="tx1">
                    <a:lumMod val="85000"/>
                    <a:lumOff val="15000"/>
                  </a:schemeClr>
                </a:solidFill>
              </a:endParaRPr>
            </a:p>
          </p:txBody>
        </p:sp>
        <p:sp>
          <p:nvSpPr>
            <p:cNvPr id="17" name="MH_Other_8"/>
            <p:cNvSpPr/>
            <p:nvPr>
              <p:custDataLst>
                <p:tags r:id="rId14"/>
              </p:custDataLst>
            </p:nvPr>
          </p:nvSpPr>
          <p:spPr>
            <a:xfrm flipH="1">
              <a:off x="3790582" y="1175827"/>
              <a:ext cx="833053" cy="833053"/>
            </a:xfrm>
            <a:prstGeom prst="ellipse">
              <a:avLst/>
            </a:prstGeom>
            <a:solidFill>
              <a:schemeClr val="bg1">
                <a:lumMod val="95000"/>
              </a:schemeClr>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添加文本</a:t>
              </a:r>
            </a:p>
          </p:txBody>
        </p:sp>
      </p:grpSp>
      <p:sp>
        <p:nvSpPr>
          <p:cNvPr id="18" name="MH_Other_9"/>
          <p:cNvSpPr/>
          <p:nvPr>
            <p:custDataLst>
              <p:tags r:id="rId2"/>
            </p:custDataLst>
          </p:nvPr>
        </p:nvSpPr>
        <p:spPr>
          <a:xfrm flipH="1">
            <a:off x="3515817" y="1147311"/>
            <a:ext cx="192087" cy="862012"/>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chemeClr val="bg1">
                <a:lumMod val="95000"/>
              </a:schemeClr>
            </a:solidFill>
            <a:headEnd type="oval" w="sm" len="sm"/>
            <a:tailEnd type="oval" w="sm" len="sm"/>
          </a:ln>
          <a:effectLst>
            <a:outerShdw blurRad="50800" dist="762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p>
        </p:txBody>
      </p:sp>
      <p:grpSp>
        <p:nvGrpSpPr>
          <p:cNvPr id="19" name="组合 18"/>
          <p:cNvGrpSpPr/>
          <p:nvPr/>
        </p:nvGrpSpPr>
        <p:grpSpPr>
          <a:xfrm>
            <a:off x="3700463" y="2938011"/>
            <a:ext cx="1012825" cy="1012825"/>
            <a:chOff x="3700463" y="2952525"/>
            <a:chExt cx="1012825" cy="1012825"/>
          </a:xfrm>
        </p:grpSpPr>
        <p:sp>
          <p:nvSpPr>
            <p:cNvPr id="20" name="MH_Other_13"/>
            <p:cNvSpPr/>
            <p:nvPr>
              <p:custDataLst>
                <p:tags r:id="rId11"/>
              </p:custDataLst>
            </p:nvPr>
          </p:nvSpPr>
          <p:spPr>
            <a:xfrm flipH="1">
              <a:off x="3700463" y="2952525"/>
              <a:ext cx="1012825" cy="1012825"/>
            </a:xfrm>
            <a:prstGeom prst="ellipse">
              <a:avLst/>
            </a:prstGeom>
            <a:solidFill>
              <a:srgbClr val="FFFFFF"/>
            </a:solidFill>
            <a:ln w="3175">
              <a:solidFill>
                <a:srgbClr val="DDDDDD"/>
              </a:solidFill>
            </a:ln>
            <a:effectLst>
              <a:outerShdw blurRad="127000" dist="114300" dir="8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chemeClr val="tx1">
                    <a:lumMod val="85000"/>
                    <a:lumOff val="15000"/>
                  </a:schemeClr>
                </a:solidFill>
              </a:endParaRPr>
            </a:p>
          </p:txBody>
        </p:sp>
        <p:sp>
          <p:nvSpPr>
            <p:cNvPr id="21" name="MH_Other_14"/>
            <p:cNvSpPr/>
            <p:nvPr>
              <p:custDataLst>
                <p:tags r:id="rId12"/>
              </p:custDataLst>
            </p:nvPr>
          </p:nvSpPr>
          <p:spPr>
            <a:xfrm flipH="1">
              <a:off x="3790582" y="3042230"/>
              <a:ext cx="833053" cy="833053"/>
            </a:xfrm>
            <a:prstGeom prst="ellipse">
              <a:avLst/>
            </a:prstGeom>
            <a:solidFill>
              <a:schemeClr val="bg1">
                <a:lumMod val="95000"/>
              </a:schemeClr>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添加文本</a:t>
              </a:r>
            </a:p>
          </p:txBody>
        </p:sp>
      </p:grpSp>
      <p:sp>
        <p:nvSpPr>
          <p:cNvPr id="22" name="MH_Other_15"/>
          <p:cNvSpPr/>
          <p:nvPr>
            <p:custDataLst>
              <p:tags r:id="rId3"/>
            </p:custDataLst>
          </p:nvPr>
        </p:nvSpPr>
        <p:spPr>
          <a:xfrm flipH="1">
            <a:off x="3515817" y="3012623"/>
            <a:ext cx="192087" cy="862013"/>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chemeClr val="bg1">
                <a:lumMod val="95000"/>
              </a:schemeClr>
            </a:solidFill>
            <a:headEnd type="oval" w="sm" len="sm"/>
            <a:tailEnd type="oval" w="sm" len="sm"/>
          </a:ln>
          <a:effectLst>
            <a:outerShdw blurRad="50800" dist="762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p>
        </p:txBody>
      </p:sp>
      <p:grpSp>
        <p:nvGrpSpPr>
          <p:cNvPr id="23" name="组合 22"/>
          <p:cNvGrpSpPr/>
          <p:nvPr/>
        </p:nvGrpSpPr>
        <p:grpSpPr>
          <a:xfrm>
            <a:off x="4441825" y="3863523"/>
            <a:ext cx="1012825" cy="1012825"/>
            <a:chOff x="4441825" y="3878037"/>
            <a:chExt cx="1012825" cy="1012825"/>
          </a:xfrm>
        </p:grpSpPr>
        <p:sp>
          <p:nvSpPr>
            <p:cNvPr id="24" name="MH_Other_19"/>
            <p:cNvSpPr/>
            <p:nvPr>
              <p:custDataLst>
                <p:tags r:id="rId9"/>
              </p:custDataLst>
            </p:nvPr>
          </p:nvSpPr>
          <p:spPr>
            <a:xfrm>
              <a:off x="4441825" y="3878037"/>
              <a:ext cx="1012825" cy="1012825"/>
            </a:xfrm>
            <a:prstGeom prst="ellipse">
              <a:avLst/>
            </a:prstGeom>
            <a:solidFill>
              <a:srgbClr val="FFFFFF"/>
            </a:solidFill>
            <a:ln w="3175">
              <a:solidFill>
                <a:srgbClr val="DDDDDD"/>
              </a:solidFill>
            </a:ln>
            <a:effectLst>
              <a:outerShdw blurRad="127000" dist="127000" dir="2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p>
          </p:txBody>
        </p:sp>
        <p:sp>
          <p:nvSpPr>
            <p:cNvPr id="25" name="MH_Other_20"/>
            <p:cNvSpPr/>
            <p:nvPr>
              <p:custDataLst>
                <p:tags r:id="rId10"/>
              </p:custDataLst>
            </p:nvPr>
          </p:nvSpPr>
          <p:spPr>
            <a:xfrm>
              <a:off x="4531826" y="3967491"/>
              <a:ext cx="833053" cy="833053"/>
            </a:xfrm>
            <a:prstGeom prst="ellipse">
              <a:avLst/>
            </a:prstGeom>
            <a:solidFill>
              <a:srgbClr val="C30D23"/>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dirty="0">
                  <a:latin typeface="微软雅黑" panose="020B0503020204020204" pitchFamily="34" charset="-122"/>
                  <a:ea typeface="微软雅黑" panose="020B0503020204020204" pitchFamily="34" charset="-122"/>
                </a:rPr>
                <a:t>添加文本</a:t>
              </a:r>
            </a:p>
          </p:txBody>
        </p:sp>
      </p:grpSp>
      <p:sp>
        <p:nvSpPr>
          <p:cNvPr id="26" name="MH_Other_21"/>
          <p:cNvSpPr/>
          <p:nvPr>
            <p:custDataLst>
              <p:tags r:id="rId4"/>
            </p:custDataLst>
          </p:nvPr>
        </p:nvSpPr>
        <p:spPr>
          <a:xfrm>
            <a:off x="5436096" y="3938136"/>
            <a:ext cx="192087" cy="862012"/>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chemeClr val="tx1">
                <a:lumMod val="75000"/>
                <a:lumOff val="25000"/>
              </a:schemeClr>
            </a:solidFill>
            <a:headEnd type="oval" w="sm" len="sm"/>
            <a:tailEnd type="oval" w="sm" len="sm"/>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p>
        </p:txBody>
      </p:sp>
      <p:sp>
        <p:nvSpPr>
          <p:cNvPr id="27" name="MH_SubTitle_4"/>
          <p:cNvSpPr/>
          <p:nvPr>
            <p:custDataLst>
              <p:tags r:id="rId5"/>
            </p:custDataLst>
          </p:nvPr>
        </p:nvSpPr>
        <p:spPr>
          <a:xfrm>
            <a:off x="719864" y="1156193"/>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字</a:t>
            </a:r>
            <a:endParaRPr lang="en-GB" altLang="zh-CN" sz="1200" dirty="0">
              <a:solidFill>
                <a:srgbClr val="333333"/>
              </a:solidFill>
              <a:cs typeface="Arial" charset="0"/>
            </a:endParaRPr>
          </a:p>
        </p:txBody>
      </p:sp>
      <p:sp>
        <p:nvSpPr>
          <p:cNvPr id="28" name="MH_SubTitle_4"/>
          <p:cNvSpPr/>
          <p:nvPr>
            <p:custDataLst>
              <p:tags r:id="rId6"/>
            </p:custDataLst>
          </p:nvPr>
        </p:nvSpPr>
        <p:spPr>
          <a:xfrm>
            <a:off x="5796136" y="2045168"/>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字</a:t>
            </a:r>
            <a:endParaRPr lang="en-GB" altLang="zh-CN" sz="1200" dirty="0">
              <a:solidFill>
                <a:srgbClr val="333333"/>
              </a:solidFill>
              <a:cs typeface="Arial" charset="0"/>
            </a:endParaRPr>
          </a:p>
        </p:txBody>
      </p:sp>
      <p:sp>
        <p:nvSpPr>
          <p:cNvPr id="29" name="MH_SubTitle_4"/>
          <p:cNvSpPr/>
          <p:nvPr>
            <p:custDataLst>
              <p:tags r:id="rId7"/>
            </p:custDataLst>
          </p:nvPr>
        </p:nvSpPr>
        <p:spPr>
          <a:xfrm>
            <a:off x="719864" y="3102864"/>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字</a:t>
            </a:r>
            <a:endParaRPr lang="en-GB" altLang="zh-CN" sz="1200" dirty="0">
              <a:solidFill>
                <a:srgbClr val="333333"/>
              </a:solidFill>
              <a:cs typeface="Arial" charset="0"/>
            </a:endParaRPr>
          </a:p>
        </p:txBody>
      </p:sp>
      <p:sp>
        <p:nvSpPr>
          <p:cNvPr id="30" name="MH_SubTitle_4"/>
          <p:cNvSpPr/>
          <p:nvPr>
            <p:custDataLst>
              <p:tags r:id="rId8"/>
            </p:custDataLst>
          </p:nvPr>
        </p:nvSpPr>
        <p:spPr>
          <a:xfrm>
            <a:off x="5796136" y="3991839"/>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字</a:t>
            </a:r>
            <a:endParaRPr lang="en-GB" altLang="zh-CN" sz="1200" dirty="0">
              <a:solidFill>
                <a:srgbClr val="333333"/>
              </a:solidFill>
              <a:cs typeface="Arial" charset="0"/>
            </a:endParaRPr>
          </a:p>
        </p:txBody>
      </p:sp>
    </p:spTree>
    <p:extLst>
      <p:ext uri="{BB962C8B-B14F-4D97-AF65-F5344CB8AC3E}">
        <p14:creationId xmlns:p14="http://schemas.microsoft.com/office/powerpoint/2010/main" val="108397194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 presetClass="entr" presetSubtype="4"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16" presetClass="entr" presetSubtype="42"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outHorizontal)">
                                      <p:cBhvr>
                                        <p:cTn id="27" dur="500"/>
                                        <p:tgtEl>
                                          <p:spTgt spid="18"/>
                                        </p:tgtEl>
                                      </p:cBhvr>
                                    </p:animEffect>
                                  </p:childTnLst>
                                </p:cTn>
                              </p:par>
                            </p:childTnLst>
                          </p:cTn>
                        </p:par>
                        <p:par>
                          <p:cTn id="28" fill="hold">
                            <p:stCondLst>
                              <p:cond delay="3500"/>
                            </p:stCondLst>
                            <p:childTnLst>
                              <p:par>
                                <p:cTn id="29" presetID="2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500"/>
                                        <p:tgtEl>
                                          <p:spTgt spid="27"/>
                                        </p:tgtEl>
                                      </p:cBhvr>
                                    </p:animEffect>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16" presetClass="entr" presetSubtype="42"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arn(outHorizontal)">
                                      <p:cBhvr>
                                        <p:cTn id="40" dur="500"/>
                                        <p:tgtEl>
                                          <p:spTgt spid="14"/>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childTnLst>
                          </p:cTn>
                        </p:par>
                        <p:par>
                          <p:cTn id="45" fill="hold">
                            <p:stCondLst>
                              <p:cond delay="5500"/>
                            </p:stCondLst>
                            <p:childTnLst>
                              <p:par>
                                <p:cTn id="46" presetID="2" presetClass="entr" presetSubtype="4"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childTnLst>
                          </p:cTn>
                        </p:par>
                        <p:par>
                          <p:cTn id="50" fill="hold">
                            <p:stCondLst>
                              <p:cond delay="6000"/>
                            </p:stCondLst>
                            <p:childTnLst>
                              <p:par>
                                <p:cTn id="51" presetID="16" presetClass="entr" presetSubtype="4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barn(outHorizontal)">
                                      <p:cBhvr>
                                        <p:cTn id="53" dur="500"/>
                                        <p:tgtEl>
                                          <p:spTgt spid="22"/>
                                        </p:tgtEl>
                                      </p:cBhvr>
                                    </p:animEffect>
                                  </p:childTnLst>
                                </p:cTn>
                              </p:par>
                            </p:childTnLst>
                          </p:cTn>
                        </p:par>
                        <p:par>
                          <p:cTn id="54" fill="hold">
                            <p:stCondLst>
                              <p:cond delay="6500"/>
                            </p:stCondLst>
                            <p:childTnLst>
                              <p:par>
                                <p:cTn id="55" presetID="22" presetClass="entr" presetSubtype="2"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right)">
                                      <p:cBhvr>
                                        <p:cTn id="57" dur="500"/>
                                        <p:tgtEl>
                                          <p:spTgt spid="29"/>
                                        </p:tgtEl>
                                      </p:cBhvr>
                                    </p:animEffect>
                                  </p:childTnLst>
                                </p:cTn>
                              </p:par>
                            </p:childTnLst>
                          </p:cTn>
                        </p:par>
                        <p:par>
                          <p:cTn id="58" fill="hold">
                            <p:stCondLst>
                              <p:cond delay="7000"/>
                            </p:stCondLst>
                            <p:childTnLst>
                              <p:par>
                                <p:cTn id="59" presetID="2" presetClass="entr" presetSubtype="4" fill="hold"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par>
                          <p:cTn id="63" fill="hold">
                            <p:stCondLst>
                              <p:cond delay="7500"/>
                            </p:stCondLst>
                            <p:childTnLst>
                              <p:par>
                                <p:cTn id="64" presetID="16" presetClass="entr" presetSubtype="42"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barn(outHorizontal)">
                                      <p:cBhvr>
                                        <p:cTn id="66" dur="500"/>
                                        <p:tgtEl>
                                          <p:spTgt spid="26"/>
                                        </p:tgtEl>
                                      </p:cBhvr>
                                    </p:animEffect>
                                  </p:childTnLst>
                                </p:cTn>
                              </p:par>
                            </p:childTnLst>
                          </p:cTn>
                        </p:par>
                        <p:par>
                          <p:cTn id="67" fill="hold">
                            <p:stCondLst>
                              <p:cond delay="8000"/>
                            </p:stCondLst>
                            <p:childTnLst>
                              <p:par>
                                <p:cTn id="68" presetID="22" presetClass="entr" presetSubtype="8"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P spid="18" grpId="0" animBg="1"/>
      <p:bldP spid="22" grpId="0" animBg="1"/>
      <p:bldP spid="26" grpId="0" animBg="1"/>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Freeform 16"/>
          <p:cNvSpPr>
            <a:spLocks noEditPoints="1"/>
          </p:cNvSpPr>
          <p:nvPr/>
        </p:nvSpPr>
        <p:spPr bwMode="auto">
          <a:xfrm>
            <a:off x="5516562" y="2081130"/>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2" name="组合 11"/>
          <p:cNvGrpSpPr/>
          <p:nvPr/>
        </p:nvGrpSpPr>
        <p:grpSpPr>
          <a:xfrm>
            <a:off x="5464988" y="2108108"/>
            <a:ext cx="2343031" cy="351893"/>
            <a:chOff x="7285702" y="2315256"/>
            <a:chExt cx="3123634" cy="469300"/>
          </a:xfrm>
        </p:grpSpPr>
        <p:sp>
          <p:nvSpPr>
            <p:cNvPr id="13"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4" name="组合 13"/>
            <p:cNvGrpSpPr/>
            <p:nvPr/>
          </p:nvGrpSpPr>
          <p:grpSpPr>
            <a:xfrm>
              <a:off x="7285702" y="2315256"/>
              <a:ext cx="2912224" cy="429601"/>
              <a:chOff x="7285702" y="2315256"/>
              <a:chExt cx="2912224" cy="429601"/>
            </a:xfrm>
          </p:grpSpPr>
          <p:sp>
            <p:nvSpPr>
              <p:cNvPr id="15" name="任意多边形 14"/>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矩形 15"/>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7" name="Freeform 16"/>
          <p:cNvSpPr>
            <a:spLocks noEditPoints="1"/>
          </p:cNvSpPr>
          <p:nvPr/>
        </p:nvSpPr>
        <p:spPr bwMode="auto">
          <a:xfrm>
            <a:off x="5785678" y="3825402"/>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8" name="组合 17"/>
          <p:cNvGrpSpPr/>
          <p:nvPr/>
        </p:nvGrpSpPr>
        <p:grpSpPr>
          <a:xfrm>
            <a:off x="5734105" y="3852379"/>
            <a:ext cx="2025967" cy="351893"/>
            <a:chOff x="7644477" y="4641489"/>
            <a:chExt cx="2700937" cy="469300"/>
          </a:xfrm>
        </p:grpSpPr>
        <p:grpSp>
          <p:nvGrpSpPr>
            <p:cNvPr id="19" name="组合 18"/>
            <p:cNvGrpSpPr/>
            <p:nvPr/>
          </p:nvGrpSpPr>
          <p:grpSpPr>
            <a:xfrm>
              <a:off x="7644477" y="4641489"/>
              <a:ext cx="2488890" cy="429601"/>
              <a:chOff x="7644477" y="4641489"/>
              <a:chExt cx="2488890" cy="429601"/>
            </a:xfrm>
          </p:grpSpPr>
          <p:sp>
            <p:nvSpPr>
              <p:cNvPr id="21" name="矩形 20"/>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任意多边形 21"/>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3" name="Freeform 16"/>
          <p:cNvSpPr>
            <a:spLocks noEditPoints="1"/>
          </p:cNvSpPr>
          <p:nvPr/>
        </p:nvSpPr>
        <p:spPr bwMode="auto">
          <a:xfrm flipH="1" flipV="1">
            <a:off x="2907814" y="261334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4" name="组合 23"/>
          <p:cNvGrpSpPr/>
          <p:nvPr/>
        </p:nvGrpSpPr>
        <p:grpSpPr>
          <a:xfrm>
            <a:off x="791087" y="2511869"/>
            <a:ext cx="2418618" cy="354905"/>
            <a:chOff x="1054646" y="2853730"/>
            <a:chExt cx="3224404" cy="473316"/>
          </a:xfrm>
        </p:grpSpPr>
        <p:grpSp>
          <p:nvGrpSpPr>
            <p:cNvPr id="25" name="组合 24"/>
            <p:cNvGrpSpPr/>
            <p:nvPr/>
          </p:nvGrpSpPr>
          <p:grpSpPr>
            <a:xfrm>
              <a:off x="1270669" y="2897445"/>
              <a:ext cx="3008381" cy="429601"/>
              <a:chOff x="1414685" y="2583842"/>
              <a:chExt cx="3008381" cy="429601"/>
            </a:xfrm>
          </p:grpSpPr>
          <p:sp>
            <p:nvSpPr>
              <p:cNvPr id="27" name="矩形 26"/>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任意多边形 27"/>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6"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9" name="Freeform 16"/>
          <p:cNvSpPr>
            <a:spLocks noEditPoints="1"/>
          </p:cNvSpPr>
          <p:nvPr/>
        </p:nvSpPr>
        <p:spPr bwMode="auto">
          <a:xfrm flipH="1" flipV="1">
            <a:off x="3452583" y="4129084"/>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30" name="组合 29"/>
          <p:cNvGrpSpPr/>
          <p:nvPr/>
        </p:nvGrpSpPr>
        <p:grpSpPr>
          <a:xfrm>
            <a:off x="897812" y="4021157"/>
            <a:ext cx="2853363" cy="356540"/>
            <a:chOff x="1196926" y="4866578"/>
            <a:chExt cx="3803989" cy="475497"/>
          </a:xfrm>
        </p:grpSpPr>
        <p:grpSp>
          <p:nvGrpSpPr>
            <p:cNvPr id="31" name="组合 30"/>
            <p:cNvGrpSpPr/>
            <p:nvPr/>
          </p:nvGrpSpPr>
          <p:grpSpPr>
            <a:xfrm>
              <a:off x="1414686" y="4912474"/>
              <a:ext cx="3586229" cy="429601"/>
              <a:chOff x="1414686" y="4912474"/>
              <a:chExt cx="3586229" cy="429601"/>
            </a:xfrm>
          </p:grpSpPr>
          <p:sp>
            <p:nvSpPr>
              <p:cNvPr id="33" name="矩形 32"/>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任意多边形 33"/>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2"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5" name="组合 34"/>
          <p:cNvGrpSpPr/>
          <p:nvPr/>
        </p:nvGrpSpPr>
        <p:grpSpPr>
          <a:xfrm>
            <a:off x="4129570" y="1095674"/>
            <a:ext cx="1287320" cy="1286855"/>
            <a:chOff x="5505375" y="965032"/>
            <a:chExt cx="1716204" cy="1716204"/>
          </a:xfrm>
        </p:grpSpPr>
        <p:grpSp>
          <p:nvGrpSpPr>
            <p:cNvPr id="36" name="组合 35"/>
            <p:cNvGrpSpPr/>
            <p:nvPr/>
          </p:nvGrpSpPr>
          <p:grpSpPr>
            <a:xfrm>
              <a:off x="5505375" y="965032"/>
              <a:ext cx="1716204" cy="1716204"/>
              <a:chOff x="1200760" y="3842075"/>
              <a:chExt cx="1784148" cy="1784148"/>
            </a:xfrm>
          </p:grpSpPr>
          <p:sp>
            <p:nvSpPr>
              <p:cNvPr id="38" name="椭圆 3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椭圆 38"/>
              <p:cNvSpPr/>
              <p:nvPr/>
            </p:nvSpPr>
            <p:spPr>
              <a:xfrm>
                <a:off x="1475770" y="4117085"/>
                <a:ext cx="1234127" cy="1234127"/>
              </a:xfrm>
              <a:prstGeom prst="ellipse">
                <a:avLst/>
              </a:prstGeom>
              <a:solidFill>
                <a:srgbClr val="C30D23"/>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7"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A</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0" name="组合 39"/>
          <p:cNvGrpSpPr/>
          <p:nvPr/>
        </p:nvGrpSpPr>
        <p:grpSpPr>
          <a:xfrm>
            <a:off x="3407641" y="2335814"/>
            <a:ext cx="1148039" cy="1147625"/>
            <a:chOff x="4542929" y="2618936"/>
            <a:chExt cx="1530520" cy="1530520"/>
          </a:xfrm>
        </p:grpSpPr>
        <p:grpSp>
          <p:nvGrpSpPr>
            <p:cNvPr id="41" name="组合 40"/>
            <p:cNvGrpSpPr/>
            <p:nvPr/>
          </p:nvGrpSpPr>
          <p:grpSpPr>
            <a:xfrm>
              <a:off x="4542929" y="2618936"/>
              <a:ext cx="1530520" cy="1530520"/>
              <a:chOff x="1200760" y="3842075"/>
              <a:chExt cx="1784148" cy="1784148"/>
            </a:xfrm>
          </p:grpSpPr>
          <p:sp>
            <p:nvSpPr>
              <p:cNvPr id="43" name="椭圆 4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椭圆 43"/>
              <p:cNvSpPr/>
              <p:nvPr/>
            </p:nvSpPr>
            <p:spPr>
              <a:xfrm>
                <a:off x="1475770" y="4117085"/>
                <a:ext cx="1234127" cy="1234127"/>
              </a:xfrm>
              <a:prstGeom prst="ellipse">
                <a:avLst/>
              </a:prstGeom>
              <a:solidFill>
                <a:srgbClr val="C30D23"/>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2"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B</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5" name="组合 44"/>
          <p:cNvGrpSpPr/>
          <p:nvPr/>
        </p:nvGrpSpPr>
        <p:grpSpPr>
          <a:xfrm>
            <a:off x="4599347" y="3071786"/>
            <a:ext cx="1057680" cy="1057298"/>
            <a:chOff x="6131664" y="3600460"/>
            <a:chExt cx="1410056" cy="1410056"/>
          </a:xfrm>
        </p:grpSpPr>
        <p:grpSp>
          <p:nvGrpSpPr>
            <p:cNvPr id="46" name="组合 45"/>
            <p:cNvGrpSpPr/>
            <p:nvPr/>
          </p:nvGrpSpPr>
          <p:grpSpPr>
            <a:xfrm>
              <a:off x="6131664" y="3600460"/>
              <a:ext cx="1410056" cy="1410056"/>
              <a:chOff x="1200760" y="3842075"/>
              <a:chExt cx="1784148" cy="1784148"/>
            </a:xfrm>
          </p:grpSpPr>
          <p:sp>
            <p:nvSpPr>
              <p:cNvPr id="48" name="椭圆 4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椭圆 48"/>
              <p:cNvSpPr/>
              <p:nvPr/>
            </p:nvSpPr>
            <p:spPr>
              <a:xfrm>
                <a:off x="1475770" y="4117085"/>
                <a:ext cx="1234127" cy="1234127"/>
              </a:xfrm>
              <a:prstGeom prst="ellipse">
                <a:avLst/>
              </a:prstGeom>
              <a:solidFill>
                <a:srgbClr val="C30D23"/>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7"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C</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50" name="组合 49"/>
          <p:cNvGrpSpPr/>
          <p:nvPr/>
        </p:nvGrpSpPr>
        <p:grpSpPr>
          <a:xfrm>
            <a:off x="3866880" y="4089394"/>
            <a:ext cx="1031117" cy="917254"/>
            <a:chOff x="5155169" y="4957584"/>
            <a:chExt cx="1374644" cy="1223288"/>
          </a:xfrm>
        </p:grpSpPr>
        <p:grpSp>
          <p:nvGrpSpPr>
            <p:cNvPr id="51" name="组合 50"/>
            <p:cNvGrpSpPr/>
            <p:nvPr/>
          </p:nvGrpSpPr>
          <p:grpSpPr>
            <a:xfrm>
              <a:off x="5225889" y="4957584"/>
              <a:ext cx="1223288" cy="1223288"/>
              <a:chOff x="1200760" y="3842075"/>
              <a:chExt cx="1784148" cy="1784148"/>
            </a:xfrm>
          </p:grpSpPr>
          <p:sp>
            <p:nvSpPr>
              <p:cNvPr id="53" name="椭圆 5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椭圆 53"/>
              <p:cNvSpPr/>
              <p:nvPr/>
            </p:nvSpPr>
            <p:spPr>
              <a:xfrm>
                <a:off x="1475770" y="4117085"/>
                <a:ext cx="1234127" cy="1234127"/>
              </a:xfrm>
              <a:prstGeom prst="ellipse">
                <a:avLst/>
              </a:prstGeom>
              <a:solidFill>
                <a:srgbClr val="C30D23"/>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2" name="文本框 82"/>
            <p:cNvSpPr txBox="1"/>
            <p:nvPr/>
          </p:nvSpPr>
          <p:spPr>
            <a:xfrm>
              <a:off x="5155169" y="5146142"/>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D</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55" name="组合 54"/>
          <p:cNvGrpSpPr/>
          <p:nvPr/>
        </p:nvGrpSpPr>
        <p:grpSpPr>
          <a:xfrm>
            <a:off x="1036184" y="3363820"/>
            <a:ext cx="1240380" cy="683007"/>
            <a:chOff x="1381398" y="3989930"/>
            <a:chExt cx="1653625" cy="910888"/>
          </a:xfrm>
        </p:grpSpPr>
        <p:sp>
          <p:nvSpPr>
            <p:cNvPr id="56"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C30D23"/>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文本框 102"/>
            <p:cNvSpPr txBox="1"/>
            <p:nvPr/>
          </p:nvSpPr>
          <p:spPr>
            <a:xfrm>
              <a:off x="1381398" y="4531400"/>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grpSp>
      <p:grpSp>
        <p:nvGrpSpPr>
          <p:cNvPr id="58" name="组合 57"/>
          <p:cNvGrpSpPr/>
          <p:nvPr/>
        </p:nvGrpSpPr>
        <p:grpSpPr>
          <a:xfrm>
            <a:off x="1007140" y="1324012"/>
            <a:ext cx="1971179" cy="1241987"/>
            <a:chOff x="1342678" y="1269554"/>
            <a:chExt cx="2627897" cy="1656366"/>
          </a:xfrm>
        </p:grpSpPr>
        <p:sp>
          <p:nvSpPr>
            <p:cNvPr id="59"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C30D23"/>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文本框 118"/>
            <p:cNvSpPr txBox="1"/>
            <p:nvPr/>
          </p:nvSpPr>
          <p:spPr>
            <a:xfrm>
              <a:off x="1342678" y="1809776"/>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1"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62" name="矩形 47"/>
          <p:cNvSpPr>
            <a:spLocks noChangeArrowheads="1"/>
          </p:cNvSpPr>
          <p:nvPr/>
        </p:nvSpPr>
        <p:spPr bwMode="auto">
          <a:xfrm>
            <a:off x="1060945" y="4187653"/>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63" name="组合 62"/>
          <p:cNvGrpSpPr/>
          <p:nvPr/>
        </p:nvGrpSpPr>
        <p:grpSpPr>
          <a:xfrm>
            <a:off x="5706273" y="1068492"/>
            <a:ext cx="1972127" cy="1281532"/>
            <a:chOff x="7607374" y="928782"/>
            <a:chExt cx="2629160" cy="1709106"/>
          </a:xfrm>
        </p:grpSpPr>
        <p:sp>
          <p:nvSpPr>
            <p:cNvPr id="64"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C30D23"/>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文本框 96"/>
            <p:cNvSpPr txBox="1"/>
            <p:nvPr/>
          </p:nvSpPr>
          <p:spPr>
            <a:xfrm>
              <a:off x="8834069" y="150706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6"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7" name="组合 66"/>
          <p:cNvGrpSpPr/>
          <p:nvPr/>
        </p:nvGrpSpPr>
        <p:grpSpPr>
          <a:xfrm>
            <a:off x="5744905" y="2587625"/>
            <a:ext cx="1954687" cy="1381770"/>
            <a:chOff x="7658876" y="2954762"/>
            <a:chExt cx="2605910" cy="1842787"/>
          </a:xfrm>
        </p:grpSpPr>
        <p:sp>
          <p:nvSpPr>
            <p:cNvPr id="68"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C30D23"/>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文本框 98"/>
            <p:cNvSpPr txBox="1"/>
            <p:nvPr/>
          </p:nvSpPr>
          <p:spPr>
            <a:xfrm>
              <a:off x="8834070" y="366730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70"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2079445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 fill="hold"/>
                                        <p:tgtEl>
                                          <p:spTgt spid="35"/>
                                        </p:tgtEl>
                                        <p:attrNameLst>
                                          <p:attrName>ppt_w</p:attrName>
                                        </p:attrNameLst>
                                      </p:cBhvr>
                                      <p:tavLst>
                                        <p:tav tm="0">
                                          <p:val>
                                            <p:fltVal val="0"/>
                                          </p:val>
                                        </p:tav>
                                        <p:tav tm="100000">
                                          <p:val>
                                            <p:strVal val="#ppt_w"/>
                                          </p:val>
                                        </p:tav>
                                      </p:tavLst>
                                    </p:anim>
                                    <p:anim calcmode="lin" valueType="num">
                                      <p:cBhvr>
                                        <p:cTn id="23" dur="100" fill="hold"/>
                                        <p:tgtEl>
                                          <p:spTgt spid="35"/>
                                        </p:tgtEl>
                                        <p:attrNameLst>
                                          <p:attrName>ppt_h</p:attrName>
                                        </p:attrNameLst>
                                      </p:cBhvr>
                                      <p:tavLst>
                                        <p:tav tm="0">
                                          <p:val>
                                            <p:fltVal val="0"/>
                                          </p:val>
                                        </p:tav>
                                        <p:tav tm="100000">
                                          <p:val>
                                            <p:strVal val="#ppt_h"/>
                                          </p:val>
                                        </p:tav>
                                      </p:tavLst>
                                    </p:anim>
                                    <p:animEffect transition="in" filter="fade">
                                      <p:cBhvr>
                                        <p:cTn id="24" dur="100"/>
                                        <p:tgtEl>
                                          <p:spTgt spid="35"/>
                                        </p:tgtEl>
                                      </p:cBhvr>
                                    </p:animEffect>
                                  </p:childTnLst>
                                </p:cTn>
                              </p:par>
                              <p:par>
                                <p:cTn id="25" presetID="6" presetClass="emph" presetSubtype="0" fill="hold" nodeType="withEffect">
                                  <p:stCondLst>
                                    <p:cond delay="100"/>
                                  </p:stCondLst>
                                  <p:childTnLst>
                                    <p:animScale>
                                      <p:cBhvr>
                                        <p:cTn id="26" dur="100" fill="hold"/>
                                        <p:tgtEl>
                                          <p:spTgt spid="35"/>
                                        </p:tgtEl>
                                      </p:cBhvr>
                                      <p:by x="110000" y="110000"/>
                                    </p:animScale>
                                  </p:childTnLst>
                                </p:cTn>
                              </p:par>
                              <p:par>
                                <p:cTn id="27" presetID="6" presetClass="emph" presetSubtype="0" fill="hold" nodeType="withEffect">
                                  <p:stCondLst>
                                    <p:cond delay="200"/>
                                  </p:stCondLst>
                                  <p:childTnLst>
                                    <p:animScale>
                                      <p:cBhvr>
                                        <p:cTn id="28" dur="200" fill="hold"/>
                                        <p:tgtEl>
                                          <p:spTgt spid="35"/>
                                        </p:tgtEl>
                                      </p:cBhvr>
                                      <p:by x="90000" y="90000"/>
                                    </p:animScale>
                                  </p:childTnLst>
                                </p:cTn>
                              </p:par>
                              <p:par>
                                <p:cTn id="29" presetID="6" presetClass="emph" presetSubtype="0" fill="hold" nodeType="withEffect">
                                  <p:stCondLst>
                                    <p:cond delay="400"/>
                                  </p:stCondLst>
                                  <p:childTnLst>
                                    <p:animScale>
                                      <p:cBhvr>
                                        <p:cTn id="30" dur="100" fill="hold"/>
                                        <p:tgtEl>
                                          <p:spTgt spid="35"/>
                                        </p:tgtEl>
                                      </p:cBhvr>
                                      <p:by x="105000" y="105000"/>
                                    </p:animScale>
                                  </p:childTnLst>
                                </p:cTn>
                              </p:par>
                              <p:par>
                                <p:cTn id="31" presetID="6" presetClass="emph" presetSubtype="0" fill="hold" nodeType="withEffect">
                                  <p:stCondLst>
                                    <p:cond delay="500"/>
                                  </p:stCondLst>
                                  <p:childTnLst>
                                    <p:animScale>
                                      <p:cBhvr>
                                        <p:cTn id="32" dur="200" fill="hold"/>
                                        <p:tgtEl>
                                          <p:spTgt spid="35"/>
                                        </p:tgtEl>
                                      </p:cBhvr>
                                      <p:by x="95000" y="95000"/>
                                    </p:animScale>
                                  </p:childTnLst>
                                </p:cTn>
                              </p:par>
                            </p:childTnLst>
                          </p:cTn>
                        </p:par>
                        <p:par>
                          <p:cTn id="33" fill="hold">
                            <p:stCondLst>
                              <p:cond delay="3200"/>
                            </p:stCondLst>
                            <p:childTnLst>
                              <p:par>
                                <p:cTn id="34" presetID="21" presetClass="entr" presetSubtype="1"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heel(1)">
                                      <p:cBhvr>
                                        <p:cTn id="36" dur="1000"/>
                                        <p:tgtEl>
                                          <p:spTgt spid="11"/>
                                        </p:tgtEl>
                                      </p:cBhvr>
                                    </p:animEffect>
                                  </p:childTnLst>
                                </p:cTn>
                              </p:par>
                            </p:childTnLst>
                          </p:cTn>
                        </p:par>
                        <p:par>
                          <p:cTn id="37" fill="hold">
                            <p:stCondLst>
                              <p:cond delay="42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700"/>
                            </p:stCondLst>
                            <p:childTnLst>
                              <p:par>
                                <p:cTn id="42" presetID="22" presetClass="entr" presetSubtype="4" fill="hold"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wipe(down)">
                                      <p:cBhvr>
                                        <p:cTn id="44" dur="500"/>
                                        <p:tgtEl>
                                          <p:spTgt spid="63"/>
                                        </p:tgtEl>
                                      </p:cBhvr>
                                    </p:animEffect>
                                  </p:childTnLst>
                                </p:cTn>
                              </p:par>
                            </p:childTnLst>
                          </p:cTn>
                        </p:par>
                        <p:par>
                          <p:cTn id="45" fill="hold">
                            <p:stCondLst>
                              <p:cond delay="5200"/>
                            </p:stCondLst>
                            <p:childTnLst>
                              <p:par>
                                <p:cTn id="46" presetID="53" presetClass="entr" presetSubtype="16"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100" fill="hold"/>
                                        <p:tgtEl>
                                          <p:spTgt spid="40"/>
                                        </p:tgtEl>
                                        <p:attrNameLst>
                                          <p:attrName>ppt_w</p:attrName>
                                        </p:attrNameLst>
                                      </p:cBhvr>
                                      <p:tavLst>
                                        <p:tav tm="0">
                                          <p:val>
                                            <p:fltVal val="0"/>
                                          </p:val>
                                        </p:tav>
                                        <p:tav tm="100000">
                                          <p:val>
                                            <p:strVal val="#ppt_w"/>
                                          </p:val>
                                        </p:tav>
                                      </p:tavLst>
                                    </p:anim>
                                    <p:anim calcmode="lin" valueType="num">
                                      <p:cBhvr>
                                        <p:cTn id="49" dur="100" fill="hold"/>
                                        <p:tgtEl>
                                          <p:spTgt spid="40"/>
                                        </p:tgtEl>
                                        <p:attrNameLst>
                                          <p:attrName>ppt_h</p:attrName>
                                        </p:attrNameLst>
                                      </p:cBhvr>
                                      <p:tavLst>
                                        <p:tav tm="0">
                                          <p:val>
                                            <p:fltVal val="0"/>
                                          </p:val>
                                        </p:tav>
                                        <p:tav tm="100000">
                                          <p:val>
                                            <p:strVal val="#ppt_h"/>
                                          </p:val>
                                        </p:tav>
                                      </p:tavLst>
                                    </p:anim>
                                    <p:animEffect transition="in" filter="fade">
                                      <p:cBhvr>
                                        <p:cTn id="50" dur="100"/>
                                        <p:tgtEl>
                                          <p:spTgt spid="40"/>
                                        </p:tgtEl>
                                      </p:cBhvr>
                                    </p:animEffect>
                                  </p:childTnLst>
                                </p:cTn>
                              </p:par>
                              <p:par>
                                <p:cTn id="51" presetID="6" presetClass="emph" presetSubtype="0" fill="hold" nodeType="withEffect">
                                  <p:stCondLst>
                                    <p:cond delay="100"/>
                                  </p:stCondLst>
                                  <p:childTnLst>
                                    <p:animScale>
                                      <p:cBhvr>
                                        <p:cTn id="52" dur="100" fill="hold"/>
                                        <p:tgtEl>
                                          <p:spTgt spid="40"/>
                                        </p:tgtEl>
                                      </p:cBhvr>
                                      <p:by x="110000" y="110000"/>
                                    </p:animScale>
                                  </p:childTnLst>
                                </p:cTn>
                              </p:par>
                              <p:par>
                                <p:cTn id="53" presetID="6" presetClass="emph" presetSubtype="0" fill="hold" nodeType="withEffect">
                                  <p:stCondLst>
                                    <p:cond delay="200"/>
                                  </p:stCondLst>
                                  <p:childTnLst>
                                    <p:animScale>
                                      <p:cBhvr>
                                        <p:cTn id="54" dur="200" fill="hold"/>
                                        <p:tgtEl>
                                          <p:spTgt spid="40"/>
                                        </p:tgtEl>
                                      </p:cBhvr>
                                      <p:by x="90000" y="90000"/>
                                    </p:animScale>
                                  </p:childTnLst>
                                </p:cTn>
                              </p:par>
                              <p:par>
                                <p:cTn id="55" presetID="6" presetClass="emph" presetSubtype="0" fill="hold" nodeType="withEffect">
                                  <p:stCondLst>
                                    <p:cond delay="400"/>
                                  </p:stCondLst>
                                  <p:childTnLst>
                                    <p:animScale>
                                      <p:cBhvr>
                                        <p:cTn id="56" dur="100" fill="hold"/>
                                        <p:tgtEl>
                                          <p:spTgt spid="40"/>
                                        </p:tgtEl>
                                      </p:cBhvr>
                                      <p:by x="105000" y="105000"/>
                                    </p:animScale>
                                  </p:childTnLst>
                                </p:cTn>
                              </p:par>
                              <p:par>
                                <p:cTn id="57" presetID="6" presetClass="emph" presetSubtype="0" fill="hold" nodeType="withEffect">
                                  <p:stCondLst>
                                    <p:cond delay="500"/>
                                  </p:stCondLst>
                                  <p:childTnLst>
                                    <p:animScale>
                                      <p:cBhvr>
                                        <p:cTn id="58" dur="200" fill="hold"/>
                                        <p:tgtEl>
                                          <p:spTgt spid="40"/>
                                        </p:tgtEl>
                                      </p:cBhvr>
                                      <p:by x="95000" y="95000"/>
                                    </p:animScale>
                                  </p:childTnLst>
                                </p:cTn>
                              </p:par>
                            </p:childTnLst>
                          </p:cTn>
                        </p:par>
                        <p:par>
                          <p:cTn id="59" fill="hold">
                            <p:stCondLst>
                              <p:cond delay="5900"/>
                            </p:stCondLst>
                            <p:childTnLst>
                              <p:par>
                                <p:cTn id="60" presetID="21" presetClass="entr" presetSubtype="1"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heel(1)">
                                      <p:cBhvr>
                                        <p:cTn id="62" dur="1000"/>
                                        <p:tgtEl>
                                          <p:spTgt spid="23"/>
                                        </p:tgtEl>
                                      </p:cBhvr>
                                    </p:animEffect>
                                  </p:childTnLst>
                                </p:cTn>
                              </p:par>
                            </p:childTnLst>
                          </p:cTn>
                        </p:par>
                        <p:par>
                          <p:cTn id="63" fill="hold">
                            <p:stCondLst>
                              <p:cond delay="6900"/>
                            </p:stCondLst>
                            <p:childTnLst>
                              <p:par>
                                <p:cTn id="64" presetID="22" presetClass="entr" presetSubtype="2" fill="hold"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right)">
                                      <p:cBhvr>
                                        <p:cTn id="66" dur="500"/>
                                        <p:tgtEl>
                                          <p:spTgt spid="24"/>
                                        </p:tgtEl>
                                      </p:cBhvr>
                                    </p:animEffect>
                                  </p:childTnLst>
                                </p:cTn>
                              </p:par>
                            </p:childTnLst>
                          </p:cTn>
                        </p:par>
                        <p:par>
                          <p:cTn id="67" fill="hold">
                            <p:stCondLst>
                              <p:cond delay="7400"/>
                            </p:stCondLst>
                            <p:childTnLst>
                              <p:par>
                                <p:cTn id="68" presetID="22" presetClass="entr" presetSubtype="4" fill="hold"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wipe(down)">
                                      <p:cBhvr>
                                        <p:cTn id="70" dur="500"/>
                                        <p:tgtEl>
                                          <p:spTgt spid="58"/>
                                        </p:tgtEl>
                                      </p:cBhvr>
                                    </p:animEffect>
                                  </p:childTnLst>
                                </p:cTn>
                              </p:par>
                            </p:childTnLst>
                          </p:cTn>
                        </p:par>
                        <p:par>
                          <p:cTn id="71" fill="hold">
                            <p:stCondLst>
                              <p:cond delay="7900"/>
                            </p:stCondLst>
                            <p:childTnLst>
                              <p:par>
                                <p:cTn id="72" presetID="53" presetClass="entr" presetSubtype="16" fill="hold" nodeType="after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p:cTn id="74" dur="100" fill="hold"/>
                                        <p:tgtEl>
                                          <p:spTgt spid="45"/>
                                        </p:tgtEl>
                                        <p:attrNameLst>
                                          <p:attrName>ppt_w</p:attrName>
                                        </p:attrNameLst>
                                      </p:cBhvr>
                                      <p:tavLst>
                                        <p:tav tm="0">
                                          <p:val>
                                            <p:fltVal val="0"/>
                                          </p:val>
                                        </p:tav>
                                        <p:tav tm="100000">
                                          <p:val>
                                            <p:strVal val="#ppt_w"/>
                                          </p:val>
                                        </p:tav>
                                      </p:tavLst>
                                    </p:anim>
                                    <p:anim calcmode="lin" valueType="num">
                                      <p:cBhvr>
                                        <p:cTn id="75" dur="100" fill="hold"/>
                                        <p:tgtEl>
                                          <p:spTgt spid="45"/>
                                        </p:tgtEl>
                                        <p:attrNameLst>
                                          <p:attrName>ppt_h</p:attrName>
                                        </p:attrNameLst>
                                      </p:cBhvr>
                                      <p:tavLst>
                                        <p:tav tm="0">
                                          <p:val>
                                            <p:fltVal val="0"/>
                                          </p:val>
                                        </p:tav>
                                        <p:tav tm="100000">
                                          <p:val>
                                            <p:strVal val="#ppt_h"/>
                                          </p:val>
                                        </p:tav>
                                      </p:tavLst>
                                    </p:anim>
                                    <p:animEffect transition="in" filter="fade">
                                      <p:cBhvr>
                                        <p:cTn id="76" dur="100"/>
                                        <p:tgtEl>
                                          <p:spTgt spid="45"/>
                                        </p:tgtEl>
                                      </p:cBhvr>
                                    </p:animEffect>
                                  </p:childTnLst>
                                </p:cTn>
                              </p:par>
                              <p:par>
                                <p:cTn id="77" presetID="6" presetClass="emph" presetSubtype="0" fill="hold" nodeType="withEffect">
                                  <p:stCondLst>
                                    <p:cond delay="100"/>
                                  </p:stCondLst>
                                  <p:childTnLst>
                                    <p:animScale>
                                      <p:cBhvr>
                                        <p:cTn id="78" dur="100" fill="hold"/>
                                        <p:tgtEl>
                                          <p:spTgt spid="45"/>
                                        </p:tgtEl>
                                      </p:cBhvr>
                                      <p:by x="110000" y="110000"/>
                                    </p:animScale>
                                  </p:childTnLst>
                                </p:cTn>
                              </p:par>
                              <p:par>
                                <p:cTn id="79" presetID="6" presetClass="emph" presetSubtype="0" fill="hold" nodeType="withEffect">
                                  <p:stCondLst>
                                    <p:cond delay="200"/>
                                  </p:stCondLst>
                                  <p:childTnLst>
                                    <p:animScale>
                                      <p:cBhvr>
                                        <p:cTn id="80" dur="200" fill="hold"/>
                                        <p:tgtEl>
                                          <p:spTgt spid="45"/>
                                        </p:tgtEl>
                                      </p:cBhvr>
                                      <p:by x="90000" y="90000"/>
                                    </p:animScale>
                                  </p:childTnLst>
                                </p:cTn>
                              </p:par>
                              <p:par>
                                <p:cTn id="81" presetID="6" presetClass="emph" presetSubtype="0" fill="hold" nodeType="withEffect">
                                  <p:stCondLst>
                                    <p:cond delay="400"/>
                                  </p:stCondLst>
                                  <p:childTnLst>
                                    <p:animScale>
                                      <p:cBhvr>
                                        <p:cTn id="82" dur="100" fill="hold"/>
                                        <p:tgtEl>
                                          <p:spTgt spid="45"/>
                                        </p:tgtEl>
                                      </p:cBhvr>
                                      <p:by x="105000" y="105000"/>
                                    </p:animScale>
                                  </p:childTnLst>
                                </p:cTn>
                              </p:par>
                              <p:par>
                                <p:cTn id="83" presetID="6" presetClass="emph" presetSubtype="0" fill="hold" nodeType="withEffect">
                                  <p:stCondLst>
                                    <p:cond delay="500"/>
                                  </p:stCondLst>
                                  <p:childTnLst>
                                    <p:animScale>
                                      <p:cBhvr>
                                        <p:cTn id="84" dur="200" fill="hold"/>
                                        <p:tgtEl>
                                          <p:spTgt spid="45"/>
                                        </p:tgtEl>
                                      </p:cBhvr>
                                      <p:by x="95000" y="95000"/>
                                    </p:animScale>
                                  </p:childTnLst>
                                </p:cTn>
                              </p:par>
                            </p:childTnLst>
                          </p:cTn>
                        </p:par>
                        <p:par>
                          <p:cTn id="85" fill="hold">
                            <p:stCondLst>
                              <p:cond delay="8600"/>
                            </p:stCondLst>
                            <p:childTnLst>
                              <p:par>
                                <p:cTn id="86" presetID="21" presetClass="entr" presetSubtype="1"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wheel(1)">
                                      <p:cBhvr>
                                        <p:cTn id="88" dur="1000"/>
                                        <p:tgtEl>
                                          <p:spTgt spid="17"/>
                                        </p:tgtEl>
                                      </p:cBhvr>
                                    </p:animEffect>
                                  </p:childTnLst>
                                </p:cTn>
                              </p:par>
                            </p:childTnLst>
                          </p:cTn>
                        </p:par>
                        <p:par>
                          <p:cTn id="89" fill="hold">
                            <p:stCondLst>
                              <p:cond delay="9600"/>
                            </p:stCondLst>
                            <p:childTnLst>
                              <p:par>
                                <p:cTn id="90" presetID="22" presetClass="entr" presetSubtype="8" fill="hold" nodeType="after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wipe(left)">
                                      <p:cBhvr>
                                        <p:cTn id="92" dur="500"/>
                                        <p:tgtEl>
                                          <p:spTgt spid="18"/>
                                        </p:tgtEl>
                                      </p:cBhvr>
                                    </p:animEffect>
                                  </p:childTnLst>
                                </p:cTn>
                              </p:par>
                            </p:childTnLst>
                          </p:cTn>
                        </p:par>
                        <p:par>
                          <p:cTn id="93" fill="hold">
                            <p:stCondLst>
                              <p:cond delay="10100"/>
                            </p:stCondLst>
                            <p:childTnLst>
                              <p:par>
                                <p:cTn id="94" presetID="22" presetClass="entr" presetSubtype="4" fill="hold" nodeType="afterEffect">
                                  <p:stCondLst>
                                    <p:cond delay="0"/>
                                  </p:stCondLst>
                                  <p:childTnLst>
                                    <p:set>
                                      <p:cBhvr>
                                        <p:cTn id="95" dur="1" fill="hold">
                                          <p:stCondLst>
                                            <p:cond delay="0"/>
                                          </p:stCondLst>
                                        </p:cTn>
                                        <p:tgtEl>
                                          <p:spTgt spid="67"/>
                                        </p:tgtEl>
                                        <p:attrNameLst>
                                          <p:attrName>style.visibility</p:attrName>
                                        </p:attrNameLst>
                                      </p:cBhvr>
                                      <p:to>
                                        <p:strVal val="visible"/>
                                      </p:to>
                                    </p:set>
                                    <p:animEffect transition="in" filter="wipe(down)">
                                      <p:cBhvr>
                                        <p:cTn id="96" dur="500"/>
                                        <p:tgtEl>
                                          <p:spTgt spid="67"/>
                                        </p:tgtEl>
                                      </p:cBhvr>
                                    </p:animEffect>
                                  </p:childTnLst>
                                </p:cTn>
                              </p:par>
                            </p:childTnLst>
                          </p:cTn>
                        </p:par>
                        <p:par>
                          <p:cTn id="97" fill="hold">
                            <p:stCondLst>
                              <p:cond delay="10600"/>
                            </p:stCondLst>
                            <p:childTnLst>
                              <p:par>
                                <p:cTn id="98" presetID="53" presetClass="entr" presetSubtype="16" fill="hold"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100" fill="hold"/>
                                        <p:tgtEl>
                                          <p:spTgt spid="50"/>
                                        </p:tgtEl>
                                        <p:attrNameLst>
                                          <p:attrName>ppt_w</p:attrName>
                                        </p:attrNameLst>
                                      </p:cBhvr>
                                      <p:tavLst>
                                        <p:tav tm="0">
                                          <p:val>
                                            <p:fltVal val="0"/>
                                          </p:val>
                                        </p:tav>
                                        <p:tav tm="100000">
                                          <p:val>
                                            <p:strVal val="#ppt_w"/>
                                          </p:val>
                                        </p:tav>
                                      </p:tavLst>
                                    </p:anim>
                                    <p:anim calcmode="lin" valueType="num">
                                      <p:cBhvr>
                                        <p:cTn id="101" dur="100" fill="hold"/>
                                        <p:tgtEl>
                                          <p:spTgt spid="50"/>
                                        </p:tgtEl>
                                        <p:attrNameLst>
                                          <p:attrName>ppt_h</p:attrName>
                                        </p:attrNameLst>
                                      </p:cBhvr>
                                      <p:tavLst>
                                        <p:tav tm="0">
                                          <p:val>
                                            <p:fltVal val="0"/>
                                          </p:val>
                                        </p:tav>
                                        <p:tav tm="100000">
                                          <p:val>
                                            <p:strVal val="#ppt_h"/>
                                          </p:val>
                                        </p:tav>
                                      </p:tavLst>
                                    </p:anim>
                                    <p:animEffect transition="in" filter="fade">
                                      <p:cBhvr>
                                        <p:cTn id="102" dur="100"/>
                                        <p:tgtEl>
                                          <p:spTgt spid="50"/>
                                        </p:tgtEl>
                                      </p:cBhvr>
                                    </p:animEffect>
                                  </p:childTnLst>
                                </p:cTn>
                              </p:par>
                              <p:par>
                                <p:cTn id="103" presetID="6" presetClass="emph" presetSubtype="0" fill="hold" nodeType="withEffect">
                                  <p:stCondLst>
                                    <p:cond delay="100"/>
                                  </p:stCondLst>
                                  <p:childTnLst>
                                    <p:animScale>
                                      <p:cBhvr>
                                        <p:cTn id="104" dur="100" fill="hold"/>
                                        <p:tgtEl>
                                          <p:spTgt spid="50"/>
                                        </p:tgtEl>
                                      </p:cBhvr>
                                      <p:by x="110000" y="110000"/>
                                    </p:animScale>
                                  </p:childTnLst>
                                </p:cTn>
                              </p:par>
                              <p:par>
                                <p:cTn id="105" presetID="6" presetClass="emph" presetSubtype="0" fill="hold" nodeType="withEffect">
                                  <p:stCondLst>
                                    <p:cond delay="200"/>
                                  </p:stCondLst>
                                  <p:childTnLst>
                                    <p:animScale>
                                      <p:cBhvr>
                                        <p:cTn id="106" dur="200" fill="hold"/>
                                        <p:tgtEl>
                                          <p:spTgt spid="50"/>
                                        </p:tgtEl>
                                      </p:cBhvr>
                                      <p:by x="90000" y="90000"/>
                                    </p:animScale>
                                  </p:childTnLst>
                                </p:cTn>
                              </p:par>
                              <p:par>
                                <p:cTn id="107" presetID="6" presetClass="emph" presetSubtype="0" fill="hold" nodeType="withEffect">
                                  <p:stCondLst>
                                    <p:cond delay="400"/>
                                  </p:stCondLst>
                                  <p:childTnLst>
                                    <p:animScale>
                                      <p:cBhvr>
                                        <p:cTn id="108" dur="100" fill="hold"/>
                                        <p:tgtEl>
                                          <p:spTgt spid="50"/>
                                        </p:tgtEl>
                                      </p:cBhvr>
                                      <p:by x="105000" y="105000"/>
                                    </p:animScale>
                                  </p:childTnLst>
                                </p:cTn>
                              </p:par>
                              <p:par>
                                <p:cTn id="109" presetID="6" presetClass="emph" presetSubtype="0" fill="hold" nodeType="withEffect">
                                  <p:stCondLst>
                                    <p:cond delay="500"/>
                                  </p:stCondLst>
                                  <p:childTnLst>
                                    <p:animScale>
                                      <p:cBhvr>
                                        <p:cTn id="110" dur="200" fill="hold"/>
                                        <p:tgtEl>
                                          <p:spTgt spid="50"/>
                                        </p:tgtEl>
                                      </p:cBhvr>
                                      <p:by x="95000" y="95000"/>
                                    </p:animScale>
                                  </p:childTnLst>
                                </p:cTn>
                              </p:par>
                            </p:childTnLst>
                          </p:cTn>
                        </p:par>
                        <p:par>
                          <p:cTn id="111" fill="hold">
                            <p:stCondLst>
                              <p:cond delay="11300"/>
                            </p:stCondLst>
                            <p:childTnLst>
                              <p:par>
                                <p:cTn id="112" presetID="21" presetClass="entr" presetSubtype="1"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wheel(1)">
                                      <p:cBhvr>
                                        <p:cTn id="114" dur="1000"/>
                                        <p:tgtEl>
                                          <p:spTgt spid="29"/>
                                        </p:tgtEl>
                                      </p:cBhvr>
                                    </p:animEffect>
                                  </p:childTnLst>
                                </p:cTn>
                              </p:par>
                            </p:childTnLst>
                          </p:cTn>
                        </p:par>
                        <p:par>
                          <p:cTn id="115" fill="hold">
                            <p:stCondLst>
                              <p:cond delay="12300"/>
                            </p:stCondLst>
                            <p:childTnLst>
                              <p:par>
                                <p:cTn id="116" presetID="22" presetClass="entr" presetSubtype="2" fill="hold" nodeType="after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right)">
                                      <p:cBhvr>
                                        <p:cTn id="118" dur="500"/>
                                        <p:tgtEl>
                                          <p:spTgt spid="30"/>
                                        </p:tgtEl>
                                      </p:cBhvr>
                                    </p:animEffect>
                                  </p:childTnLst>
                                </p:cTn>
                              </p:par>
                            </p:childTnLst>
                          </p:cTn>
                        </p:par>
                        <p:par>
                          <p:cTn id="119" fill="hold">
                            <p:stCondLst>
                              <p:cond delay="12800"/>
                            </p:stCondLst>
                            <p:childTnLst>
                              <p:par>
                                <p:cTn id="120" presetID="42" presetClass="entr" presetSubtype="0" fill="hold" nodeType="afterEffect">
                                  <p:stCondLst>
                                    <p:cond delay="0"/>
                                  </p:stCondLst>
                                  <p:childTnLst>
                                    <p:set>
                                      <p:cBhvr>
                                        <p:cTn id="121" dur="1" fill="hold">
                                          <p:stCondLst>
                                            <p:cond delay="0"/>
                                          </p:stCondLst>
                                        </p:cTn>
                                        <p:tgtEl>
                                          <p:spTgt spid="55"/>
                                        </p:tgtEl>
                                        <p:attrNameLst>
                                          <p:attrName>style.visibility</p:attrName>
                                        </p:attrNameLst>
                                      </p:cBhvr>
                                      <p:to>
                                        <p:strVal val="visible"/>
                                      </p:to>
                                    </p:set>
                                    <p:animEffect transition="in" filter="fade">
                                      <p:cBhvr>
                                        <p:cTn id="122" dur="500"/>
                                        <p:tgtEl>
                                          <p:spTgt spid="55"/>
                                        </p:tgtEl>
                                      </p:cBhvr>
                                    </p:animEffect>
                                    <p:anim calcmode="lin" valueType="num">
                                      <p:cBhvr>
                                        <p:cTn id="123" dur="500" fill="hold"/>
                                        <p:tgtEl>
                                          <p:spTgt spid="55"/>
                                        </p:tgtEl>
                                        <p:attrNameLst>
                                          <p:attrName>ppt_x</p:attrName>
                                        </p:attrNameLst>
                                      </p:cBhvr>
                                      <p:tavLst>
                                        <p:tav tm="0">
                                          <p:val>
                                            <p:strVal val="#ppt_x"/>
                                          </p:val>
                                        </p:tav>
                                        <p:tav tm="100000">
                                          <p:val>
                                            <p:strVal val="#ppt_x"/>
                                          </p:val>
                                        </p:tav>
                                      </p:tavLst>
                                    </p:anim>
                                    <p:anim calcmode="lin" valueType="num">
                                      <p:cBhvr>
                                        <p:cTn id="124" dur="500" fill="hold"/>
                                        <p:tgtEl>
                                          <p:spTgt spid="55"/>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62"/>
                                        </p:tgtEl>
                                        <p:attrNameLst>
                                          <p:attrName>style.visibility</p:attrName>
                                        </p:attrNameLst>
                                      </p:cBhvr>
                                      <p:to>
                                        <p:strVal val="visible"/>
                                      </p:to>
                                    </p:set>
                                    <p:animEffect transition="in" filter="fade">
                                      <p:cBhvr>
                                        <p:cTn id="127" dur="500"/>
                                        <p:tgtEl>
                                          <p:spTgt spid="62"/>
                                        </p:tgtEl>
                                      </p:cBhvr>
                                    </p:animEffect>
                                    <p:anim calcmode="lin" valueType="num">
                                      <p:cBhvr>
                                        <p:cTn id="128" dur="500" fill="hold"/>
                                        <p:tgtEl>
                                          <p:spTgt spid="62"/>
                                        </p:tgtEl>
                                        <p:attrNameLst>
                                          <p:attrName>ppt_x</p:attrName>
                                        </p:attrNameLst>
                                      </p:cBhvr>
                                      <p:tavLst>
                                        <p:tav tm="0">
                                          <p:val>
                                            <p:strVal val="#ppt_x"/>
                                          </p:val>
                                        </p:tav>
                                        <p:tav tm="100000">
                                          <p:val>
                                            <p:strVal val="#ppt_x"/>
                                          </p:val>
                                        </p:tav>
                                      </p:tavLst>
                                    </p:anim>
                                    <p:anim calcmode="lin" valueType="num">
                                      <p:cBhvr>
                                        <p:cTn id="129" dur="5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7" grpId="0" animBg="1"/>
      <p:bldP spid="23" grpId="0" animBg="1"/>
      <p:bldP spid="29" grpId="0" animBg="1"/>
      <p:bldP spid="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矩形 10"/>
          <p:cNvSpPr/>
          <p:nvPr/>
        </p:nvSpPr>
        <p:spPr>
          <a:xfrm>
            <a:off x="5159353" y="2134724"/>
            <a:ext cx="3378018" cy="2086725"/>
          </a:xfrm>
          <a:prstGeom prst="rect">
            <a:avLst/>
          </a:prstGeom>
        </p:spPr>
        <p:txBody>
          <a:bodyPr wrap="square">
            <a:spAutoFit/>
          </a:bodyPr>
          <a:lstStyle/>
          <a:p>
            <a:pPr>
              <a:lnSpc>
                <a:spcPct val="150000"/>
              </a:lnSpc>
            </a:pPr>
            <a:r>
              <a:rPr lang="zh-CN" altLang="en-US" sz="144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点击添加文字说明点击添加文字说明点击添加文字说明点击添加文字说明点击添加文字说明点击添加文字说明点击添加文字说明点击添加文字说明点击添加文字说明点击添加文字说明点击添加文字说明</a:t>
            </a:r>
          </a:p>
        </p:txBody>
      </p:sp>
      <p:grpSp>
        <p:nvGrpSpPr>
          <p:cNvPr id="12" name="组合 11"/>
          <p:cNvGrpSpPr/>
          <p:nvPr/>
        </p:nvGrpSpPr>
        <p:grpSpPr>
          <a:xfrm>
            <a:off x="5159353" y="2053402"/>
            <a:ext cx="3378017" cy="56300"/>
            <a:chOff x="5224615" y="2281558"/>
            <a:chExt cx="3753352" cy="62556"/>
          </a:xfrm>
          <a:solidFill>
            <a:srgbClr val="F70000"/>
          </a:solidFill>
        </p:grpSpPr>
        <p:sp>
          <p:nvSpPr>
            <p:cNvPr id="13" name="矩形 12"/>
            <p:cNvSpPr/>
            <p:nvPr/>
          </p:nvSpPr>
          <p:spPr>
            <a:xfrm>
              <a:off x="5224615"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14" name="矩形 13"/>
            <p:cNvSpPr/>
            <p:nvPr/>
          </p:nvSpPr>
          <p:spPr>
            <a:xfrm>
              <a:off x="6162953"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15" name="矩形 14"/>
            <p:cNvSpPr/>
            <p:nvPr/>
          </p:nvSpPr>
          <p:spPr>
            <a:xfrm>
              <a:off x="7101292"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16" name="矩形 15"/>
            <p:cNvSpPr/>
            <p:nvPr/>
          </p:nvSpPr>
          <p:spPr>
            <a:xfrm>
              <a:off x="8039629"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grpSp>
      <p:sp>
        <p:nvSpPr>
          <p:cNvPr id="17" name="文本框 26"/>
          <p:cNvSpPr txBox="1"/>
          <p:nvPr/>
        </p:nvSpPr>
        <p:spPr>
          <a:xfrm>
            <a:off x="5159353" y="1634278"/>
            <a:ext cx="1736462" cy="300082"/>
          </a:xfrm>
          <a:prstGeom prst="rect">
            <a:avLst/>
          </a:prstGeom>
          <a:noFill/>
          <a:effectLst>
            <a:innerShdw blurRad="63500" dist="50800" dir="13500000">
              <a:prstClr val="black">
                <a:alpha val="50000"/>
              </a:prstClr>
            </a:innerShdw>
          </a:effectLst>
        </p:spPr>
        <p:txBody>
          <a:bodyPr wrap="square" rtlCol="0">
            <a:spAutoFit/>
          </a:bodyPr>
          <a:lstStyle/>
          <a:p>
            <a:r>
              <a:rPr lang="zh-CN" altLang="en-US" b="1" dirty="0">
                <a:solidFill>
                  <a:schemeClr val="tx1">
                    <a:lumMod val="65000"/>
                    <a:lumOff val="35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点击添加标题</a:t>
            </a:r>
          </a:p>
        </p:txBody>
      </p:sp>
      <p:grpSp>
        <p:nvGrpSpPr>
          <p:cNvPr id="18" name="组合 17"/>
          <p:cNvGrpSpPr/>
          <p:nvPr/>
        </p:nvGrpSpPr>
        <p:grpSpPr>
          <a:xfrm>
            <a:off x="794541" y="1724222"/>
            <a:ext cx="3712652" cy="2273287"/>
            <a:chOff x="941650" y="2017146"/>
            <a:chExt cx="4127501" cy="2527301"/>
          </a:xfrm>
        </p:grpSpPr>
        <p:sp>
          <p:nvSpPr>
            <p:cNvPr id="19" name="Freeform 5"/>
            <p:cNvSpPr>
              <a:spLocks/>
            </p:cNvSpPr>
            <p:nvPr/>
          </p:nvSpPr>
          <p:spPr bwMode="auto">
            <a:xfrm>
              <a:off x="1400438" y="2566421"/>
              <a:ext cx="150813" cy="696913"/>
            </a:xfrm>
            <a:custGeom>
              <a:avLst/>
              <a:gdLst>
                <a:gd name="T0" fmla="*/ 0 w 95"/>
                <a:gd name="T1" fmla="*/ 0 h 439"/>
                <a:gd name="T2" fmla="*/ 10 w 95"/>
                <a:gd name="T3" fmla="*/ 0 h 439"/>
                <a:gd name="T4" fmla="*/ 95 w 95"/>
                <a:gd name="T5" fmla="*/ 437 h 439"/>
                <a:gd name="T6" fmla="*/ 85 w 95"/>
                <a:gd name="T7" fmla="*/ 439 h 439"/>
                <a:gd name="T8" fmla="*/ 0 w 95"/>
                <a:gd name="T9" fmla="*/ 0 h 439"/>
                <a:gd name="T10" fmla="*/ 0 w 95"/>
                <a:gd name="T11" fmla="*/ 0 h 439"/>
              </a:gdLst>
              <a:ahLst/>
              <a:cxnLst>
                <a:cxn ang="0">
                  <a:pos x="T0" y="T1"/>
                </a:cxn>
                <a:cxn ang="0">
                  <a:pos x="T2" y="T3"/>
                </a:cxn>
                <a:cxn ang="0">
                  <a:pos x="T4" y="T5"/>
                </a:cxn>
                <a:cxn ang="0">
                  <a:pos x="T6" y="T7"/>
                </a:cxn>
                <a:cxn ang="0">
                  <a:pos x="T8" y="T9"/>
                </a:cxn>
                <a:cxn ang="0">
                  <a:pos x="T10" y="T11"/>
                </a:cxn>
              </a:cxnLst>
              <a:rect l="0" t="0" r="r" b="b"/>
              <a:pathLst>
                <a:path w="95" h="439">
                  <a:moveTo>
                    <a:pt x="0" y="0"/>
                  </a:moveTo>
                  <a:lnTo>
                    <a:pt x="10" y="0"/>
                  </a:lnTo>
                  <a:lnTo>
                    <a:pt x="95" y="437"/>
                  </a:lnTo>
                  <a:lnTo>
                    <a:pt x="85" y="439"/>
                  </a:lnTo>
                  <a:lnTo>
                    <a:pt x="0" y="0"/>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0" name="Freeform 6"/>
            <p:cNvSpPr>
              <a:spLocks/>
            </p:cNvSpPr>
            <p:nvPr/>
          </p:nvSpPr>
          <p:spPr bwMode="auto">
            <a:xfrm>
              <a:off x="2219588" y="3961834"/>
              <a:ext cx="711200" cy="96838"/>
            </a:xfrm>
            <a:custGeom>
              <a:avLst/>
              <a:gdLst>
                <a:gd name="T0" fmla="*/ 0 w 448"/>
                <a:gd name="T1" fmla="*/ 9 h 61"/>
                <a:gd name="T2" fmla="*/ 3 w 448"/>
                <a:gd name="T3" fmla="*/ 0 h 61"/>
                <a:gd name="T4" fmla="*/ 448 w 448"/>
                <a:gd name="T5" fmla="*/ 52 h 61"/>
                <a:gd name="T6" fmla="*/ 446 w 448"/>
                <a:gd name="T7" fmla="*/ 61 h 61"/>
                <a:gd name="T8" fmla="*/ 0 w 448"/>
                <a:gd name="T9" fmla="*/ 9 h 61"/>
                <a:gd name="T10" fmla="*/ 0 w 448"/>
                <a:gd name="T11" fmla="*/ 9 h 61"/>
              </a:gdLst>
              <a:ahLst/>
              <a:cxnLst>
                <a:cxn ang="0">
                  <a:pos x="T0" y="T1"/>
                </a:cxn>
                <a:cxn ang="0">
                  <a:pos x="T2" y="T3"/>
                </a:cxn>
                <a:cxn ang="0">
                  <a:pos x="T4" y="T5"/>
                </a:cxn>
                <a:cxn ang="0">
                  <a:pos x="T6" y="T7"/>
                </a:cxn>
                <a:cxn ang="0">
                  <a:pos x="T8" y="T9"/>
                </a:cxn>
                <a:cxn ang="0">
                  <a:pos x="T10" y="T11"/>
                </a:cxn>
              </a:cxnLst>
              <a:rect l="0" t="0" r="r" b="b"/>
              <a:pathLst>
                <a:path w="448" h="61">
                  <a:moveTo>
                    <a:pt x="0" y="9"/>
                  </a:moveTo>
                  <a:lnTo>
                    <a:pt x="3" y="0"/>
                  </a:lnTo>
                  <a:lnTo>
                    <a:pt x="448" y="52"/>
                  </a:lnTo>
                  <a:lnTo>
                    <a:pt x="446" y="61"/>
                  </a:lnTo>
                  <a:lnTo>
                    <a:pt x="0" y="9"/>
                  </a:lnTo>
                  <a:lnTo>
                    <a:pt x="0" y="9"/>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1" name="Freeform 7"/>
            <p:cNvSpPr>
              <a:spLocks/>
            </p:cNvSpPr>
            <p:nvPr/>
          </p:nvSpPr>
          <p:spPr bwMode="auto">
            <a:xfrm>
              <a:off x="2716475" y="2974409"/>
              <a:ext cx="300038" cy="944563"/>
            </a:xfrm>
            <a:custGeom>
              <a:avLst/>
              <a:gdLst>
                <a:gd name="T0" fmla="*/ 0 w 189"/>
                <a:gd name="T1" fmla="*/ 2 h 595"/>
                <a:gd name="T2" fmla="*/ 9 w 189"/>
                <a:gd name="T3" fmla="*/ 0 h 595"/>
                <a:gd name="T4" fmla="*/ 189 w 189"/>
                <a:gd name="T5" fmla="*/ 591 h 595"/>
                <a:gd name="T6" fmla="*/ 180 w 189"/>
                <a:gd name="T7" fmla="*/ 595 h 595"/>
                <a:gd name="T8" fmla="*/ 0 w 189"/>
                <a:gd name="T9" fmla="*/ 2 h 595"/>
                <a:gd name="T10" fmla="*/ 0 w 189"/>
                <a:gd name="T11" fmla="*/ 2 h 595"/>
              </a:gdLst>
              <a:ahLst/>
              <a:cxnLst>
                <a:cxn ang="0">
                  <a:pos x="T0" y="T1"/>
                </a:cxn>
                <a:cxn ang="0">
                  <a:pos x="T2" y="T3"/>
                </a:cxn>
                <a:cxn ang="0">
                  <a:pos x="T4" y="T5"/>
                </a:cxn>
                <a:cxn ang="0">
                  <a:pos x="T6" y="T7"/>
                </a:cxn>
                <a:cxn ang="0">
                  <a:pos x="T8" y="T9"/>
                </a:cxn>
                <a:cxn ang="0">
                  <a:pos x="T10" y="T11"/>
                </a:cxn>
              </a:cxnLst>
              <a:rect l="0" t="0" r="r" b="b"/>
              <a:pathLst>
                <a:path w="189" h="595">
                  <a:moveTo>
                    <a:pt x="0" y="2"/>
                  </a:moveTo>
                  <a:lnTo>
                    <a:pt x="9" y="0"/>
                  </a:lnTo>
                  <a:lnTo>
                    <a:pt x="189" y="591"/>
                  </a:lnTo>
                  <a:lnTo>
                    <a:pt x="180" y="595"/>
                  </a:lnTo>
                  <a:lnTo>
                    <a:pt x="0" y="2"/>
                  </a:lnTo>
                  <a:lnTo>
                    <a:pt x="0" y="2"/>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2" name="Freeform 8"/>
            <p:cNvSpPr>
              <a:spLocks/>
            </p:cNvSpPr>
            <p:nvPr/>
          </p:nvSpPr>
          <p:spPr bwMode="auto">
            <a:xfrm>
              <a:off x="2194188" y="2574359"/>
              <a:ext cx="2124075" cy="979488"/>
            </a:xfrm>
            <a:custGeom>
              <a:avLst/>
              <a:gdLst>
                <a:gd name="T0" fmla="*/ 0 w 1338"/>
                <a:gd name="T1" fmla="*/ 610 h 617"/>
                <a:gd name="T2" fmla="*/ 1333 w 1338"/>
                <a:gd name="T3" fmla="*/ 0 h 617"/>
                <a:gd name="T4" fmla="*/ 1338 w 1338"/>
                <a:gd name="T5" fmla="*/ 10 h 617"/>
                <a:gd name="T6" fmla="*/ 2 w 1338"/>
                <a:gd name="T7" fmla="*/ 617 h 617"/>
                <a:gd name="T8" fmla="*/ 0 w 1338"/>
                <a:gd name="T9" fmla="*/ 610 h 617"/>
                <a:gd name="T10" fmla="*/ 0 w 1338"/>
                <a:gd name="T11" fmla="*/ 610 h 617"/>
              </a:gdLst>
              <a:ahLst/>
              <a:cxnLst>
                <a:cxn ang="0">
                  <a:pos x="T0" y="T1"/>
                </a:cxn>
                <a:cxn ang="0">
                  <a:pos x="T2" y="T3"/>
                </a:cxn>
                <a:cxn ang="0">
                  <a:pos x="T4" y="T5"/>
                </a:cxn>
                <a:cxn ang="0">
                  <a:pos x="T6" y="T7"/>
                </a:cxn>
                <a:cxn ang="0">
                  <a:pos x="T8" y="T9"/>
                </a:cxn>
                <a:cxn ang="0">
                  <a:pos x="T10" y="T11"/>
                </a:cxn>
              </a:cxnLst>
              <a:rect l="0" t="0" r="r" b="b"/>
              <a:pathLst>
                <a:path w="1338" h="617">
                  <a:moveTo>
                    <a:pt x="0" y="610"/>
                  </a:moveTo>
                  <a:lnTo>
                    <a:pt x="1333" y="0"/>
                  </a:lnTo>
                  <a:lnTo>
                    <a:pt x="1338" y="10"/>
                  </a:lnTo>
                  <a:lnTo>
                    <a:pt x="2" y="617"/>
                  </a:lnTo>
                  <a:lnTo>
                    <a:pt x="0" y="610"/>
                  </a:lnTo>
                  <a:lnTo>
                    <a:pt x="0" y="61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3" name="Freeform 9"/>
            <p:cNvSpPr>
              <a:spLocks/>
            </p:cNvSpPr>
            <p:nvPr/>
          </p:nvSpPr>
          <p:spPr bwMode="auto">
            <a:xfrm>
              <a:off x="2938725" y="2793434"/>
              <a:ext cx="1025525" cy="735013"/>
            </a:xfrm>
            <a:custGeom>
              <a:avLst/>
              <a:gdLst>
                <a:gd name="T0" fmla="*/ 0 w 646"/>
                <a:gd name="T1" fmla="*/ 7 h 463"/>
                <a:gd name="T2" fmla="*/ 4 w 646"/>
                <a:gd name="T3" fmla="*/ 0 h 463"/>
                <a:gd name="T4" fmla="*/ 646 w 646"/>
                <a:gd name="T5" fmla="*/ 453 h 463"/>
                <a:gd name="T6" fmla="*/ 641 w 646"/>
                <a:gd name="T7" fmla="*/ 463 h 463"/>
                <a:gd name="T8" fmla="*/ 0 w 646"/>
                <a:gd name="T9" fmla="*/ 7 h 463"/>
                <a:gd name="T10" fmla="*/ 0 w 646"/>
                <a:gd name="T11" fmla="*/ 7 h 463"/>
              </a:gdLst>
              <a:ahLst/>
              <a:cxnLst>
                <a:cxn ang="0">
                  <a:pos x="T0" y="T1"/>
                </a:cxn>
                <a:cxn ang="0">
                  <a:pos x="T2" y="T3"/>
                </a:cxn>
                <a:cxn ang="0">
                  <a:pos x="T4" y="T5"/>
                </a:cxn>
                <a:cxn ang="0">
                  <a:pos x="T6" y="T7"/>
                </a:cxn>
                <a:cxn ang="0">
                  <a:pos x="T8" y="T9"/>
                </a:cxn>
                <a:cxn ang="0">
                  <a:pos x="T10" y="T11"/>
                </a:cxn>
              </a:cxnLst>
              <a:rect l="0" t="0" r="r" b="b"/>
              <a:pathLst>
                <a:path w="646" h="463">
                  <a:moveTo>
                    <a:pt x="0" y="7"/>
                  </a:moveTo>
                  <a:lnTo>
                    <a:pt x="4" y="0"/>
                  </a:lnTo>
                  <a:lnTo>
                    <a:pt x="646" y="453"/>
                  </a:lnTo>
                  <a:lnTo>
                    <a:pt x="641" y="463"/>
                  </a:lnTo>
                  <a:lnTo>
                    <a:pt x="0" y="7"/>
                  </a:lnTo>
                  <a:lnTo>
                    <a:pt x="0" y="7"/>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4" name="Freeform 10"/>
            <p:cNvSpPr>
              <a:spLocks/>
            </p:cNvSpPr>
            <p:nvPr/>
          </p:nvSpPr>
          <p:spPr bwMode="auto">
            <a:xfrm>
              <a:off x="3749938" y="2415609"/>
              <a:ext cx="409575" cy="946150"/>
            </a:xfrm>
            <a:custGeom>
              <a:avLst/>
              <a:gdLst>
                <a:gd name="T0" fmla="*/ 0 w 258"/>
                <a:gd name="T1" fmla="*/ 3 h 596"/>
                <a:gd name="T2" fmla="*/ 10 w 258"/>
                <a:gd name="T3" fmla="*/ 0 h 596"/>
                <a:gd name="T4" fmla="*/ 258 w 258"/>
                <a:gd name="T5" fmla="*/ 591 h 596"/>
                <a:gd name="T6" fmla="*/ 249 w 258"/>
                <a:gd name="T7" fmla="*/ 596 h 596"/>
                <a:gd name="T8" fmla="*/ 0 w 258"/>
                <a:gd name="T9" fmla="*/ 3 h 596"/>
                <a:gd name="T10" fmla="*/ 0 w 258"/>
                <a:gd name="T11" fmla="*/ 3 h 596"/>
              </a:gdLst>
              <a:ahLst/>
              <a:cxnLst>
                <a:cxn ang="0">
                  <a:pos x="T0" y="T1"/>
                </a:cxn>
                <a:cxn ang="0">
                  <a:pos x="T2" y="T3"/>
                </a:cxn>
                <a:cxn ang="0">
                  <a:pos x="T4" y="T5"/>
                </a:cxn>
                <a:cxn ang="0">
                  <a:pos x="T6" y="T7"/>
                </a:cxn>
                <a:cxn ang="0">
                  <a:pos x="T8" y="T9"/>
                </a:cxn>
                <a:cxn ang="0">
                  <a:pos x="T10" y="T11"/>
                </a:cxn>
              </a:cxnLst>
              <a:rect l="0" t="0" r="r" b="b"/>
              <a:pathLst>
                <a:path w="258" h="596">
                  <a:moveTo>
                    <a:pt x="0" y="3"/>
                  </a:moveTo>
                  <a:lnTo>
                    <a:pt x="10" y="0"/>
                  </a:lnTo>
                  <a:lnTo>
                    <a:pt x="258" y="591"/>
                  </a:lnTo>
                  <a:lnTo>
                    <a:pt x="249" y="596"/>
                  </a:lnTo>
                  <a:lnTo>
                    <a:pt x="0" y="3"/>
                  </a:lnTo>
                  <a:lnTo>
                    <a:pt x="0" y="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5" name="Freeform 11"/>
            <p:cNvSpPr>
              <a:spLocks/>
            </p:cNvSpPr>
            <p:nvPr/>
          </p:nvSpPr>
          <p:spPr bwMode="auto">
            <a:xfrm>
              <a:off x="1611575" y="2423546"/>
              <a:ext cx="555625" cy="68263"/>
            </a:xfrm>
            <a:custGeom>
              <a:avLst/>
              <a:gdLst>
                <a:gd name="T0" fmla="*/ 0 w 350"/>
                <a:gd name="T1" fmla="*/ 10 h 43"/>
                <a:gd name="T2" fmla="*/ 0 w 350"/>
                <a:gd name="T3" fmla="*/ 0 h 43"/>
                <a:gd name="T4" fmla="*/ 350 w 350"/>
                <a:gd name="T5" fmla="*/ 33 h 43"/>
                <a:gd name="T6" fmla="*/ 350 w 350"/>
                <a:gd name="T7" fmla="*/ 43 h 43"/>
                <a:gd name="T8" fmla="*/ 0 w 350"/>
                <a:gd name="T9" fmla="*/ 10 h 43"/>
                <a:gd name="T10" fmla="*/ 0 w 350"/>
                <a:gd name="T11" fmla="*/ 10 h 43"/>
              </a:gdLst>
              <a:ahLst/>
              <a:cxnLst>
                <a:cxn ang="0">
                  <a:pos x="T0" y="T1"/>
                </a:cxn>
                <a:cxn ang="0">
                  <a:pos x="T2" y="T3"/>
                </a:cxn>
                <a:cxn ang="0">
                  <a:pos x="T4" y="T5"/>
                </a:cxn>
                <a:cxn ang="0">
                  <a:pos x="T6" y="T7"/>
                </a:cxn>
                <a:cxn ang="0">
                  <a:pos x="T8" y="T9"/>
                </a:cxn>
                <a:cxn ang="0">
                  <a:pos x="T10" y="T11"/>
                </a:cxn>
              </a:cxnLst>
              <a:rect l="0" t="0" r="r" b="b"/>
              <a:pathLst>
                <a:path w="350" h="43">
                  <a:moveTo>
                    <a:pt x="0" y="10"/>
                  </a:moveTo>
                  <a:lnTo>
                    <a:pt x="0" y="0"/>
                  </a:lnTo>
                  <a:lnTo>
                    <a:pt x="350" y="33"/>
                  </a:lnTo>
                  <a:lnTo>
                    <a:pt x="350" y="43"/>
                  </a:lnTo>
                  <a:lnTo>
                    <a:pt x="0" y="10"/>
                  </a:lnTo>
                  <a:lnTo>
                    <a:pt x="0" y="1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6" name="Oval 12"/>
            <p:cNvSpPr>
              <a:spLocks noChangeArrowheads="1"/>
            </p:cNvSpPr>
            <p:nvPr/>
          </p:nvSpPr>
          <p:spPr bwMode="auto">
            <a:xfrm>
              <a:off x="1065475" y="2069534"/>
              <a:ext cx="639763" cy="644525"/>
            </a:xfrm>
            <a:prstGeom prst="ellipse">
              <a:avLst/>
            </a:prstGeom>
            <a:solidFill>
              <a:srgbClr val="C30D23"/>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7" name="Oval 13"/>
            <p:cNvSpPr>
              <a:spLocks noChangeArrowheads="1"/>
            </p:cNvSpPr>
            <p:nvPr/>
          </p:nvSpPr>
          <p:spPr bwMode="auto">
            <a:xfrm>
              <a:off x="4164275" y="2042546"/>
              <a:ext cx="822325" cy="825500"/>
            </a:xfrm>
            <a:prstGeom prst="ellipse">
              <a:avLst/>
            </a:prstGeom>
            <a:solidFill>
              <a:srgbClr val="C30D23"/>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8" name="Oval 14"/>
            <p:cNvSpPr>
              <a:spLocks noChangeArrowheads="1"/>
            </p:cNvSpPr>
            <p:nvPr/>
          </p:nvSpPr>
          <p:spPr bwMode="auto">
            <a:xfrm>
              <a:off x="2070363" y="2017146"/>
              <a:ext cx="1066800" cy="1069975"/>
            </a:xfrm>
            <a:prstGeom prst="ellipse">
              <a:avLst/>
            </a:prstGeom>
            <a:solidFill>
              <a:srgbClr val="C30D23"/>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29" name="Oval 15"/>
            <p:cNvSpPr>
              <a:spLocks noChangeArrowheads="1"/>
            </p:cNvSpPr>
            <p:nvPr/>
          </p:nvSpPr>
          <p:spPr bwMode="auto">
            <a:xfrm>
              <a:off x="3527688" y="2137796"/>
              <a:ext cx="376238" cy="376238"/>
            </a:xfrm>
            <a:prstGeom prst="ellipse">
              <a:avLst/>
            </a:prstGeom>
            <a:solidFill>
              <a:srgbClr val="C30D23"/>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30" name="Oval 16"/>
            <p:cNvSpPr>
              <a:spLocks noChangeArrowheads="1"/>
            </p:cNvSpPr>
            <p:nvPr/>
          </p:nvSpPr>
          <p:spPr bwMode="auto">
            <a:xfrm>
              <a:off x="941650" y="3101409"/>
              <a:ext cx="1436688" cy="1443038"/>
            </a:xfrm>
            <a:prstGeom prst="ellipse">
              <a:avLst/>
            </a:prstGeom>
            <a:solidFill>
              <a:srgbClr val="C30D23"/>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31" name="Oval 17"/>
            <p:cNvSpPr>
              <a:spLocks noChangeArrowheads="1"/>
            </p:cNvSpPr>
            <p:nvPr/>
          </p:nvSpPr>
          <p:spPr bwMode="auto">
            <a:xfrm>
              <a:off x="3724538" y="3196659"/>
              <a:ext cx="1344613" cy="1347788"/>
            </a:xfrm>
            <a:prstGeom prst="ellipse">
              <a:avLst/>
            </a:prstGeom>
            <a:solidFill>
              <a:srgbClr val="C30D23"/>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sp>
          <p:nvSpPr>
            <p:cNvPr id="32" name="Oval 18"/>
            <p:cNvSpPr>
              <a:spLocks noChangeArrowheads="1"/>
            </p:cNvSpPr>
            <p:nvPr/>
          </p:nvSpPr>
          <p:spPr bwMode="auto">
            <a:xfrm>
              <a:off x="2826013" y="3825309"/>
              <a:ext cx="450850" cy="452438"/>
            </a:xfrm>
            <a:prstGeom prst="ellipse">
              <a:avLst/>
            </a:prstGeom>
            <a:solidFill>
              <a:srgbClr val="C30D23"/>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schemeClr val="tx1">
                    <a:lumMod val="65000"/>
                    <a:lumOff val="35000"/>
                  </a:schemeClr>
                </a:solidFill>
              </a:endParaRPr>
            </a:p>
          </p:txBody>
        </p:sp>
      </p:grpSp>
      <p:sp>
        <p:nvSpPr>
          <p:cNvPr id="33" name="Freeform 228"/>
          <p:cNvSpPr>
            <a:spLocks/>
          </p:cNvSpPr>
          <p:nvPr/>
        </p:nvSpPr>
        <p:spPr bwMode="auto">
          <a:xfrm>
            <a:off x="2040347" y="1932070"/>
            <a:ext cx="550546" cy="546736"/>
          </a:xfrm>
          <a:custGeom>
            <a:avLst/>
            <a:gdLst>
              <a:gd name="T0" fmla="*/ 48 w 144"/>
              <a:gd name="T1" fmla="*/ 22 h 143"/>
              <a:gd name="T2" fmla="*/ 48 w 144"/>
              <a:gd name="T3" fmla="*/ 13 h 143"/>
              <a:gd name="T4" fmla="*/ 31 w 144"/>
              <a:gd name="T5" fmla="*/ 13 h 143"/>
              <a:gd name="T6" fmla="*/ 31 w 144"/>
              <a:gd name="T7" fmla="*/ 39 h 143"/>
              <a:gd name="T8" fmla="*/ 35 w 144"/>
              <a:gd name="T9" fmla="*/ 35 h 143"/>
              <a:gd name="T10" fmla="*/ 0 w 144"/>
              <a:gd name="T11" fmla="*/ 69 h 143"/>
              <a:gd name="T12" fmla="*/ 17 w 144"/>
              <a:gd name="T13" fmla="*/ 69 h 143"/>
              <a:gd name="T14" fmla="*/ 17 w 144"/>
              <a:gd name="T15" fmla="*/ 143 h 143"/>
              <a:gd name="T16" fmla="*/ 35 w 144"/>
              <a:gd name="T17" fmla="*/ 143 h 143"/>
              <a:gd name="T18" fmla="*/ 35 w 144"/>
              <a:gd name="T19" fmla="*/ 91 h 143"/>
              <a:gd name="T20" fmla="*/ 57 w 144"/>
              <a:gd name="T21" fmla="*/ 91 h 143"/>
              <a:gd name="T22" fmla="*/ 57 w 144"/>
              <a:gd name="T23" fmla="*/ 143 h 143"/>
              <a:gd name="T24" fmla="*/ 126 w 144"/>
              <a:gd name="T25" fmla="*/ 143 h 143"/>
              <a:gd name="T26" fmla="*/ 126 w 144"/>
              <a:gd name="T27" fmla="*/ 69 h 143"/>
              <a:gd name="T28" fmla="*/ 144 w 144"/>
              <a:gd name="T29" fmla="*/ 69 h 143"/>
              <a:gd name="T30" fmla="*/ 109 w 144"/>
              <a:gd name="T31" fmla="*/ 35 h 143"/>
              <a:gd name="T32" fmla="*/ 70 w 144"/>
              <a:gd name="T33" fmla="*/ 0 h 143"/>
              <a:gd name="T34" fmla="*/ 48 w 144"/>
              <a:gd name="T35" fmla="*/ 2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43">
                <a:moveTo>
                  <a:pt x="48" y="22"/>
                </a:moveTo>
                <a:lnTo>
                  <a:pt x="48" y="13"/>
                </a:lnTo>
                <a:lnTo>
                  <a:pt x="31" y="13"/>
                </a:lnTo>
                <a:lnTo>
                  <a:pt x="31" y="39"/>
                </a:lnTo>
                <a:lnTo>
                  <a:pt x="35" y="35"/>
                </a:lnTo>
                <a:lnTo>
                  <a:pt x="0" y="69"/>
                </a:lnTo>
                <a:lnTo>
                  <a:pt x="17" y="69"/>
                </a:lnTo>
                <a:lnTo>
                  <a:pt x="17" y="143"/>
                </a:lnTo>
                <a:lnTo>
                  <a:pt x="35" y="143"/>
                </a:lnTo>
                <a:lnTo>
                  <a:pt x="35" y="91"/>
                </a:lnTo>
                <a:lnTo>
                  <a:pt x="57" y="91"/>
                </a:lnTo>
                <a:lnTo>
                  <a:pt x="57" y="143"/>
                </a:lnTo>
                <a:lnTo>
                  <a:pt x="126" y="143"/>
                </a:lnTo>
                <a:lnTo>
                  <a:pt x="126" y="69"/>
                </a:lnTo>
                <a:lnTo>
                  <a:pt x="144" y="69"/>
                </a:lnTo>
                <a:lnTo>
                  <a:pt x="109" y="35"/>
                </a:lnTo>
                <a:lnTo>
                  <a:pt x="70" y="0"/>
                </a:lnTo>
                <a:lnTo>
                  <a:pt x="48" y="22"/>
                </a:lnTo>
                <a:close/>
              </a:path>
            </a:pathLst>
          </a:custGeom>
          <a:solidFill>
            <a:schemeClr val="bg1"/>
          </a:solidFill>
          <a:ln w="3175">
            <a:noFill/>
          </a:ln>
          <a:effectLst>
            <a:innerShdw blurRad="38100" dist="254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200">
              <a:solidFill>
                <a:schemeClr val="tx1">
                  <a:lumMod val="65000"/>
                  <a:lumOff val="35000"/>
                </a:schemeClr>
              </a:solidFill>
            </a:endParaRPr>
          </a:p>
        </p:txBody>
      </p:sp>
      <p:sp>
        <p:nvSpPr>
          <p:cNvPr id="34" name="Freeform 224"/>
          <p:cNvSpPr>
            <a:spLocks noEditPoints="1"/>
          </p:cNvSpPr>
          <p:nvPr/>
        </p:nvSpPr>
        <p:spPr bwMode="auto">
          <a:xfrm>
            <a:off x="3605279" y="3117026"/>
            <a:ext cx="594360" cy="548640"/>
          </a:xfrm>
          <a:custGeom>
            <a:avLst/>
            <a:gdLst>
              <a:gd name="T0" fmla="*/ 18 w 37"/>
              <a:gd name="T1" fmla="*/ 23 h 34"/>
              <a:gd name="T2" fmla="*/ 19 w 37"/>
              <a:gd name="T3" fmla="*/ 22 h 34"/>
              <a:gd name="T4" fmla="*/ 21 w 37"/>
              <a:gd name="T5" fmla="*/ 20 h 34"/>
              <a:gd name="T6" fmla="*/ 32 w 37"/>
              <a:gd name="T7" fmla="*/ 27 h 34"/>
              <a:gd name="T8" fmla="*/ 34 w 37"/>
              <a:gd name="T9" fmla="*/ 30 h 34"/>
              <a:gd name="T10" fmla="*/ 35 w 37"/>
              <a:gd name="T11" fmla="*/ 30 h 34"/>
              <a:gd name="T12" fmla="*/ 34 w 37"/>
              <a:gd name="T13" fmla="*/ 29 h 34"/>
              <a:gd name="T14" fmla="*/ 37 w 37"/>
              <a:gd name="T15" fmla="*/ 29 h 34"/>
              <a:gd name="T16" fmla="*/ 18 w 37"/>
              <a:gd name="T17" fmla="*/ 15 h 34"/>
              <a:gd name="T18" fmla="*/ 18 w 37"/>
              <a:gd name="T19" fmla="*/ 7 h 34"/>
              <a:gd name="T20" fmla="*/ 23 w 37"/>
              <a:gd name="T21" fmla="*/ 6 h 34"/>
              <a:gd name="T22" fmla="*/ 22 w 37"/>
              <a:gd name="T23" fmla="*/ 4 h 34"/>
              <a:gd name="T24" fmla="*/ 24 w 37"/>
              <a:gd name="T25" fmla="*/ 5 h 34"/>
              <a:gd name="T26" fmla="*/ 32 w 37"/>
              <a:gd name="T27" fmla="*/ 3 h 34"/>
              <a:gd name="T28" fmla="*/ 36 w 37"/>
              <a:gd name="T29" fmla="*/ 6 h 34"/>
              <a:gd name="T30" fmla="*/ 26 w 37"/>
              <a:gd name="T31" fmla="*/ 14 h 34"/>
              <a:gd name="T32" fmla="*/ 24 w 37"/>
              <a:gd name="T33" fmla="*/ 16 h 34"/>
              <a:gd name="T34" fmla="*/ 34 w 37"/>
              <a:gd name="T35" fmla="*/ 25 h 34"/>
              <a:gd name="T36" fmla="*/ 37 w 37"/>
              <a:gd name="T37" fmla="*/ 26 h 34"/>
              <a:gd name="T38" fmla="*/ 37 w 37"/>
              <a:gd name="T39" fmla="*/ 27 h 34"/>
              <a:gd name="T40" fmla="*/ 36 w 37"/>
              <a:gd name="T41" fmla="*/ 27 h 34"/>
              <a:gd name="T42" fmla="*/ 37 w 37"/>
              <a:gd name="T43" fmla="*/ 29 h 34"/>
              <a:gd name="T44" fmla="*/ 18 w 37"/>
              <a:gd name="T45" fmla="*/ 15 h 34"/>
              <a:gd name="T46" fmla="*/ 18 w 37"/>
              <a:gd name="T47" fmla="*/ 23 h 34"/>
              <a:gd name="T48" fmla="*/ 0 w 37"/>
              <a:gd name="T49" fmla="*/ 0 h 34"/>
              <a:gd name="T50" fmla="*/ 11 w 37"/>
              <a:gd name="T51" fmla="*/ 12 h 34"/>
              <a:gd name="T52" fmla="*/ 11 w 37"/>
              <a:gd name="T53" fmla="*/ 21 h 34"/>
              <a:gd name="T54" fmla="*/ 8 w 37"/>
              <a:gd name="T55" fmla="*/ 21 h 34"/>
              <a:gd name="T56" fmla="*/ 10 w 37"/>
              <a:gd name="T57" fmla="*/ 23 h 34"/>
              <a:gd name="T58" fmla="*/ 10 w 37"/>
              <a:gd name="T59" fmla="*/ 31 h 34"/>
              <a:gd name="T60" fmla="*/ 13 w 37"/>
              <a:gd name="T61" fmla="*/ 34 h 34"/>
              <a:gd name="T62" fmla="*/ 18 w 37"/>
              <a:gd name="T63" fmla="*/ 23 h 34"/>
              <a:gd name="T64" fmla="*/ 18 w 37"/>
              <a:gd name="T65" fmla="*/ 15 h 34"/>
              <a:gd name="T66" fmla="*/ 0 w 37"/>
              <a:gd name="T67" fmla="*/ 0 h 34"/>
              <a:gd name="T68" fmla="*/ 18 w 37"/>
              <a:gd name="T69" fmla="*/ 7 h 34"/>
              <a:gd name="T70" fmla="*/ 18 w 37"/>
              <a:gd name="T71" fmla="*/ 15 h 34"/>
              <a:gd name="T72" fmla="*/ 0 w 37"/>
              <a:gd name="T73" fmla="*/ 0 h 34"/>
              <a:gd name="T74" fmla="*/ 14 w 37"/>
              <a:gd name="T75" fmla="*/ 8 h 34"/>
              <a:gd name="T76" fmla="*/ 18 w 37"/>
              <a:gd name="T7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34">
                <a:moveTo>
                  <a:pt x="18" y="23"/>
                </a:moveTo>
                <a:cubicBezTo>
                  <a:pt x="19" y="22"/>
                  <a:pt x="19" y="22"/>
                  <a:pt x="19" y="22"/>
                </a:cubicBezTo>
                <a:cubicBezTo>
                  <a:pt x="20" y="22"/>
                  <a:pt x="20" y="21"/>
                  <a:pt x="21" y="20"/>
                </a:cubicBezTo>
                <a:cubicBezTo>
                  <a:pt x="26" y="24"/>
                  <a:pt x="30" y="27"/>
                  <a:pt x="32" y="27"/>
                </a:cubicBezTo>
                <a:cubicBezTo>
                  <a:pt x="33" y="28"/>
                  <a:pt x="33" y="30"/>
                  <a:pt x="34" y="30"/>
                </a:cubicBezTo>
                <a:cubicBezTo>
                  <a:pt x="34" y="31"/>
                  <a:pt x="34" y="30"/>
                  <a:pt x="35" y="30"/>
                </a:cubicBezTo>
                <a:cubicBezTo>
                  <a:pt x="34" y="30"/>
                  <a:pt x="34" y="29"/>
                  <a:pt x="34" y="29"/>
                </a:cubicBezTo>
                <a:cubicBezTo>
                  <a:pt x="36" y="29"/>
                  <a:pt x="37" y="30"/>
                  <a:pt x="37" y="29"/>
                </a:cubicBezTo>
                <a:cubicBezTo>
                  <a:pt x="18" y="15"/>
                  <a:pt x="18" y="15"/>
                  <a:pt x="18" y="15"/>
                </a:cubicBezTo>
                <a:cubicBezTo>
                  <a:pt x="18" y="7"/>
                  <a:pt x="18" y="7"/>
                  <a:pt x="18" y="7"/>
                </a:cubicBezTo>
                <a:cubicBezTo>
                  <a:pt x="23" y="6"/>
                  <a:pt x="23" y="6"/>
                  <a:pt x="23" y="6"/>
                </a:cubicBezTo>
                <a:cubicBezTo>
                  <a:pt x="23" y="6"/>
                  <a:pt x="23" y="5"/>
                  <a:pt x="22" y="4"/>
                </a:cubicBezTo>
                <a:cubicBezTo>
                  <a:pt x="23" y="4"/>
                  <a:pt x="23" y="4"/>
                  <a:pt x="24" y="5"/>
                </a:cubicBezTo>
                <a:cubicBezTo>
                  <a:pt x="27" y="5"/>
                  <a:pt x="30" y="3"/>
                  <a:pt x="32" y="3"/>
                </a:cubicBezTo>
                <a:cubicBezTo>
                  <a:pt x="34" y="3"/>
                  <a:pt x="35" y="5"/>
                  <a:pt x="36" y="6"/>
                </a:cubicBezTo>
                <a:cubicBezTo>
                  <a:pt x="32" y="8"/>
                  <a:pt x="28" y="10"/>
                  <a:pt x="26" y="14"/>
                </a:cubicBezTo>
                <a:cubicBezTo>
                  <a:pt x="25" y="14"/>
                  <a:pt x="25" y="15"/>
                  <a:pt x="24" y="16"/>
                </a:cubicBezTo>
                <a:cubicBezTo>
                  <a:pt x="29" y="20"/>
                  <a:pt x="33" y="24"/>
                  <a:pt x="34" y="25"/>
                </a:cubicBezTo>
                <a:cubicBezTo>
                  <a:pt x="35" y="26"/>
                  <a:pt x="36" y="26"/>
                  <a:pt x="37" y="26"/>
                </a:cubicBezTo>
                <a:cubicBezTo>
                  <a:pt x="37" y="27"/>
                  <a:pt x="37" y="27"/>
                  <a:pt x="37" y="27"/>
                </a:cubicBezTo>
                <a:cubicBezTo>
                  <a:pt x="36" y="27"/>
                  <a:pt x="36" y="27"/>
                  <a:pt x="36" y="27"/>
                </a:cubicBezTo>
                <a:cubicBezTo>
                  <a:pt x="37" y="28"/>
                  <a:pt x="37" y="29"/>
                  <a:pt x="37" y="29"/>
                </a:cubicBezTo>
                <a:cubicBezTo>
                  <a:pt x="18" y="15"/>
                  <a:pt x="18" y="15"/>
                  <a:pt x="18" y="15"/>
                </a:cubicBezTo>
                <a:cubicBezTo>
                  <a:pt x="18" y="23"/>
                  <a:pt x="18" y="23"/>
                  <a:pt x="18" y="23"/>
                </a:cubicBezTo>
                <a:moveTo>
                  <a:pt x="0" y="0"/>
                </a:moveTo>
                <a:cubicBezTo>
                  <a:pt x="1" y="4"/>
                  <a:pt x="5" y="8"/>
                  <a:pt x="11" y="12"/>
                </a:cubicBezTo>
                <a:cubicBezTo>
                  <a:pt x="11" y="15"/>
                  <a:pt x="11" y="18"/>
                  <a:pt x="11" y="21"/>
                </a:cubicBezTo>
                <a:cubicBezTo>
                  <a:pt x="11" y="21"/>
                  <a:pt x="10" y="21"/>
                  <a:pt x="8" y="21"/>
                </a:cubicBezTo>
                <a:cubicBezTo>
                  <a:pt x="9" y="21"/>
                  <a:pt x="9" y="22"/>
                  <a:pt x="10" y="23"/>
                </a:cubicBezTo>
                <a:cubicBezTo>
                  <a:pt x="10" y="25"/>
                  <a:pt x="9" y="28"/>
                  <a:pt x="10" y="31"/>
                </a:cubicBezTo>
                <a:cubicBezTo>
                  <a:pt x="10" y="32"/>
                  <a:pt x="12" y="33"/>
                  <a:pt x="13" y="34"/>
                </a:cubicBezTo>
                <a:cubicBezTo>
                  <a:pt x="15" y="29"/>
                  <a:pt x="16" y="25"/>
                  <a:pt x="18" y="23"/>
                </a:cubicBezTo>
                <a:cubicBezTo>
                  <a:pt x="18" y="15"/>
                  <a:pt x="18" y="15"/>
                  <a:pt x="18" y="15"/>
                </a:cubicBezTo>
                <a:cubicBezTo>
                  <a:pt x="0" y="0"/>
                  <a:pt x="0" y="0"/>
                  <a:pt x="0" y="0"/>
                </a:cubicBezTo>
                <a:moveTo>
                  <a:pt x="18" y="7"/>
                </a:moveTo>
                <a:cubicBezTo>
                  <a:pt x="18" y="15"/>
                  <a:pt x="18" y="15"/>
                  <a:pt x="18" y="15"/>
                </a:cubicBezTo>
                <a:cubicBezTo>
                  <a:pt x="0" y="0"/>
                  <a:pt x="0" y="0"/>
                  <a:pt x="0" y="0"/>
                </a:cubicBezTo>
                <a:cubicBezTo>
                  <a:pt x="4" y="0"/>
                  <a:pt x="9" y="3"/>
                  <a:pt x="14" y="8"/>
                </a:cubicBezTo>
                <a:cubicBezTo>
                  <a:pt x="18" y="7"/>
                  <a:pt x="18" y="7"/>
                  <a:pt x="18" y="7"/>
                </a:cubicBezTo>
              </a:path>
            </a:pathLst>
          </a:custGeom>
          <a:solidFill>
            <a:schemeClr val="bg1"/>
          </a:solidFill>
          <a:ln w="3175">
            <a:noFill/>
          </a:ln>
          <a:effectLst>
            <a:innerShdw blurRad="38100" dist="254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200">
              <a:solidFill>
                <a:schemeClr val="tx1">
                  <a:lumMod val="65000"/>
                  <a:lumOff val="35000"/>
                </a:schemeClr>
              </a:solidFill>
            </a:endParaRPr>
          </a:p>
        </p:txBody>
      </p:sp>
      <p:sp>
        <p:nvSpPr>
          <p:cNvPr id="35" name="Freeform 154"/>
          <p:cNvSpPr>
            <a:spLocks noEditPoints="1"/>
          </p:cNvSpPr>
          <p:nvPr/>
        </p:nvSpPr>
        <p:spPr bwMode="auto">
          <a:xfrm>
            <a:off x="1142076" y="2977033"/>
            <a:ext cx="597218" cy="742950"/>
          </a:xfrm>
          <a:custGeom>
            <a:avLst/>
            <a:gdLst>
              <a:gd name="T0" fmla="*/ 35 w 35"/>
              <a:gd name="T1" fmla="*/ 31 h 44"/>
              <a:gd name="T2" fmla="*/ 35 w 35"/>
              <a:gd name="T3" fmla="*/ 7 h 44"/>
              <a:gd name="T4" fmla="*/ 29 w 35"/>
              <a:gd name="T5" fmla="*/ 0 h 44"/>
              <a:gd name="T6" fmla="*/ 7 w 35"/>
              <a:gd name="T7" fmla="*/ 0 h 44"/>
              <a:gd name="T8" fmla="*/ 0 w 35"/>
              <a:gd name="T9" fmla="*/ 7 h 44"/>
              <a:gd name="T10" fmla="*/ 0 w 35"/>
              <a:gd name="T11" fmla="*/ 31 h 44"/>
              <a:gd name="T12" fmla="*/ 6 w 35"/>
              <a:gd name="T13" fmla="*/ 37 h 44"/>
              <a:gd name="T14" fmla="*/ 0 w 35"/>
              <a:gd name="T15" fmla="*/ 44 h 44"/>
              <a:gd name="T16" fmla="*/ 6 w 35"/>
              <a:gd name="T17" fmla="*/ 44 h 44"/>
              <a:gd name="T18" fmla="*/ 12 w 35"/>
              <a:gd name="T19" fmla="*/ 37 h 44"/>
              <a:gd name="T20" fmla="*/ 23 w 35"/>
              <a:gd name="T21" fmla="*/ 37 h 44"/>
              <a:gd name="T22" fmla="*/ 29 w 35"/>
              <a:gd name="T23" fmla="*/ 44 h 44"/>
              <a:gd name="T24" fmla="*/ 35 w 35"/>
              <a:gd name="T25" fmla="*/ 44 h 44"/>
              <a:gd name="T26" fmla="*/ 30 w 35"/>
              <a:gd name="T27" fmla="*/ 37 h 44"/>
              <a:gd name="T28" fmla="*/ 35 w 35"/>
              <a:gd name="T29" fmla="*/ 31 h 44"/>
              <a:gd name="T30" fmla="*/ 4 w 35"/>
              <a:gd name="T31" fmla="*/ 31 h 44"/>
              <a:gd name="T32" fmla="*/ 7 w 35"/>
              <a:gd name="T33" fmla="*/ 28 h 44"/>
              <a:gd name="T34" fmla="*/ 10 w 35"/>
              <a:gd name="T35" fmla="*/ 31 h 44"/>
              <a:gd name="T36" fmla="*/ 7 w 35"/>
              <a:gd name="T37" fmla="*/ 34 h 44"/>
              <a:gd name="T38" fmla="*/ 4 w 35"/>
              <a:gd name="T39" fmla="*/ 31 h 44"/>
              <a:gd name="T40" fmla="*/ 28 w 35"/>
              <a:gd name="T41" fmla="*/ 34 h 44"/>
              <a:gd name="T42" fmla="*/ 25 w 35"/>
              <a:gd name="T43" fmla="*/ 31 h 44"/>
              <a:gd name="T44" fmla="*/ 28 w 35"/>
              <a:gd name="T45" fmla="*/ 28 h 44"/>
              <a:gd name="T46" fmla="*/ 31 w 35"/>
              <a:gd name="T47" fmla="*/ 31 h 44"/>
              <a:gd name="T48" fmla="*/ 28 w 35"/>
              <a:gd name="T49" fmla="*/ 34 h 44"/>
              <a:gd name="T50" fmla="*/ 32 w 35"/>
              <a:gd name="T51" fmla="*/ 18 h 44"/>
              <a:gd name="T52" fmla="*/ 29 w 35"/>
              <a:gd name="T53" fmla="*/ 21 h 44"/>
              <a:gd name="T54" fmla="*/ 6 w 35"/>
              <a:gd name="T55" fmla="*/ 21 h 44"/>
              <a:gd name="T56" fmla="*/ 3 w 35"/>
              <a:gd name="T57" fmla="*/ 18 h 44"/>
              <a:gd name="T58" fmla="*/ 3 w 35"/>
              <a:gd name="T59" fmla="*/ 11 h 44"/>
              <a:gd name="T60" fmla="*/ 6 w 35"/>
              <a:gd name="T61" fmla="*/ 8 h 44"/>
              <a:gd name="T62" fmla="*/ 29 w 35"/>
              <a:gd name="T63" fmla="*/ 8 h 44"/>
              <a:gd name="T64" fmla="*/ 32 w 35"/>
              <a:gd name="T65" fmla="*/ 11 h 44"/>
              <a:gd name="T66" fmla="*/ 32 w 35"/>
              <a:gd name="T6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4">
                <a:moveTo>
                  <a:pt x="35" y="31"/>
                </a:moveTo>
                <a:cubicBezTo>
                  <a:pt x="35" y="7"/>
                  <a:pt x="35" y="7"/>
                  <a:pt x="35" y="7"/>
                </a:cubicBezTo>
                <a:cubicBezTo>
                  <a:pt x="35" y="3"/>
                  <a:pt x="32" y="0"/>
                  <a:pt x="29" y="0"/>
                </a:cubicBezTo>
                <a:cubicBezTo>
                  <a:pt x="7" y="0"/>
                  <a:pt x="7" y="0"/>
                  <a:pt x="7" y="0"/>
                </a:cubicBezTo>
                <a:cubicBezTo>
                  <a:pt x="3" y="0"/>
                  <a:pt x="0" y="3"/>
                  <a:pt x="0" y="7"/>
                </a:cubicBezTo>
                <a:cubicBezTo>
                  <a:pt x="0" y="31"/>
                  <a:pt x="0" y="31"/>
                  <a:pt x="0" y="31"/>
                </a:cubicBezTo>
                <a:cubicBezTo>
                  <a:pt x="0" y="34"/>
                  <a:pt x="3" y="37"/>
                  <a:pt x="6" y="37"/>
                </a:cubicBezTo>
                <a:cubicBezTo>
                  <a:pt x="0" y="44"/>
                  <a:pt x="0" y="44"/>
                  <a:pt x="0" y="44"/>
                </a:cubicBezTo>
                <a:cubicBezTo>
                  <a:pt x="6" y="44"/>
                  <a:pt x="6" y="44"/>
                  <a:pt x="6" y="44"/>
                </a:cubicBezTo>
                <a:cubicBezTo>
                  <a:pt x="12" y="37"/>
                  <a:pt x="12" y="37"/>
                  <a:pt x="12" y="37"/>
                </a:cubicBezTo>
                <a:cubicBezTo>
                  <a:pt x="23" y="37"/>
                  <a:pt x="23" y="37"/>
                  <a:pt x="23" y="37"/>
                </a:cubicBezTo>
                <a:cubicBezTo>
                  <a:pt x="29" y="44"/>
                  <a:pt x="29" y="44"/>
                  <a:pt x="29" y="44"/>
                </a:cubicBezTo>
                <a:cubicBezTo>
                  <a:pt x="35" y="44"/>
                  <a:pt x="35" y="44"/>
                  <a:pt x="35" y="44"/>
                </a:cubicBezTo>
                <a:cubicBezTo>
                  <a:pt x="30" y="37"/>
                  <a:pt x="30" y="37"/>
                  <a:pt x="30" y="37"/>
                </a:cubicBezTo>
                <a:cubicBezTo>
                  <a:pt x="33" y="37"/>
                  <a:pt x="35" y="34"/>
                  <a:pt x="35" y="31"/>
                </a:cubicBezTo>
                <a:close/>
                <a:moveTo>
                  <a:pt x="4" y="31"/>
                </a:moveTo>
                <a:cubicBezTo>
                  <a:pt x="4" y="29"/>
                  <a:pt x="5" y="28"/>
                  <a:pt x="7" y="28"/>
                </a:cubicBezTo>
                <a:cubicBezTo>
                  <a:pt x="9" y="28"/>
                  <a:pt x="10" y="29"/>
                  <a:pt x="10" y="31"/>
                </a:cubicBezTo>
                <a:cubicBezTo>
                  <a:pt x="10" y="32"/>
                  <a:pt x="9" y="34"/>
                  <a:pt x="7" y="34"/>
                </a:cubicBezTo>
                <a:cubicBezTo>
                  <a:pt x="5" y="34"/>
                  <a:pt x="4" y="32"/>
                  <a:pt x="4" y="31"/>
                </a:cubicBezTo>
                <a:close/>
                <a:moveTo>
                  <a:pt x="28" y="34"/>
                </a:moveTo>
                <a:cubicBezTo>
                  <a:pt x="26" y="34"/>
                  <a:pt x="25" y="32"/>
                  <a:pt x="25" y="31"/>
                </a:cubicBezTo>
                <a:cubicBezTo>
                  <a:pt x="25" y="29"/>
                  <a:pt x="26" y="28"/>
                  <a:pt x="28" y="28"/>
                </a:cubicBezTo>
                <a:cubicBezTo>
                  <a:pt x="30" y="28"/>
                  <a:pt x="31" y="29"/>
                  <a:pt x="31" y="31"/>
                </a:cubicBezTo>
                <a:cubicBezTo>
                  <a:pt x="31" y="32"/>
                  <a:pt x="30" y="34"/>
                  <a:pt x="28" y="34"/>
                </a:cubicBezTo>
                <a:close/>
                <a:moveTo>
                  <a:pt x="32" y="18"/>
                </a:moveTo>
                <a:cubicBezTo>
                  <a:pt x="32" y="20"/>
                  <a:pt x="31" y="21"/>
                  <a:pt x="29" y="21"/>
                </a:cubicBezTo>
                <a:cubicBezTo>
                  <a:pt x="6" y="21"/>
                  <a:pt x="6" y="21"/>
                  <a:pt x="6" y="21"/>
                </a:cubicBezTo>
                <a:cubicBezTo>
                  <a:pt x="5" y="21"/>
                  <a:pt x="3" y="20"/>
                  <a:pt x="3" y="18"/>
                </a:cubicBezTo>
                <a:cubicBezTo>
                  <a:pt x="3" y="11"/>
                  <a:pt x="3" y="11"/>
                  <a:pt x="3" y="11"/>
                </a:cubicBezTo>
                <a:cubicBezTo>
                  <a:pt x="3" y="9"/>
                  <a:pt x="5" y="8"/>
                  <a:pt x="6" y="8"/>
                </a:cubicBezTo>
                <a:cubicBezTo>
                  <a:pt x="29" y="8"/>
                  <a:pt x="29" y="8"/>
                  <a:pt x="29" y="8"/>
                </a:cubicBezTo>
                <a:cubicBezTo>
                  <a:pt x="31" y="8"/>
                  <a:pt x="32" y="9"/>
                  <a:pt x="32" y="11"/>
                </a:cubicBezTo>
                <a:lnTo>
                  <a:pt x="32" y="18"/>
                </a:lnTo>
                <a:close/>
              </a:path>
            </a:pathLst>
          </a:custGeom>
          <a:solidFill>
            <a:srgbClr val="FFFFFF"/>
          </a:solidFill>
          <a:ln>
            <a:noFill/>
          </a:ln>
          <a:effectLst>
            <a:innerShdw blurRad="38100" dist="254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fontAlgn="base">
              <a:spcBef>
                <a:spcPct val="0"/>
              </a:spcBef>
              <a:spcAft>
                <a:spcPct val="0"/>
              </a:spcAft>
            </a:pPr>
            <a:endParaRPr lang="zh-CN" altLang="en-US" sz="2160">
              <a:solidFill>
                <a:schemeClr val="tx1">
                  <a:lumMod val="65000"/>
                  <a:lumOff val="35000"/>
                </a:schemeClr>
              </a:solidFill>
            </a:endParaRPr>
          </a:p>
        </p:txBody>
      </p:sp>
    </p:spTree>
    <p:extLst>
      <p:ext uri="{BB962C8B-B14F-4D97-AF65-F5344CB8AC3E}">
        <p14:creationId xmlns:p14="http://schemas.microsoft.com/office/powerpoint/2010/main" val="325306968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2" presetClass="entr" presetSubtype="12" fill="hold" nodeType="withEffect">
                                  <p:stCondLst>
                                    <p:cond delay="150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750" fill="hold"/>
                                        <p:tgtEl>
                                          <p:spTgt spid="18"/>
                                        </p:tgtEl>
                                        <p:attrNameLst>
                                          <p:attrName>ppt_x</p:attrName>
                                        </p:attrNameLst>
                                      </p:cBhvr>
                                      <p:tavLst>
                                        <p:tav tm="0">
                                          <p:val>
                                            <p:strVal val="0-#ppt_w/2"/>
                                          </p:val>
                                        </p:tav>
                                        <p:tav tm="100000">
                                          <p:val>
                                            <p:strVal val="#ppt_x"/>
                                          </p:val>
                                        </p:tav>
                                      </p:tavLst>
                                    </p:anim>
                                    <p:anim calcmode="lin" valueType="num">
                                      <p:cBhvr additive="base">
                                        <p:cTn id="22" dur="75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150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750" fill="hold"/>
                                        <p:tgtEl>
                                          <p:spTgt spid="33"/>
                                        </p:tgtEl>
                                        <p:attrNameLst>
                                          <p:attrName>ppt_x</p:attrName>
                                        </p:attrNameLst>
                                      </p:cBhvr>
                                      <p:tavLst>
                                        <p:tav tm="0">
                                          <p:val>
                                            <p:strVal val="0-#ppt_w/2"/>
                                          </p:val>
                                        </p:tav>
                                        <p:tav tm="100000">
                                          <p:val>
                                            <p:strVal val="#ppt_x"/>
                                          </p:val>
                                        </p:tav>
                                      </p:tavLst>
                                    </p:anim>
                                    <p:anim calcmode="lin" valueType="num">
                                      <p:cBhvr additive="base">
                                        <p:cTn id="26" dur="75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50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750" fill="hold"/>
                                        <p:tgtEl>
                                          <p:spTgt spid="34"/>
                                        </p:tgtEl>
                                        <p:attrNameLst>
                                          <p:attrName>ppt_x</p:attrName>
                                        </p:attrNameLst>
                                      </p:cBhvr>
                                      <p:tavLst>
                                        <p:tav tm="0">
                                          <p:val>
                                            <p:strVal val="0-#ppt_w/2"/>
                                          </p:val>
                                        </p:tav>
                                        <p:tav tm="100000">
                                          <p:val>
                                            <p:strVal val="#ppt_x"/>
                                          </p:val>
                                        </p:tav>
                                      </p:tavLst>
                                    </p:anim>
                                    <p:anim calcmode="lin" valueType="num">
                                      <p:cBhvr additive="base">
                                        <p:cTn id="30" dur="750" fill="hold"/>
                                        <p:tgtEl>
                                          <p:spTgt spid="34"/>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50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750" fill="hold"/>
                                        <p:tgtEl>
                                          <p:spTgt spid="35"/>
                                        </p:tgtEl>
                                        <p:attrNameLst>
                                          <p:attrName>ppt_x</p:attrName>
                                        </p:attrNameLst>
                                      </p:cBhvr>
                                      <p:tavLst>
                                        <p:tav tm="0">
                                          <p:val>
                                            <p:strVal val="0-#ppt_w/2"/>
                                          </p:val>
                                        </p:tav>
                                        <p:tav tm="100000">
                                          <p:val>
                                            <p:strVal val="#ppt_x"/>
                                          </p:val>
                                        </p:tav>
                                      </p:tavLst>
                                    </p:anim>
                                    <p:anim calcmode="lin" valueType="num">
                                      <p:cBhvr additive="base">
                                        <p:cTn id="34" dur="750" fill="hold"/>
                                        <p:tgtEl>
                                          <p:spTgt spid="35"/>
                                        </p:tgtEl>
                                        <p:attrNameLst>
                                          <p:attrName>ppt_y</p:attrName>
                                        </p:attrNameLst>
                                      </p:cBhvr>
                                      <p:tavLst>
                                        <p:tav tm="0">
                                          <p:val>
                                            <p:strVal val="1+#ppt_h/2"/>
                                          </p:val>
                                        </p:tav>
                                        <p:tav tm="100000">
                                          <p:val>
                                            <p:strVal val="#ppt_y"/>
                                          </p:val>
                                        </p:tav>
                                      </p:tavLst>
                                    </p:anim>
                                  </p:childTnLst>
                                </p:cTn>
                              </p:par>
                              <p:par>
                                <p:cTn id="35" presetID="2" presetClass="entr" presetSubtype="8" fill="hold" nodeType="withEffect">
                                  <p:stCondLst>
                                    <p:cond delay="2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750" fill="hold"/>
                                        <p:tgtEl>
                                          <p:spTgt spid="12"/>
                                        </p:tgtEl>
                                        <p:attrNameLst>
                                          <p:attrName>ppt_x</p:attrName>
                                        </p:attrNameLst>
                                      </p:cBhvr>
                                      <p:tavLst>
                                        <p:tav tm="0">
                                          <p:val>
                                            <p:strVal val="0-#ppt_w/2"/>
                                          </p:val>
                                        </p:tav>
                                        <p:tav tm="100000">
                                          <p:val>
                                            <p:strVal val="#ppt_x"/>
                                          </p:val>
                                        </p:tav>
                                      </p:tavLst>
                                    </p:anim>
                                    <p:anim calcmode="lin" valueType="num">
                                      <p:cBhvr additive="base">
                                        <p:cTn id="38" dur="750" fill="hold"/>
                                        <p:tgtEl>
                                          <p:spTgt spid="12"/>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275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75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7" grpId="0"/>
      <p:bldP spid="33" grpId="0" animBg="1"/>
      <p:bldP spid="34" grpId="0" animBg="1"/>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629244" y="1882900"/>
            <a:ext cx="516473" cy="2034599"/>
            <a:chOff x="2644154" y="1737427"/>
            <a:chExt cx="516473" cy="2034599"/>
          </a:xfrm>
        </p:grpSpPr>
        <p:sp>
          <p:nvSpPr>
            <p:cNvPr id="12" name="Line 134"/>
            <p:cNvSpPr>
              <a:spLocks noChangeShapeType="1"/>
            </p:cNvSpPr>
            <p:nvPr/>
          </p:nvSpPr>
          <p:spPr bwMode="auto">
            <a:xfrm flipV="1">
              <a:off x="2647410" y="2095413"/>
              <a:ext cx="501938" cy="32962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a:solidFill>
                  <a:schemeClr val="tx1">
                    <a:lumMod val="65000"/>
                    <a:lumOff val="35000"/>
                  </a:schemeClr>
                </a:solidFill>
                <a:latin typeface="微软雅黑" panose="020B0503020204020204" pitchFamily="34" charset="-122"/>
                <a:ea typeface="微软雅黑" panose="020B0503020204020204" pitchFamily="34" charset="-122"/>
                <a:sym typeface="Gill Sans" charset="0"/>
              </a:endParaRPr>
            </a:p>
          </p:txBody>
        </p:sp>
        <p:cxnSp>
          <p:nvCxnSpPr>
            <p:cNvPr id="13" name="Straight Connector 48"/>
            <p:cNvCxnSpPr/>
            <p:nvPr/>
          </p:nvCxnSpPr>
          <p:spPr>
            <a:xfrm flipH="1" flipV="1">
              <a:off x="2644154" y="1737427"/>
              <a:ext cx="516473" cy="347442"/>
            </a:xfrm>
            <a:prstGeom prst="line">
              <a:avLst/>
            </a:prstGeom>
            <a:noFill/>
            <a:ln w="12700" cap="flat" cmpd="sng" algn="ctr">
              <a:solidFill>
                <a:srgbClr val="000000"/>
              </a:solidFill>
              <a:prstDash val="solid"/>
            </a:ln>
            <a:effectLst/>
          </p:spPr>
        </p:cxnSp>
        <p:sp>
          <p:nvSpPr>
            <p:cNvPr id="14" name="Line 134"/>
            <p:cNvSpPr>
              <a:spLocks noChangeShapeType="1"/>
            </p:cNvSpPr>
            <p:nvPr/>
          </p:nvSpPr>
          <p:spPr bwMode="auto">
            <a:xfrm flipV="1">
              <a:off x="2647409" y="3405553"/>
              <a:ext cx="462619" cy="36647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a:solidFill>
                  <a:schemeClr val="tx1">
                    <a:lumMod val="65000"/>
                    <a:lumOff val="35000"/>
                  </a:schemeClr>
                </a:solidFill>
                <a:latin typeface="微软雅黑" panose="020B0503020204020204" pitchFamily="34" charset="-122"/>
                <a:ea typeface="微软雅黑" panose="020B0503020204020204" pitchFamily="34" charset="-122"/>
                <a:sym typeface="Gill Sans" charset="0"/>
              </a:endParaRPr>
            </a:p>
          </p:txBody>
        </p:sp>
        <p:cxnSp>
          <p:nvCxnSpPr>
            <p:cNvPr id="15" name="Straight Connector 40"/>
            <p:cNvCxnSpPr>
              <a:stCxn id="37" idx="2"/>
            </p:cNvCxnSpPr>
            <p:nvPr/>
          </p:nvCxnSpPr>
          <p:spPr>
            <a:xfrm flipH="1" flipV="1">
              <a:off x="2679972" y="3065706"/>
              <a:ext cx="450780" cy="259866"/>
            </a:xfrm>
            <a:prstGeom prst="line">
              <a:avLst/>
            </a:prstGeom>
            <a:noFill/>
            <a:ln w="12700" cap="flat" cmpd="sng" algn="ctr">
              <a:solidFill>
                <a:srgbClr val="000000"/>
              </a:solidFill>
              <a:prstDash val="solid"/>
            </a:ln>
            <a:effectLst/>
          </p:spPr>
        </p:cxnSp>
      </p:grpSp>
      <p:grpSp>
        <p:nvGrpSpPr>
          <p:cNvPr id="16" name="组合 15"/>
          <p:cNvGrpSpPr/>
          <p:nvPr/>
        </p:nvGrpSpPr>
        <p:grpSpPr>
          <a:xfrm>
            <a:off x="6041317" y="1899683"/>
            <a:ext cx="537196" cy="2017817"/>
            <a:chOff x="6131458" y="1754210"/>
            <a:chExt cx="537196" cy="2017817"/>
          </a:xfrm>
        </p:grpSpPr>
        <p:sp>
          <p:nvSpPr>
            <p:cNvPr id="17" name="Line 134"/>
            <p:cNvSpPr>
              <a:spLocks noChangeShapeType="1"/>
            </p:cNvSpPr>
            <p:nvPr/>
          </p:nvSpPr>
          <p:spPr bwMode="auto">
            <a:xfrm flipH="1" flipV="1">
              <a:off x="6142736" y="2095413"/>
              <a:ext cx="501938" cy="32962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a:solidFill>
                  <a:schemeClr val="tx1">
                    <a:lumMod val="65000"/>
                    <a:lumOff val="35000"/>
                  </a:schemeClr>
                </a:solidFill>
                <a:latin typeface="微软雅黑" panose="020B0503020204020204" pitchFamily="34" charset="-122"/>
                <a:ea typeface="微软雅黑" panose="020B0503020204020204" pitchFamily="34" charset="-122"/>
                <a:sym typeface="Gill Sans" charset="0"/>
              </a:endParaRPr>
            </a:p>
          </p:txBody>
        </p:sp>
        <p:cxnSp>
          <p:nvCxnSpPr>
            <p:cNvPr id="18" name="Straight Connector 180"/>
            <p:cNvCxnSpPr/>
            <p:nvPr/>
          </p:nvCxnSpPr>
          <p:spPr>
            <a:xfrm flipV="1">
              <a:off x="6131458" y="1754210"/>
              <a:ext cx="516473" cy="347442"/>
            </a:xfrm>
            <a:prstGeom prst="line">
              <a:avLst/>
            </a:prstGeom>
            <a:noFill/>
            <a:ln w="12700" cap="flat" cmpd="sng" algn="ctr">
              <a:solidFill>
                <a:srgbClr val="000000"/>
              </a:solidFill>
              <a:prstDash val="solid"/>
            </a:ln>
            <a:effectLst/>
          </p:spPr>
        </p:cxnSp>
        <p:sp>
          <p:nvSpPr>
            <p:cNvPr id="19" name="Line 134"/>
            <p:cNvSpPr>
              <a:spLocks noChangeShapeType="1"/>
            </p:cNvSpPr>
            <p:nvPr/>
          </p:nvSpPr>
          <p:spPr bwMode="auto">
            <a:xfrm flipH="1" flipV="1">
              <a:off x="6161986" y="3381828"/>
              <a:ext cx="482687" cy="390199"/>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a:solidFill>
                  <a:schemeClr val="tx1">
                    <a:lumMod val="65000"/>
                    <a:lumOff val="35000"/>
                  </a:schemeClr>
                </a:solidFill>
                <a:latin typeface="微软雅黑" panose="020B0503020204020204" pitchFamily="34" charset="-122"/>
                <a:ea typeface="微软雅黑" panose="020B0503020204020204" pitchFamily="34" charset="-122"/>
                <a:sym typeface="Gill Sans" charset="0"/>
              </a:endParaRPr>
            </a:p>
          </p:txBody>
        </p:sp>
        <p:cxnSp>
          <p:nvCxnSpPr>
            <p:cNvPr id="20" name="Straight Connector 182"/>
            <p:cNvCxnSpPr>
              <a:stCxn id="44" idx="6"/>
            </p:cNvCxnSpPr>
            <p:nvPr/>
          </p:nvCxnSpPr>
          <p:spPr>
            <a:xfrm flipV="1">
              <a:off x="6182710" y="3065706"/>
              <a:ext cx="485944" cy="256721"/>
            </a:xfrm>
            <a:prstGeom prst="line">
              <a:avLst/>
            </a:prstGeom>
            <a:noFill/>
            <a:ln w="12700" cap="flat" cmpd="sng" algn="ctr">
              <a:solidFill>
                <a:srgbClr val="000000"/>
              </a:solidFill>
              <a:prstDash val="solid"/>
            </a:ln>
            <a:effectLst/>
          </p:spPr>
        </p:cxnSp>
      </p:grpSp>
      <p:sp>
        <p:nvSpPr>
          <p:cNvPr id="21" name="文本框 46"/>
          <p:cNvSpPr txBox="1"/>
          <p:nvPr/>
        </p:nvSpPr>
        <p:spPr>
          <a:xfrm>
            <a:off x="478631" y="1575017"/>
            <a:ext cx="680315"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01</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grpSp>
        <p:nvGrpSpPr>
          <p:cNvPr id="22" name="组合 21"/>
          <p:cNvGrpSpPr/>
          <p:nvPr/>
        </p:nvGrpSpPr>
        <p:grpSpPr>
          <a:xfrm>
            <a:off x="3645607" y="2370292"/>
            <a:ext cx="644745" cy="1157010"/>
            <a:chOff x="3690210" y="2224819"/>
            <a:chExt cx="644745" cy="1157010"/>
          </a:xfrm>
        </p:grpSpPr>
        <p:cxnSp>
          <p:nvCxnSpPr>
            <p:cNvPr id="23" name="Straight Connector 42"/>
            <p:cNvCxnSpPr/>
            <p:nvPr/>
          </p:nvCxnSpPr>
          <p:spPr>
            <a:xfrm>
              <a:off x="3690210" y="2224819"/>
              <a:ext cx="630697" cy="362354"/>
            </a:xfrm>
            <a:prstGeom prst="line">
              <a:avLst/>
            </a:prstGeom>
            <a:noFill/>
            <a:ln w="12700" cap="flat" cmpd="sng" algn="ctr">
              <a:solidFill>
                <a:srgbClr val="000000"/>
              </a:solidFill>
              <a:prstDash val="solid"/>
            </a:ln>
            <a:effectLst/>
          </p:spPr>
        </p:cxnSp>
        <p:cxnSp>
          <p:nvCxnSpPr>
            <p:cNvPr id="24" name="Straight Connector 43"/>
            <p:cNvCxnSpPr/>
            <p:nvPr/>
          </p:nvCxnSpPr>
          <p:spPr>
            <a:xfrm flipV="1">
              <a:off x="3708625" y="3086060"/>
              <a:ext cx="626330" cy="295769"/>
            </a:xfrm>
            <a:prstGeom prst="line">
              <a:avLst/>
            </a:prstGeom>
            <a:noFill/>
            <a:ln w="12700" cap="flat" cmpd="sng" algn="ctr">
              <a:solidFill>
                <a:srgbClr val="000000"/>
              </a:solidFill>
              <a:prstDash val="solid"/>
            </a:ln>
            <a:effectLst/>
          </p:spPr>
        </p:cxnSp>
      </p:grpSp>
      <p:grpSp>
        <p:nvGrpSpPr>
          <p:cNvPr id="25" name="组合 24"/>
          <p:cNvGrpSpPr/>
          <p:nvPr/>
        </p:nvGrpSpPr>
        <p:grpSpPr>
          <a:xfrm>
            <a:off x="4952910" y="2370292"/>
            <a:ext cx="644745" cy="1152786"/>
            <a:chOff x="4997513" y="2224819"/>
            <a:chExt cx="644745" cy="1152786"/>
          </a:xfrm>
        </p:grpSpPr>
        <p:cxnSp>
          <p:nvCxnSpPr>
            <p:cNvPr id="26" name="Straight Connector 56"/>
            <p:cNvCxnSpPr/>
            <p:nvPr/>
          </p:nvCxnSpPr>
          <p:spPr>
            <a:xfrm flipH="1">
              <a:off x="5011561" y="2224819"/>
              <a:ext cx="630697" cy="358130"/>
            </a:xfrm>
            <a:prstGeom prst="line">
              <a:avLst/>
            </a:prstGeom>
            <a:noFill/>
            <a:ln w="12700" cap="flat" cmpd="sng" algn="ctr">
              <a:solidFill>
                <a:srgbClr val="000000"/>
              </a:solidFill>
              <a:prstDash val="solid"/>
            </a:ln>
            <a:effectLst/>
          </p:spPr>
        </p:cxnSp>
        <p:cxnSp>
          <p:nvCxnSpPr>
            <p:cNvPr id="27" name="Straight Connector 57"/>
            <p:cNvCxnSpPr/>
            <p:nvPr/>
          </p:nvCxnSpPr>
          <p:spPr>
            <a:xfrm flipH="1" flipV="1">
              <a:off x="4997513" y="3081836"/>
              <a:ext cx="626330" cy="295769"/>
            </a:xfrm>
            <a:prstGeom prst="line">
              <a:avLst/>
            </a:prstGeom>
            <a:noFill/>
            <a:ln w="12700" cap="flat" cmpd="sng" algn="ctr">
              <a:solidFill>
                <a:srgbClr val="000000"/>
              </a:solidFill>
              <a:prstDash val="solid"/>
            </a:ln>
            <a:effectLst/>
          </p:spPr>
        </p:cxnSp>
      </p:grpSp>
      <p:sp>
        <p:nvSpPr>
          <p:cNvPr id="28" name="Isosceles Triangle 14"/>
          <p:cNvSpPr/>
          <p:nvPr/>
        </p:nvSpPr>
        <p:spPr bwMode="auto">
          <a:xfrm rot="10800000">
            <a:off x="3045711" y="1270217"/>
            <a:ext cx="3171793" cy="946747"/>
          </a:xfrm>
          <a:prstGeom prst="triangle">
            <a:avLst/>
          </a:prstGeom>
          <a:blipFill dpi="0" rotWithShape="0">
            <a:blip r:embed="rId5" cstate="print">
              <a:extLst>
                <a:ext uri="{28A0092B-C50C-407E-A947-70E740481C1C}">
                  <a14:useLocalDpi xmlns:a14="http://schemas.microsoft.com/office/drawing/2010/main"/>
                </a:ext>
              </a:extLst>
            </a:blip>
            <a:srcRect/>
            <a:stretch>
              <a:fillRect l="-6644" t="-47101" r="-10242" b="-2304"/>
            </a:stretch>
          </a:blipFill>
          <a:ln w="25400" cap="flat" cmpd="sng" algn="ctr">
            <a:noFill/>
            <a:prstDash val="solid"/>
            <a:round/>
            <a:headEnd type="none" w="med" len="med"/>
            <a:tailEnd type="none" w="med" len="med"/>
          </a:ln>
          <a:effectLst/>
          <a:extLst/>
        </p:spPr>
        <p:txBody>
          <a:bodyPr vert="horz" wrap="square" lIns="98207" tIns="49104" rIns="98207" bIns="49104" numCol="1" rtlCol="0" anchor="t" anchorCtr="0" compatLnSpc="1">
            <a:prstTxWarp prst="textNoShape">
              <a:avLst/>
            </a:prstTxWarp>
          </a:bodyPr>
          <a:lstStyle/>
          <a:p>
            <a:pPr algn="ctr" defTabSz="982076" fontAlgn="base">
              <a:spcBef>
                <a:spcPct val="0"/>
              </a:spcBef>
              <a:spcAft>
                <a:spcPct val="0"/>
              </a:spcAft>
            </a:pPr>
            <a:endParaRPr lang="en-US" sz="6000">
              <a:solidFill>
                <a:schemeClr val="tx1">
                  <a:lumMod val="65000"/>
                  <a:lumOff val="35000"/>
                </a:schemeClr>
              </a:solidFill>
              <a:latin typeface="微软雅黑" panose="020B0503020204020204" pitchFamily="34" charset="-122"/>
              <a:ea typeface="微软雅黑" panose="020B0503020204020204" pitchFamily="34" charset="-122"/>
              <a:sym typeface="Gill Sans" charset="0"/>
            </a:endParaRPr>
          </a:p>
        </p:txBody>
      </p:sp>
      <p:grpSp>
        <p:nvGrpSpPr>
          <p:cNvPr id="29" name="组合 28"/>
          <p:cNvGrpSpPr/>
          <p:nvPr/>
        </p:nvGrpSpPr>
        <p:grpSpPr>
          <a:xfrm>
            <a:off x="3853596" y="2214081"/>
            <a:ext cx="1516550" cy="1516550"/>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31" name="椭圆 3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sp>
        <p:nvSpPr>
          <p:cNvPr id="32" name="椭圆 31"/>
          <p:cNvSpPr/>
          <p:nvPr/>
        </p:nvSpPr>
        <p:spPr>
          <a:xfrm>
            <a:off x="4067387" y="2447286"/>
            <a:ext cx="1058736" cy="1058736"/>
          </a:xfrm>
          <a:prstGeom prst="ellipse">
            <a:avLst/>
          </a:prstGeom>
          <a:solidFill>
            <a:srgbClr val="F7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3065426" y="1961447"/>
            <a:ext cx="613691" cy="613691"/>
            <a:chOff x="3029608" y="2044574"/>
            <a:chExt cx="613691" cy="613691"/>
          </a:xfrm>
          <a:solidFill>
            <a:srgbClr val="F70000"/>
          </a:solidFill>
        </p:grpSpPr>
        <p:sp>
          <p:nvSpPr>
            <p:cNvPr id="34" name="椭圆 33"/>
            <p:cNvSpPr/>
            <p:nvPr/>
          </p:nvSpPr>
          <p:spPr>
            <a:xfrm>
              <a:off x="3029608" y="2044574"/>
              <a:ext cx="613691" cy="613691"/>
            </a:xfrm>
            <a:prstGeom prst="ellipse">
              <a:avLst/>
            </a:prstGeom>
            <a:solidFill>
              <a:schemeClr val="bg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35" name="椭圆 34"/>
            <p:cNvSpPr/>
            <p:nvPr/>
          </p:nvSpPr>
          <p:spPr>
            <a:xfrm>
              <a:off x="3070159" y="2085975"/>
              <a:ext cx="524602" cy="524600"/>
            </a:xfrm>
            <a:prstGeom prst="ellipse">
              <a:avLst/>
            </a:prstGeom>
            <a:solidFill>
              <a:srgbClr val="C30D2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065426" y="3247326"/>
            <a:ext cx="613691" cy="613691"/>
            <a:chOff x="3029608" y="2044574"/>
            <a:chExt cx="613691" cy="613691"/>
          </a:xfrm>
          <a:solidFill>
            <a:srgbClr val="F70000"/>
          </a:solidFill>
        </p:grpSpPr>
        <p:sp>
          <p:nvSpPr>
            <p:cNvPr id="37" name="椭圆 36"/>
            <p:cNvSpPr/>
            <p:nvPr/>
          </p:nvSpPr>
          <p:spPr>
            <a:xfrm>
              <a:off x="3029608" y="2044574"/>
              <a:ext cx="613691" cy="613691"/>
            </a:xfrm>
            <a:prstGeom prst="ellipse">
              <a:avLst/>
            </a:prstGeom>
            <a:solidFill>
              <a:schemeClr val="bg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38" name="椭圆 37"/>
            <p:cNvSpPr/>
            <p:nvPr/>
          </p:nvSpPr>
          <p:spPr>
            <a:xfrm>
              <a:off x="3070159" y="2085975"/>
              <a:ext cx="524602" cy="524600"/>
            </a:xfrm>
            <a:prstGeom prst="ellipse">
              <a:avLst/>
            </a:prstGeom>
            <a:solidFill>
              <a:srgbClr val="C30D2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5552231" y="1961447"/>
            <a:ext cx="613691" cy="613691"/>
            <a:chOff x="3029608" y="2044574"/>
            <a:chExt cx="613691" cy="613691"/>
          </a:xfrm>
          <a:solidFill>
            <a:srgbClr val="F70000"/>
          </a:solidFill>
        </p:grpSpPr>
        <p:sp>
          <p:nvSpPr>
            <p:cNvPr id="40" name="椭圆 39"/>
            <p:cNvSpPr/>
            <p:nvPr/>
          </p:nvSpPr>
          <p:spPr>
            <a:xfrm>
              <a:off x="3029608" y="2044574"/>
              <a:ext cx="613691" cy="613691"/>
            </a:xfrm>
            <a:prstGeom prst="ellipse">
              <a:avLst/>
            </a:prstGeom>
            <a:solidFill>
              <a:schemeClr val="bg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41" name="椭圆 40"/>
            <p:cNvSpPr/>
            <p:nvPr/>
          </p:nvSpPr>
          <p:spPr>
            <a:xfrm>
              <a:off x="3070159" y="2085975"/>
              <a:ext cx="524602" cy="524600"/>
            </a:xfrm>
            <a:prstGeom prst="ellipse">
              <a:avLst/>
            </a:prstGeom>
            <a:solidFill>
              <a:srgbClr val="C30D2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5552231" y="3247326"/>
            <a:ext cx="613691" cy="613691"/>
            <a:chOff x="3029608" y="2044574"/>
            <a:chExt cx="613691" cy="613691"/>
          </a:xfrm>
          <a:solidFill>
            <a:srgbClr val="F70000"/>
          </a:solidFill>
        </p:grpSpPr>
        <p:sp>
          <p:nvSpPr>
            <p:cNvPr id="43" name="椭圆 42"/>
            <p:cNvSpPr/>
            <p:nvPr/>
          </p:nvSpPr>
          <p:spPr>
            <a:xfrm>
              <a:off x="3029608" y="2044574"/>
              <a:ext cx="613691" cy="613691"/>
            </a:xfrm>
            <a:prstGeom prst="ellipse">
              <a:avLst/>
            </a:prstGeom>
            <a:solidFill>
              <a:schemeClr val="bg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44" name="椭圆 43"/>
            <p:cNvSpPr/>
            <p:nvPr/>
          </p:nvSpPr>
          <p:spPr>
            <a:xfrm>
              <a:off x="3070159" y="2085975"/>
              <a:ext cx="524602" cy="524600"/>
            </a:xfrm>
            <a:prstGeom prst="ellipse">
              <a:avLst/>
            </a:prstGeom>
            <a:solidFill>
              <a:srgbClr val="C30D2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2525964" y="1777399"/>
            <a:ext cx="244569" cy="244567"/>
            <a:chOff x="304800" y="673100"/>
            <a:chExt cx="4000500" cy="4000500"/>
          </a:xfrm>
          <a:effectLst>
            <a:outerShdw blurRad="139700" dist="152400" dir="8100000" sx="70000" sy="70000" algn="tr" rotWithShape="0">
              <a:prstClr val="black">
                <a:alpha val="66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2525964" y="2437799"/>
            <a:ext cx="244569" cy="244567"/>
            <a:chOff x="304800" y="673100"/>
            <a:chExt cx="4000500" cy="4000500"/>
          </a:xfrm>
          <a:effectLst>
            <a:outerShdw blurRad="139700" dist="152400" dir="8100000" sx="70000" sy="70000" algn="tr" rotWithShape="0">
              <a:prstClr val="black">
                <a:alpha val="66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50" name="椭圆 4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525964" y="3123599"/>
            <a:ext cx="244569" cy="244567"/>
            <a:chOff x="304800" y="673100"/>
            <a:chExt cx="4000500" cy="4000500"/>
          </a:xfrm>
          <a:effectLst>
            <a:outerShdw blurRad="139700" dist="152400" dir="8100000" sx="70000" sy="70000" algn="tr" rotWithShape="0">
              <a:prstClr val="black">
                <a:alpha val="66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2525964" y="3771299"/>
            <a:ext cx="244569" cy="244567"/>
            <a:chOff x="304800" y="673100"/>
            <a:chExt cx="4000500" cy="4000500"/>
          </a:xfrm>
          <a:effectLst>
            <a:outerShdw blurRad="139700" dist="152400" dir="8100000" sx="70000" sy="70000" algn="tr" rotWithShape="0">
              <a:prstClr val="black">
                <a:alpha val="66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498517" y="1777399"/>
            <a:ext cx="244569" cy="244567"/>
            <a:chOff x="304800" y="673100"/>
            <a:chExt cx="4000500" cy="4000500"/>
          </a:xfrm>
          <a:effectLst>
            <a:outerShdw blurRad="139700" dist="152400" dir="8100000" sx="70000" sy="70000" algn="tr" rotWithShape="0">
              <a:prstClr val="black">
                <a:alpha val="66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6498517" y="2437799"/>
            <a:ext cx="244569" cy="244567"/>
            <a:chOff x="304800" y="673100"/>
            <a:chExt cx="4000500" cy="4000500"/>
          </a:xfrm>
          <a:effectLst>
            <a:outerShdw blurRad="139700" dist="152400" dir="8100000" sx="70000" sy="70000" algn="tr" rotWithShape="0">
              <a:prstClr val="black">
                <a:alpha val="66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6498517" y="3123599"/>
            <a:ext cx="244569" cy="244567"/>
            <a:chOff x="304800" y="673100"/>
            <a:chExt cx="4000500" cy="4000500"/>
          </a:xfrm>
          <a:effectLst>
            <a:outerShdw blurRad="139700" dist="152400" dir="8100000" sx="70000" sy="70000" algn="tr" rotWithShape="0">
              <a:prstClr val="black">
                <a:alpha val="66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65" name="椭圆 6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6498517" y="3771299"/>
            <a:ext cx="244569" cy="244567"/>
            <a:chOff x="304800" y="673100"/>
            <a:chExt cx="4000500" cy="4000500"/>
          </a:xfrm>
          <a:effectLst>
            <a:outerShdw blurRad="139700" dist="152400" dir="8100000" sx="70000" sy="70000" algn="tr" rotWithShape="0">
              <a:prstClr val="black">
                <a:alpha val="66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sp>
          <p:nvSpPr>
            <p:cNvPr id="68" name="椭圆 6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endParaRPr>
            </a:p>
          </p:txBody>
        </p:sp>
      </p:grpSp>
      <p:sp>
        <p:nvSpPr>
          <p:cNvPr id="69" name="TextBox 228"/>
          <p:cNvSpPr txBox="1"/>
          <p:nvPr/>
        </p:nvSpPr>
        <p:spPr>
          <a:xfrm>
            <a:off x="1029606" y="167045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70" name="文本框 46"/>
          <p:cNvSpPr txBox="1"/>
          <p:nvPr/>
        </p:nvSpPr>
        <p:spPr>
          <a:xfrm>
            <a:off x="478631" y="2260817"/>
            <a:ext cx="680315"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02</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71" name="TextBox 230"/>
          <p:cNvSpPr txBox="1"/>
          <p:nvPr/>
        </p:nvSpPr>
        <p:spPr>
          <a:xfrm>
            <a:off x="1029606" y="236387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72" name="文本框 46"/>
          <p:cNvSpPr txBox="1"/>
          <p:nvPr/>
        </p:nvSpPr>
        <p:spPr>
          <a:xfrm>
            <a:off x="478631" y="2946617"/>
            <a:ext cx="680314"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03</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73" name="TextBox 232"/>
          <p:cNvSpPr txBox="1"/>
          <p:nvPr/>
        </p:nvSpPr>
        <p:spPr>
          <a:xfrm>
            <a:off x="1029606" y="303443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74" name="文本框 46"/>
          <p:cNvSpPr txBox="1"/>
          <p:nvPr/>
        </p:nvSpPr>
        <p:spPr>
          <a:xfrm>
            <a:off x="478631" y="3632417"/>
            <a:ext cx="680315"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04</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75" name="TextBox 234"/>
          <p:cNvSpPr txBox="1"/>
          <p:nvPr/>
        </p:nvSpPr>
        <p:spPr>
          <a:xfrm>
            <a:off x="1029606" y="372785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76" name="文本框 46"/>
          <p:cNvSpPr txBox="1"/>
          <p:nvPr/>
        </p:nvSpPr>
        <p:spPr>
          <a:xfrm>
            <a:off x="6650832" y="1575017"/>
            <a:ext cx="680315"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05</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77" name="TextBox 236"/>
          <p:cNvSpPr txBox="1"/>
          <p:nvPr/>
        </p:nvSpPr>
        <p:spPr>
          <a:xfrm>
            <a:off x="7201806" y="167045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78" name="文本框 46"/>
          <p:cNvSpPr txBox="1"/>
          <p:nvPr/>
        </p:nvSpPr>
        <p:spPr>
          <a:xfrm>
            <a:off x="6650832" y="2260817"/>
            <a:ext cx="680314"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06</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79" name="TextBox 238"/>
          <p:cNvSpPr txBox="1"/>
          <p:nvPr/>
        </p:nvSpPr>
        <p:spPr>
          <a:xfrm>
            <a:off x="7201806" y="236387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80" name="文本框 46"/>
          <p:cNvSpPr txBox="1"/>
          <p:nvPr/>
        </p:nvSpPr>
        <p:spPr>
          <a:xfrm>
            <a:off x="6650832" y="2946617"/>
            <a:ext cx="680314"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07</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81" name="TextBox 240"/>
          <p:cNvSpPr txBox="1"/>
          <p:nvPr/>
        </p:nvSpPr>
        <p:spPr>
          <a:xfrm>
            <a:off x="7201806" y="303443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82" name="文本框 46"/>
          <p:cNvSpPr txBox="1"/>
          <p:nvPr/>
        </p:nvSpPr>
        <p:spPr>
          <a:xfrm>
            <a:off x="6650831" y="3632417"/>
            <a:ext cx="680315" cy="623248"/>
          </a:xfrm>
          <a:prstGeom prst="rect">
            <a:avLst/>
          </a:prstGeom>
          <a:noFill/>
        </p:spPr>
        <p:txBody>
          <a:bodyPr wrap="none" lIns="68580" tIns="34290" rIns="68580" bIns="34290" rtlCol="0">
            <a:spAutoFit/>
          </a:bodyPr>
          <a:lstStyle/>
          <a:p>
            <a:pPr algn="ct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rPr>
              <a:t>08</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83" name="TextBox 242"/>
          <p:cNvSpPr txBox="1"/>
          <p:nvPr/>
        </p:nvSpPr>
        <p:spPr>
          <a:xfrm>
            <a:off x="7201806" y="3727851"/>
            <a:ext cx="1430311" cy="411798"/>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rPr>
              <a:t>您的内容打在这里，或者通过复制您的文本</a:t>
            </a:r>
            <a:r>
              <a:rPr kumimoji="0" lang="zh-CN" altLang="en-US" sz="900"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后</a:t>
            </a:r>
            <a:endPar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84" name="矩形 3"/>
          <p:cNvSpPr>
            <a:spLocks noChangeArrowheads="1"/>
          </p:cNvSpPr>
          <p:nvPr/>
        </p:nvSpPr>
        <p:spPr bwMode="auto">
          <a:xfrm>
            <a:off x="4193248" y="2514480"/>
            <a:ext cx="959115" cy="9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68582" tIns="34292" rIns="68582" bIns="34292">
            <a:spAutoFit/>
          </a:bodyPr>
          <a:lstStyle/>
          <a:p>
            <a:r>
              <a:rPr lang="zh-CN" altLang="en-US" sz="2800" b="0" dirty="0" smtClean="0">
                <a:solidFill>
                  <a:schemeClr val="bg1"/>
                </a:solidFill>
                <a:latin typeface="微软雅黑" pitchFamily="34" charset="-122"/>
                <a:ea typeface="微软雅黑" pitchFamily="34" charset="-122"/>
                <a:sym typeface="Arial" pitchFamily="34" charset="0"/>
              </a:rPr>
              <a:t>添加标题</a:t>
            </a:r>
            <a:endParaRPr lang="zh-CN" altLang="en-US" sz="2800" b="0" dirty="0">
              <a:solidFill>
                <a:schemeClr val="bg1"/>
              </a:solidFill>
              <a:latin typeface="微软雅黑" pitchFamily="34" charset="-122"/>
              <a:ea typeface="微软雅黑" pitchFamily="34" charset="-122"/>
              <a:sym typeface="Arial" pitchFamily="34" charset="0"/>
            </a:endParaRPr>
          </a:p>
        </p:txBody>
      </p:sp>
      <p:sp>
        <p:nvSpPr>
          <p:cNvPr id="85" name="矩形 3"/>
          <p:cNvSpPr>
            <a:spLocks noChangeArrowheads="1"/>
          </p:cNvSpPr>
          <p:nvPr/>
        </p:nvSpPr>
        <p:spPr bwMode="auto">
          <a:xfrm>
            <a:off x="3145137" y="2099817"/>
            <a:ext cx="446281" cy="31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smtClean="0">
                <a:solidFill>
                  <a:schemeClr val="bg1"/>
                </a:solidFill>
                <a:latin typeface="微软雅黑" pitchFamily="34" charset="-122"/>
                <a:ea typeface="微软雅黑" pitchFamily="34" charset="-122"/>
                <a:sym typeface="Arial" pitchFamily="34" charset="0"/>
              </a:rPr>
              <a:t>关键词</a:t>
            </a:r>
            <a:endParaRPr lang="en-US" altLang="zh-CN" sz="800" b="0" dirty="0" smtClean="0">
              <a:solidFill>
                <a:schemeClr val="bg1"/>
              </a:solidFill>
              <a:latin typeface="微软雅黑" pitchFamily="34" charset="-122"/>
              <a:ea typeface="微软雅黑" pitchFamily="34" charset="-122"/>
              <a:sym typeface="Arial" pitchFamily="34" charset="0"/>
            </a:endParaRPr>
          </a:p>
          <a:p>
            <a:r>
              <a:rPr lang="zh-CN" altLang="en-US" sz="800" b="0" dirty="0" smtClean="0">
                <a:solidFill>
                  <a:schemeClr val="bg1"/>
                </a:solidFill>
                <a:latin typeface="微软雅黑" pitchFamily="34" charset="-122"/>
                <a:ea typeface="微软雅黑" pitchFamily="34" charset="-122"/>
                <a:sym typeface="Arial" pitchFamily="34" charset="0"/>
              </a:rPr>
              <a:t>设问</a:t>
            </a:r>
            <a:endParaRPr lang="zh-CN" altLang="en-US" sz="800" b="0" dirty="0">
              <a:solidFill>
                <a:schemeClr val="bg1"/>
              </a:solidFill>
              <a:latin typeface="微软雅黑" pitchFamily="34" charset="-122"/>
              <a:ea typeface="微软雅黑" pitchFamily="34" charset="-122"/>
              <a:sym typeface="Arial" pitchFamily="34" charset="0"/>
            </a:endParaRPr>
          </a:p>
        </p:txBody>
      </p:sp>
      <p:sp>
        <p:nvSpPr>
          <p:cNvPr id="86" name="矩形 3"/>
          <p:cNvSpPr>
            <a:spLocks noChangeArrowheads="1"/>
          </p:cNvSpPr>
          <p:nvPr/>
        </p:nvSpPr>
        <p:spPr bwMode="auto">
          <a:xfrm>
            <a:off x="3145137" y="3403817"/>
            <a:ext cx="446281" cy="31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smtClean="0">
                <a:solidFill>
                  <a:schemeClr val="bg1"/>
                </a:solidFill>
                <a:latin typeface="微软雅黑" pitchFamily="34" charset="-122"/>
                <a:ea typeface="微软雅黑" pitchFamily="34" charset="-122"/>
                <a:sym typeface="Arial" pitchFamily="34" charset="0"/>
              </a:rPr>
              <a:t>关键词</a:t>
            </a:r>
            <a:endParaRPr lang="en-US" altLang="zh-CN" sz="800" b="0" dirty="0" smtClean="0">
              <a:solidFill>
                <a:schemeClr val="bg1"/>
              </a:solidFill>
              <a:latin typeface="微软雅黑" pitchFamily="34" charset="-122"/>
              <a:ea typeface="微软雅黑" pitchFamily="34" charset="-122"/>
              <a:sym typeface="Arial" pitchFamily="34" charset="0"/>
            </a:endParaRPr>
          </a:p>
          <a:p>
            <a:r>
              <a:rPr lang="zh-CN" altLang="en-US" sz="800" b="0" dirty="0" smtClean="0">
                <a:solidFill>
                  <a:schemeClr val="bg1"/>
                </a:solidFill>
                <a:latin typeface="微软雅黑" pitchFamily="34" charset="-122"/>
                <a:ea typeface="微软雅黑" pitchFamily="34" charset="-122"/>
                <a:sym typeface="Arial" pitchFamily="34" charset="0"/>
              </a:rPr>
              <a:t>设问</a:t>
            </a:r>
            <a:endParaRPr lang="zh-CN" altLang="en-US" sz="800" b="0" dirty="0">
              <a:solidFill>
                <a:schemeClr val="bg1"/>
              </a:solidFill>
              <a:latin typeface="微软雅黑" pitchFamily="34" charset="-122"/>
              <a:ea typeface="微软雅黑" pitchFamily="34" charset="-122"/>
              <a:sym typeface="Arial" pitchFamily="34" charset="0"/>
            </a:endParaRPr>
          </a:p>
        </p:txBody>
      </p:sp>
      <p:sp>
        <p:nvSpPr>
          <p:cNvPr id="87" name="矩形 3"/>
          <p:cNvSpPr>
            <a:spLocks noChangeArrowheads="1"/>
          </p:cNvSpPr>
          <p:nvPr/>
        </p:nvSpPr>
        <p:spPr bwMode="auto">
          <a:xfrm>
            <a:off x="5650212" y="2099817"/>
            <a:ext cx="446281" cy="31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smtClean="0">
                <a:solidFill>
                  <a:schemeClr val="bg1"/>
                </a:solidFill>
                <a:latin typeface="微软雅黑" pitchFamily="34" charset="-122"/>
                <a:ea typeface="微软雅黑" pitchFamily="34" charset="-122"/>
                <a:sym typeface="Arial" pitchFamily="34" charset="0"/>
              </a:rPr>
              <a:t>关键词</a:t>
            </a:r>
            <a:endParaRPr lang="en-US" altLang="zh-CN" sz="800" b="0" dirty="0" smtClean="0">
              <a:solidFill>
                <a:schemeClr val="bg1"/>
              </a:solidFill>
              <a:latin typeface="微软雅黑" pitchFamily="34" charset="-122"/>
              <a:ea typeface="微软雅黑" pitchFamily="34" charset="-122"/>
              <a:sym typeface="Arial" pitchFamily="34" charset="0"/>
            </a:endParaRPr>
          </a:p>
          <a:p>
            <a:r>
              <a:rPr lang="zh-CN" altLang="en-US" sz="800" b="0" dirty="0" smtClean="0">
                <a:solidFill>
                  <a:schemeClr val="bg1"/>
                </a:solidFill>
                <a:latin typeface="微软雅黑" pitchFamily="34" charset="-122"/>
                <a:ea typeface="微软雅黑" pitchFamily="34" charset="-122"/>
                <a:sym typeface="Arial" pitchFamily="34" charset="0"/>
              </a:rPr>
              <a:t>设问</a:t>
            </a:r>
            <a:endParaRPr lang="zh-CN" altLang="en-US" sz="800" b="0" dirty="0">
              <a:solidFill>
                <a:schemeClr val="bg1"/>
              </a:solidFill>
              <a:latin typeface="微软雅黑" pitchFamily="34" charset="-122"/>
              <a:ea typeface="微软雅黑" pitchFamily="34" charset="-122"/>
              <a:sym typeface="Arial" pitchFamily="34" charset="0"/>
            </a:endParaRPr>
          </a:p>
        </p:txBody>
      </p:sp>
      <p:sp>
        <p:nvSpPr>
          <p:cNvPr id="88" name="矩形 3"/>
          <p:cNvSpPr>
            <a:spLocks noChangeArrowheads="1"/>
          </p:cNvSpPr>
          <p:nvPr/>
        </p:nvSpPr>
        <p:spPr bwMode="auto">
          <a:xfrm>
            <a:off x="5650212" y="3403817"/>
            <a:ext cx="446281" cy="31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smtClean="0">
                <a:solidFill>
                  <a:schemeClr val="tx1">
                    <a:lumMod val="65000"/>
                    <a:lumOff val="35000"/>
                  </a:schemeClr>
                </a:solidFill>
                <a:latin typeface="微软雅黑" pitchFamily="34" charset="-122"/>
                <a:ea typeface="微软雅黑" pitchFamily="34" charset="-122"/>
                <a:sym typeface="Arial" pitchFamily="34" charset="0"/>
              </a:rPr>
              <a:t>关键词</a:t>
            </a:r>
            <a:endParaRPr lang="en-US" altLang="zh-CN" sz="800" b="0" dirty="0" smtClean="0">
              <a:solidFill>
                <a:schemeClr val="tx1">
                  <a:lumMod val="65000"/>
                  <a:lumOff val="35000"/>
                </a:schemeClr>
              </a:solidFill>
              <a:latin typeface="微软雅黑" pitchFamily="34" charset="-122"/>
              <a:ea typeface="微软雅黑" pitchFamily="34" charset="-122"/>
              <a:sym typeface="Arial" pitchFamily="34" charset="0"/>
            </a:endParaRPr>
          </a:p>
          <a:p>
            <a:r>
              <a:rPr lang="zh-CN" altLang="en-US" sz="800" b="0" dirty="0" smtClean="0">
                <a:solidFill>
                  <a:schemeClr val="tx1">
                    <a:lumMod val="65000"/>
                    <a:lumOff val="35000"/>
                  </a:schemeClr>
                </a:solidFill>
                <a:latin typeface="微软雅黑" pitchFamily="34" charset="-122"/>
                <a:ea typeface="微软雅黑" pitchFamily="34" charset="-122"/>
                <a:sym typeface="Arial" pitchFamily="34" charset="0"/>
              </a:rPr>
              <a:t>设问</a:t>
            </a:r>
            <a:endParaRPr lang="zh-CN" altLang="en-US" sz="800" b="0" dirty="0">
              <a:solidFill>
                <a:schemeClr val="tx1">
                  <a:lumMod val="65000"/>
                  <a:lumOff val="35000"/>
                </a:schemeClr>
              </a:solidFill>
              <a:latin typeface="微软雅黑" pitchFamily="34" charset="-122"/>
              <a:ea typeface="微软雅黑" pitchFamily="34" charset="-122"/>
              <a:sym typeface="Arial" pitchFamily="34" charset="0"/>
            </a:endParaRPr>
          </a:p>
        </p:txBody>
      </p:sp>
      <p:pic>
        <p:nvPicPr>
          <p:cNvPr id="89" name="Picture 3" descr="D:\360data\重要数据\桌面\未标题-1.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631660" y="2485154"/>
            <a:ext cx="2222381" cy="2987009"/>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4" descr="D:\360data\重要数据\桌面\未标题2-1.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058194" y="2456570"/>
            <a:ext cx="2293841" cy="3015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294934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fill="hold"/>
                                        <p:tgtEl>
                                          <p:spTgt spid="89"/>
                                        </p:tgtEl>
                                        <p:attrNameLst>
                                          <p:attrName>ppt_x</p:attrName>
                                        </p:attrNameLst>
                                      </p:cBhvr>
                                      <p:tavLst>
                                        <p:tav tm="0">
                                          <p:val>
                                            <p:strVal val="#ppt_x"/>
                                          </p:val>
                                        </p:tav>
                                        <p:tav tm="100000">
                                          <p:val>
                                            <p:strVal val="#ppt_x"/>
                                          </p:val>
                                        </p:tav>
                                      </p:tavLst>
                                    </p:anim>
                                    <p:anim calcmode="lin" valueType="num">
                                      <p:cBhvr additive="base">
                                        <p:cTn id="8" dur="500" fill="hold"/>
                                        <p:tgtEl>
                                          <p:spTgt spid="8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500" fill="hold"/>
                                        <p:tgtEl>
                                          <p:spTgt spid="90"/>
                                        </p:tgtEl>
                                        <p:attrNameLst>
                                          <p:attrName>ppt_x</p:attrName>
                                        </p:attrNameLst>
                                      </p:cBhvr>
                                      <p:tavLst>
                                        <p:tav tm="0">
                                          <p:val>
                                            <p:strVal val="#ppt_x"/>
                                          </p:val>
                                        </p:tav>
                                        <p:tav tm="100000">
                                          <p:val>
                                            <p:strVal val="#ppt_x"/>
                                          </p:val>
                                        </p:tav>
                                      </p:tavLst>
                                    </p:anim>
                                    <p:anim calcmode="lin" valueType="num">
                                      <p:cBhvr additive="base">
                                        <p:cTn id="12" dur="500" fill="hold"/>
                                        <p:tgtEl>
                                          <p:spTgt spid="90"/>
                                        </p:tgtEl>
                                        <p:attrNameLst>
                                          <p:attrName>ppt_y</p:attrName>
                                        </p:attrNameLst>
                                      </p:cBhvr>
                                      <p:tavLst>
                                        <p:tav tm="0">
                                          <p:val>
                                            <p:strVal val="1+#ppt_h/2"/>
                                          </p:val>
                                        </p:tav>
                                        <p:tav tm="100000">
                                          <p:val>
                                            <p:strVal val="#ppt_y"/>
                                          </p:val>
                                        </p:tav>
                                      </p:tavLst>
                                    </p:anim>
                                  </p:childTnLst>
                                </p:cTn>
                              </p:par>
                              <p:par>
                                <p:cTn id="13" presetID="63" presetClass="path" presetSubtype="0" fill="hold" nodeType="withEffect">
                                  <p:stCondLst>
                                    <p:cond delay="500"/>
                                  </p:stCondLst>
                                  <p:childTnLst>
                                    <p:animMotion origin="layout" path="M 5E-6 0.00617 L 0.25001 0.00617 " pathEditMode="relative" rAng="0" ptsTypes="AA">
                                      <p:cBhvr>
                                        <p:cTn id="14" dur="500" fill="hold"/>
                                        <p:tgtEl>
                                          <p:spTgt spid="89"/>
                                        </p:tgtEl>
                                        <p:attrNameLst>
                                          <p:attrName>ppt_x</p:attrName>
                                          <p:attrName>ppt_y</p:attrName>
                                        </p:attrNameLst>
                                      </p:cBhvr>
                                      <p:rCtr x="12500" y="0"/>
                                    </p:animMotion>
                                  </p:childTnLst>
                                </p:cTn>
                              </p:par>
                              <p:par>
                                <p:cTn id="15" presetID="35" presetClass="path" presetSubtype="0" fill="hold" nodeType="withEffect">
                                  <p:stCondLst>
                                    <p:cond delay="500"/>
                                  </p:stCondLst>
                                  <p:childTnLst>
                                    <p:animMotion origin="layout" path="M 0 0 L -0.25 0 E" pathEditMode="relative" ptsTypes="">
                                      <p:cBhvr>
                                        <p:cTn id="16" dur="500" fill="hold"/>
                                        <p:tgtEl>
                                          <p:spTgt spid="90"/>
                                        </p:tgtEl>
                                        <p:attrNameLst>
                                          <p:attrName>ppt_x</p:attrName>
                                          <p:attrName>ppt_y</p:attrName>
                                        </p:attrNameLst>
                                      </p:cBhvr>
                                    </p:animMotion>
                                  </p:childTnLst>
                                </p:cTn>
                              </p:par>
                              <p:par>
                                <p:cTn id="17" presetID="10" presetClass="exit" presetSubtype="0" fill="hold" nodeType="withEffect">
                                  <p:stCondLst>
                                    <p:cond delay="700"/>
                                  </p:stCondLst>
                                  <p:childTnLst>
                                    <p:animEffect transition="out" filter="fade">
                                      <p:cBhvr>
                                        <p:cTn id="18" dur="300"/>
                                        <p:tgtEl>
                                          <p:spTgt spid="90"/>
                                        </p:tgtEl>
                                      </p:cBhvr>
                                    </p:animEffect>
                                    <p:set>
                                      <p:cBhvr>
                                        <p:cTn id="19" dur="1" fill="hold">
                                          <p:stCondLst>
                                            <p:cond delay="299"/>
                                          </p:stCondLst>
                                        </p:cTn>
                                        <p:tgtEl>
                                          <p:spTgt spid="90"/>
                                        </p:tgtEl>
                                        <p:attrNameLst>
                                          <p:attrName>style.visibility</p:attrName>
                                        </p:attrNameLst>
                                      </p:cBhvr>
                                      <p:to>
                                        <p:strVal val="hidden"/>
                                      </p:to>
                                    </p:set>
                                  </p:childTnLst>
                                </p:cTn>
                              </p:par>
                              <p:par>
                                <p:cTn id="20" presetID="10" presetClass="exit" presetSubtype="0" fill="hold" nodeType="withEffect">
                                  <p:stCondLst>
                                    <p:cond delay="700"/>
                                  </p:stCondLst>
                                  <p:childTnLst>
                                    <p:animEffect transition="out" filter="fade">
                                      <p:cBhvr>
                                        <p:cTn id="21" dur="300"/>
                                        <p:tgtEl>
                                          <p:spTgt spid="89"/>
                                        </p:tgtEl>
                                      </p:cBhvr>
                                    </p:animEffect>
                                    <p:set>
                                      <p:cBhvr>
                                        <p:cTn id="22" dur="1" fill="hold">
                                          <p:stCondLst>
                                            <p:cond delay="299"/>
                                          </p:stCondLst>
                                        </p:cTn>
                                        <p:tgtEl>
                                          <p:spTgt spid="89"/>
                                        </p:tgtEl>
                                        <p:attrNameLst>
                                          <p:attrName>style.visibility</p:attrName>
                                        </p:attrNameLst>
                                      </p:cBhvr>
                                      <p:to>
                                        <p:strVal val="hidden"/>
                                      </p:to>
                                    </p:set>
                                  </p:childTnLst>
                                </p:cTn>
                              </p:par>
                            </p:childTnLst>
                          </p:cTn>
                        </p:par>
                        <p:par>
                          <p:cTn id="23" fill="hold">
                            <p:stCondLst>
                              <p:cond delay="1000"/>
                            </p:stCondLst>
                            <p:childTnLst>
                              <p:par>
                                <p:cTn id="24" presetID="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2" presetClass="entr" presetSubtype="8" fill="hold" grpId="0" nodeType="afterEffect">
                                  <p:stCondLst>
                                    <p:cond delay="50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2500"/>
                            </p:stCondLst>
                            <p:childTnLst>
                              <p:par>
                                <p:cTn id="33" presetID="47"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par>
                                <p:cTn id="38" presetID="53" presetClass="entr" presetSubtype="16" fill="hold" nodeType="withEffect">
                                  <p:stCondLst>
                                    <p:cond delay="70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animEffect transition="in" filter="fade">
                                      <p:cBhvr>
                                        <p:cTn id="42" dur="500"/>
                                        <p:tgtEl>
                                          <p:spTgt spid="29"/>
                                        </p:tgtEl>
                                      </p:cBhvr>
                                    </p:animEffect>
                                  </p:childTnLst>
                                </p:cTn>
                              </p:par>
                              <p:par>
                                <p:cTn id="43" presetID="21" presetClass="entr" presetSubtype="1" fill="hold" grpId="0" nodeType="withEffect">
                                  <p:stCondLst>
                                    <p:cond delay="700"/>
                                  </p:stCondLst>
                                  <p:childTnLst>
                                    <p:set>
                                      <p:cBhvr>
                                        <p:cTn id="44" dur="1" fill="hold">
                                          <p:stCondLst>
                                            <p:cond delay="0"/>
                                          </p:stCondLst>
                                        </p:cTn>
                                        <p:tgtEl>
                                          <p:spTgt spid="32"/>
                                        </p:tgtEl>
                                        <p:attrNameLst>
                                          <p:attrName>style.visibility</p:attrName>
                                        </p:attrNameLst>
                                      </p:cBhvr>
                                      <p:to>
                                        <p:strVal val="visible"/>
                                      </p:to>
                                    </p:set>
                                    <p:animEffect transition="in" filter="wheel(1)">
                                      <p:cBhvr>
                                        <p:cTn id="45" dur="1000"/>
                                        <p:tgtEl>
                                          <p:spTgt spid="32"/>
                                        </p:tgtEl>
                                      </p:cBhvr>
                                    </p:animEffect>
                                  </p:childTnLst>
                                </p:cTn>
                              </p:par>
                            </p:childTnLst>
                          </p:cTn>
                        </p:par>
                        <p:par>
                          <p:cTn id="46" fill="hold">
                            <p:stCondLst>
                              <p:cond delay="4200"/>
                            </p:stCondLst>
                            <p:childTnLst>
                              <p:par>
                                <p:cTn id="47" presetID="22" presetClass="entr" presetSubtype="8" fill="hold" grpId="0" nodeType="after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childTnLst>
                          </p:cTn>
                        </p:par>
                        <p:par>
                          <p:cTn id="50" fill="hold">
                            <p:stCondLst>
                              <p:cond delay="4700"/>
                            </p:stCondLst>
                            <p:childTnLst>
                              <p:par>
                                <p:cTn id="51" presetID="47" presetClass="entr" presetSubtype="0"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300"/>
                                        <p:tgtEl>
                                          <p:spTgt spid="28"/>
                                        </p:tgtEl>
                                      </p:cBhvr>
                                    </p:animEffect>
                                    <p:anim calcmode="lin" valueType="num">
                                      <p:cBhvr>
                                        <p:cTn id="54" dur="300" fill="hold"/>
                                        <p:tgtEl>
                                          <p:spTgt spid="28"/>
                                        </p:tgtEl>
                                        <p:attrNameLst>
                                          <p:attrName>ppt_x</p:attrName>
                                        </p:attrNameLst>
                                      </p:cBhvr>
                                      <p:tavLst>
                                        <p:tav tm="0">
                                          <p:val>
                                            <p:strVal val="#ppt_x"/>
                                          </p:val>
                                        </p:tav>
                                        <p:tav tm="100000">
                                          <p:val>
                                            <p:strVal val="#ppt_x"/>
                                          </p:val>
                                        </p:tav>
                                      </p:tavLst>
                                    </p:anim>
                                    <p:anim calcmode="lin" valueType="num">
                                      <p:cBhvr>
                                        <p:cTn id="55" dur="300" fill="hold"/>
                                        <p:tgtEl>
                                          <p:spTgt spid="28"/>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22" presetClass="entr" presetSubtype="2"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right)">
                                      <p:cBhvr>
                                        <p:cTn id="59" dur="500"/>
                                        <p:tgtEl>
                                          <p:spTgt spid="22"/>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p:cTn id="67" dur="500" fill="hold"/>
                                        <p:tgtEl>
                                          <p:spTgt spid="33"/>
                                        </p:tgtEl>
                                        <p:attrNameLst>
                                          <p:attrName>ppt_w</p:attrName>
                                        </p:attrNameLst>
                                      </p:cBhvr>
                                      <p:tavLst>
                                        <p:tav tm="0">
                                          <p:val>
                                            <p:fltVal val="0"/>
                                          </p:val>
                                        </p:tav>
                                        <p:tav tm="100000">
                                          <p:val>
                                            <p:strVal val="#ppt_w"/>
                                          </p:val>
                                        </p:tav>
                                      </p:tavLst>
                                    </p:anim>
                                    <p:anim calcmode="lin" valueType="num">
                                      <p:cBhvr>
                                        <p:cTn id="68" dur="500" fill="hold"/>
                                        <p:tgtEl>
                                          <p:spTgt spid="33"/>
                                        </p:tgtEl>
                                        <p:attrNameLst>
                                          <p:attrName>ppt_h</p:attrName>
                                        </p:attrNameLst>
                                      </p:cBhvr>
                                      <p:tavLst>
                                        <p:tav tm="0">
                                          <p:val>
                                            <p:fltVal val="0"/>
                                          </p:val>
                                        </p:tav>
                                        <p:tav tm="100000">
                                          <p:val>
                                            <p:strVal val="#ppt_h"/>
                                          </p:val>
                                        </p:tav>
                                      </p:tavLst>
                                    </p:anim>
                                    <p:animEffect transition="in" filter="fade">
                                      <p:cBhvr>
                                        <p:cTn id="69" dur="500"/>
                                        <p:tgtEl>
                                          <p:spTgt spid="33"/>
                                        </p:tgtEl>
                                      </p:cBhvr>
                                    </p:animEffect>
                                  </p:childTnLst>
                                </p:cTn>
                              </p:par>
                              <p:par>
                                <p:cTn id="70" presetID="53" presetClass="entr" presetSubtype="16" fill="hold"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par>
                                <p:cTn id="75" presetID="53" presetClass="entr" presetSubtype="16"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ppt_w</p:attrName>
                                        </p:attrNameLst>
                                      </p:cBhvr>
                                      <p:tavLst>
                                        <p:tav tm="0">
                                          <p:val>
                                            <p:fltVal val="0"/>
                                          </p:val>
                                        </p:tav>
                                        <p:tav tm="100000">
                                          <p:val>
                                            <p:strVal val="#ppt_w"/>
                                          </p:val>
                                        </p:tav>
                                      </p:tavLst>
                                    </p:anim>
                                    <p:anim calcmode="lin" valueType="num">
                                      <p:cBhvr>
                                        <p:cTn id="78" dur="500" fill="hold"/>
                                        <p:tgtEl>
                                          <p:spTgt spid="39"/>
                                        </p:tgtEl>
                                        <p:attrNameLst>
                                          <p:attrName>ppt_h</p:attrName>
                                        </p:attrNameLst>
                                      </p:cBhvr>
                                      <p:tavLst>
                                        <p:tav tm="0">
                                          <p:val>
                                            <p:fltVal val="0"/>
                                          </p:val>
                                        </p:tav>
                                        <p:tav tm="100000">
                                          <p:val>
                                            <p:strVal val="#ppt_h"/>
                                          </p:val>
                                        </p:tav>
                                      </p:tavLst>
                                    </p:anim>
                                    <p:animEffect transition="in" filter="fade">
                                      <p:cBhvr>
                                        <p:cTn id="79" dur="500"/>
                                        <p:tgtEl>
                                          <p:spTgt spid="39"/>
                                        </p:tgtEl>
                                      </p:cBhvr>
                                    </p:animEffect>
                                  </p:childTnLst>
                                </p:cTn>
                              </p:par>
                              <p:par>
                                <p:cTn id="80" presetID="53" presetClass="entr" presetSubtype="16" fill="hold" nodeType="with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p:cTn id="82" dur="500" fill="hold"/>
                                        <p:tgtEl>
                                          <p:spTgt spid="42"/>
                                        </p:tgtEl>
                                        <p:attrNameLst>
                                          <p:attrName>ppt_w</p:attrName>
                                        </p:attrNameLst>
                                      </p:cBhvr>
                                      <p:tavLst>
                                        <p:tav tm="0">
                                          <p:val>
                                            <p:fltVal val="0"/>
                                          </p:val>
                                        </p:tav>
                                        <p:tav tm="100000">
                                          <p:val>
                                            <p:strVal val="#ppt_w"/>
                                          </p:val>
                                        </p:tav>
                                      </p:tavLst>
                                    </p:anim>
                                    <p:anim calcmode="lin" valueType="num">
                                      <p:cBhvr>
                                        <p:cTn id="83" dur="500" fill="hold"/>
                                        <p:tgtEl>
                                          <p:spTgt spid="42"/>
                                        </p:tgtEl>
                                        <p:attrNameLst>
                                          <p:attrName>ppt_h</p:attrName>
                                        </p:attrNameLst>
                                      </p:cBhvr>
                                      <p:tavLst>
                                        <p:tav tm="0">
                                          <p:val>
                                            <p:fltVal val="0"/>
                                          </p:val>
                                        </p:tav>
                                        <p:tav tm="100000">
                                          <p:val>
                                            <p:strVal val="#ppt_h"/>
                                          </p:val>
                                        </p:tav>
                                      </p:tavLst>
                                    </p:anim>
                                    <p:animEffect transition="in" filter="fade">
                                      <p:cBhvr>
                                        <p:cTn id="84" dur="500"/>
                                        <p:tgtEl>
                                          <p:spTgt spid="42"/>
                                        </p:tgtEl>
                                      </p:cBhvr>
                                    </p:animEffect>
                                  </p:childTnLst>
                                </p:cTn>
                              </p:par>
                            </p:childTnLst>
                          </p:cTn>
                        </p:par>
                        <p:par>
                          <p:cTn id="85" fill="hold">
                            <p:stCondLst>
                              <p:cond delay="6500"/>
                            </p:stCondLst>
                            <p:childTnLst>
                              <p:par>
                                <p:cTn id="86" presetID="22" presetClass="entr" presetSubtype="8" fill="hold" grpId="0" nodeType="afterEffect">
                                  <p:stCondLst>
                                    <p:cond delay="0"/>
                                  </p:stCondLst>
                                  <p:childTnLst>
                                    <p:set>
                                      <p:cBhvr>
                                        <p:cTn id="87" dur="1" fill="hold">
                                          <p:stCondLst>
                                            <p:cond delay="0"/>
                                          </p:stCondLst>
                                        </p:cTn>
                                        <p:tgtEl>
                                          <p:spTgt spid="85"/>
                                        </p:tgtEl>
                                        <p:attrNameLst>
                                          <p:attrName>style.visibility</p:attrName>
                                        </p:attrNameLst>
                                      </p:cBhvr>
                                      <p:to>
                                        <p:strVal val="visible"/>
                                      </p:to>
                                    </p:set>
                                    <p:animEffect transition="in" filter="wipe(left)">
                                      <p:cBhvr>
                                        <p:cTn id="88" dur="500"/>
                                        <p:tgtEl>
                                          <p:spTgt spid="85"/>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86"/>
                                        </p:tgtEl>
                                        <p:attrNameLst>
                                          <p:attrName>style.visibility</p:attrName>
                                        </p:attrNameLst>
                                      </p:cBhvr>
                                      <p:to>
                                        <p:strVal val="visible"/>
                                      </p:to>
                                    </p:set>
                                    <p:animEffect transition="in" filter="wipe(left)">
                                      <p:cBhvr>
                                        <p:cTn id="91" dur="500"/>
                                        <p:tgtEl>
                                          <p:spTgt spid="86"/>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87"/>
                                        </p:tgtEl>
                                        <p:attrNameLst>
                                          <p:attrName>style.visibility</p:attrName>
                                        </p:attrNameLst>
                                      </p:cBhvr>
                                      <p:to>
                                        <p:strVal val="visible"/>
                                      </p:to>
                                    </p:set>
                                    <p:animEffect transition="in" filter="wipe(left)">
                                      <p:cBhvr>
                                        <p:cTn id="94" dur="500"/>
                                        <p:tgtEl>
                                          <p:spTgt spid="8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88"/>
                                        </p:tgtEl>
                                        <p:attrNameLst>
                                          <p:attrName>style.visibility</p:attrName>
                                        </p:attrNameLst>
                                      </p:cBhvr>
                                      <p:to>
                                        <p:strVal val="visible"/>
                                      </p:to>
                                    </p:set>
                                    <p:animEffect transition="in" filter="wipe(left)">
                                      <p:cBhvr>
                                        <p:cTn id="97" dur="500"/>
                                        <p:tgtEl>
                                          <p:spTgt spid="88"/>
                                        </p:tgtEl>
                                      </p:cBhvr>
                                    </p:animEffect>
                                  </p:childTnLst>
                                </p:cTn>
                              </p:par>
                            </p:childTnLst>
                          </p:cTn>
                        </p:par>
                        <p:par>
                          <p:cTn id="98" fill="hold">
                            <p:stCondLst>
                              <p:cond delay="7000"/>
                            </p:stCondLst>
                            <p:childTnLst>
                              <p:par>
                                <p:cTn id="99" presetID="22" presetClass="entr" presetSubtype="2" fill="hold"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wipe(right)">
                                      <p:cBhvr>
                                        <p:cTn id="101" dur="500"/>
                                        <p:tgtEl>
                                          <p:spTgt spid="11"/>
                                        </p:tgtEl>
                                      </p:cBhvr>
                                    </p:animEffect>
                                  </p:childTnLst>
                                </p:cTn>
                              </p:par>
                            </p:childTnLst>
                          </p:cTn>
                        </p:par>
                        <p:par>
                          <p:cTn id="102" fill="hold">
                            <p:stCondLst>
                              <p:cond delay="7500"/>
                            </p:stCondLst>
                            <p:childTnLst>
                              <p:par>
                                <p:cTn id="103" presetID="22" presetClass="entr" presetSubtype="8" fill="hold"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500"/>
                                        <p:tgtEl>
                                          <p:spTgt spid="16"/>
                                        </p:tgtEl>
                                      </p:cBhvr>
                                    </p:animEffect>
                                  </p:childTnLst>
                                </p:cTn>
                              </p:par>
                            </p:childTnLst>
                          </p:cTn>
                        </p:par>
                        <p:par>
                          <p:cTn id="106" fill="hold">
                            <p:stCondLst>
                              <p:cond delay="8000"/>
                            </p:stCondLst>
                            <p:childTnLst>
                              <p:par>
                                <p:cTn id="107" presetID="14" presetClass="entr" presetSubtype="10" fill="hold"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randombar(horizontal)">
                                      <p:cBhvr>
                                        <p:cTn id="109" dur="500"/>
                                        <p:tgtEl>
                                          <p:spTgt spid="45"/>
                                        </p:tgtEl>
                                      </p:cBhvr>
                                    </p:animEffect>
                                  </p:childTnLst>
                                </p:cTn>
                              </p:par>
                              <p:par>
                                <p:cTn id="110" presetID="14" presetClass="entr" presetSubtype="10" fill="hold" nodeType="with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randombar(horizontal)">
                                      <p:cBhvr>
                                        <p:cTn id="112" dur="500"/>
                                        <p:tgtEl>
                                          <p:spTgt spid="48"/>
                                        </p:tgtEl>
                                      </p:cBhvr>
                                    </p:animEffect>
                                  </p:childTnLst>
                                </p:cTn>
                              </p:par>
                              <p:par>
                                <p:cTn id="113" presetID="14" presetClass="entr" presetSubtype="10" fill="hold" nodeType="with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randombar(horizontal)">
                                      <p:cBhvr>
                                        <p:cTn id="115" dur="500"/>
                                        <p:tgtEl>
                                          <p:spTgt spid="51"/>
                                        </p:tgtEl>
                                      </p:cBhvr>
                                    </p:animEffect>
                                  </p:childTnLst>
                                </p:cTn>
                              </p:par>
                              <p:par>
                                <p:cTn id="116" presetID="14" presetClass="entr" presetSubtype="10" fill="hold" nodeType="withEffect">
                                  <p:stCondLst>
                                    <p:cond delay="0"/>
                                  </p:stCondLst>
                                  <p:childTnLst>
                                    <p:set>
                                      <p:cBhvr>
                                        <p:cTn id="117" dur="1" fill="hold">
                                          <p:stCondLst>
                                            <p:cond delay="0"/>
                                          </p:stCondLst>
                                        </p:cTn>
                                        <p:tgtEl>
                                          <p:spTgt spid="54"/>
                                        </p:tgtEl>
                                        <p:attrNameLst>
                                          <p:attrName>style.visibility</p:attrName>
                                        </p:attrNameLst>
                                      </p:cBhvr>
                                      <p:to>
                                        <p:strVal val="visible"/>
                                      </p:to>
                                    </p:set>
                                    <p:animEffect transition="in" filter="randombar(horizontal)">
                                      <p:cBhvr>
                                        <p:cTn id="118" dur="500"/>
                                        <p:tgtEl>
                                          <p:spTgt spid="54"/>
                                        </p:tgtEl>
                                      </p:cBhvr>
                                    </p:animEffect>
                                  </p:childTnLst>
                                </p:cTn>
                              </p:par>
                              <p:par>
                                <p:cTn id="119" presetID="14" presetClass="entr" presetSubtype="10" fill="hold" nodeType="withEffect">
                                  <p:stCondLst>
                                    <p:cond delay="0"/>
                                  </p:stCondLst>
                                  <p:childTnLst>
                                    <p:set>
                                      <p:cBhvr>
                                        <p:cTn id="120" dur="1" fill="hold">
                                          <p:stCondLst>
                                            <p:cond delay="0"/>
                                          </p:stCondLst>
                                        </p:cTn>
                                        <p:tgtEl>
                                          <p:spTgt spid="57"/>
                                        </p:tgtEl>
                                        <p:attrNameLst>
                                          <p:attrName>style.visibility</p:attrName>
                                        </p:attrNameLst>
                                      </p:cBhvr>
                                      <p:to>
                                        <p:strVal val="visible"/>
                                      </p:to>
                                    </p:set>
                                    <p:animEffect transition="in" filter="randombar(horizontal)">
                                      <p:cBhvr>
                                        <p:cTn id="121" dur="500"/>
                                        <p:tgtEl>
                                          <p:spTgt spid="57"/>
                                        </p:tgtEl>
                                      </p:cBhvr>
                                    </p:animEffect>
                                  </p:childTnLst>
                                </p:cTn>
                              </p:par>
                              <p:par>
                                <p:cTn id="122" presetID="14" presetClass="entr" presetSubtype="10" fill="hold"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transition="in" filter="randombar(horizontal)">
                                      <p:cBhvr>
                                        <p:cTn id="124" dur="500"/>
                                        <p:tgtEl>
                                          <p:spTgt spid="60"/>
                                        </p:tgtEl>
                                      </p:cBhvr>
                                    </p:animEffect>
                                  </p:childTnLst>
                                </p:cTn>
                              </p:par>
                              <p:par>
                                <p:cTn id="125" presetID="14" presetClass="entr" presetSubtype="10" fill="hold" nodeType="withEffect">
                                  <p:stCondLst>
                                    <p:cond delay="0"/>
                                  </p:stCondLst>
                                  <p:childTnLst>
                                    <p:set>
                                      <p:cBhvr>
                                        <p:cTn id="126" dur="1" fill="hold">
                                          <p:stCondLst>
                                            <p:cond delay="0"/>
                                          </p:stCondLst>
                                        </p:cTn>
                                        <p:tgtEl>
                                          <p:spTgt spid="63"/>
                                        </p:tgtEl>
                                        <p:attrNameLst>
                                          <p:attrName>style.visibility</p:attrName>
                                        </p:attrNameLst>
                                      </p:cBhvr>
                                      <p:to>
                                        <p:strVal val="visible"/>
                                      </p:to>
                                    </p:set>
                                    <p:animEffect transition="in" filter="randombar(horizontal)">
                                      <p:cBhvr>
                                        <p:cTn id="127" dur="500"/>
                                        <p:tgtEl>
                                          <p:spTgt spid="63"/>
                                        </p:tgtEl>
                                      </p:cBhvr>
                                    </p:animEffect>
                                  </p:childTnLst>
                                </p:cTn>
                              </p:par>
                              <p:par>
                                <p:cTn id="128" presetID="14" presetClass="entr" presetSubtype="10" fill="hold" nodeType="withEffect">
                                  <p:stCondLst>
                                    <p:cond delay="0"/>
                                  </p:stCondLst>
                                  <p:childTnLst>
                                    <p:set>
                                      <p:cBhvr>
                                        <p:cTn id="129" dur="1" fill="hold">
                                          <p:stCondLst>
                                            <p:cond delay="0"/>
                                          </p:stCondLst>
                                        </p:cTn>
                                        <p:tgtEl>
                                          <p:spTgt spid="66"/>
                                        </p:tgtEl>
                                        <p:attrNameLst>
                                          <p:attrName>style.visibility</p:attrName>
                                        </p:attrNameLst>
                                      </p:cBhvr>
                                      <p:to>
                                        <p:strVal val="visible"/>
                                      </p:to>
                                    </p:set>
                                    <p:animEffect transition="in" filter="randombar(horizontal)">
                                      <p:cBhvr>
                                        <p:cTn id="130" dur="500"/>
                                        <p:tgtEl>
                                          <p:spTgt spid="66"/>
                                        </p:tgtEl>
                                      </p:cBhvr>
                                    </p:animEffect>
                                  </p:childTnLst>
                                </p:cTn>
                              </p:par>
                            </p:childTnLst>
                          </p:cTn>
                        </p:par>
                        <p:par>
                          <p:cTn id="131" fill="hold">
                            <p:stCondLst>
                              <p:cond delay="8500"/>
                            </p:stCondLst>
                            <p:childTnLst>
                              <p:par>
                                <p:cTn id="132" presetID="16" presetClass="entr" presetSubtype="21" fill="hold" grpId="0" nodeType="afterEffect">
                                  <p:stCondLst>
                                    <p:cond delay="0"/>
                                  </p:stCondLst>
                                  <p:childTnLst>
                                    <p:set>
                                      <p:cBhvr>
                                        <p:cTn id="133" dur="1" fill="hold">
                                          <p:stCondLst>
                                            <p:cond delay="0"/>
                                          </p:stCondLst>
                                        </p:cTn>
                                        <p:tgtEl>
                                          <p:spTgt spid="21"/>
                                        </p:tgtEl>
                                        <p:attrNameLst>
                                          <p:attrName>style.visibility</p:attrName>
                                        </p:attrNameLst>
                                      </p:cBhvr>
                                      <p:to>
                                        <p:strVal val="visible"/>
                                      </p:to>
                                    </p:set>
                                    <p:animEffect transition="in" filter="barn(inVertical)">
                                      <p:cBhvr>
                                        <p:cTn id="134" dur="500"/>
                                        <p:tgtEl>
                                          <p:spTgt spid="21"/>
                                        </p:tgtEl>
                                      </p:cBhvr>
                                    </p:animEffect>
                                  </p:childTnLst>
                                </p:cTn>
                              </p:par>
                              <p:par>
                                <p:cTn id="135" presetID="14" presetClass="entr" presetSubtype="10" fill="hold" grpId="0" nodeType="withEffect">
                                  <p:stCondLst>
                                    <p:cond delay="0"/>
                                  </p:stCondLst>
                                  <p:childTnLst>
                                    <p:set>
                                      <p:cBhvr>
                                        <p:cTn id="136" dur="1" fill="hold">
                                          <p:stCondLst>
                                            <p:cond delay="0"/>
                                          </p:stCondLst>
                                        </p:cTn>
                                        <p:tgtEl>
                                          <p:spTgt spid="69"/>
                                        </p:tgtEl>
                                        <p:attrNameLst>
                                          <p:attrName>style.visibility</p:attrName>
                                        </p:attrNameLst>
                                      </p:cBhvr>
                                      <p:to>
                                        <p:strVal val="visible"/>
                                      </p:to>
                                    </p:set>
                                    <p:animEffect transition="in" filter="randombar(horizontal)">
                                      <p:cBhvr>
                                        <p:cTn id="137" dur="500"/>
                                        <p:tgtEl>
                                          <p:spTgt spid="69"/>
                                        </p:tgtEl>
                                      </p:cBhvr>
                                    </p:animEffect>
                                  </p:childTnLst>
                                </p:cTn>
                              </p:par>
                            </p:childTnLst>
                          </p:cTn>
                        </p:par>
                        <p:par>
                          <p:cTn id="138" fill="hold">
                            <p:stCondLst>
                              <p:cond delay="9000"/>
                            </p:stCondLst>
                            <p:childTnLst>
                              <p:par>
                                <p:cTn id="139" presetID="16" presetClass="entr" presetSubtype="21" fill="hold" grpId="0" nodeType="afterEffect">
                                  <p:stCondLst>
                                    <p:cond delay="0"/>
                                  </p:stCondLst>
                                  <p:childTnLst>
                                    <p:set>
                                      <p:cBhvr>
                                        <p:cTn id="140" dur="1" fill="hold">
                                          <p:stCondLst>
                                            <p:cond delay="0"/>
                                          </p:stCondLst>
                                        </p:cTn>
                                        <p:tgtEl>
                                          <p:spTgt spid="70"/>
                                        </p:tgtEl>
                                        <p:attrNameLst>
                                          <p:attrName>style.visibility</p:attrName>
                                        </p:attrNameLst>
                                      </p:cBhvr>
                                      <p:to>
                                        <p:strVal val="visible"/>
                                      </p:to>
                                    </p:set>
                                    <p:animEffect transition="in" filter="barn(inVertical)">
                                      <p:cBhvr>
                                        <p:cTn id="141" dur="500"/>
                                        <p:tgtEl>
                                          <p:spTgt spid="70"/>
                                        </p:tgtEl>
                                      </p:cBhvr>
                                    </p:animEffect>
                                  </p:childTnLst>
                                </p:cTn>
                              </p:par>
                              <p:par>
                                <p:cTn id="142" presetID="14" presetClass="entr" presetSubtype="10" fill="hold" grpId="0" nodeType="withEffect">
                                  <p:stCondLst>
                                    <p:cond delay="0"/>
                                  </p:stCondLst>
                                  <p:childTnLst>
                                    <p:set>
                                      <p:cBhvr>
                                        <p:cTn id="143" dur="1" fill="hold">
                                          <p:stCondLst>
                                            <p:cond delay="0"/>
                                          </p:stCondLst>
                                        </p:cTn>
                                        <p:tgtEl>
                                          <p:spTgt spid="71"/>
                                        </p:tgtEl>
                                        <p:attrNameLst>
                                          <p:attrName>style.visibility</p:attrName>
                                        </p:attrNameLst>
                                      </p:cBhvr>
                                      <p:to>
                                        <p:strVal val="visible"/>
                                      </p:to>
                                    </p:set>
                                    <p:animEffect transition="in" filter="randombar(horizontal)">
                                      <p:cBhvr>
                                        <p:cTn id="144" dur="500"/>
                                        <p:tgtEl>
                                          <p:spTgt spid="71"/>
                                        </p:tgtEl>
                                      </p:cBhvr>
                                    </p:animEffect>
                                  </p:childTnLst>
                                </p:cTn>
                              </p:par>
                            </p:childTnLst>
                          </p:cTn>
                        </p:par>
                        <p:par>
                          <p:cTn id="145" fill="hold">
                            <p:stCondLst>
                              <p:cond delay="9500"/>
                            </p:stCondLst>
                            <p:childTnLst>
                              <p:par>
                                <p:cTn id="146" presetID="16" presetClass="entr" presetSubtype="21" fill="hold" grpId="0" nodeType="afterEffect">
                                  <p:stCondLst>
                                    <p:cond delay="0"/>
                                  </p:stCondLst>
                                  <p:childTnLst>
                                    <p:set>
                                      <p:cBhvr>
                                        <p:cTn id="147" dur="1" fill="hold">
                                          <p:stCondLst>
                                            <p:cond delay="0"/>
                                          </p:stCondLst>
                                        </p:cTn>
                                        <p:tgtEl>
                                          <p:spTgt spid="72"/>
                                        </p:tgtEl>
                                        <p:attrNameLst>
                                          <p:attrName>style.visibility</p:attrName>
                                        </p:attrNameLst>
                                      </p:cBhvr>
                                      <p:to>
                                        <p:strVal val="visible"/>
                                      </p:to>
                                    </p:set>
                                    <p:animEffect transition="in" filter="barn(inVertical)">
                                      <p:cBhvr>
                                        <p:cTn id="148" dur="500"/>
                                        <p:tgtEl>
                                          <p:spTgt spid="72"/>
                                        </p:tgtEl>
                                      </p:cBhvr>
                                    </p:animEffect>
                                  </p:childTnLst>
                                </p:cTn>
                              </p:par>
                              <p:par>
                                <p:cTn id="149" presetID="14" presetClass="entr" presetSubtype="10" fill="hold" grpId="0" nodeType="withEffect">
                                  <p:stCondLst>
                                    <p:cond delay="0"/>
                                  </p:stCondLst>
                                  <p:childTnLst>
                                    <p:set>
                                      <p:cBhvr>
                                        <p:cTn id="150" dur="1" fill="hold">
                                          <p:stCondLst>
                                            <p:cond delay="0"/>
                                          </p:stCondLst>
                                        </p:cTn>
                                        <p:tgtEl>
                                          <p:spTgt spid="73"/>
                                        </p:tgtEl>
                                        <p:attrNameLst>
                                          <p:attrName>style.visibility</p:attrName>
                                        </p:attrNameLst>
                                      </p:cBhvr>
                                      <p:to>
                                        <p:strVal val="visible"/>
                                      </p:to>
                                    </p:set>
                                    <p:animEffect transition="in" filter="randombar(horizontal)">
                                      <p:cBhvr>
                                        <p:cTn id="151" dur="500"/>
                                        <p:tgtEl>
                                          <p:spTgt spid="73"/>
                                        </p:tgtEl>
                                      </p:cBhvr>
                                    </p:animEffect>
                                  </p:childTnLst>
                                </p:cTn>
                              </p:par>
                            </p:childTnLst>
                          </p:cTn>
                        </p:par>
                        <p:par>
                          <p:cTn id="152" fill="hold">
                            <p:stCondLst>
                              <p:cond delay="10000"/>
                            </p:stCondLst>
                            <p:childTnLst>
                              <p:par>
                                <p:cTn id="153" presetID="16" presetClass="entr" presetSubtype="21" fill="hold" grpId="0" nodeType="afterEffect">
                                  <p:stCondLst>
                                    <p:cond delay="0"/>
                                  </p:stCondLst>
                                  <p:childTnLst>
                                    <p:set>
                                      <p:cBhvr>
                                        <p:cTn id="154" dur="1" fill="hold">
                                          <p:stCondLst>
                                            <p:cond delay="0"/>
                                          </p:stCondLst>
                                        </p:cTn>
                                        <p:tgtEl>
                                          <p:spTgt spid="74"/>
                                        </p:tgtEl>
                                        <p:attrNameLst>
                                          <p:attrName>style.visibility</p:attrName>
                                        </p:attrNameLst>
                                      </p:cBhvr>
                                      <p:to>
                                        <p:strVal val="visible"/>
                                      </p:to>
                                    </p:set>
                                    <p:animEffect transition="in" filter="barn(inVertical)">
                                      <p:cBhvr>
                                        <p:cTn id="155" dur="500"/>
                                        <p:tgtEl>
                                          <p:spTgt spid="74"/>
                                        </p:tgtEl>
                                      </p:cBhvr>
                                    </p:animEffect>
                                  </p:childTnLst>
                                </p:cTn>
                              </p:par>
                              <p:par>
                                <p:cTn id="156" presetID="14" presetClass="entr" presetSubtype="10" fill="hold" grpId="0" nodeType="withEffect">
                                  <p:stCondLst>
                                    <p:cond delay="0"/>
                                  </p:stCondLst>
                                  <p:childTnLst>
                                    <p:set>
                                      <p:cBhvr>
                                        <p:cTn id="157" dur="1" fill="hold">
                                          <p:stCondLst>
                                            <p:cond delay="0"/>
                                          </p:stCondLst>
                                        </p:cTn>
                                        <p:tgtEl>
                                          <p:spTgt spid="75"/>
                                        </p:tgtEl>
                                        <p:attrNameLst>
                                          <p:attrName>style.visibility</p:attrName>
                                        </p:attrNameLst>
                                      </p:cBhvr>
                                      <p:to>
                                        <p:strVal val="visible"/>
                                      </p:to>
                                    </p:set>
                                    <p:animEffect transition="in" filter="randombar(horizontal)">
                                      <p:cBhvr>
                                        <p:cTn id="158" dur="500"/>
                                        <p:tgtEl>
                                          <p:spTgt spid="75"/>
                                        </p:tgtEl>
                                      </p:cBhvr>
                                    </p:animEffect>
                                  </p:childTnLst>
                                </p:cTn>
                              </p:par>
                            </p:childTnLst>
                          </p:cTn>
                        </p:par>
                        <p:par>
                          <p:cTn id="159" fill="hold">
                            <p:stCondLst>
                              <p:cond delay="10500"/>
                            </p:stCondLst>
                            <p:childTnLst>
                              <p:par>
                                <p:cTn id="160" presetID="16" presetClass="entr" presetSubtype="21" fill="hold" grpId="0" nodeType="afterEffect">
                                  <p:stCondLst>
                                    <p:cond delay="0"/>
                                  </p:stCondLst>
                                  <p:childTnLst>
                                    <p:set>
                                      <p:cBhvr>
                                        <p:cTn id="161" dur="1" fill="hold">
                                          <p:stCondLst>
                                            <p:cond delay="0"/>
                                          </p:stCondLst>
                                        </p:cTn>
                                        <p:tgtEl>
                                          <p:spTgt spid="76"/>
                                        </p:tgtEl>
                                        <p:attrNameLst>
                                          <p:attrName>style.visibility</p:attrName>
                                        </p:attrNameLst>
                                      </p:cBhvr>
                                      <p:to>
                                        <p:strVal val="visible"/>
                                      </p:to>
                                    </p:set>
                                    <p:animEffect transition="in" filter="barn(inVertical)">
                                      <p:cBhvr>
                                        <p:cTn id="162" dur="500"/>
                                        <p:tgtEl>
                                          <p:spTgt spid="76"/>
                                        </p:tgtEl>
                                      </p:cBhvr>
                                    </p:animEffect>
                                  </p:childTnLst>
                                </p:cTn>
                              </p:par>
                              <p:par>
                                <p:cTn id="163" presetID="14" presetClass="entr" presetSubtype="10" fill="hold" grpId="0" nodeType="withEffect">
                                  <p:stCondLst>
                                    <p:cond delay="0"/>
                                  </p:stCondLst>
                                  <p:childTnLst>
                                    <p:set>
                                      <p:cBhvr>
                                        <p:cTn id="164" dur="1" fill="hold">
                                          <p:stCondLst>
                                            <p:cond delay="0"/>
                                          </p:stCondLst>
                                        </p:cTn>
                                        <p:tgtEl>
                                          <p:spTgt spid="77"/>
                                        </p:tgtEl>
                                        <p:attrNameLst>
                                          <p:attrName>style.visibility</p:attrName>
                                        </p:attrNameLst>
                                      </p:cBhvr>
                                      <p:to>
                                        <p:strVal val="visible"/>
                                      </p:to>
                                    </p:set>
                                    <p:animEffect transition="in" filter="randombar(horizontal)">
                                      <p:cBhvr>
                                        <p:cTn id="165" dur="500"/>
                                        <p:tgtEl>
                                          <p:spTgt spid="77"/>
                                        </p:tgtEl>
                                      </p:cBhvr>
                                    </p:animEffect>
                                  </p:childTnLst>
                                </p:cTn>
                              </p:par>
                            </p:childTnLst>
                          </p:cTn>
                        </p:par>
                        <p:par>
                          <p:cTn id="166" fill="hold">
                            <p:stCondLst>
                              <p:cond delay="11000"/>
                            </p:stCondLst>
                            <p:childTnLst>
                              <p:par>
                                <p:cTn id="167" presetID="16" presetClass="entr" presetSubtype="21" fill="hold" grpId="0" nodeType="afterEffect">
                                  <p:stCondLst>
                                    <p:cond delay="0"/>
                                  </p:stCondLst>
                                  <p:childTnLst>
                                    <p:set>
                                      <p:cBhvr>
                                        <p:cTn id="168" dur="1" fill="hold">
                                          <p:stCondLst>
                                            <p:cond delay="0"/>
                                          </p:stCondLst>
                                        </p:cTn>
                                        <p:tgtEl>
                                          <p:spTgt spid="78"/>
                                        </p:tgtEl>
                                        <p:attrNameLst>
                                          <p:attrName>style.visibility</p:attrName>
                                        </p:attrNameLst>
                                      </p:cBhvr>
                                      <p:to>
                                        <p:strVal val="visible"/>
                                      </p:to>
                                    </p:set>
                                    <p:animEffect transition="in" filter="barn(inVertical)">
                                      <p:cBhvr>
                                        <p:cTn id="169" dur="500"/>
                                        <p:tgtEl>
                                          <p:spTgt spid="78"/>
                                        </p:tgtEl>
                                      </p:cBhvr>
                                    </p:animEffect>
                                  </p:childTnLst>
                                </p:cTn>
                              </p:par>
                              <p:par>
                                <p:cTn id="170" presetID="14" presetClass="entr" presetSubtype="10" fill="hold" grpId="0" nodeType="withEffect">
                                  <p:stCondLst>
                                    <p:cond delay="0"/>
                                  </p:stCondLst>
                                  <p:childTnLst>
                                    <p:set>
                                      <p:cBhvr>
                                        <p:cTn id="171" dur="1" fill="hold">
                                          <p:stCondLst>
                                            <p:cond delay="0"/>
                                          </p:stCondLst>
                                        </p:cTn>
                                        <p:tgtEl>
                                          <p:spTgt spid="79"/>
                                        </p:tgtEl>
                                        <p:attrNameLst>
                                          <p:attrName>style.visibility</p:attrName>
                                        </p:attrNameLst>
                                      </p:cBhvr>
                                      <p:to>
                                        <p:strVal val="visible"/>
                                      </p:to>
                                    </p:set>
                                    <p:animEffect transition="in" filter="randombar(horizontal)">
                                      <p:cBhvr>
                                        <p:cTn id="172" dur="500"/>
                                        <p:tgtEl>
                                          <p:spTgt spid="79"/>
                                        </p:tgtEl>
                                      </p:cBhvr>
                                    </p:animEffect>
                                  </p:childTnLst>
                                </p:cTn>
                              </p:par>
                            </p:childTnLst>
                          </p:cTn>
                        </p:par>
                        <p:par>
                          <p:cTn id="173" fill="hold">
                            <p:stCondLst>
                              <p:cond delay="11500"/>
                            </p:stCondLst>
                            <p:childTnLst>
                              <p:par>
                                <p:cTn id="174" presetID="16" presetClass="entr" presetSubtype="21" fill="hold" grpId="0" nodeType="afterEffect">
                                  <p:stCondLst>
                                    <p:cond delay="0"/>
                                  </p:stCondLst>
                                  <p:childTnLst>
                                    <p:set>
                                      <p:cBhvr>
                                        <p:cTn id="175" dur="1" fill="hold">
                                          <p:stCondLst>
                                            <p:cond delay="0"/>
                                          </p:stCondLst>
                                        </p:cTn>
                                        <p:tgtEl>
                                          <p:spTgt spid="80"/>
                                        </p:tgtEl>
                                        <p:attrNameLst>
                                          <p:attrName>style.visibility</p:attrName>
                                        </p:attrNameLst>
                                      </p:cBhvr>
                                      <p:to>
                                        <p:strVal val="visible"/>
                                      </p:to>
                                    </p:set>
                                    <p:animEffect transition="in" filter="barn(inVertical)">
                                      <p:cBhvr>
                                        <p:cTn id="176" dur="500"/>
                                        <p:tgtEl>
                                          <p:spTgt spid="80"/>
                                        </p:tgtEl>
                                      </p:cBhvr>
                                    </p:animEffect>
                                  </p:childTnLst>
                                </p:cTn>
                              </p:par>
                              <p:par>
                                <p:cTn id="177" presetID="14" presetClass="entr" presetSubtype="10" fill="hold" grpId="0" nodeType="withEffect">
                                  <p:stCondLst>
                                    <p:cond delay="0"/>
                                  </p:stCondLst>
                                  <p:childTnLst>
                                    <p:set>
                                      <p:cBhvr>
                                        <p:cTn id="178" dur="1" fill="hold">
                                          <p:stCondLst>
                                            <p:cond delay="0"/>
                                          </p:stCondLst>
                                        </p:cTn>
                                        <p:tgtEl>
                                          <p:spTgt spid="81"/>
                                        </p:tgtEl>
                                        <p:attrNameLst>
                                          <p:attrName>style.visibility</p:attrName>
                                        </p:attrNameLst>
                                      </p:cBhvr>
                                      <p:to>
                                        <p:strVal val="visible"/>
                                      </p:to>
                                    </p:set>
                                    <p:animEffect transition="in" filter="randombar(horizontal)">
                                      <p:cBhvr>
                                        <p:cTn id="179" dur="500"/>
                                        <p:tgtEl>
                                          <p:spTgt spid="81"/>
                                        </p:tgtEl>
                                      </p:cBhvr>
                                    </p:animEffect>
                                  </p:childTnLst>
                                </p:cTn>
                              </p:par>
                            </p:childTnLst>
                          </p:cTn>
                        </p:par>
                        <p:par>
                          <p:cTn id="180" fill="hold">
                            <p:stCondLst>
                              <p:cond delay="12000"/>
                            </p:stCondLst>
                            <p:childTnLst>
                              <p:par>
                                <p:cTn id="181" presetID="16" presetClass="entr" presetSubtype="21" fill="hold" grpId="0" nodeType="afterEffect">
                                  <p:stCondLst>
                                    <p:cond delay="0"/>
                                  </p:stCondLst>
                                  <p:childTnLst>
                                    <p:set>
                                      <p:cBhvr>
                                        <p:cTn id="182" dur="1" fill="hold">
                                          <p:stCondLst>
                                            <p:cond delay="0"/>
                                          </p:stCondLst>
                                        </p:cTn>
                                        <p:tgtEl>
                                          <p:spTgt spid="82"/>
                                        </p:tgtEl>
                                        <p:attrNameLst>
                                          <p:attrName>style.visibility</p:attrName>
                                        </p:attrNameLst>
                                      </p:cBhvr>
                                      <p:to>
                                        <p:strVal val="visible"/>
                                      </p:to>
                                    </p:set>
                                    <p:animEffect transition="in" filter="barn(inVertical)">
                                      <p:cBhvr>
                                        <p:cTn id="183" dur="500"/>
                                        <p:tgtEl>
                                          <p:spTgt spid="82"/>
                                        </p:tgtEl>
                                      </p:cBhvr>
                                    </p:animEffect>
                                  </p:childTnLst>
                                </p:cTn>
                              </p:par>
                              <p:par>
                                <p:cTn id="184" presetID="14" presetClass="entr" presetSubtype="10" fill="hold" grpId="0" nodeType="withEffect">
                                  <p:stCondLst>
                                    <p:cond delay="0"/>
                                  </p:stCondLst>
                                  <p:childTnLst>
                                    <p:set>
                                      <p:cBhvr>
                                        <p:cTn id="185" dur="1" fill="hold">
                                          <p:stCondLst>
                                            <p:cond delay="0"/>
                                          </p:stCondLst>
                                        </p:cTn>
                                        <p:tgtEl>
                                          <p:spTgt spid="83"/>
                                        </p:tgtEl>
                                        <p:attrNameLst>
                                          <p:attrName>style.visibility</p:attrName>
                                        </p:attrNameLst>
                                      </p:cBhvr>
                                      <p:to>
                                        <p:strVal val="visible"/>
                                      </p:to>
                                    </p:set>
                                    <p:animEffect transition="in" filter="randombar(horizontal)">
                                      <p:cBhvr>
                                        <p:cTn id="18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8" grpId="0" animBg="1"/>
      <p:bldP spid="32" grpId="0" animBg="1"/>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5400000">
            <a:off x="1805815" y="1811419"/>
            <a:ext cx="1069200" cy="1067828"/>
            <a:chOff x="4819176" y="1662676"/>
            <a:chExt cx="2993523" cy="2989680"/>
          </a:xfrm>
        </p:grpSpPr>
        <p:grpSp>
          <p:nvGrpSpPr>
            <p:cNvPr id="5" name="组合 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7" name="矩形 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8" name="矩形 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6" name="矩形 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sp>
        <p:nvSpPr>
          <p:cNvPr id="9" name="文本框 8"/>
          <p:cNvSpPr txBox="1"/>
          <p:nvPr/>
        </p:nvSpPr>
        <p:spPr>
          <a:xfrm>
            <a:off x="1928770" y="1964459"/>
            <a:ext cx="891115" cy="784830"/>
          </a:xfrm>
          <a:prstGeom prst="rect">
            <a:avLst/>
          </a:prstGeom>
          <a:noFill/>
        </p:spPr>
        <p:txBody>
          <a:bodyPr wrap="square" rtlCol="0">
            <a:spAutoFit/>
          </a:bodyPr>
          <a:lstStyle/>
          <a:p>
            <a:r>
              <a:rPr lang="en-US" altLang="zh-CN" sz="4500" b="1" dirty="0" smtClean="0">
                <a:solidFill>
                  <a:schemeClr val="bg1"/>
                </a:solidFill>
                <a:latin typeface="Roboto Black" panose="02000000000000000000" pitchFamily="2" charset="0"/>
                <a:ea typeface="Roboto Black" panose="02000000000000000000" pitchFamily="2" charset="0"/>
              </a:rPr>
              <a:t>04</a:t>
            </a:r>
            <a:endParaRPr lang="zh-CN" altLang="en-US" sz="4500" b="1" dirty="0">
              <a:solidFill>
                <a:schemeClr val="bg1"/>
              </a:solidFill>
              <a:latin typeface="Roboto Black" panose="02000000000000000000" pitchFamily="2" charset="0"/>
            </a:endParaRPr>
          </a:p>
        </p:txBody>
      </p:sp>
      <p:sp>
        <p:nvSpPr>
          <p:cNvPr id="10" name="文本框 9"/>
          <p:cNvSpPr txBox="1"/>
          <p:nvPr/>
        </p:nvSpPr>
        <p:spPr>
          <a:xfrm>
            <a:off x="3390046" y="1739546"/>
            <a:ext cx="3500303" cy="600164"/>
          </a:xfrm>
          <a:prstGeom prst="rect">
            <a:avLst/>
          </a:prstGeom>
          <a:noFill/>
        </p:spPr>
        <p:txBody>
          <a:bodyPr wrap="square" rtlCol="0">
            <a:spAutoFit/>
          </a:bodyPr>
          <a:lstStyle/>
          <a:p>
            <a:r>
              <a:rPr lang="zh-CN" altLang="en-US" sz="3300" b="1" dirty="0" smtClean="0">
                <a:blipFill>
                  <a:blip r:embed="rId3"/>
                  <a:stretch>
                    <a:fillRect/>
                  </a:stretch>
                </a:blipFill>
                <a:latin typeface="微软雅黑" panose="020B0503020204020204" pitchFamily="34" charset="-122"/>
                <a:ea typeface="微软雅黑" panose="020B0503020204020204" pitchFamily="34" charset="-122"/>
              </a:rPr>
              <a:t>单击添加标题</a:t>
            </a:r>
            <a:endParaRPr lang="zh-CN" altLang="en-US" sz="3300" b="1" dirty="0">
              <a:blipFill>
                <a:blip r:embed="rId3"/>
                <a:stretch>
                  <a:fillRect/>
                </a:stretch>
              </a:blip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183148" y="2374421"/>
            <a:ext cx="3513107" cy="0"/>
          </a:xfrm>
          <a:prstGeom prst="line">
            <a:avLst/>
          </a:prstGeom>
          <a:ln>
            <a:solidFill>
              <a:srgbClr val="AE0001"/>
            </a:solidFill>
          </a:ln>
        </p:spPr>
        <p:style>
          <a:lnRef idx="1">
            <a:schemeClr val="accent1"/>
          </a:lnRef>
          <a:fillRef idx="0">
            <a:schemeClr val="accent1"/>
          </a:fillRef>
          <a:effectRef idx="0">
            <a:schemeClr val="accent1"/>
          </a:effectRef>
          <a:fontRef idx="minor">
            <a:schemeClr val="tx1"/>
          </a:fontRef>
        </p:style>
      </p:cxnSp>
      <p:sp>
        <p:nvSpPr>
          <p:cNvPr id="12" name="文本占位符 5"/>
          <p:cNvSpPr txBox="1">
            <a:spLocks/>
          </p:cNvSpPr>
          <p:nvPr/>
        </p:nvSpPr>
        <p:spPr>
          <a:xfrm>
            <a:off x="3587692"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3" name="文本占位符 5"/>
          <p:cNvSpPr txBox="1">
            <a:spLocks/>
          </p:cNvSpPr>
          <p:nvPr/>
        </p:nvSpPr>
        <p:spPr>
          <a:xfrm>
            <a:off x="4418358"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4" name="文本占位符 5"/>
          <p:cNvSpPr txBox="1">
            <a:spLocks/>
          </p:cNvSpPr>
          <p:nvPr/>
        </p:nvSpPr>
        <p:spPr>
          <a:xfrm>
            <a:off x="5249024"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5" name="文本占位符 5"/>
          <p:cNvSpPr txBox="1">
            <a:spLocks/>
          </p:cNvSpPr>
          <p:nvPr/>
        </p:nvSpPr>
        <p:spPr>
          <a:xfrm>
            <a:off x="3587692"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6" name="文本占位符 5"/>
          <p:cNvSpPr txBox="1">
            <a:spLocks/>
          </p:cNvSpPr>
          <p:nvPr/>
        </p:nvSpPr>
        <p:spPr>
          <a:xfrm>
            <a:off x="4415055"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7" name="文本占位符 5"/>
          <p:cNvSpPr txBox="1">
            <a:spLocks/>
          </p:cNvSpPr>
          <p:nvPr/>
        </p:nvSpPr>
        <p:spPr>
          <a:xfrm>
            <a:off x="5249024"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Tree>
    <p:extLst>
      <p:ext uri="{BB962C8B-B14F-4D97-AF65-F5344CB8AC3E}">
        <p14:creationId xmlns:p14="http://schemas.microsoft.com/office/powerpoint/2010/main" val="426210678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050"/>
                            </p:stCondLst>
                            <p:childTnLst>
                              <p:par>
                                <p:cTn id="19" presetID="22" presetClass="entr" presetSubtype="8" fill="hold" grpId="0" nodeType="after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5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3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400"/>
                                        <p:tgtEl>
                                          <p:spTgt spid="12"/>
                                        </p:tgtEl>
                                      </p:cBhvr>
                                    </p:animEffect>
                                  </p:childTnLst>
                                </p:cTn>
                              </p:par>
                              <p:par>
                                <p:cTn id="29" presetID="22" presetClass="entr" presetSubtype="8"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400"/>
                                        <p:tgtEl>
                                          <p:spTgt spid="13"/>
                                        </p:tgtEl>
                                      </p:cBhvr>
                                    </p:animEffect>
                                  </p:childTnLst>
                                </p:cTn>
                              </p:par>
                              <p:par>
                                <p:cTn id="32" presetID="22" presetClass="entr" presetSubtype="8" fill="hold" grpId="0" nodeType="withEffect">
                                  <p:stCondLst>
                                    <p:cond delay="3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400"/>
                                        <p:tgtEl>
                                          <p:spTgt spid="14"/>
                                        </p:tgtEl>
                                      </p:cBhvr>
                                    </p:animEffect>
                                  </p:childTnLst>
                                </p:cTn>
                              </p:par>
                              <p:par>
                                <p:cTn id="35" presetID="22" presetClass="entr" presetSubtype="8" fill="hold" grpId="0" nodeType="withEffect">
                                  <p:stCondLst>
                                    <p:cond delay="30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400"/>
                                        <p:tgtEl>
                                          <p:spTgt spid="15"/>
                                        </p:tgtEl>
                                      </p:cBhvr>
                                    </p:animEffect>
                                  </p:childTnLst>
                                </p:cTn>
                              </p:par>
                              <p:par>
                                <p:cTn id="38" presetID="22" presetClass="entr" presetSubtype="8"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400"/>
                                        <p:tgtEl>
                                          <p:spTgt spid="16"/>
                                        </p:tgtEl>
                                      </p:cBhvr>
                                    </p:animEffect>
                                  </p:childTnLst>
                                </p:cTn>
                              </p:par>
                              <p:par>
                                <p:cTn id="41" presetID="22" presetClass="entr" presetSubtype="8" fill="hold" grpId="0" nodeType="withEffect">
                                  <p:stCondLst>
                                    <p:cond delay="3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4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554294" y="1121067"/>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 name="矩形 11"/>
          <p:cNvSpPr/>
          <p:nvPr/>
        </p:nvSpPr>
        <p:spPr>
          <a:xfrm>
            <a:off x="554293" y="2092716"/>
            <a:ext cx="3418031" cy="2661694"/>
          </a:xfrm>
          <a:prstGeom prst="rect">
            <a:avLst/>
          </a:prstGeom>
          <a:blipFill>
            <a:blip r:embed="rId5"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4443011" y="2131438"/>
            <a:ext cx="593961" cy="593961"/>
            <a:chOff x="4589983" y="2663795"/>
            <a:chExt cx="877102" cy="877102"/>
          </a:xfrm>
        </p:grpSpPr>
        <p:grpSp>
          <p:nvGrpSpPr>
            <p:cNvPr id="14" name="组合 13"/>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27" name="椭圆 26"/>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15" name="组合 14"/>
            <p:cNvGrpSpPr/>
            <p:nvPr/>
          </p:nvGrpSpPr>
          <p:grpSpPr>
            <a:xfrm>
              <a:off x="4690436" y="2865050"/>
              <a:ext cx="567894" cy="535099"/>
              <a:chOff x="4832350" y="1028700"/>
              <a:chExt cx="522288" cy="492126"/>
            </a:xfrm>
            <a:solidFill>
              <a:srgbClr val="0070C0"/>
            </a:solidFill>
          </p:grpSpPr>
          <p:sp>
            <p:nvSpPr>
              <p:cNvPr id="16"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8" name="组合 27"/>
          <p:cNvGrpSpPr/>
          <p:nvPr/>
        </p:nvGrpSpPr>
        <p:grpSpPr>
          <a:xfrm>
            <a:off x="4443011" y="3186693"/>
            <a:ext cx="593961" cy="593961"/>
            <a:chOff x="4692046" y="3749516"/>
            <a:chExt cx="877102" cy="877102"/>
          </a:xfrm>
        </p:grpSpPr>
        <p:grpSp>
          <p:nvGrpSpPr>
            <p:cNvPr id="29" name="组合 28"/>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50" name="椭圆 49"/>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30" name="组合 29"/>
            <p:cNvGrpSpPr/>
            <p:nvPr/>
          </p:nvGrpSpPr>
          <p:grpSpPr>
            <a:xfrm>
              <a:off x="4853377" y="3997905"/>
              <a:ext cx="554441" cy="377594"/>
              <a:chOff x="4156075" y="2292350"/>
              <a:chExt cx="552450" cy="376238"/>
            </a:xfrm>
            <a:solidFill>
              <a:srgbClr val="0070C0"/>
            </a:solidFill>
          </p:grpSpPr>
          <p:sp>
            <p:nvSpPr>
              <p:cNvPr id="31"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Oval 33"/>
              <p:cNvSpPr>
                <a:spLocks noChangeArrowheads="1"/>
              </p:cNvSpPr>
              <p:nvPr/>
            </p:nvSpPr>
            <p:spPr bwMode="auto">
              <a:xfrm>
                <a:off x="4205288" y="2333625"/>
                <a:ext cx="115888" cy="120650"/>
              </a:xfrm>
              <a:prstGeom prst="ellipse">
                <a:avLst/>
              </a:pr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Oval 38"/>
              <p:cNvSpPr>
                <a:spLocks noChangeArrowheads="1"/>
              </p:cNvSpPr>
              <p:nvPr/>
            </p:nvSpPr>
            <p:spPr bwMode="auto">
              <a:xfrm>
                <a:off x="4541838" y="2333625"/>
                <a:ext cx="117475" cy="120650"/>
              </a:xfrm>
              <a:prstGeom prst="ellipse">
                <a:avLst/>
              </a:pr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1" name="组合 50"/>
          <p:cNvGrpSpPr/>
          <p:nvPr/>
        </p:nvGrpSpPr>
        <p:grpSpPr>
          <a:xfrm>
            <a:off x="4443011" y="4241947"/>
            <a:ext cx="593961" cy="593961"/>
            <a:chOff x="5276799" y="5817699"/>
            <a:chExt cx="877102" cy="877102"/>
          </a:xfrm>
        </p:grpSpPr>
        <p:grpSp>
          <p:nvGrpSpPr>
            <p:cNvPr id="52" name="组合 51"/>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65" name="椭圆 64"/>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53" name="组合 52"/>
            <p:cNvGrpSpPr/>
            <p:nvPr/>
          </p:nvGrpSpPr>
          <p:grpSpPr>
            <a:xfrm>
              <a:off x="5491718" y="5999083"/>
              <a:ext cx="447265" cy="447265"/>
              <a:chOff x="4219575" y="4668838"/>
              <a:chExt cx="442913" cy="442913"/>
            </a:xfrm>
            <a:solidFill>
              <a:srgbClr val="0070C0"/>
            </a:solidFill>
          </p:grpSpPr>
          <p:sp>
            <p:nvSpPr>
              <p:cNvPr id="54"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Rectangle 7"/>
              <p:cNvSpPr>
                <a:spLocks noChangeArrowheads="1"/>
              </p:cNvSpPr>
              <p:nvPr/>
            </p:nvSpPr>
            <p:spPr bwMode="auto">
              <a:xfrm>
                <a:off x="4219575" y="4962525"/>
                <a:ext cx="87313" cy="93663"/>
              </a:xfrm>
              <a:prstGeom prst="rect">
                <a:avLst/>
              </a:prstGeom>
              <a:solidFill>
                <a:srgbClr val="C30D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Rectangle 9"/>
              <p:cNvSpPr>
                <a:spLocks noChangeArrowheads="1"/>
              </p:cNvSpPr>
              <p:nvPr/>
            </p:nvSpPr>
            <p:spPr bwMode="auto">
              <a:xfrm>
                <a:off x="4321175" y="4932363"/>
                <a:ext cx="84138" cy="123825"/>
              </a:xfrm>
              <a:prstGeom prst="rect">
                <a:avLst/>
              </a:prstGeom>
              <a:solidFill>
                <a:srgbClr val="C30D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Rectangle 11"/>
              <p:cNvSpPr>
                <a:spLocks noChangeArrowheads="1"/>
              </p:cNvSpPr>
              <p:nvPr/>
            </p:nvSpPr>
            <p:spPr bwMode="auto">
              <a:xfrm>
                <a:off x="4419600" y="4891088"/>
                <a:ext cx="87313" cy="165100"/>
              </a:xfrm>
              <a:prstGeom prst="rect">
                <a:avLst/>
              </a:prstGeom>
              <a:solidFill>
                <a:srgbClr val="C30D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Rectangle 13"/>
              <p:cNvSpPr>
                <a:spLocks noChangeArrowheads="1"/>
              </p:cNvSpPr>
              <p:nvPr/>
            </p:nvSpPr>
            <p:spPr bwMode="auto">
              <a:xfrm>
                <a:off x="4522788" y="4826000"/>
                <a:ext cx="82550" cy="230188"/>
              </a:xfrm>
              <a:prstGeom prst="rect">
                <a:avLst/>
              </a:prstGeom>
              <a:solidFill>
                <a:srgbClr val="C30D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C30D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6" name="组合 65"/>
          <p:cNvGrpSpPr/>
          <p:nvPr/>
        </p:nvGrpSpPr>
        <p:grpSpPr>
          <a:xfrm>
            <a:off x="5403003" y="2292332"/>
            <a:ext cx="3084171" cy="640364"/>
            <a:chOff x="7127272" y="2681303"/>
            <a:chExt cx="4112228" cy="853819"/>
          </a:xfrm>
        </p:grpSpPr>
        <p:sp>
          <p:nvSpPr>
            <p:cNvPr id="67" name="矩形 66"/>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9" name="矩形 3"/>
          <p:cNvSpPr>
            <a:spLocks noChangeArrowheads="1"/>
          </p:cNvSpPr>
          <p:nvPr/>
        </p:nvSpPr>
        <p:spPr bwMode="auto">
          <a:xfrm>
            <a:off x="5393478" y="1983468"/>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C00000"/>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C00000"/>
              </a:solidFill>
              <a:latin typeface="Arial" panose="020B0604020202020204" pitchFamily="34" charset="0"/>
              <a:ea typeface="微软雅黑" pitchFamily="34" charset="-122"/>
              <a:cs typeface="Arial" panose="020B0604020202020204" pitchFamily="34" charset="0"/>
            </a:endParaRPr>
          </a:p>
        </p:txBody>
      </p:sp>
      <p:grpSp>
        <p:nvGrpSpPr>
          <p:cNvPr id="70" name="组合 69"/>
          <p:cNvGrpSpPr/>
          <p:nvPr/>
        </p:nvGrpSpPr>
        <p:grpSpPr>
          <a:xfrm>
            <a:off x="5403003" y="3328347"/>
            <a:ext cx="3084171" cy="640364"/>
            <a:chOff x="7127272" y="4062656"/>
            <a:chExt cx="4112228" cy="853819"/>
          </a:xfrm>
        </p:grpSpPr>
        <p:sp>
          <p:nvSpPr>
            <p:cNvPr id="71" name="矩形 70"/>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3" name="矩形 3"/>
          <p:cNvSpPr>
            <a:spLocks noChangeArrowheads="1"/>
          </p:cNvSpPr>
          <p:nvPr/>
        </p:nvSpPr>
        <p:spPr bwMode="auto">
          <a:xfrm>
            <a:off x="5393478" y="2989846"/>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EB9624"/>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EB9624"/>
              </a:solidFill>
              <a:latin typeface="Arial" panose="020B0604020202020204" pitchFamily="34" charset="0"/>
              <a:ea typeface="微软雅黑" pitchFamily="34" charset="-122"/>
              <a:cs typeface="Arial" panose="020B0604020202020204" pitchFamily="34" charset="0"/>
            </a:endParaRPr>
          </a:p>
        </p:txBody>
      </p:sp>
      <p:grpSp>
        <p:nvGrpSpPr>
          <p:cNvPr id="74" name="组合 73"/>
          <p:cNvGrpSpPr/>
          <p:nvPr/>
        </p:nvGrpSpPr>
        <p:grpSpPr>
          <a:xfrm>
            <a:off x="5403003" y="4364361"/>
            <a:ext cx="3084171" cy="640364"/>
            <a:chOff x="7127272" y="5444009"/>
            <a:chExt cx="4112228" cy="853819"/>
          </a:xfrm>
        </p:grpSpPr>
        <p:sp>
          <p:nvSpPr>
            <p:cNvPr id="75" name="矩形 74"/>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7" name="矩形 3"/>
          <p:cNvSpPr>
            <a:spLocks noChangeArrowheads="1"/>
          </p:cNvSpPr>
          <p:nvPr/>
        </p:nvSpPr>
        <p:spPr bwMode="auto">
          <a:xfrm>
            <a:off x="5393478" y="4024799"/>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C30D23"/>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C30D23"/>
              </a:solidFill>
              <a:latin typeface="Arial" panose="020B0604020202020204" pitchFamily="34" charset="0"/>
              <a:ea typeface="微软雅黑" pitchFamily="34" charset="-122"/>
              <a:cs typeface="Arial" panose="020B0604020202020204" pitchFamily="34" charset="0"/>
            </a:endParaRPr>
          </a:p>
        </p:txBody>
      </p:sp>
      <p:cxnSp>
        <p:nvCxnSpPr>
          <p:cNvPr id="78" name="直接连接符 77"/>
          <p:cNvCxnSpPr/>
          <p:nvPr/>
        </p:nvCxnSpPr>
        <p:spPr>
          <a:xfrm>
            <a:off x="5181999" y="2050143"/>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181999" y="3091456"/>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191524" y="4139841"/>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25014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2" presetClass="entr" presetSubtype="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500"/>
                                        <p:tgtEl>
                                          <p:spTgt spid="11"/>
                                        </p:tgtEl>
                                      </p:cBhvr>
                                    </p:animEffect>
                                  </p:childTnLst>
                                </p:cTn>
                              </p:par>
                            </p:childTnLst>
                          </p:cTn>
                        </p:par>
                        <p:par>
                          <p:cTn id="23" fill="hold">
                            <p:stCondLst>
                              <p:cond delay="3000"/>
                            </p:stCondLst>
                            <p:childTnLst>
                              <p:par>
                                <p:cTn id="24" presetID="2" presetClass="entr" presetSubtype="8" accel="50000" decel="5000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1000" fill="hold"/>
                                        <p:tgtEl>
                                          <p:spTgt spid="12"/>
                                        </p:tgtEl>
                                        <p:attrNameLst>
                                          <p:attrName>ppt_x</p:attrName>
                                        </p:attrNameLst>
                                      </p:cBhvr>
                                      <p:tavLst>
                                        <p:tav tm="0">
                                          <p:val>
                                            <p:strVal val="0-#ppt_w/2"/>
                                          </p:val>
                                        </p:tav>
                                        <p:tav tm="100000">
                                          <p:val>
                                            <p:strVal val="#ppt_x"/>
                                          </p:val>
                                        </p:tav>
                                      </p:tavLst>
                                    </p:anim>
                                    <p:anim calcmode="lin" valueType="num">
                                      <p:cBhvr additive="base">
                                        <p:cTn id="27" dur="10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 fill="hold"/>
                                        <p:tgtEl>
                                          <p:spTgt spid="13"/>
                                        </p:tgtEl>
                                        <p:attrNameLst>
                                          <p:attrName>ppt_w</p:attrName>
                                        </p:attrNameLst>
                                      </p:cBhvr>
                                      <p:tavLst>
                                        <p:tav tm="0">
                                          <p:val>
                                            <p:fltVal val="0"/>
                                          </p:val>
                                        </p:tav>
                                        <p:tav tm="100000">
                                          <p:val>
                                            <p:strVal val="#ppt_w"/>
                                          </p:val>
                                        </p:tav>
                                      </p:tavLst>
                                    </p:anim>
                                    <p:anim calcmode="lin" valueType="num">
                                      <p:cBhvr>
                                        <p:cTn id="32" dur="100" fill="hold"/>
                                        <p:tgtEl>
                                          <p:spTgt spid="13"/>
                                        </p:tgtEl>
                                        <p:attrNameLst>
                                          <p:attrName>ppt_h</p:attrName>
                                        </p:attrNameLst>
                                      </p:cBhvr>
                                      <p:tavLst>
                                        <p:tav tm="0">
                                          <p:val>
                                            <p:fltVal val="0"/>
                                          </p:val>
                                        </p:tav>
                                        <p:tav tm="100000">
                                          <p:val>
                                            <p:strVal val="#ppt_h"/>
                                          </p:val>
                                        </p:tav>
                                      </p:tavLst>
                                    </p:anim>
                                    <p:animEffect transition="in" filter="fade">
                                      <p:cBhvr>
                                        <p:cTn id="33" dur="100"/>
                                        <p:tgtEl>
                                          <p:spTgt spid="13"/>
                                        </p:tgtEl>
                                      </p:cBhvr>
                                    </p:animEffect>
                                  </p:childTnLst>
                                </p:cTn>
                              </p:par>
                              <p:par>
                                <p:cTn id="34" presetID="6" presetClass="emph" presetSubtype="0" fill="hold" nodeType="withEffect">
                                  <p:stCondLst>
                                    <p:cond delay="100"/>
                                  </p:stCondLst>
                                  <p:childTnLst>
                                    <p:animScale>
                                      <p:cBhvr>
                                        <p:cTn id="35" dur="100" fill="hold"/>
                                        <p:tgtEl>
                                          <p:spTgt spid="13"/>
                                        </p:tgtEl>
                                      </p:cBhvr>
                                      <p:by x="110000" y="110000"/>
                                    </p:animScale>
                                  </p:childTnLst>
                                </p:cTn>
                              </p:par>
                              <p:par>
                                <p:cTn id="36" presetID="6" presetClass="emph" presetSubtype="0" fill="hold" nodeType="withEffect">
                                  <p:stCondLst>
                                    <p:cond delay="200"/>
                                  </p:stCondLst>
                                  <p:childTnLst>
                                    <p:animScale>
                                      <p:cBhvr>
                                        <p:cTn id="37" dur="200" fill="hold"/>
                                        <p:tgtEl>
                                          <p:spTgt spid="13"/>
                                        </p:tgtEl>
                                      </p:cBhvr>
                                      <p:by x="90000" y="90000"/>
                                    </p:animScale>
                                  </p:childTnLst>
                                </p:cTn>
                              </p:par>
                              <p:par>
                                <p:cTn id="38" presetID="6" presetClass="emph" presetSubtype="0" fill="hold" nodeType="withEffect">
                                  <p:stCondLst>
                                    <p:cond delay="400"/>
                                  </p:stCondLst>
                                  <p:childTnLst>
                                    <p:animScale>
                                      <p:cBhvr>
                                        <p:cTn id="39" dur="100" fill="hold"/>
                                        <p:tgtEl>
                                          <p:spTgt spid="13"/>
                                        </p:tgtEl>
                                      </p:cBhvr>
                                      <p:by x="105000" y="105000"/>
                                    </p:animScale>
                                  </p:childTnLst>
                                </p:cTn>
                              </p:par>
                              <p:par>
                                <p:cTn id="40" presetID="6" presetClass="emph" presetSubtype="0" fill="hold" nodeType="withEffect">
                                  <p:stCondLst>
                                    <p:cond delay="500"/>
                                  </p:stCondLst>
                                  <p:childTnLst>
                                    <p:animScale>
                                      <p:cBhvr>
                                        <p:cTn id="41" dur="200" fill="hold"/>
                                        <p:tgtEl>
                                          <p:spTgt spid="13"/>
                                        </p:tgtEl>
                                      </p:cBhvr>
                                      <p:by x="95000" y="95000"/>
                                    </p:animScale>
                                  </p:childTnLst>
                                </p:cTn>
                              </p:par>
                            </p:childTnLst>
                          </p:cTn>
                        </p:par>
                        <p:par>
                          <p:cTn id="42" fill="hold">
                            <p:stCondLst>
                              <p:cond delay="4700"/>
                            </p:stCondLst>
                            <p:childTnLst>
                              <p:par>
                                <p:cTn id="43" presetID="16" presetClass="entr" presetSubtype="42" fill="hold" nodeType="afterEffect">
                                  <p:stCondLst>
                                    <p:cond delay="0"/>
                                  </p:stCondLst>
                                  <p:childTnLst>
                                    <p:set>
                                      <p:cBhvr>
                                        <p:cTn id="44" dur="1" fill="hold">
                                          <p:stCondLst>
                                            <p:cond delay="0"/>
                                          </p:stCondLst>
                                        </p:cTn>
                                        <p:tgtEl>
                                          <p:spTgt spid="78"/>
                                        </p:tgtEl>
                                        <p:attrNameLst>
                                          <p:attrName>style.visibility</p:attrName>
                                        </p:attrNameLst>
                                      </p:cBhvr>
                                      <p:to>
                                        <p:strVal val="visible"/>
                                      </p:to>
                                    </p:set>
                                    <p:animEffect transition="in" filter="barn(outHorizontal)">
                                      <p:cBhvr>
                                        <p:cTn id="45" dur="500"/>
                                        <p:tgtEl>
                                          <p:spTgt spid="78"/>
                                        </p:tgtEl>
                                      </p:cBhvr>
                                    </p:animEffect>
                                  </p:childTnLst>
                                </p:cTn>
                              </p:par>
                            </p:childTnLst>
                          </p:cTn>
                        </p:par>
                        <p:par>
                          <p:cTn id="46" fill="hold">
                            <p:stCondLst>
                              <p:cond delay="5200"/>
                            </p:stCondLst>
                            <p:childTnLst>
                              <p:par>
                                <p:cTn id="47" presetID="2" presetClass="entr" presetSubtype="2" accel="50000" decel="5000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 calcmode="lin" valueType="num">
                                      <p:cBhvr additive="base">
                                        <p:cTn id="49" dur="1000" fill="hold"/>
                                        <p:tgtEl>
                                          <p:spTgt spid="69"/>
                                        </p:tgtEl>
                                        <p:attrNameLst>
                                          <p:attrName>ppt_x</p:attrName>
                                        </p:attrNameLst>
                                      </p:cBhvr>
                                      <p:tavLst>
                                        <p:tav tm="0">
                                          <p:val>
                                            <p:strVal val="1+#ppt_w/2"/>
                                          </p:val>
                                        </p:tav>
                                        <p:tav tm="100000">
                                          <p:val>
                                            <p:strVal val="#ppt_x"/>
                                          </p:val>
                                        </p:tav>
                                      </p:tavLst>
                                    </p:anim>
                                    <p:anim calcmode="lin" valueType="num">
                                      <p:cBhvr additive="base">
                                        <p:cTn id="50" dur="1000" fill="hold"/>
                                        <p:tgtEl>
                                          <p:spTgt spid="69"/>
                                        </p:tgtEl>
                                        <p:attrNameLst>
                                          <p:attrName>ppt_y</p:attrName>
                                        </p:attrNameLst>
                                      </p:cBhvr>
                                      <p:tavLst>
                                        <p:tav tm="0">
                                          <p:val>
                                            <p:strVal val="#ppt_y"/>
                                          </p:val>
                                        </p:tav>
                                        <p:tav tm="100000">
                                          <p:val>
                                            <p:strVal val="#ppt_y"/>
                                          </p:val>
                                        </p:tav>
                                      </p:tavLst>
                                    </p:anim>
                                  </p:childTnLst>
                                </p:cTn>
                              </p:par>
                              <p:par>
                                <p:cTn id="51" presetID="2" presetClass="entr" presetSubtype="2" accel="50000" decel="50000" fill="hold" nodeType="with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1000" fill="hold"/>
                                        <p:tgtEl>
                                          <p:spTgt spid="66"/>
                                        </p:tgtEl>
                                        <p:attrNameLst>
                                          <p:attrName>ppt_x</p:attrName>
                                        </p:attrNameLst>
                                      </p:cBhvr>
                                      <p:tavLst>
                                        <p:tav tm="0">
                                          <p:val>
                                            <p:strVal val="1+#ppt_w/2"/>
                                          </p:val>
                                        </p:tav>
                                        <p:tav tm="100000">
                                          <p:val>
                                            <p:strVal val="#ppt_x"/>
                                          </p:val>
                                        </p:tav>
                                      </p:tavLst>
                                    </p:anim>
                                    <p:anim calcmode="lin" valueType="num">
                                      <p:cBhvr additive="base">
                                        <p:cTn id="54" dur="1000" fill="hold"/>
                                        <p:tgtEl>
                                          <p:spTgt spid="66"/>
                                        </p:tgtEl>
                                        <p:attrNameLst>
                                          <p:attrName>ppt_y</p:attrName>
                                        </p:attrNameLst>
                                      </p:cBhvr>
                                      <p:tavLst>
                                        <p:tav tm="0">
                                          <p:val>
                                            <p:strVal val="#ppt_y"/>
                                          </p:val>
                                        </p:tav>
                                        <p:tav tm="100000">
                                          <p:val>
                                            <p:strVal val="#ppt_y"/>
                                          </p:val>
                                        </p:tav>
                                      </p:tavLst>
                                    </p:anim>
                                  </p:childTnLst>
                                </p:cTn>
                              </p:par>
                            </p:childTnLst>
                          </p:cTn>
                        </p:par>
                        <p:par>
                          <p:cTn id="55" fill="hold">
                            <p:stCondLst>
                              <p:cond delay="6200"/>
                            </p:stCondLst>
                            <p:childTnLst>
                              <p:par>
                                <p:cTn id="56" presetID="53" presetClass="entr" presetSubtype="16"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100" fill="hold"/>
                                        <p:tgtEl>
                                          <p:spTgt spid="28"/>
                                        </p:tgtEl>
                                        <p:attrNameLst>
                                          <p:attrName>ppt_w</p:attrName>
                                        </p:attrNameLst>
                                      </p:cBhvr>
                                      <p:tavLst>
                                        <p:tav tm="0">
                                          <p:val>
                                            <p:fltVal val="0"/>
                                          </p:val>
                                        </p:tav>
                                        <p:tav tm="100000">
                                          <p:val>
                                            <p:strVal val="#ppt_w"/>
                                          </p:val>
                                        </p:tav>
                                      </p:tavLst>
                                    </p:anim>
                                    <p:anim calcmode="lin" valueType="num">
                                      <p:cBhvr>
                                        <p:cTn id="59" dur="100" fill="hold"/>
                                        <p:tgtEl>
                                          <p:spTgt spid="28"/>
                                        </p:tgtEl>
                                        <p:attrNameLst>
                                          <p:attrName>ppt_h</p:attrName>
                                        </p:attrNameLst>
                                      </p:cBhvr>
                                      <p:tavLst>
                                        <p:tav tm="0">
                                          <p:val>
                                            <p:fltVal val="0"/>
                                          </p:val>
                                        </p:tav>
                                        <p:tav tm="100000">
                                          <p:val>
                                            <p:strVal val="#ppt_h"/>
                                          </p:val>
                                        </p:tav>
                                      </p:tavLst>
                                    </p:anim>
                                    <p:animEffect transition="in" filter="fade">
                                      <p:cBhvr>
                                        <p:cTn id="60" dur="100"/>
                                        <p:tgtEl>
                                          <p:spTgt spid="28"/>
                                        </p:tgtEl>
                                      </p:cBhvr>
                                    </p:animEffect>
                                  </p:childTnLst>
                                </p:cTn>
                              </p:par>
                              <p:par>
                                <p:cTn id="61" presetID="6" presetClass="emph" presetSubtype="0" fill="hold" nodeType="withEffect">
                                  <p:stCondLst>
                                    <p:cond delay="100"/>
                                  </p:stCondLst>
                                  <p:childTnLst>
                                    <p:animScale>
                                      <p:cBhvr>
                                        <p:cTn id="62" dur="100" fill="hold"/>
                                        <p:tgtEl>
                                          <p:spTgt spid="28"/>
                                        </p:tgtEl>
                                      </p:cBhvr>
                                      <p:by x="110000" y="110000"/>
                                    </p:animScale>
                                  </p:childTnLst>
                                </p:cTn>
                              </p:par>
                              <p:par>
                                <p:cTn id="63" presetID="6" presetClass="emph" presetSubtype="0" fill="hold" nodeType="withEffect">
                                  <p:stCondLst>
                                    <p:cond delay="200"/>
                                  </p:stCondLst>
                                  <p:childTnLst>
                                    <p:animScale>
                                      <p:cBhvr>
                                        <p:cTn id="64" dur="200" fill="hold"/>
                                        <p:tgtEl>
                                          <p:spTgt spid="28"/>
                                        </p:tgtEl>
                                      </p:cBhvr>
                                      <p:by x="90000" y="90000"/>
                                    </p:animScale>
                                  </p:childTnLst>
                                </p:cTn>
                              </p:par>
                              <p:par>
                                <p:cTn id="65" presetID="6" presetClass="emph" presetSubtype="0" fill="hold" nodeType="withEffect">
                                  <p:stCondLst>
                                    <p:cond delay="400"/>
                                  </p:stCondLst>
                                  <p:childTnLst>
                                    <p:animScale>
                                      <p:cBhvr>
                                        <p:cTn id="66" dur="100" fill="hold"/>
                                        <p:tgtEl>
                                          <p:spTgt spid="28"/>
                                        </p:tgtEl>
                                      </p:cBhvr>
                                      <p:by x="105000" y="105000"/>
                                    </p:animScale>
                                  </p:childTnLst>
                                </p:cTn>
                              </p:par>
                              <p:par>
                                <p:cTn id="67" presetID="6" presetClass="emph" presetSubtype="0" fill="hold" nodeType="withEffect">
                                  <p:stCondLst>
                                    <p:cond delay="500"/>
                                  </p:stCondLst>
                                  <p:childTnLst>
                                    <p:animScale>
                                      <p:cBhvr>
                                        <p:cTn id="68" dur="200" fill="hold"/>
                                        <p:tgtEl>
                                          <p:spTgt spid="28"/>
                                        </p:tgtEl>
                                      </p:cBhvr>
                                      <p:by x="95000" y="95000"/>
                                    </p:animScale>
                                  </p:childTnLst>
                                </p:cTn>
                              </p:par>
                            </p:childTnLst>
                          </p:cTn>
                        </p:par>
                        <p:par>
                          <p:cTn id="69" fill="hold">
                            <p:stCondLst>
                              <p:cond delay="6900"/>
                            </p:stCondLst>
                            <p:childTnLst>
                              <p:par>
                                <p:cTn id="70" presetID="16" presetClass="entr" presetSubtype="42" fill="hold" nodeType="after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barn(outHorizontal)">
                                      <p:cBhvr>
                                        <p:cTn id="72" dur="500"/>
                                        <p:tgtEl>
                                          <p:spTgt spid="79"/>
                                        </p:tgtEl>
                                      </p:cBhvr>
                                    </p:animEffect>
                                  </p:childTnLst>
                                </p:cTn>
                              </p:par>
                            </p:childTnLst>
                          </p:cTn>
                        </p:par>
                        <p:par>
                          <p:cTn id="73" fill="hold">
                            <p:stCondLst>
                              <p:cond delay="7400"/>
                            </p:stCondLst>
                            <p:childTnLst>
                              <p:par>
                                <p:cTn id="74" presetID="2" presetClass="entr" presetSubtype="2" accel="50000" decel="50000" fill="hold" grpId="0" nodeType="afterEffect">
                                  <p:stCondLst>
                                    <p:cond delay="0"/>
                                  </p:stCondLst>
                                  <p:childTnLst>
                                    <p:set>
                                      <p:cBhvr>
                                        <p:cTn id="75" dur="1" fill="hold">
                                          <p:stCondLst>
                                            <p:cond delay="0"/>
                                          </p:stCondLst>
                                        </p:cTn>
                                        <p:tgtEl>
                                          <p:spTgt spid="73"/>
                                        </p:tgtEl>
                                        <p:attrNameLst>
                                          <p:attrName>style.visibility</p:attrName>
                                        </p:attrNameLst>
                                      </p:cBhvr>
                                      <p:to>
                                        <p:strVal val="visible"/>
                                      </p:to>
                                    </p:set>
                                    <p:anim calcmode="lin" valueType="num">
                                      <p:cBhvr additive="base">
                                        <p:cTn id="76" dur="1000" fill="hold"/>
                                        <p:tgtEl>
                                          <p:spTgt spid="73"/>
                                        </p:tgtEl>
                                        <p:attrNameLst>
                                          <p:attrName>ppt_x</p:attrName>
                                        </p:attrNameLst>
                                      </p:cBhvr>
                                      <p:tavLst>
                                        <p:tav tm="0">
                                          <p:val>
                                            <p:strVal val="1+#ppt_w/2"/>
                                          </p:val>
                                        </p:tav>
                                        <p:tav tm="100000">
                                          <p:val>
                                            <p:strVal val="#ppt_x"/>
                                          </p:val>
                                        </p:tav>
                                      </p:tavLst>
                                    </p:anim>
                                    <p:anim calcmode="lin" valueType="num">
                                      <p:cBhvr additive="base">
                                        <p:cTn id="77" dur="1000" fill="hold"/>
                                        <p:tgtEl>
                                          <p:spTgt spid="73"/>
                                        </p:tgtEl>
                                        <p:attrNameLst>
                                          <p:attrName>ppt_y</p:attrName>
                                        </p:attrNameLst>
                                      </p:cBhvr>
                                      <p:tavLst>
                                        <p:tav tm="0">
                                          <p:val>
                                            <p:strVal val="#ppt_y"/>
                                          </p:val>
                                        </p:tav>
                                        <p:tav tm="100000">
                                          <p:val>
                                            <p:strVal val="#ppt_y"/>
                                          </p:val>
                                        </p:tav>
                                      </p:tavLst>
                                    </p:anim>
                                  </p:childTnLst>
                                </p:cTn>
                              </p:par>
                              <p:par>
                                <p:cTn id="78" presetID="2" presetClass="entr" presetSubtype="2" accel="50000" decel="50000" fill="hold" nodeType="withEffect">
                                  <p:stCondLst>
                                    <p:cond delay="0"/>
                                  </p:stCondLst>
                                  <p:childTnLst>
                                    <p:set>
                                      <p:cBhvr>
                                        <p:cTn id="79" dur="1" fill="hold">
                                          <p:stCondLst>
                                            <p:cond delay="0"/>
                                          </p:stCondLst>
                                        </p:cTn>
                                        <p:tgtEl>
                                          <p:spTgt spid="70"/>
                                        </p:tgtEl>
                                        <p:attrNameLst>
                                          <p:attrName>style.visibility</p:attrName>
                                        </p:attrNameLst>
                                      </p:cBhvr>
                                      <p:to>
                                        <p:strVal val="visible"/>
                                      </p:to>
                                    </p:set>
                                    <p:anim calcmode="lin" valueType="num">
                                      <p:cBhvr additive="base">
                                        <p:cTn id="80" dur="1000" fill="hold"/>
                                        <p:tgtEl>
                                          <p:spTgt spid="70"/>
                                        </p:tgtEl>
                                        <p:attrNameLst>
                                          <p:attrName>ppt_x</p:attrName>
                                        </p:attrNameLst>
                                      </p:cBhvr>
                                      <p:tavLst>
                                        <p:tav tm="0">
                                          <p:val>
                                            <p:strVal val="1+#ppt_w/2"/>
                                          </p:val>
                                        </p:tav>
                                        <p:tav tm="100000">
                                          <p:val>
                                            <p:strVal val="#ppt_x"/>
                                          </p:val>
                                        </p:tav>
                                      </p:tavLst>
                                    </p:anim>
                                    <p:anim calcmode="lin" valueType="num">
                                      <p:cBhvr additive="base">
                                        <p:cTn id="81" dur="1000" fill="hold"/>
                                        <p:tgtEl>
                                          <p:spTgt spid="70"/>
                                        </p:tgtEl>
                                        <p:attrNameLst>
                                          <p:attrName>ppt_y</p:attrName>
                                        </p:attrNameLst>
                                      </p:cBhvr>
                                      <p:tavLst>
                                        <p:tav tm="0">
                                          <p:val>
                                            <p:strVal val="#ppt_y"/>
                                          </p:val>
                                        </p:tav>
                                        <p:tav tm="100000">
                                          <p:val>
                                            <p:strVal val="#ppt_y"/>
                                          </p:val>
                                        </p:tav>
                                      </p:tavLst>
                                    </p:anim>
                                  </p:childTnLst>
                                </p:cTn>
                              </p:par>
                            </p:childTnLst>
                          </p:cTn>
                        </p:par>
                        <p:par>
                          <p:cTn id="82" fill="hold">
                            <p:stCondLst>
                              <p:cond delay="8400"/>
                            </p:stCondLst>
                            <p:childTnLst>
                              <p:par>
                                <p:cTn id="83" presetID="53" presetClass="entr" presetSubtype="16" fill="hold" nodeType="afterEffect">
                                  <p:stCondLst>
                                    <p:cond delay="0"/>
                                  </p:stCondLst>
                                  <p:childTnLst>
                                    <p:set>
                                      <p:cBhvr>
                                        <p:cTn id="84" dur="1" fill="hold">
                                          <p:stCondLst>
                                            <p:cond delay="0"/>
                                          </p:stCondLst>
                                        </p:cTn>
                                        <p:tgtEl>
                                          <p:spTgt spid="51"/>
                                        </p:tgtEl>
                                        <p:attrNameLst>
                                          <p:attrName>style.visibility</p:attrName>
                                        </p:attrNameLst>
                                      </p:cBhvr>
                                      <p:to>
                                        <p:strVal val="visible"/>
                                      </p:to>
                                    </p:set>
                                    <p:anim calcmode="lin" valueType="num">
                                      <p:cBhvr>
                                        <p:cTn id="85" dur="100" fill="hold"/>
                                        <p:tgtEl>
                                          <p:spTgt spid="51"/>
                                        </p:tgtEl>
                                        <p:attrNameLst>
                                          <p:attrName>ppt_w</p:attrName>
                                        </p:attrNameLst>
                                      </p:cBhvr>
                                      <p:tavLst>
                                        <p:tav tm="0">
                                          <p:val>
                                            <p:fltVal val="0"/>
                                          </p:val>
                                        </p:tav>
                                        <p:tav tm="100000">
                                          <p:val>
                                            <p:strVal val="#ppt_w"/>
                                          </p:val>
                                        </p:tav>
                                      </p:tavLst>
                                    </p:anim>
                                    <p:anim calcmode="lin" valueType="num">
                                      <p:cBhvr>
                                        <p:cTn id="86" dur="100" fill="hold"/>
                                        <p:tgtEl>
                                          <p:spTgt spid="51"/>
                                        </p:tgtEl>
                                        <p:attrNameLst>
                                          <p:attrName>ppt_h</p:attrName>
                                        </p:attrNameLst>
                                      </p:cBhvr>
                                      <p:tavLst>
                                        <p:tav tm="0">
                                          <p:val>
                                            <p:fltVal val="0"/>
                                          </p:val>
                                        </p:tav>
                                        <p:tav tm="100000">
                                          <p:val>
                                            <p:strVal val="#ppt_h"/>
                                          </p:val>
                                        </p:tav>
                                      </p:tavLst>
                                    </p:anim>
                                    <p:animEffect transition="in" filter="fade">
                                      <p:cBhvr>
                                        <p:cTn id="87" dur="100"/>
                                        <p:tgtEl>
                                          <p:spTgt spid="51"/>
                                        </p:tgtEl>
                                      </p:cBhvr>
                                    </p:animEffect>
                                  </p:childTnLst>
                                </p:cTn>
                              </p:par>
                              <p:par>
                                <p:cTn id="88" presetID="6" presetClass="emph" presetSubtype="0" fill="hold" nodeType="withEffect">
                                  <p:stCondLst>
                                    <p:cond delay="100"/>
                                  </p:stCondLst>
                                  <p:childTnLst>
                                    <p:animScale>
                                      <p:cBhvr>
                                        <p:cTn id="89" dur="100" fill="hold"/>
                                        <p:tgtEl>
                                          <p:spTgt spid="51"/>
                                        </p:tgtEl>
                                      </p:cBhvr>
                                      <p:by x="110000" y="110000"/>
                                    </p:animScale>
                                  </p:childTnLst>
                                </p:cTn>
                              </p:par>
                              <p:par>
                                <p:cTn id="90" presetID="6" presetClass="emph" presetSubtype="0" fill="hold" nodeType="withEffect">
                                  <p:stCondLst>
                                    <p:cond delay="200"/>
                                  </p:stCondLst>
                                  <p:childTnLst>
                                    <p:animScale>
                                      <p:cBhvr>
                                        <p:cTn id="91" dur="200" fill="hold"/>
                                        <p:tgtEl>
                                          <p:spTgt spid="51"/>
                                        </p:tgtEl>
                                      </p:cBhvr>
                                      <p:by x="90000" y="90000"/>
                                    </p:animScale>
                                  </p:childTnLst>
                                </p:cTn>
                              </p:par>
                              <p:par>
                                <p:cTn id="92" presetID="6" presetClass="emph" presetSubtype="0" fill="hold" nodeType="withEffect">
                                  <p:stCondLst>
                                    <p:cond delay="400"/>
                                  </p:stCondLst>
                                  <p:childTnLst>
                                    <p:animScale>
                                      <p:cBhvr>
                                        <p:cTn id="93" dur="100" fill="hold"/>
                                        <p:tgtEl>
                                          <p:spTgt spid="51"/>
                                        </p:tgtEl>
                                      </p:cBhvr>
                                      <p:by x="105000" y="105000"/>
                                    </p:animScale>
                                  </p:childTnLst>
                                </p:cTn>
                              </p:par>
                              <p:par>
                                <p:cTn id="94" presetID="6" presetClass="emph" presetSubtype="0" fill="hold" nodeType="withEffect">
                                  <p:stCondLst>
                                    <p:cond delay="500"/>
                                  </p:stCondLst>
                                  <p:childTnLst>
                                    <p:animScale>
                                      <p:cBhvr>
                                        <p:cTn id="95" dur="200" fill="hold"/>
                                        <p:tgtEl>
                                          <p:spTgt spid="51"/>
                                        </p:tgtEl>
                                      </p:cBhvr>
                                      <p:by x="95000" y="95000"/>
                                    </p:animScale>
                                  </p:childTnLst>
                                </p:cTn>
                              </p:par>
                            </p:childTnLst>
                          </p:cTn>
                        </p:par>
                        <p:par>
                          <p:cTn id="96" fill="hold">
                            <p:stCondLst>
                              <p:cond delay="9100"/>
                            </p:stCondLst>
                            <p:childTnLst>
                              <p:par>
                                <p:cTn id="97" presetID="16" presetClass="entr" presetSubtype="42" fill="hold" nodeType="afterEffect">
                                  <p:stCondLst>
                                    <p:cond delay="0"/>
                                  </p:stCondLst>
                                  <p:childTnLst>
                                    <p:set>
                                      <p:cBhvr>
                                        <p:cTn id="98" dur="1" fill="hold">
                                          <p:stCondLst>
                                            <p:cond delay="0"/>
                                          </p:stCondLst>
                                        </p:cTn>
                                        <p:tgtEl>
                                          <p:spTgt spid="80"/>
                                        </p:tgtEl>
                                        <p:attrNameLst>
                                          <p:attrName>style.visibility</p:attrName>
                                        </p:attrNameLst>
                                      </p:cBhvr>
                                      <p:to>
                                        <p:strVal val="visible"/>
                                      </p:to>
                                    </p:set>
                                    <p:animEffect transition="in" filter="barn(outHorizontal)">
                                      <p:cBhvr>
                                        <p:cTn id="99" dur="500"/>
                                        <p:tgtEl>
                                          <p:spTgt spid="80"/>
                                        </p:tgtEl>
                                      </p:cBhvr>
                                    </p:animEffect>
                                  </p:childTnLst>
                                </p:cTn>
                              </p:par>
                            </p:childTnLst>
                          </p:cTn>
                        </p:par>
                        <p:par>
                          <p:cTn id="100" fill="hold">
                            <p:stCondLst>
                              <p:cond delay="9600"/>
                            </p:stCondLst>
                            <p:childTnLst>
                              <p:par>
                                <p:cTn id="101" presetID="2" presetClass="entr" presetSubtype="2" accel="50000" decel="50000" fill="hold" grpId="0" nodeType="afterEffect">
                                  <p:stCondLst>
                                    <p:cond delay="0"/>
                                  </p:stCondLst>
                                  <p:childTnLst>
                                    <p:set>
                                      <p:cBhvr>
                                        <p:cTn id="102" dur="1" fill="hold">
                                          <p:stCondLst>
                                            <p:cond delay="0"/>
                                          </p:stCondLst>
                                        </p:cTn>
                                        <p:tgtEl>
                                          <p:spTgt spid="77"/>
                                        </p:tgtEl>
                                        <p:attrNameLst>
                                          <p:attrName>style.visibility</p:attrName>
                                        </p:attrNameLst>
                                      </p:cBhvr>
                                      <p:to>
                                        <p:strVal val="visible"/>
                                      </p:to>
                                    </p:set>
                                    <p:anim calcmode="lin" valueType="num">
                                      <p:cBhvr additive="base">
                                        <p:cTn id="103" dur="1000" fill="hold"/>
                                        <p:tgtEl>
                                          <p:spTgt spid="77"/>
                                        </p:tgtEl>
                                        <p:attrNameLst>
                                          <p:attrName>ppt_x</p:attrName>
                                        </p:attrNameLst>
                                      </p:cBhvr>
                                      <p:tavLst>
                                        <p:tav tm="0">
                                          <p:val>
                                            <p:strVal val="1+#ppt_w/2"/>
                                          </p:val>
                                        </p:tav>
                                        <p:tav tm="100000">
                                          <p:val>
                                            <p:strVal val="#ppt_x"/>
                                          </p:val>
                                        </p:tav>
                                      </p:tavLst>
                                    </p:anim>
                                    <p:anim calcmode="lin" valueType="num">
                                      <p:cBhvr additive="base">
                                        <p:cTn id="104" dur="1000" fill="hold"/>
                                        <p:tgtEl>
                                          <p:spTgt spid="77"/>
                                        </p:tgtEl>
                                        <p:attrNameLst>
                                          <p:attrName>ppt_y</p:attrName>
                                        </p:attrNameLst>
                                      </p:cBhvr>
                                      <p:tavLst>
                                        <p:tav tm="0">
                                          <p:val>
                                            <p:strVal val="#ppt_y"/>
                                          </p:val>
                                        </p:tav>
                                        <p:tav tm="100000">
                                          <p:val>
                                            <p:strVal val="#ppt_y"/>
                                          </p:val>
                                        </p:tav>
                                      </p:tavLst>
                                    </p:anim>
                                  </p:childTnLst>
                                </p:cTn>
                              </p:par>
                              <p:par>
                                <p:cTn id="105" presetID="2" presetClass="entr" presetSubtype="2" accel="50000" decel="50000" fill="hold" nodeType="withEffect">
                                  <p:stCondLst>
                                    <p:cond delay="0"/>
                                  </p:stCondLst>
                                  <p:childTnLst>
                                    <p:set>
                                      <p:cBhvr>
                                        <p:cTn id="106" dur="1" fill="hold">
                                          <p:stCondLst>
                                            <p:cond delay="0"/>
                                          </p:stCondLst>
                                        </p:cTn>
                                        <p:tgtEl>
                                          <p:spTgt spid="74"/>
                                        </p:tgtEl>
                                        <p:attrNameLst>
                                          <p:attrName>style.visibility</p:attrName>
                                        </p:attrNameLst>
                                      </p:cBhvr>
                                      <p:to>
                                        <p:strVal val="visible"/>
                                      </p:to>
                                    </p:set>
                                    <p:anim calcmode="lin" valueType="num">
                                      <p:cBhvr additive="base">
                                        <p:cTn id="107" dur="1000" fill="hold"/>
                                        <p:tgtEl>
                                          <p:spTgt spid="74"/>
                                        </p:tgtEl>
                                        <p:attrNameLst>
                                          <p:attrName>ppt_x</p:attrName>
                                        </p:attrNameLst>
                                      </p:cBhvr>
                                      <p:tavLst>
                                        <p:tav tm="0">
                                          <p:val>
                                            <p:strVal val="1+#ppt_w/2"/>
                                          </p:val>
                                        </p:tav>
                                        <p:tav tm="100000">
                                          <p:val>
                                            <p:strVal val="#ppt_x"/>
                                          </p:val>
                                        </p:tav>
                                      </p:tavLst>
                                    </p:anim>
                                    <p:anim calcmode="lin" valueType="num">
                                      <p:cBhvr additive="base">
                                        <p:cTn id="108" dur="10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69" grpId="0"/>
      <p:bldP spid="73" grpId="0"/>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五角星 10"/>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grpSp>
        <p:nvGrpSpPr>
          <p:cNvPr id="12" name="组合 11"/>
          <p:cNvGrpSpPr/>
          <p:nvPr/>
        </p:nvGrpSpPr>
        <p:grpSpPr>
          <a:xfrm>
            <a:off x="2524904" y="2354207"/>
            <a:ext cx="1218704" cy="1218704"/>
            <a:chOff x="3962648" y="2819400"/>
            <a:chExt cx="1218704" cy="1218704"/>
          </a:xfrm>
        </p:grpSpPr>
        <p:grpSp>
          <p:nvGrpSpPr>
            <p:cNvPr id="13" name="组合 12"/>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grpSp>
        <p:sp>
          <p:nvSpPr>
            <p:cNvPr id="14" name="TextBox 5"/>
            <p:cNvSpPr txBox="1"/>
            <p:nvPr/>
          </p:nvSpPr>
          <p:spPr>
            <a:xfrm>
              <a:off x="4213105" y="3108951"/>
              <a:ext cx="704039" cy="507831"/>
            </a:xfrm>
            <a:prstGeom prst="rect">
              <a:avLst/>
            </a:prstGeom>
            <a:noFill/>
          </p:spPr>
          <p:txBody>
            <a:bodyPr wrap="none" rtlCol="0">
              <a:spAutoFit/>
            </a:bodyPr>
            <a:lstStyle/>
            <a:p>
              <a:pPr algn="ctr"/>
              <a:r>
                <a:rPr lang="zh-CN" altLang="en-US" dirty="0" smtClean="0">
                  <a:solidFill>
                    <a:schemeClr val="tx1">
                      <a:lumMod val="65000"/>
                      <a:lumOff val="35000"/>
                    </a:schemeClr>
                  </a:solidFill>
                  <a:latin typeface="+mj-ea"/>
                  <a:ea typeface="+mj-ea"/>
                </a:rPr>
                <a:t>利益</a:t>
              </a:r>
              <a:endParaRPr lang="en-US" altLang="zh-CN" dirty="0" smtClean="0">
                <a:solidFill>
                  <a:schemeClr val="tx1">
                    <a:lumMod val="65000"/>
                    <a:lumOff val="35000"/>
                  </a:schemeClr>
                </a:solidFill>
                <a:latin typeface="+mj-ea"/>
                <a:ea typeface="+mj-ea"/>
              </a:endParaRPr>
            </a:p>
            <a:p>
              <a:pPr algn="ctr"/>
              <a:r>
                <a:rPr lang="zh-CN" altLang="en-US" dirty="0" smtClean="0">
                  <a:solidFill>
                    <a:schemeClr val="tx1">
                      <a:lumMod val="65000"/>
                      <a:lumOff val="35000"/>
                    </a:schemeClr>
                  </a:solidFill>
                  <a:latin typeface="+mj-ea"/>
                  <a:ea typeface="+mj-ea"/>
                </a:rPr>
                <a:t>最大化</a:t>
              </a:r>
              <a:endParaRPr lang="en-US" altLang="zh-CN" dirty="0" smtClean="0">
                <a:solidFill>
                  <a:schemeClr val="tx1">
                    <a:lumMod val="65000"/>
                    <a:lumOff val="35000"/>
                  </a:schemeClr>
                </a:solidFill>
                <a:latin typeface="+mj-ea"/>
                <a:ea typeface="+mj-ea"/>
              </a:endParaRPr>
            </a:p>
          </p:txBody>
        </p:sp>
      </p:grpSp>
      <p:sp>
        <p:nvSpPr>
          <p:cNvPr id="17" name="椭圆 16"/>
          <p:cNvSpPr/>
          <p:nvPr/>
        </p:nvSpPr>
        <p:spPr>
          <a:xfrm>
            <a:off x="1548834" y="2218743"/>
            <a:ext cx="710139" cy="710139"/>
          </a:xfrm>
          <a:prstGeom prst="ellipse">
            <a:avLst/>
          </a:prstGeom>
          <a:solidFill>
            <a:srgbClr val="C30D2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18" name="椭圆 17"/>
          <p:cNvSpPr/>
          <p:nvPr/>
        </p:nvSpPr>
        <p:spPr>
          <a:xfrm>
            <a:off x="2779187" y="1221793"/>
            <a:ext cx="710139" cy="710139"/>
          </a:xfrm>
          <a:prstGeom prst="ellipse">
            <a:avLst/>
          </a:prstGeom>
          <a:solidFill>
            <a:srgbClr val="C30D2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65000"/>
                  <a:lumOff val="35000"/>
                </a:schemeClr>
              </a:solidFill>
              <a:latin typeface="+mj-ea"/>
              <a:ea typeface="+mj-ea"/>
            </a:endParaRPr>
          </a:p>
        </p:txBody>
      </p:sp>
      <p:sp>
        <p:nvSpPr>
          <p:cNvPr id="19" name="椭圆 18"/>
          <p:cNvSpPr/>
          <p:nvPr/>
        </p:nvSpPr>
        <p:spPr>
          <a:xfrm>
            <a:off x="4023786" y="2218743"/>
            <a:ext cx="710139" cy="710139"/>
          </a:xfrm>
          <a:prstGeom prst="ellipse">
            <a:avLst/>
          </a:prstGeom>
          <a:solidFill>
            <a:srgbClr val="C30D2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20" name="椭圆 19"/>
          <p:cNvSpPr/>
          <p:nvPr/>
        </p:nvSpPr>
        <p:spPr>
          <a:xfrm>
            <a:off x="3532192" y="3661811"/>
            <a:ext cx="710139" cy="710139"/>
          </a:xfrm>
          <a:prstGeom prst="ellipse">
            <a:avLst/>
          </a:prstGeom>
          <a:solidFill>
            <a:srgbClr val="C30D2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21" name="椭圆 20"/>
          <p:cNvSpPr/>
          <p:nvPr/>
        </p:nvSpPr>
        <p:spPr>
          <a:xfrm>
            <a:off x="2038835" y="3649111"/>
            <a:ext cx="710139" cy="710139"/>
          </a:xfrm>
          <a:prstGeom prst="ellipse">
            <a:avLst/>
          </a:prstGeom>
          <a:solidFill>
            <a:srgbClr val="C30D2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mj-ea"/>
              <a:ea typeface="+mj-ea"/>
            </a:endParaRPr>
          </a:p>
        </p:txBody>
      </p:sp>
      <p:sp>
        <p:nvSpPr>
          <p:cNvPr id="22" name="TextBox 13"/>
          <p:cNvSpPr txBox="1"/>
          <p:nvPr/>
        </p:nvSpPr>
        <p:spPr>
          <a:xfrm>
            <a:off x="1782167" y="1401616"/>
            <a:ext cx="902811"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mj-ea"/>
                <a:ea typeface="+mj-ea"/>
              </a:rPr>
              <a:t>标题内容</a:t>
            </a:r>
            <a:endParaRPr lang="zh-CN" altLang="en-US" sz="1400" b="1" dirty="0">
              <a:solidFill>
                <a:schemeClr val="tx1">
                  <a:lumMod val="65000"/>
                  <a:lumOff val="35000"/>
                </a:schemeClr>
              </a:solidFill>
              <a:latin typeface="+mj-ea"/>
              <a:ea typeface="+mj-ea"/>
            </a:endParaRPr>
          </a:p>
        </p:txBody>
      </p:sp>
      <p:sp>
        <p:nvSpPr>
          <p:cNvPr id="23" name="TextBox 14"/>
          <p:cNvSpPr txBox="1"/>
          <p:nvPr/>
        </p:nvSpPr>
        <p:spPr>
          <a:xfrm>
            <a:off x="4844876" y="2418122"/>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4" name="TextBox 15"/>
          <p:cNvSpPr txBox="1"/>
          <p:nvPr/>
        </p:nvSpPr>
        <p:spPr>
          <a:xfrm>
            <a:off x="4338218" y="3920157"/>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5" name="TextBox 16"/>
          <p:cNvSpPr txBox="1"/>
          <p:nvPr/>
        </p:nvSpPr>
        <p:spPr>
          <a:xfrm>
            <a:off x="499348" y="2451600"/>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6" name="TextBox 17"/>
          <p:cNvSpPr txBox="1"/>
          <p:nvPr/>
        </p:nvSpPr>
        <p:spPr>
          <a:xfrm>
            <a:off x="1009878" y="3870314"/>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grpSp>
        <p:nvGrpSpPr>
          <p:cNvPr id="27" name="组合 26"/>
          <p:cNvGrpSpPr/>
          <p:nvPr/>
        </p:nvGrpSpPr>
        <p:grpSpPr>
          <a:xfrm>
            <a:off x="6161692" y="1275118"/>
            <a:ext cx="2077200" cy="432536"/>
            <a:chOff x="814328" y="3219334"/>
            <a:chExt cx="2077200" cy="432536"/>
          </a:xfrm>
        </p:grpSpPr>
        <p:grpSp>
          <p:nvGrpSpPr>
            <p:cNvPr id="28" name="组合 27"/>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30" name="圆角矩形 29"/>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0D23"/>
                  </a:solidFill>
                  <a:latin typeface="+mj-ea"/>
                  <a:ea typeface="+mj-ea"/>
                </a:endParaRPr>
              </a:p>
            </p:txBody>
          </p:sp>
          <p:sp>
            <p:nvSpPr>
              <p:cNvPr id="31" name="圆角矩形 30"/>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30D23"/>
                  </a:solidFill>
                  <a:latin typeface="+mj-ea"/>
                  <a:ea typeface="+mj-ea"/>
                </a:endParaRPr>
              </a:p>
            </p:txBody>
          </p:sp>
        </p:grpSp>
        <p:sp>
          <p:nvSpPr>
            <p:cNvPr id="29"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rgbClr val="C30D23"/>
                  </a:solidFill>
                  <a:latin typeface="+mj-ea"/>
                  <a:ea typeface="+mj-ea"/>
                </a:rPr>
                <a:t>点击输入标题文本</a:t>
              </a:r>
            </a:p>
          </p:txBody>
        </p:sp>
      </p:grpSp>
      <p:sp>
        <p:nvSpPr>
          <p:cNvPr id="32" name="TextBox 23"/>
          <p:cNvSpPr txBox="1"/>
          <p:nvPr/>
        </p:nvSpPr>
        <p:spPr>
          <a:xfrm>
            <a:off x="5940152" y="2004549"/>
            <a:ext cx="2520281" cy="721288"/>
          </a:xfrm>
          <a:prstGeom prst="rect">
            <a:avLst/>
          </a:prstGeom>
          <a:noFill/>
        </p:spPr>
        <p:txBody>
          <a:bodyPr wrap="square" rtlCol="0">
            <a:spAutoFit/>
          </a:bodyPr>
          <a:lstStyle/>
          <a:p>
            <a:pPr>
              <a:lnSpc>
                <a:spcPct val="130000"/>
              </a:lnSpc>
              <a:defRPr/>
            </a:pPr>
            <a:r>
              <a:rPr lang="en-US" altLang="zh-CN" sz="1100" dirty="0">
                <a:solidFill>
                  <a:schemeClr val="tx1">
                    <a:lumMod val="65000"/>
                    <a:lumOff val="35000"/>
                  </a:schemeClr>
                </a:solidFill>
                <a:latin typeface="+mj-ea"/>
                <a:ea typeface="+mj-ea"/>
              </a:rPr>
              <a:t>01</a:t>
            </a:r>
            <a:r>
              <a:rPr lang="zh-CN" altLang="en-US" sz="1100" dirty="0">
                <a:solidFill>
                  <a:schemeClr val="tx1">
                    <a:lumMod val="65000"/>
                    <a:lumOff val="35000"/>
                  </a:schemeClr>
                </a:solidFill>
                <a:latin typeface="+mj-ea"/>
                <a:ea typeface="+mj-ea"/>
              </a:rPr>
              <a:t>、点击输入简要文字内容，文字内容需概括精炼，不用多余的文字修饰，言简意赅的说明分项内容</a:t>
            </a:r>
            <a:r>
              <a:rPr lang="en-US" altLang="zh-CN" sz="1100" dirty="0">
                <a:solidFill>
                  <a:schemeClr val="tx1">
                    <a:lumMod val="65000"/>
                    <a:lumOff val="35000"/>
                  </a:schemeClr>
                </a:solidFill>
                <a:latin typeface="+mj-ea"/>
                <a:ea typeface="+mj-ea"/>
              </a:rPr>
              <a:t>……</a:t>
            </a:r>
            <a:endParaRPr lang="zh-CN" altLang="en-US" sz="1100" dirty="0">
              <a:solidFill>
                <a:schemeClr val="tx1">
                  <a:lumMod val="65000"/>
                  <a:lumOff val="35000"/>
                </a:schemeClr>
              </a:solidFill>
              <a:latin typeface="+mj-ea"/>
              <a:ea typeface="+mj-ea"/>
            </a:endParaRPr>
          </a:p>
        </p:txBody>
      </p:sp>
      <p:sp>
        <p:nvSpPr>
          <p:cNvPr id="33" name="TextBox 24"/>
          <p:cNvSpPr txBox="1"/>
          <p:nvPr/>
        </p:nvSpPr>
        <p:spPr>
          <a:xfrm>
            <a:off x="5940152" y="2827348"/>
            <a:ext cx="2520281" cy="721288"/>
          </a:xfrm>
          <a:prstGeom prst="rect">
            <a:avLst/>
          </a:prstGeom>
          <a:noFill/>
        </p:spPr>
        <p:txBody>
          <a:bodyPr wrap="square" rtlCol="0">
            <a:spAutoFit/>
          </a:bodyPr>
          <a:lstStyle/>
          <a:p>
            <a:pPr>
              <a:lnSpc>
                <a:spcPct val="130000"/>
              </a:lnSpc>
              <a:defRPr/>
            </a:pPr>
            <a:r>
              <a:rPr lang="en-US" altLang="zh-CN" sz="1100" dirty="0">
                <a:solidFill>
                  <a:schemeClr val="tx1">
                    <a:lumMod val="65000"/>
                    <a:lumOff val="35000"/>
                  </a:schemeClr>
                </a:solidFill>
                <a:latin typeface="+mj-ea"/>
                <a:ea typeface="+mj-ea"/>
              </a:rPr>
              <a:t>02</a:t>
            </a:r>
            <a:r>
              <a:rPr lang="zh-CN" altLang="en-US" sz="1100" dirty="0">
                <a:solidFill>
                  <a:schemeClr val="tx1">
                    <a:lumMod val="65000"/>
                    <a:lumOff val="35000"/>
                  </a:schemeClr>
                </a:solidFill>
                <a:latin typeface="+mj-ea"/>
                <a:ea typeface="+mj-ea"/>
              </a:rPr>
              <a:t>、点击输入简要文字内容，文字内容需概括精炼，不用多余的文字修饰，言简意赅的说明分项内容</a:t>
            </a:r>
            <a:r>
              <a:rPr lang="en-US" altLang="zh-CN" sz="1100" dirty="0">
                <a:solidFill>
                  <a:schemeClr val="tx1">
                    <a:lumMod val="65000"/>
                    <a:lumOff val="35000"/>
                  </a:schemeClr>
                </a:solidFill>
                <a:latin typeface="+mj-ea"/>
                <a:ea typeface="+mj-ea"/>
              </a:rPr>
              <a:t>……</a:t>
            </a:r>
            <a:endParaRPr lang="zh-CN" altLang="en-US" sz="1100" dirty="0">
              <a:solidFill>
                <a:schemeClr val="tx1">
                  <a:lumMod val="65000"/>
                  <a:lumOff val="35000"/>
                </a:schemeClr>
              </a:solidFill>
              <a:latin typeface="+mj-ea"/>
              <a:ea typeface="+mj-ea"/>
            </a:endParaRPr>
          </a:p>
        </p:txBody>
      </p:sp>
      <p:sp>
        <p:nvSpPr>
          <p:cNvPr id="34" name="TextBox 25"/>
          <p:cNvSpPr txBox="1"/>
          <p:nvPr/>
        </p:nvSpPr>
        <p:spPr>
          <a:xfrm>
            <a:off x="5940152" y="3691444"/>
            <a:ext cx="2520281" cy="721288"/>
          </a:xfrm>
          <a:prstGeom prst="rect">
            <a:avLst/>
          </a:prstGeom>
          <a:noFill/>
        </p:spPr>
        <p:txBody>
          <a:bodyPr wrap="square" rtlCol="0">
            <a:spAutoFit/>
          </a:bodyPr>
          <a:lstStyle/>
          <a:p>
            <a:pPr>
              <a:lnSpc>
                <a:spcPct val="130000"/>
              </a:lnSpc>
              <a:defRPr/>
            </a:pPr>
            <a:r>
              <a:rPr lang="en-US" altLang="zh-CN" sz="1100" dirty="0">
                <a:solidFill>
                  <a:schemeClr val="tx1">
                    <a:lumMod val="65000"/>
                    <a:lumOff val="35000"/>
                  </a:schemeClr>
                </a:solidFill>
                <a:latin typeface="+mj-ea"/>
                <a:ea typeface="+mj-ea"/>
              </a:rPr>
              <a:t>03</a:t>
            </a:r>
            <a:r>
              <a:rPr lang="zh-CN" altLang="en-US" sz="1100" dirty="0">
                <a:solidFill>
                  <a:schemeClr val="tx1">
                    <a:lumMod val="65000"/>
                    <a:lumOff val="35000"/>
                  </a:schemeClr>
                </a:solidFill>
                <a:latin typeface="+mj-ea"/>
                <a:ea typeface="+mj-ea"/>
              </a:rPr>
              <a:t>、点击输入简要文字内容，文字内容需概括精炼，不用多余的文字修饰，言简意赅的说明分项内容</a:t>
            </a:r>
            <a:r>
              <a:rPr lang="en-US" altLang="zh-CN" sz="1100" dirty="0">
                <a:solidFill>
                  <a:schemeClr val="tx1">
                    <a:lumMod val="65000"/>
                    <a:lumOff val="35000"/>
                  </a:schemeClr>
                </a:solidFill>
                <a:latin typeface="+mj-ea"/>
                <a:ea typeface="+mj-ea"/>
              </a:rPr>
              <a:t>……</a:t>
            </a:r>
            <a:endParaRPr lang="zh-CN" altLang="en-US" sz="1100" dirty="0">
              <a:solidFill>
                <a:schemeClr val="tx1">
                  <a:lumMod val="65000"/>
                  <a:lumOff val="35000"/>
                </a:schemeClr>
              </a:solidFill>
              <a:latin typeface="+mj-ea"/>
              <a:ea typeface="+mj-ea"/>
            </a:endParaRPr>
          </a:p>
        </p:txBody>
      </p:sp>
      <p:sp>
        <p:nvSpPr>
          <p:cNvPr id="35" name="TextBox 26"/>
          <p:cNvSpPr txBox="1"/>
          <p:nvPr/>
        </p:nvSpPr>
        <p:spPr>
          <a:xfrm>
            <a:off x="2799460" y="1451298"/>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
        <p:nvSpPr>
          <p:cNvPr id="36" name="TextBox 27"/>
          <p:cNvSpPr txBox="1"/>
          <p:nvPr/>
        </p:nvSpPr>
        <p:spPr>
          <a:xfrm>
            <a:off x="156221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15%</a:t>
            </a:r>
            <a:endParaRPr lang="zh-CN" altLang="en-US" sz="1600" b="1" dirty="0" smtClean="0">
              <a:solidFill>
                <a:schemeClr val="bg1"/>
              </a:solidFill>
              <a:latin typeface="+mj-ea"/>
              <a:ea typeface="+mj-ea"/>
            </a:endParaRPr>
          </a:p>
        </p:txBody>
      </p:sp>
      <p:sp>
        <p:nvSpPr>
          <p:cNvPr id="37" name="TextBox 28"/>
          <p:cNvSpPr txBox="1"/>
          <p:nvPr/>
        </p:nvSpPr>
        <p:spPr>
          <a:xfrm>
            <a:off x="4043175"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mj-ea"/>
                <a:ea typeface="+mj-ea"/>
              </a:rPr>
              <a:t>1</a:t>
            </a:r>
            <a:r>
              <a:rPr lang="en-US" altLang="zh-CN" sz="1600" b="1" dirty="0" smtClean="0">
                <a:solidFill>
                  <a:schemeClr val="bg1"/>
                </a:solidFill>
                <a:latin typeface="+mj-ea"/>
                <a:ea typeface="+mj-ea"/>
              </a:rPr>
              <a:t>0%</a:t>
            </a:r>
            <a:endParaRPr lang="zh-CN" altLang="en-US" sz="1600" b="1" dirty="0" smtClean="0">
              <a:solidFill>
                <a:schemeClr val="bg1"/>
              </a:solidFill>
              <a:latin typeface="+mj-ea"/>
              <a:ea typeface="+mj-ea"/>
            </a:endParaRPr>
          </a:p>
        </p:txBody>
      </p:sp>
      <p:sp>
        <p:nvSpPr>
          <p:cNvPr id="38" name="TextBox 29"/>
          <p:cNvSpPr txBox="1"/>
          <p:nvPr/>
        </p:nvSpPr>
        <p:spPr>
          <a:xfrm>
            <a:off x="2058224" y="389376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35%</a:t>
            </a:r>
            <a:endParaRPr lang="zh-CN" altLang="en-US" sz="1600" b="1" dirty="0" smtClean="0">
              <a:solidFill>
                <a:schemeClr val="bg1"/>
              </a:solidFill>
              <a:latin typeface="+mj-ea"/>
              <a:ea typeface="+mj-ea"/>
            </a:endParaRPr>
          </a:p>
        </p:txBody>
      </p:sp>
      <p:sp>
        <p:nvSpPr>
          <p:cNvPr id="39" name="TextBox 30"/>
          <p:cNvSpPr txBox="1"/>
          <p:nvPr/>
        </p:nvSpPr>
        <p:spPr>
          <a:xfrm>
            <a:off x="3545572" y="390109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Tree>
    <p:extLst>
      <p:ext uri="{BB962C8B-B14F-4D97-AF65-F5344CB8AC3E}">
        <p14:creationId xmlns:p14="http://schemas.microsoft.com/office/powerpoint/2010/main" val="80878967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 presetClass="entr" presetSubtype="4" accel="42000" fill="hold" nodeType="afterEffect" p14:presetBounceEnd="46000">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14:bounceEnd="46000">
                                          <p:cBhvr additive="base">
                                            <p:cTn id="22" dur="1500" fill="hold"/>
                                            <p:tgtEl>
                                              <p:spTgt spid="12"/>
                                            </p:tgtEl>
                                            <p:attrNameLst>
                                              <p:attrName>ppt_x</p:attrName>
                                            </p:attrNameLst>
                                          </p:cBhvr>
                                          <p:tavLst>
                                            <p:tav tm="0">
                                              <p:val>
                                                <p:strVal val="#ppt_x"/>
                                              </p:val>
                                            </p:tav>
                                            <p:tav tm="100000">
                                              <p:val>
                                                <p:strVal val="#ppt_x"/>
                                              </p:val>
                                            </p:tav>
                                          </p:tavLst>
                                        </p:anim>
                                        <p:anim calcmode="lin" valueType="num" p14:bounceEnd="46000">
                                          <p:cBhvr additive="base">
                                            <p:cTn id="23" dur="1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30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40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fltVal val="0"/>
                                              </p:val>
                                            </p:tav>
                                            <p:tav tm="100000">
                                              <p:val>
                                                <p:strVal val="#ppt_w"/>
                                              </p:val>
                                            </p:tav>
                                          </p:tavLst>
                                        </p:anim>
                                        <p:anim calcmode="lin" valueType="num">
                                          <p:cBhvr>
                                            <p:cTn id="54" dur="500" fill="hold"/>
                                            <p:tgtEl>
                                              <p:spTgt spid="19"/>
                                            </p:tgtEl>
                                            <p:attrNameLst>
                                              <p:attrName>ppt_h</p:attrName>
                                            </p:attrNameLst>
                                          </p:cBhvr>
                                          <p:tavLst>
                                            <p:tav tm="0">
                                              <p:val>
                                                <p:fltVal val="0"/>
                                              </p:val>
                                            </p:tav>
                                            <p:tav tm="100000">
                                              <p:val>
                                                <p:strVal val="#ppt_h"/>
                                              </p:val>
                                            </p:tav>
                                          </p:tavLst>
                                        </p:anim>
                                        <p:animEffect transition="in" filter="fade">
                                          <p:cBhvr>
                                            <p:cTn id="55" dur="500"/>
                                            <p:tgtEl>
                                              <p:spTgt spid="19"/>
                                            </p:tgtEl>
                                          </p:cBhvr>
                                        </p:animEffect>
                                      </p:childTnLst>
                                    </p:cTn>
                                  </p:par>
                                </p:childTnLst>
                              </p:cTn>
                            </p:par>
                            <p:par>
                              <p:cTn id="56" fill="hold">
                                <p:stCondLst>
                                  <p:cond delay="5400"/>
                                </p:stCondLst>
                                <p:childTnLst>
                                  <p:par>
                                    <p:cTn id="57" presetID="10" presetClass="entr" presetSubtype="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500"/>
                                            <p:tgtEl>
                                              <p:spTgt spid="3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childTnLst>
                              </p:cTn>
                            </p:par>
                            <p:par>
                              <p:cTn id="72" fill="hold">
                                <p:stCondLst>
                                  <p:cond delay="5900"/>
                                </p:stCondLst>
                                <p:childTnLst>
                                  <p:par>
                                    <p:cTn id="73" presetID="12" presetClass="entr" presetSubtype="2"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p:tgtEl>
                                              <p:spTgt spid="22"/>
                                            </p:tgtEl>
                                            <p:attrNameLst>
                                              <p:attrName>ppt_x</p:attrName>
                                            </p:attrNameLst>
                                          </p:cBhvr>
                                          <p:tavLst>
                                            <p:tav tm="0">
                                              <p:val>
                                                <p:strVal val="#ppt_x+#ppt_w*1.125000"/>
                                              </p:val>
                                            </p:tav>
                                            <p:tav tm="100000">
                                              <p:val>
                                                <p:strVal val="#ppt_x"/>
                                              </p:val>
                                            </p:tav>
                                          </p:tavLst>
                                        </p:anim>
                                        <p:animEffect transition="in" filter="wipe(left)">
                                          <p:cBhvr>
                                            <p:cTn id="76" dur="500"/>
                                            <p:tgtEl>
                                              <p:spTgt spid="22"/>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p:tgtEl>
                                              <p:spTgt spid="25"/>
                                            </p:tgtEl>
                                            <p:attrNameLst>
                                              <p:attrName>ppt_x</p:attrName>
                                            </p:attrNameLst>
                                          </p:cBhvr>
                                          <p:tavLst>
                                            <p:tav tm="0">
                                              <p:val>
                                                <p:strVal val="#ppt_x+#ppt_w*1.125000"/>
                                              </p:val>
                                            </p:tav>
                                            <p:tav tm="100000">
                                              <p:val>
                                                <p:strVal val="#ppt_x"/>
                                              </p:val>
                                            </p:tav>
                                          </p:tavLst>
                                        </p:anim>
                                        <p:animEffect transition="in" filter="wipe(left)">
                                          <p:cBhvr>
                                            <p:cTn id="80" dur="500"/>
                                            <p:tgtEl>
                                              <p:spTgt spid="25"/>
                                            </p:tgtEl>
                                          </p:cBhvr>
                                        </p:animEffect>
                                      </p:childTnLst>
                                    </p:cTn>
                                  </p:par>
                                  <p:par>
                                    <p:cTn id="81" presetID="12" presetClass="entr" presetSubtype="2"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p:tgtEl>
                                              <p:spTgt spid="26"/>
                                            </p:tgtEl>
                                            <p:attrNameLst>
                                              <p:attrName>ppt_x</p:attrName>
                                            </p:attrNameLst>
                                          </p:cBhvr>
                                          <p:tavLst>
                                            <p:tav tm="0">
                                              <p:val>
                                                <p:strVal val="#ppt_x+#ppt_w*1.125000"/>
                                              </p:val>
                                            </p:tav>
                                            <p:tav tm="100000">
                                              <p:val>
                                                <p:strVal val="#ppt_x"/>
                                              </p:val>
                                            </p:tav>
                                          </p:tavLst>
                                        </p:anim>
                                        <p:animEffect transition="in" filter="wipe(left)">
                                          <p:cBhvr>
                                            <p:cTn id="84" dur="500"/>
                                            <p:tgtEl>
                                              <p:spTgt spid="26"/>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p:tgtEl>
                                              <p:spTgt spid="23"/>
                                            </p:tgtEl>
                                            <p:attrNameLst>
                                              <p:attrName>ppt_x</p:attrName>
                                            </p:attrNameLst>
                                          </p:cBhvr>
                                          <p:tavLst>
                                            <p:tav tm="0">
                                              <p:val>
                                                <p:strVal val="#ppt_x-#ppt_w*1.125000"/>
                                              </p:val>
                                            </p:tav>
                                            <p:tav tm="100000">
                                              <p:val>
                                                <p:strVal val="#ppt_x"/>
                                              </p:val>
                                            </p:tav>
                                          </p:tavLst>
                                        </p:anim>
                                        <p:animEffect transition="in" filter="wipe(right)">
                                          <p:cBhvr>
                                            <p:cTn id="88" dur="500"/>
                                            <p:tgtEl>
                                              <p:spTgt spid="23"/>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p:tgtEl>
                                              <p:spTgt spid="24"/>
                                            </p:tgtEl>
                                            <p:attrNameLst>
                                              <p:attrName>ppt_x</p:attrName>
                                            </p:attrNameLst>
                                          </p:cBhvr>
                                          <p:tavLst>
                                            <p:tav tm="0">
                                              <p:val>
                                                <p:strVal val="#ppt_x-#ppt_w*1.125000"/>
                                              </p:val>
                                            </p:tav>
                                            <p:tav tm="100000">
                                              <p:val>
                                                <p:strVal val="#ppt_x"/>
                                              </p:val>
                                            </p:tav>
                                          </p:tavLst>
                                        </p:anim>
                                        <p:animEffect transition="in" filter="wipe(right)">
                                          <p:cBhvr>
                                            <p:cTn id="92" dur="500"/>
                                            <p:tgtEl>
                                              <p:spTgt spid="24"/>
                                            </p:tgtEl>
                                          </p:cBhvr>
                                        </p:animEffect>
                                      </p:childTnLst>
                                    </p:cTn>
                                  </p:par>
                                </p:childTnLst>
                              </p:cTn>
                            </p:par>
                            <p:par>
                              <p:cTn id="93" fill="hold">
                                <p:stCondLst>
                                  <p:cond delay="6400"/>
                                </p:stCondLst>
                                <p:childTnLst>
                                  <p:par>
                                    <p:cTn id="94" presetID="42" presetClass="entr" presetSubtype="0" fill="hold"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fade">
                                          <p:cBhvr>
                                            <p:cTn id="96" dur="500"/>
                                            <p:tgtEl>
                                              <p:spTgt spid="27"/>
                                            </p:tgtEl>
                                          </p:cBhvr>
                                        </p:animEffect>
                                        <p:anim calcmode="lin" valueType="num">
                                          <p:cBhvr>
                                            <p:cTn id="97" dur="500" fill="hold"/>
                                            <p:tgtEl>
                                              <p:spTgt spid="27"/>
                                            </p:tgtEl>
                                            <p:attrNameLst>
                                              <p:attrName>ppt_x</p:attrName>
                                            </p:attrNameLst>
                                          </p:cBhvr>
                                          <p:tavLst>
                                            <p:tav tm="0">
                                              <p:val>
                                                <p:strVal val="#ppt_x"/>
                                              </p:val>
                                            </p:tav>
                                            <p:tav tm="100000">
                                              <p:val>
                                                <p:strVal val="#ppt_x"/>
                                              </p:val>
                                            </p:tav>
                                          </p:tavLst>
                                        </p:anim>
                                        <p:anim calcmode="lin" valueType="num">
                                          <p:cBhvr>
                                            <p:cTn id="98" dur="500" fill="hold"/>
                                            <p:tgtEl>
                                              <p:spTgt spid="27"/>
                                            </p:tgtEl>
                                            <p:attrNameLst>
                                              <p:attrName>ppt_y</p:attrName>
                                            </p:attrNameLst>
                                          </p:cBhvr>
                                          <p:tavLst>
                                            <p:tav tm="0">
                                              <p:val>
                                                <p:strVal val="#ppt_y+.1"/>
                                              </p:val>
                                            </p:tav>
                                            <p:tav tm="100000">
                                              <p:val>
                                                <p:strVal val="#ppt_y"/>
                                              </p:val>
                                            </p:tav>
                                          </p:tavLst>
                                        </p:anim>
                                      </p:childTnLst>
                                    </p:cTn>
                                  </p:par>
                                </p:childTnLst>
                              </p:cTn>
                            </p:par>
                            <p:par>
                              <p:cTn id="99" fill="hold">
                                <p:stCondLst>
                                  <p:cond delay="6900"/>
                                </p:stCondLst>
                                <p:childTnLst>
                                  <p:par>
                                    <p:cTn id="100" presetID="22" presetClass="entr" presetSubtype="1" fill="hold" grpId="0" nodeType="after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wipe(up)">
                                          <p:cBhvr>
                                            <p:cTn id="102" dur="500"/>
                                            <p:tgtEl>
                                              <p:spTgt spid="32"/>
                                            </p:tgtEl>
                                          </p:cBhvr>
                                        </p:animEffect>
                                      </p:childTnLst>
                                    </p:cTn>
                                  </p:par>
                                  <p:par>
                                    <p:cTn id="103" presetID="22" presetClass="entr" presetSubtype="1" fill="hold" grpId="0" nodeType="withEffect">
                                      <p:stCondLst>
                                        <p:cond delay="100"/>
                                      </p:stCondLst>
                                      <p:childTnLst>
                                        <p:set>
                                          <p:cBhvr>
                                            <p:cTn id="104" dur="1" fill="hold">
                                              <p:stCondLst>
                                                <p:cond delay="0"/>
                                              </p:stCondLst>
                                            </p:cTn>
                                            <p:tgtEl>
                                              <p:spTgt spid="33"/>
                                            </p:tgtEl>
                                            <p:attrNameLst>
                                              <p:attrName>style.visibility</p:attrName>
                                            </p:attrNameLst>
                                          </p:cBhvr>
                                          <p:to>
                                            <p:strVal val="visible"/>
                                          </p:to>
                                        </p:set>
                                        <p:animEffect transition="in" filter="wipe(up)">
                                          <p:cBhvr>
                                            <p:cTn id="105" dur="500"/>
                                            <p:tgtEl>
                                              <p:spTgt spid="33"/>
                                            </p:tgtEl>
                                          </p:cBhvr>
                                        </p:animEffect>
                                      </p:childTnLst>
                                    </p:cTn>
                                  </p:par>
                                  <p:par>
                                    <p:cTn id="106" presetID="22" presetClass="entr" presetSubtype="1" fill="hold" grpId="0" nodeType="withEffect">
                                      <p:stCondLst>
                                        <p:cond delay="200"/>
                                      </p:stCondLst>
                                      <p:childTnLst>
                                        <p:set>
                                          <p:cBhvr>
                                            <p:cTn id="107" dur="1" fill="hold">
                                              <p:stCondLst>
                                                <p:cond delay="0"/>
                                              </p:stCondLst>
                                            </p:cTn>
                                            <p:tgtEl>
                                              <p:spTgt spid="34"/>
                                            </p:tgtEl>
                                            <p:attrNameLst>
                                              <p:attrName>style.visibility</p:attrName>
                                            </p:attrNameLst>
                                          </p:cBhvr>
                                          <p:to>
                                            <p:strVal val="visible"/>
                                          </p:to>
                                        </p:set>
                                        <p:animEffect transition="in" filter="wipe(up)">
                                          <p:cBhvr>
                                            <p:cTn id="10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7" grpId="0" animBg="1"/>
          <p:bldP spid="18" grpId="0" animBg="1"/>
          <p:bldP spid="19" grpId="0" animBg="1"/>
          <p:bldP spid="20" grpId="0" animBg="1"/>
          <p:bldP spid="21" grpId="0" animBg="1"/>
          <p:bldP spid="22" grpId="0"/>
          <p:bldP spid="23" grpId="0"/>
          <p:bldP spid="24" grpId="0"/>
          <p:bldP spid="25" grpId="0"/>
          <p:bldP spid="26" grpId="0"/>
          <p:bldP spid="32" grpId="0"/>
          <p:bldP spid="33" grpId="0"/>
          <p:bldP spid="34"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 presetClass="entr" presetSubtype="4" accel="4200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1500" fill="hold"/>
                                            <p:tgtEl>
                                              <p:spTgt spid="12"/>
                                            </p:tgtEl>
                                            <p:attrNameLst>
                                              <p:attrName>ppt_x</p:attrName>
                                            </p:attrNameLst>
                                          </p:cBhvr>
                                          <p:tavLst>
                                            <p:tav tm="0">
                                              <p:val>
                                                <p:strVal val="#ppt_x"/>
                                              </p:val>
                                            </p:tav>
                                            <p:tav tm="100000">
                                              <p:val>
                                                <p:strVal val="#ppt_x"/>
                                              </p:val>
                                            </p:tav>
                                          </p:tavLst>
                                        </p:anim>
                                        <p:anim calcmode="lin" valueType="num">
                                          <p:cBhvr additive="base">
                                            <p:cTn id="23" dur="1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30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40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fltVal val="0"/>
                                              </p:val>
                                            </p:tav>
                                            <p:tav tm="100000">
                                              <p:val>
                                                <p:strVal val="#ppt_w"/>
                                              </p:val>
                                            </p:tav>
                                          </p:tavLst>
                                        </p:anim>
                                        <p:anim calcmode="lin" valueType="num">
                                          <p:cBhvr>
                                            <p:cTn id="54" dur="500" fill="hold"/>
                                            <p:tgtEl>
                                              <p:spTgt spid="19"/>
                                            </p:tgtEl>
                                            <p:attrNameLst>
                                              <p:attrName>ppt_h</p:attrName>
                                            </p:attrNameLst>
                                          </p:cBhvr>
                                          <p:tavLst>
                                            <p:tav tm="0">
                                              <p:val>
                                                <p:fltVal val="0"/>
                                              </p:val>
                                            </p:tav>
                                            <p:tav tm="100000">
                                              <p:val>
                                                <p:strVal val="#ppt_h"/>
                                              </p:val>
                                            </p:tav>
                                          </p:tavLst>
                                        </p:anim>
                                        <p:animEffect transition="in" filter="fade">
                                          <p:cBhvr>
                                            <p:cTn id="55" dur="500"/>
                                            <p:tgtEl>
                                              <p:spTgt spid="19"/>
                                            </p:tgtEl>
                                          </p:cBhvr>
                                        </p:animEffect>
                                      </p:childTnLst>
                                    </p:cTn>
                                  </p:par>
                                </p:childTnLst>
                              </p:cTn>
                            </p:par>
                            <p:par>
                              <p:cTn id="56" fill="hold">
                                <p:stCondLst>
                                  <p:cond delay="5400"/>
                                </p:stCondLst>
                                <p:childTnLst>
                                  <p:par>
                                    <p:cTn id="57" presetID="10" presetClass="entr" presetSubtype="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500"/>
                                            <p:tgtEl>
                                              <p:spTgt spid="3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childTnLst>
                              </p:cTn>
                            </p:par>
                            <p:par>
                              <p:cTn id="72" fill="hold">
                                <p:stCondLst>
                                  <p:cond delay="5900"/>
                                </p:stCondLst>
                                <p:childTnLst>
                                  <p:par>
                                    <p:cTn id="73" presetID="12" presetClass="entr" presetSubtype="2"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p:tgtEl>
                                              <p:spTgt spid="22"/>
                                            </p:tgtEl>
                                            <p:attrNameLst>
                                              <p:attrName>ppt_x</p:attrName>
                                            </p:attrNameLst>
                                          </p:cBhvr>
                                          <p:tavLst>
                                            <p:tav tm="0">
                                              <p:val>
                                                <p:strVal val="#ppt_x+#ppt_w*1.125000"/>
                                              </p:val>
                                            </p:tav>
                                            <p:tav tm="100000">
                                              <p:val>
                                                <p:strVal val="#ppt_x"/>
                                              </p:val>
                                            </p:tav>
                                          </p:tavLst>
                                        </p:anim>
                                        <p:animEffect transition="in" filter="wipe(left)">
                                          <p:cBhvr>
                                            <p:cTn id="76" dur="500"/>
                                            <p:tgtEl>
                                              <p:spTgt spid="22"/>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p:tgtEl>
                                              <p:spTgt spid="25"/>
                                            </p:tgtEl>
                                            <p:attrNameLst>
                                              <p:attrName>ppt_x</p:attrName>
                                            </p:attrNameLst>
                                          </p:cBhvr>
                                          <p:tavLst>
                                            <p:tav tm="0">
                                              <p:val>
                                                <p:strVal val="#ppt_x+#ppt_w*1.125000"/>
                                              </p:val>
                                            </p:tav>
                                            <p:tav tm="100000">
                                              <p:val>
                                                <p:strVal val="#ppt_x"/>
                                              </p:val>
                                            </p:tav>
                                          </p:tavLst>
                                        </p:anim>
                                        <p:animEffect transition="in" filter="wipe(left)">
                                          <p:cBhvr>
                                            <p:cTn id="80" dur="500"/>
                                            <p:tgtEl>
                                              <p:spTgt spid="25"/>
                                            </p:tgtEl>
                                          </p:cBhvr>
                                        </p:animEffect>
                                      </p:childTnLst>
                                    </p:cTn>
                                  </p:par>
                                  <p:par>
                                    <p:cTn id="81" presetID="12" presetClass="entr" presetSubtype="2"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p:tgtEl>
                                              <p:spTgt spid="26"/>
                                            </p:tgtEl>
                                            <p:attrNameLst>
                                              <p:attrName>ppt_x</p:attrName>
                                            </p:attrNameLst>
                                          </p:cBhvr>
                                          <p:tavLst>
                                            <p:tav tm="0">
                                              <p:val>
                                                <p:strVal val="#ppt_x+#ppt_w*1.125000"/>
                                              </p:val>
                                            </p:tav>
                                            <p:tav tm="100000">
                                              <p:val>
                                                <p:strVal val="#ppt_x"/>
                                              </p:val>
                                            </p:tav>
                                          </p:tavLst>
                                        </p:anim>
                                        <p:animEffect transition="in" filter="wipe(left)">
                                          <p:cBhvr>
                                            <p:cTn id="84" dur="500"/>
                                            <p:tgtEl>
                                              <p:spTgt spid="26"/>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p:tgtEl>
                                              <p:spTgt spid="23"/>
                                            </p:tgtEl>
                                            <p:attrNameLst>
                                              <p:attrName>ppt_x</p:attrName>
                                            </p:attrNameLst>
                                          </p:cBhvr>
                                          <p:tavLst>
                                            <p:tav tm="0">
                                              <p:val>
                                                <p:strVal val="#ppt_x-#ppt_w*1.125000"/>
                                              </p:val>
                                            </p:tav>
                                            <p:tav tm="100000">
                                              <p:val>
                                                <p:strVal val="#ppt_x"/>
                                              </p:val>
                                            </p:tav>
                                          </p:tavLst>
                                        </p:anim>
                                        <p:animEffect transition="in" filter="wipe(right)">
                                          <p:cBhvr>
                                            <p:cTn id="88" dur="500"/>
                                            <p:tgtEl>
                                              <p:spTgt spid="23"/>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p:tgtEl>
                                              <p:spTgt spid="24"/>
                                            </p:tgtEl>
                                            <p:attrNameLst>
                                              <p:attrName>ppt_x</p:attrName>
                                            </p:attrNameLst>
                                          </p:cBhvr>
                                          <p:tavLst>
                                            <p:tav tm="0">
                                              <p:val>
                                                <p:strVal val="#ppt_x-#ppt_w*1.125000"/>
                                              </p:val>
                                            </p:tav>
                                            <p:tav tm="100000">
                                              <p:val>
                                                <p:strVal val="#ppt_x"/>
                                              </p:val>
                                            </p:tav>
                                          </p:tavLst>
                                        </p:anim>
                                        <p:animEffect transition="in" filter="wipe(right)">
                                          <p:cBhvr>
                                            <p:cTn id="92" dur="500"/>
                                            <p:tgtEl>
                                              <p:spTgt spid="24"/>
                                            </p:tgtEl>
                                          </p:cBhvr>
                                        </p:animEffect>
                                      </p:childTnLst>
                                    </p:cTn>
                                  </p:par>
                                </p:childTnLst>
                              </p:cTn>
                            </p:par>
                            <p:par>
                              <p:cTn id="93" fill="hold">
                                <p:stCondLst>
                                  <p:cond delay="6400"/>
                                </p:stCondLst>
                                <p:childTnLst>
                                  <p:par>
                                    <p:cTn id="94" presetID="42" presetClass="entr" presetSubtype="0" fill="hold"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fade">
                                          <p:cBhvr>
                                            <p:cTn id="96" dur="500"/>
                                            <p:tgtEl>
                                              <p:spTgt spid="27"/>
                                            </p:tgtEl>
                                          </p:cBhvr>
                                        </p:animEffect>
                                        <p:anim calcmode="lin" valueType="num">
                                          <p:cBhvr>
                                            <p:cTn id="97" dur="500" fill="hold"/>
                                            <p:tgtEl>
                                              <p:spTgt spid="27"/>
                                            </p:tgtEl>
                                            <p:attrNameLst>
                                              <p:attrName>ppt_x</p:attrName>
                                            </p:attrNameLst>
                                          </p:cBhvr>
                                          <p:tavLst>
                                            <p:tav tm="0">
                                              <p:val>
                                                <p:strVal val="#ppt_x"/>
                                              </p:val>
                                            </p:tav>
                                            <p:tav tm="100000">
                                              <p:val>
                                                <p:strVal val="#ppt_x"/>
                                              </p:val>
                                            </p:tav>
                                          </p:tavLst>
                                        </p:anim>
                                        <p:anim calcmode="lin" valueType="num">
                                          <p:cBhvr>
                                            <p:cTn id="98" dur="500" fill="hold"/>
                                            <p:tgtEl>
                                              <p:spTgt spid="27"/>
                                            </p:tgtEl>
                                            <p:attrNameLst>
                                              <p:attrName>ppt_y</p:attrName>
                                            </p:attrNameLst>
                                          </p:cBhvr>
                                          <p:tavLst>
                                            <p:tav tm="0">
                                              <p:val>
                                                <p:strVal val="#ppt_y+.1"/>
                                              </p:val>
                                            </p:tav>
                                            <p:tav tm="100000">
                                              <p:val>
                                                <p:strVal val="#ppt_y"/>
                                              </p:val>
                                            </p:tav>
                                          </p:tavLst>
                                        </p:anim>
                                      </p:childTnLst>
                                    </p:cTn>
                                  </p:par>
                                </p:childTnLst>
                              </p:cTn>
                            </p:par>
                            <p:par>
                              <p:cTn id="99" fill="hold">
                                <p:stCondLst>
                                  <p:cond delay="6900"/>
                                </p:stCondLst>
                                <p:childTnLst>
                                  <p:par>
                                    <p:cTn id="100" presetID="22" presetClass="entr" presetSubtype="1" fill="hold" grpId="0" nodeType="after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wipe(up)">
                                          <p:cBhvr>
                                            <p:cTn id="102" dur="500"/>
                                            <p:tgtEl>
                                              <p:spTgt spid="32"/>
                                            </p:tgtEl>
                                          </p:cBhvr>
                                        </p:animEffect>
                                      </p:childTnLst>
                                    </p:cTn>
                                  </p:par>
                                  <p:par>
                                    <p:cTn id="103" presetID="22" presetClass="entr" presetSubtype="1" fill="hold" grpId="0" nodeType="withEffect">
                                      <p:stCondLst>
                                        <p:cond delay="100"/>
                                      </p:stCondLst>
                                      <p:childTnLst>
                                        <p:set>
                                          <p:cBhvr>
                                            <p:cTn id="104" dur="1" fill="hold">
                                              <p:stCondLst>
                                                <p:cond delay="0"/>
                                              </p:stCondLst>
                                            </p:cTn>
                                            <p:tgtEl>
                                              <p:spTgt spid="33"/>
                                            </p:tgtEl>
                                            <p:attrNameLst>
                                              <p:attrName>style.visibility</p:attrName>
                                            </p:attrNameLst>
                                          </p:cBhvr>
                                          <p:to>
                                            <p:strVal val="visible"/>
                                          </p:to>
                                        </p:set>
                                        <p:animEffect transition="in" filter="wipe(up)">
                                          <p:cBhvr>
                                            <p:cTn id="105" dur="500"/>
                                            <p:tgtEl>
                                              <p:spTgt spid="33"/>
                                            </p:tgtEl>
                                          </p:cBhvr>
                                        </p:animEffect>
                                      </p:childTnLst>
                                    </p:cTn>
                                  </p:par>
                                  <p:par>
                                    <p:cTn id="106" presetID="22" presetClass="entr" presetSubtype="1" fill="hold" grpId="0" nodeType="withEffect">
                                      <p:stCondLst>
                                        <p:cond delay="200"/>
                                      </p:stCondLst>
                                      <p:childTnLst>
                                        <p:set>
                                          <p:cBhvr>
                                            <p:cTn id="107" dur="1" fill="hold">
                                              <p:stCondLst>
                                                <p:cond delay="0"/>
                                              </p:stCondLst>
                                            </p:cTn>
                                            <p:tgtEl>
                                              <p:spTgt spid="34"/>
                                            </p:tgtEl>
                                            <p:attrNameLst>
                                              <p:attrName>style.visibility</p:attrName>
                                            </p:attrNameLst>
                                          </p:cBhvr>
                                          <p:to>
                                            <p:strVal val="visible"/>
                                          </p:to>
                                        </p:set>
                                        <p:animEffect transition="in" filter="wipe(up)">
                                          <p:cBhvr>
                                            <p:cTn id="10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7" grpId="0" animBg="1"/>
          <p:bldP spid="18" grpId="0" animBg="1"/>
          <p:bldP spid="19" grpId="0" animBg="1"/>
          <p:bldP spid="20" grpId="0" animBg="1"/>
          <p:bldP spid="21" grpId="0" animBg="1"/>
          <p:bldP spid="22" grpId="0"/>
          <p:bldP spid="23" grpId="0"/>
          <p:bldP spid="24" grpId="0"/>
          <p:bldP spid="25" grpId="0"/>
          <p:bldP spid="26" grpId="0"/>
          <p:bldP spid="32" grpId="0"/>
          <p:bldP spid="33" grpId="0"/>
          <p:bldP spid="34" grpId="0"/>
          <p:bldP spid="35" grpId="0"/>
          <p:bldP spid="36" grpId="0"/>
          <p:bldP spid="37" grpId="0"/>
          <p:bldP spid="38" grpId="0"/>
          <p:bldP spid="3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2746738">
            <a:off x="2109966" y="2972133"/>
            <a:ext cx="1069200" cy="1067828"/>
            <a:chOff x="4819176" y="1662676"/>
            <a:chExt cx="2993523" cy="2989680"/>
          </a:xfrm>
        </p:grpSpPr>
        <p:grpSp>
          <p:nvGrpSpPr>
            <p:cNvPr id="5" name="组合 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7" name="矩形 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8" name="矩形 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6" name="矩形 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grpSp>
        <p:nvGrpSpPr>
          <p:cNvPr id="9" name="组合 8"/>
          <p:cNvGrpSpPr/>
          <p:nvPr/>
        </p:nvGrpSpPr>
        <p:grpSpPr>
          <a:xfrm rot="2746738">
            <a:off x="3153333" y="1971008"/>
            <a:ext cx="1069200" cy="1067828"/>
            <a:chOff x="4819176" y="1662676"/>
            <a:chExt cx="2993523" cy="2989680"/>
          </a:xfrm>
        </p:grpSpPr>
        <p:grpSp>
          <p:nvGrpSpPr>
            <p:cNvPr id="10" name="组合 9"/>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12" name="矩形 11"/>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13" name="矩形 12"/>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11" name="矩形 10"/>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grpSp>
        <p:nvGrpSpPr>
          <p:cNvPr id="14" name="组合 13"/>
          <p:cNvGrpSpPr/>
          <p:nvPr/>
        </p:nvGrpSpPr>
        <p:grpSpPr>
          <a:xfrm rot="2746738">
            <a:off x="3975981" y="3039471"/>
            <a:ext cx="1069200" cy="1067828"/>
            <a:chOff x="4819176" y="1662676"/>
            <a:chExt cx="2993523" cy="2989680"/>
          </a:xfrm>
        </p:grpSpPr>
        <p:grpSp>
          <p:nvGrpSpPr>
            <p:cNvPr id="15" name="组合 1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17" name="矩形 1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18" name="矩形 1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16" name="矩形 1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grpSp>
        <p:nvGrpSpPr>
          <p:cNvPr id="19" name="组合 18"/>
          <p:cNvGrpSpPr/>
          <p:nvPr/>
        </p:nvGrpSpPr>
        <p:grpSpPr>
          <a:xfrm rot="2746738">
            <a:off x="4824960" y="2004676"/>
            <a:ext cx="1069200" cy="1067828"/>
            <a:chOff x="4819176" y="1662676"/>
            <a:chExt cx="2993523" cy="2989680"/>
          </a:xfrm>
        </p:grpSpPr>
        <p:grpSp>
          <p:nvGrpSpPr>
            <p:cNvPr id="20" name="组合 19"/>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22" name="矩形 21"/>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23" name="矩形 22"/>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21" name="矩形 20"/>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grpSp>
        <p:nvGrpSpPr>
          <p:cNvPr id="24" name="组合 23"/>
          <p:cNvGrpSpPr/>
          <p:nvPr/>
        </p:nvGrpSpPr>
        <p:grpSpPr>
          <a:xfrm rot="2746738">
            <a:off x="5741110" y="3039473"/>
            <a:ext cx="1069200" cy="1067828"/>
            <a:chOff x="4819176" y="1662676"/>
            <a:chExt cx="2993523" cy="2989680"/>
          </a:xfrm>
        </p:grpSpPr>
        <p:grpSp>
          <p:nvGrpSpPr>
            <p:cNvPr id="25" name="组合 2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27" name="矩形 2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28" name="矩形 2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26" name="矩形 2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sp>
        <p:nvSpPr>
          <p:cNvPr id="29" name="MH_Others_1"/>
          <p:cNvSpPr txBox="1"/>
          <p:nvPr/>
        </p:nvSpPr>
        <p:spPr>
          <a:xfrm>
            <a:off x="3496149" y="1063371"/>
            <a:ext cx="2207993" cy="399981"/>
          </a:xfrm>
          <a:prstGeom prst="rect">
            <a:avLst/>
          </a:prstGeom>
          <a:noFill/>
        </p:spPr>
        <p:txBody>
          <a:bodyPr wrap="square">
            <a:spAutoFit/>
          </a:bodyPr>
          <a:lstStyle/>
          <a:p>
            <a:pPr algn="ctr">
              <a:defRPr/>
            </a:pPr>
            <a:r>
              <a:rPr lang="en-US" altLang="zh-CN" sz="1999" spc="300" dirty="0">
                <a:solidFill>
                  <a:srgbClr val="C40001"/>
                </a:solidFill>
                <a:latin typeface="方正大黑简体" panose="03000509000000000000" pitchFamily="65" charset="-122"/>
                <a:ea typeface="方正大黑简体" panose="03000509000000000000" pitchFamily="65" charset="-122"/>
              </a:rPr>
              <a:t>Contents</a:t>
            </a:r>
            <a:endParaRPr lang="zh-CN" altLang="en-US" sz="1999" spc="300" dirty="0">
              <a:solidFill>
                <a:srgbClr val="C40001"/>
              </a:solidFill>
              <a:latin typeface="方正大黑简体" panose="03000509000000000000" pitchFamily="65" charset="-122"/>
              <a:ea typeface="方正大黑简体" panose="03000509000000000000" pitchFamily="65" charset="-122"/>
            </a:endParaRPr>
          </a:p>
        </p:txBody>
      </p:sp>
      <p:sp>
        <p:nvSpPr>
          <p:cNvPr id="30" name="MH_Others_2"/>
          <p:cNvSpPr txBox="1">
            <a:spLocks noChangeArrowheads="1"/>
          </p:cNvSpPr>
          <p:nvPr/>
        </p:nvSpPr>
        <p:spPr bwMode="auto">
          <a:xfrm>
            <a:off x="3191644" y="330163"/>
            <a:ext cx="2780493" cy="65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a:spcBef>
                <a:spcPct val="0"/>
              </a:spcBef>
              <a:buFontTx/>
              <a:buNone/>
            </a:pPr>
            <a:r>
              <a:rPr lang="zh-CN" altLang="en-US" sz="4050">
                <a:solidFill>
                  <a:srgbClr val="AE0001"/>
                </a:solidFill>
                <a:latin typeface="方正大黑简体" panose="03000509000000000000" pitchFamily="65" charset="-122"/>
                <a:ea typeface="方正大黑简体" panose="03000509000000000000" pitchFamily="65" charset="-122"/>
              </a:rPr>
              <a:t>目录</a:t>
            </a:r>
            <a:endParaRPr lang="zh-CN" altLang="en-US" sz="4050" dirty="0">
              <a:solidFill>
                <a:srgbClr val="AE0001"/>
              </a:solidFill>
              <a:latin typeface="方正大黑简体" panose="03000509000000000000" pitchFamily="65" charset="-122"/>
              <a:ea typeface="方正大黑简体" panose="03000509000000000000" pitchFamily="65" charset="-122"/>
            </a:endParaRPr>
          </a:p>
        </p:txBody>
      </p:sp>
      <p:cxnSp>
        <p:nvCxnSpPr>
          <p:cNvPr id="31" name="直接连接符 30"/>
          <p:cNvCxnSpPr/>
          <p:nvPr/>
        </p:nvCxnSpPr>
        <p:spPr>
          <a:xfrm>
            <a:off x="-9525" y="1269206"/>
            <a:ext cx="3795713" cy="0"/>
          </a:xfrm>
          <a:prstGeom prst="line">
            <a:avLst/>
          </a:prstGeom>
          <a:ln w="3175">
            <a:solidFill>
              <a:srgbClr val="C40001"/>
            </a:solidFill>
            <a:prstDash val="dash"/>
            <a:tailEnd type="diamond"/>
          </a:ln>
        </p:spPr>
        <p:style>
          <a:lnRef idx="2">
            <a:schemeClr val="accent1"/>
          </a:lnRef>
          <a:fillRef idx="0">
            <a:schemeClr val="accent1"/>
          </a:fillRef>
          <a:effectRef idx="1">
            <a:schemeClr val="accent1"/>
          </a:effectRef>
          <a:fontRef idx="minor">
            <a:schemeClr val="tx1"/>
          </a:fontRef>
        </p:style>
      </p:cxnSp>
      <p:cxnSp>
        <p:nvCxnSpPr>
          <p:cNvPr id="32" name="直接连接符 31"/>
          <p:cNvCxnSpPr/>
          <p:nvPr/>
        </p:nvCxnSpPr>
        <p:spPr>
          <a:xfrm>
            <a:off x="5358765" y="1269206"/>
            <a:ext cx="3789045" cy="0"/>
          </a:xfrm>
          <a:prstGeom prst="line">
            <a:avLst/>
          </a:prstGeom>
          <a:ln w="3175">
            <a:solidFill>
              <a:srgbClr val="C40001"/>
            </a:solidFill>
            <a:prstDash val="dash"/>
            <a:headEnd type="diamond"/>
          </a:ln>
        </p:spPr>
        <p:style>
          <a:lnRef idx="2">
            <a:schemeClr val="accent1"/>
          </a:lnRef>
          <a:fillRef idx="0">
            <a:schemeClr val="accent1"/>
          </a:fillRef>
          <a:effectRef idx="1">
            <a:schemeClr val="accent1"/>
          </a:effectRef>
          <a:fontRef idx="minor">
            <a:schemeClr val="tx1"/>
          </a:fontRef>
        </p:style>
      </p:cxnSp>
      <p:sp>
        <p:nvSpPr>
          <p:cNvPr id="33" name="文本框 32"/>
          <p:cNvSpPr txBox="1"/>
          <p:nvPr/>
        </p:nvSpPr>
        <p:spPr>
          <a:xfrm>
            <a:off x="2410133" y="2942323"/>
            <a:ext cx="823288" cy="438582"/>
          </a:xfrm>
          <a:prstGeom prst="rect">
            <a:avLst/>
          </a:prstGeom>
          <a:noFill/>
        </p:spPr>
        <p:txBody>
          <a:bodyPr wrap="square" rtlCol="0">
            <a:spAutoFit/>
          </a:bodyPr>
          <a:lstStyle/>
          <a:p>
            <a:r>
              <a:rPr lang="en-US" altLang="zh-CN" sz="2250" b="1">
                <a:solidFill>
                  <a:schemeClr val="bg1"/>
                </a:solidFill>
                <a:latin typeface="Roboto Black" panose="02000000000000000000" pitchFamily="2" charset="0"/>
                <a:ea typeface="Roboto Black" panose="02000000000000000000" pitchFamily="2" charset="0"/>
              </a:rPr>
              <a:t>01</a:t>
            </a:r>
            <a:endParaRPr lang="zh-CN" altLang="en-US" sz="2250" b="1">
              <a:solidFill>
                <a:schemeClr val="bg1"/>
              </a:solidFill>
              <a:latin typeface="Roboto Black" panose="02000000000000000000" pitchFamily="2" charset="0"/>
            </a:endParaRPr>
          </a:p>
        </p:txBody>
      </p:sp>
      <p:sp>
        <p:nvSpPr>
          <p:cNvPr id="34" name="矩形 33"/>
          <p:cNvSpPr/>
          <p:nvPr/>
        </p:nvSpPr>
        <p:spPr>
          <a:xfrm>
            <a:off x="2055944" y="3357822"/>
            <a:ext cx="963725" cy="248209"/>
          </a:xfrm>
          <a:prstGeom prst="rect">
            <a:avLst/>
          </a:prstGeom>
        </p:spPr>
        <p:txBody>
          <a:bodyPr wrap="none">
            <a:spAutoFit/>
          </a:bodyPr>
          <a:lstStyle/>
          <a:p>
            <a:r>
              <a:rPr lang="zh-CN" altLang="en-US" sz="1013" b="1">
                <a:solidFill>
                  <a:schemeClr val="bg1"/>
                </a:solidFill>
                <a:latin typeface="微软雅黑" panose="020B0503020204020204" pitchFamily="34" charset="-122"/>
                <a:ea typeface="微软雅黑" panose="020B0503020204020204" pitchFamily="34" charset="-122"/>
              </a:rPr>
              <a:t>年度工作概述</a:t>
            </a:r>
          </a:p>
        </p:txBody>
      </p:sp>
      <p:sp>
        <p:nvSpPr>
          <p:cNvPr id="35" name="文本框 34"/>
          <p:cNvSpPr txBox="1"/>
          <p:nvPr/>
        </p:nvSpPr>
        <p:spPr>
          <a:xfrm>
            <a:off x="3453789" y="1947253"/>
            <a:ext cx="823288" cy="438582"/>
          </a:xfrm>
          <a:prstGeom prst="rect">
            <a:avLst/>
          </a:prstGeom>
          <a:noFill/>
        </p:spPr>
        <p:txBody>
          <a:bodyPr wrap="square" rtlCol="0">
            <a:spAutoFit/>
          </a:bodyPr>
          <a:lstStyle/>
          <a:p>
            <a:r>
              <a:rPr lang="en-US" altLang="zh-CN" sz="2250" b="1">
                <a:solidFill>
                  <a:schemeClr val="bg1"/>
                </a:solidFill>
                <a:latin typeface="Roboto Black" panose="02000000000000000000" pitchFamily="2" charset="0"/>
                <a:ea typeface="Roboto Black" panose="02000000000000000000" pitchFamily="2" charset="0"/>
              </a:rPr>
              <a:t>02</a:t>
            </a:r>
            <a:endParaRPr lang="zh-CN" altLang="en-US" sz="2250" b="1">
              <a:solidFill>
                <a:schemeClr val="bg1"/>
              </a:solidFill>
              <a:latin typeface="Roboto Black" panose="02000000000000000000" pitchFamily="2" charset="0"/>
            </a:endParaRPr>
          </a:p>
        </p:txBody>
      </p:sp>
      <p:sp>
        <p:nvSpPr>
          <p:cNvPr id="36" name="文本框 35"/>
          <p:cNvSpPr txBox="1"/>
          <p:nvPr/>
        </p:nvSpPr>
        <p:spPr>
          <a:xfrm>
            <a:off x="4280611" y="3021235"/>
            <a:ext cx="823288" cy="438582"/>
          </a:xfrm>
          <a:prstGeom prst="rect">
            <a:avLst/>
          </a:prstGeom>
          <a:noFill/>
        </p:spPr>
        <p:txBody>
          <a:bodyPr wrap="square" rtlCol="0">
            <a:spAutoFit/>
          </a:bodyPr>
          <a:lstStyle/>
          <a:p>
            <a:r>
              <a:rPr lang="en-US" altLang="zh-CN" sz="2250" b="1">
                <a:solidFill>
                  <a:schemeClr val="bg1"/>
                </a:solidFill>
                <a:latin typeface="Roboto Black" panose="02000000000000000000" pitchFamily="2" charset="0"/>
                <a:ea typeface="Roboto Black" panose="02000000000000000000" pitchFamily="2" charset="0"/>
              </a:rPr>
              <a:t>03</a:t>
            </a:r>
            <a:endParaRPr lang="zh-CN" altLang="en-US" sz="2250" b="1">
              <a:solidFill>
                <a:schemeClr val="bg1"/>
              </a:solidFill>
              <a:latin typeface="Roboto Black" panose="02000000000000000000" pitchFamily="2" charset="0"/>
            </a:endParaRPr>
          </a:p>
        </p:txBody>
      </p:sp>
      <p:sp>
        <p:nvSpPr>
          <p:cNvPr id="37" name="文本框 36"/>
          <p:cNvSpPr txBox="1"/>
          <p:nvPr/>
        </p:nvSpPr>
        <p:spPr>
          <a:xfrm>
            <a:off x="5142238" y="1992864"/>
            <a:ext cx="823288" cy="438582"/>
          </a:xfrm>
          <a:prstGeom prst="rect">
            <a:avLst/>
          </a:prstGeom>
          <a:noFill/>
        </p:spPr>
        <p:txBody>
          <a:bodyPr wrap="square" rtlCol="0">
            <a:spAutoFit/>
          </a:bodyPr>
          <a:lstStyle/>
          <a:p>
            <a:r>
              <a:rPr lang="en-US" altLang="zh-CN" sz="2250" b="1">
                <a:solidFill>
                  <a:schemeClr val="bg1"/>
                </a:solidFill>
                <a:latin typeface="Roboto Black" panose="02000000000000000000" pitchFamily="2" charset="0"/>
                <a:ea typeface="Roboto Black" panose="02000000000000000000" pitchFamily="2" charset="0"/>
              </a:rPr>
              <a:t>04</a:t>
            </a:r>
            <a:endParaRPr lang="zh-CN" altLang="en-US" sz="2250" b="1">
              <a:solidFill>
                <a:schemeClr val="bg1"/>
              </a:solidFill>
              <a:latin typeface="Roboto Black" panose="02000000000000000000" pitchFamily="2" charset="0"/>
            </a:endParaRPr>
          </a:p>
        </p:txBody>
      </p:sp>
      <p:sp>
        <p:nvSpPr>
          <p:cNvPr id="38" name="文本框 37"/>
          <p:cNvSpPr txBox="1"/>
          <p:nvPr/>
        </p:nvSpPr>
        <p:spPr>
          <a:xfrm>
            <a:off x="6049609" y="3018994"/>
            <a:ext cx="823288" cy="438582"/>
          </a:xfrm>
          <a:prstGeom prst="rect">
            <a:avLst/>
          </a:prstGeom>
          <a:noFill/>
        </p:spPr>
        <p:txBody>
          <a:bodyPr wrap="square" rtlCol="0">
            <a:spAutoFit/>
          </a:bodyPr>
          <a:lstStyle/>
          <a:p>
            <a:r>
              <a:rPr lang="en-US" altLang="zh-CN" sz="2250" b="1">
                <a:solidFill>
                  <a:schemeClr val="bg1"/>
                </a:solidFill>
                <a:latin typeface="Roboto Black" panose="02000000000000000000" pitchFamily="2" charset="0"/>
                <a:ea typeface="Roboto Black" panose="02000000000000000000" pitchFamily="2" charset="0"/>
              </a:rPr>
              <a:t>05</a:t>
            </a:r>
            <a:endParaRPr lang="zh-CN" altLang="en-US" sz="2250" b="1">
              <a:solidFill>
                <a:schemeClr val="bg1"/>
              </a:solidFill>
              <a:latin typeface="Roboto Black" panose="02000000000000000000" pitchFamily="2" charset="0"/>
            </a:endParaRPr>
          </a:p>
        </p:txBody>
      </p:sp>
      <p:sp>
        <p:nvSpPr>
          <p:cNvPr id="39" name="矩形 38"/>
          <p:cNvSpPr/>
          <p:nvPr/>
        </p:nvSpPr>
        <p:spPr>
          <a:xfrm>
            <a:off x="3080620" y="2369541"/>
            <a:ext cx="963725" cy="248209"/>
          </a:xfrm>
          <a:prstGeom prst="rect">
            <a:avLst/>
          </a:prstGeom>
        </p:spPr>
        <p:txBody>
          <a:bodyPr wrap="none">
            <a:spAutoFit/>
          </a:bodyPr>
          <a:lstStyle/>
          <a:p>
            <a:r>
              <a:rPr lang="zh-CN" altLang="en-US" sz="1013" b="1">
                <a:solidFill>
                  <a:schemeClr val="bg1"/>
                </a:solidFill>
                <a:latin typeface="微软雅黑" panose="020B0503020204020204" pitchFamily="34" charset="-122"/>
                <a:ea typeface="微软雅黑" panose="020B0503020204020204" pitchFamily="34" charset="-122"/>
              </a:rPr>
              <a:t>工作完成情况</a:t>
            </a:r>
          </a:p>
        </p:txBody>
      </p:sp>
      <p:sp>
        <p:nvSpPr>
          <p:cNvPr id="40" name="矩形 39"/>
          <p:cNvSpPr/>
          <p:nvPr/>
        </p:nvSpPr>
        <p:spPr>
          <a:xfrm>
            <a:off x="3921959" y="3419498"/>
            <a:ext cx="963725" cy="248209"/>
          </a:xfrm>
          <a:prstGeom prst="rect">
            <a:avLst/>
          </a:prstGeom>
        </p:spPr>
        <p:txBody>
          <a:bodyPr wrap="none">
            <a:spAutoFit/>
          </a:bodyPr>
          <a:lstStyle/>
          <a:p>
            <a:r>
              <a:rPr lang="zh-CN" altLang="en-US" sz="1013" b="1">
                <a:solidFill>
                  <a:schemeClr val="bg1"/>
                </a:solidFill>
                <a:latin typeface="微软雅黑" panose="020B0503020204020204" pitchFamily="34" charset="-122"/>
                <a:ea typeface="微软雅黑" panose="020B0503020204020204" pitchFamily="34" charset="-122"/>
              </a:rPr>
              <a:t>工作成果展示</a:t>
            </a:r>
          </a:p>
        </p:txBody>
      </p:sp>
      <p:sp>
        <p:nvSpPr>
          <p:cNvPr id="41" name="矩形 40"/>
          <p:cNvSpPr/>
          <p:nvPr/>
        </p:nvSpPr>
        <p:spPr>
          <a:xfrm>
            <a:off x="4788281" y="2380553"/>
            <a:ext cx="963725" cy="248209"/>
          </a:xfrm>
          <a:prstGeom prst="rect">
            <a:avLst/>
          </a:prstGeom>
        </p:spPr>
        <p:txBody>
          <a:bodyPr wrap="none">
            <a:spAutoFit/>
          </a:bodyPr>
          <a:lstStyle/>
          <a:p>
            <a:r>
              <a:rPr lang="zh-CN" altLang="en-US" sz="1013" b="1">
                <a:solidFill>
                  <a:schemeClr val="bg1"/>
                </a:solidFill>
                <a:latin typeface="微软雅黑" panose="020B0503020204020204" pitchFamily="34" charset="-122"/>
                <a:ea typeface="微软雅黑" panose="020B0503020204020204" pitchFamily="34" charset="-122"/>
              </a:rPr>
              <a:t>工作不足之处</a:t>
            </a:r>
          </a:p>
        </p:txBody>
      </p:sp>
      <p:sp>
        <p:nvSpPr>
          <p:cNvPr id="42" name="矩形 41"/>
          <p:cNvSpPr/>
          <p:nvPr/>
        </p:nvSpPr>
        <p:spPr>
          <a:xfrm>
            <a:off x="5681052" y="3434493"/>
            <a:ext cx="963725" cy="248209"/>
          </a:xfrm>
          <a:prstGeom prst="rect">
            <a:avLst/>
          </a:prstGeom>
        </p:spPr>
        <p:txBody>
          <a:bodyPr wrap="none">
            <a:spAutoFit/>
          </a:bodyPr>
          <a:lstStyle/>
          <a:p>
            <a:r>
              <a:rPr lang="zh-CN" altLang="en-US" sz="1013" b="1">
                <a:solidFill>
                  <a:schemeClr val="bg1"/>
                </a:solidFill>
                <a:latin typeface="微软雅黑" panose="020B0503020204020204" pitchFamily="34" charset="-122"/>
                <a:ea typeface="微软雅黑" panose="020B0503020204020204" pitchFamily="34" charset="-122"/>
              </a:rPr>
              <a:t>明年工作计划</a:t>
            </a:r>
          </a:p>
        </p:txBody>
      </p:sp>
    </p:spTree>
    <p:extLst>
      <p:ext uri="{BB962C8B-B14F-4D97-AF65-F5344CB8AC3E}">
        <p14:creationId xmlns:p14="http://schemas.microsoft.com/office/powerpoint/2010/main" val="152995199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par>
                                <p:cTn id="13" presetID="22" presetClass="entr" presetSubtype="2"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right)">
                                      <p:cBhvr>
                                        <p:cTn id="15" dur="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
                                          </p:val>
                                        </p:tav>
                                        <p:tav tm="100000">
                                          <p:val>
                                            <p:strVal val="#ppt_w"/>
                                          </p:val>
                                        </p:tav>
                                      </p:tavLst>
                                    </p:anim>
                                    <p:anim calcmode="lin" valueType="num">
                                      <p:cBhvr>
                                        <p:cTn id="21" dur="500" fill="hold"/>
                                        <p:tgtEl>
                                          <p:spTgt spid="29"/>
                                        </p:tgtEl>
                                        <p:attrNameLst>
                                          <p:attrName>ppt_h</p:attrName>
                                        </p:attrNameLst>
                                      </p:cBhvr>
                                      <p:tavLst>
                                        <p:tav tm="0">
                                          <p:val>
                                            <p:fltVal val="0"/>
                                          </p:val>
                                        </p:tav>
                                        <p:tav tm="100000">
                                          <p:val>
                                            <p:strVal val="#ppt_h"/>
                                          </p:val>
                                        </p:tav>
                                      </p:tavLst>
                                    </p:anim>
                                    <p:animEffect transition="in" filter="fade">
                                      <p:cBhvr>
                                        <p:cTn id="22" dur="500"/>
                                        <p:tgtEl>
                                          <p:spTgt spid="29"/>
                                        </p:tgtEl>
                                      </p:cBhvr>
                                    </p:animEffec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par>
                          <p:cTn id="29" fill="hold">
                            <p:stCondLst>
                              <p:cond delay="1000"/>
                            </p:stCondLst>
                            <p:childTnLst>
                              <p:par>
                                <p:cTn id="30" presetID="53" presetClass="entr" presetSubtype="16"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1500"/>
                            </p:stCondLst>
                            <p:childTnLst>
                              <p:par>
                                <p:cTn id="36" presetID="53" presetClass="entr" presetSubtype="16"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2000"/>
                            </p:stCondLst>
                            <p:childTnLst>
                              <p:par>
                                <p:cTn id="42" presetID="53" presetClass="entr" presetSubtype="16"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childTnLst>
                          </p:cTn>
                        </p:par>
                        <p:par>
                          <p:cTn id="53" fill="hold">
                            <p:stCondLst>
                              <p:cond delay="30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3"/>
                                        </p:tgtEl>
                                        <p:attrNameLst>
                                          <p:attrName>ppt_y</p:attrName>
                                        </p:attrNameLst>
                                      </p:cBhvr>
                                      <p:tavLst>
                                        <p:tav tm="0">
                                          <p:val>
                                            <p:strVal val="#ppt_y"/>
                                          </p:val>
                                        </p:tav>
                                        <p:tav tm="100000">
                                          <p:val>
                                            <p:strVal val="#ppt_y"/>
                                          </p:val>
                                        </p:tav>
                                      </p:tavLst>
                                    </p:anim>
                                    <p:anim calcmode="lin" valueType="num">
                                      <p:cBhvr>
                                        <p:cTn id="58"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3"/>
                                        </p:tgtEl>
                                      </p:cBhvr>
                                    </p:animEffect>
                                  </p:childTnLst>
                                </p:cTn>
                              </p:par>
                            </p:childTnLst>
                          </p:cTn>
                        </p:par>
                        <p:par>
                          <p:cTn id="61" fill="hold">
                            <p:stCondLst>
                              <p:cond delay="3550"/>
                            </p:stCondLst>
                            <p:childTnLst>
                              <p:par>
                                <p:cTn id="62" presetID="42"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1000"/>
                                        <p:tgtEl>
                                          <p:spTgt spid="34"/>
                                        </p:tgtEl>
                                      </p:cBhvr>
                                    </p:animEffect>
                                    <p:anim calcmode="lin" valueType="num">
                                      <p:cBhvr>
                                        <p:cTn id="65" dur="1000" fill="hold"/>
                                        <p:tgtEl>
                                          <p:spTgt spid="34"/>
                                        </p:tgtEl>
                                        <p:attrNameLst>
                                          <p:attrName>ppt_x</p:attrName>
                                        </p:attrNameLst>
                                      </p:cBhvr>
                                      <p:tavLst>
                                        <p:tav tm="0">
                                          <p:val>
                                            <p:strVal val="#ppt_x"/>
                                          </p:val>
                                        </p:tav>
                                        <p:tav tm="100000">
                                          <p:val>
                                            <p:strVal val="#ppt_x"/>
                                          </p:val>
                                        </p:tav>
                                      </p:tavLst>
                                    </p:anim>
                                    <p:anim calcmode="lin" valueType="num">
                                      <p:cBhvr>
                                        <p:cTn id="66" dur="1000" fill="hold"/>
                                        <p:tgtEl>
                                          <p:spTgt spid="34"/>
                                        </p:tgtEl>
                                        <p:attrNameLst>
                                          <p:attrName>ppt_y</p:attrName>
                                        </p:attrNameLst>
                                      </p:cBhvr>
                                      <p:tavLst>
                                        <p:tav tm="0">
                                          <p:val>
                                            <p:strVal val="#ppt_y+.1"/>
                                          </p:val>
                                        </p:tav>
                                        <p:tav tm="100000">
                                          <p:val>
                                            <p:strVal val="#ppt_y"/>
                                          </p:val>
                                        </p:tav>
                                      </p:tavLst>
                                    </p:anim>
                                  </p:childTnLst>
                                </p:cTn>
                              </p:par>
                            </p:childTnLst>
                          </p:cTn>
                        </p:par>
                        <p:par>
                          <p:cTn id="67" fill="hold">
                            <p:stCondLst>
                              <p:cond delay="455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35"/>
                                        </p:tgtEl>
                                        <p:attrNameLst>
                                          <p:attrName>ppt_y</p:attrName>
                                        </p:attrNameLst>
                                      </p:cBhvr>
                                      <p:tavLst>
                                        <p:tav tm="0">
                                          <p:val>
                                            <p:strVal val="#ppt_y"/>
                                          </p:val>
                                        </p:tav>
                                        <p:tav tm="100000">
                                          <p:val>
                                            <p:strVal val="#ppt_y"/>
                                          </p:val>
                                        </p:tav>
                                      </p:tavLst>
                                    </p:anim>
                                    <p:anim calcmode="lin" valueType="num">
                                      <p:cBhvr>
                                        <p:cTn id="72"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35"/>
                                        </p:tgtEl>
                                      </p:cBhvr>
                                    </p:animEffect>
                                  </p:childTnLst>
                                </p:cTn>
                              </p:par>
                            </p:childTnLst>
                          </p:cTn>
                        </p:par>
                        <p:par>
                          <p:cTn id="75" fill="hold">
                            <p:stCondLst>
                              <p:cond delay="5100"/>
                            </p:stCondLst>
                            <p:childTnLst>
                              <p:par>
                                <p:cTn id="76" presetID="42" presetClass="entr" presetSubtype="0"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1000"/>
                                        <p:tgtEl>
                                          <p:spTgt spid="39"/>
                                        </p:tgtEl>
                                      </p:cBhvr>
                                    </p:animEffect>
                                    <p:anim calcmode="lin" valueType="num">
                                      <p:cBhvr>
                                        <p:cTn id="79" dur="1000" fill="hold"/>
                                        <p:tgtEl>
                                          <p:spTgt spid="39"/>
                                        </p:tgtEl>
                                        <p:attrNameLst>
                                          <p:attrName>ppt_x</p:attrName>
                                        </p:attrNameLst>
                                      </p:cBhvr>
                                      <p:tavLst>
                                        <p:tav tm="0">
                                          <p:val>
                                            <p:strVal val="#ppt_x"/>
                                          </p:val>
                                        </p:tav>
                                        <p:tav tm="100000">
                                          <p:val>
                                            <p:strVal val="#ppt_x"/>
                                          </p:val>
                                        </p:tav>
                                      </p:tavLst>
                                    </p:anim>
                                    <p:anim calcmode="lin" valueType="num">
                                      <p:cBhvr>
                                        <p:cTn id="80" dur="1000" fill="hold"/>
                                        <p:tgtEl>
                                          <p:spTgt spid="39"/>
                                        </p:tgtEl>
                                        <p:attrNameLst>
                                          <p:attrName>ppt_y</p:attrName>
                                        </p:attrNameLst>
                                      </p:cBhvr>
                                      <p:tavLst>
                                        <p:tav tm="0">
                                          <p:val>
                                            <p:strVal val="#ppt_y+.1"/>
                                          </p:val>
                                        </p:tav>
                                        <p:tav tm="100000">
                                          <p:val>
                                            <p:strVal val="#ppt_y"/>
                                          </p:val>
                                        </p:tav>
                                      </p:tavLst>
                                    </p:anim>
                                  </p:childTnLst>
                                </p:cTn>
                              </p:par>
                            </p:childTnLst>
                          </p:cTn>
                        </p:par>
                        <p:par>
                          <p:cTn id="81" fill="hold">
                            <p:stCondLst>
                              <p:cond delay="610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36"/>
                                        </p:tgtEl>
                                        <p:attrNameLst>
                                          <p:attrName>ppt_y</p:attrName>
                                        </p:attrNameLst>
                                      </p:cBhvr>
                                      <p:tavLst>
                                        <p:tav tm="0">
                                          <p:val>
                                            <p:strVal val="#ppt_y"/>
                                          </p:val>
                                        </p:tav>
                                        <p:tav tm="100000">
                                          <p:val>
                                            <p:strVal val="#ppt_y"/>
                                          </p:val>
                                        </p:tav>
                                      </p:tavLst>
                                    </p:anim>
                                    <p:anim calcmode="lin" valueType="num">
                                      <p:cBhvr>
                                        <p:cTn id="86"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36"/>
                                        </p:tgtEl>
                                      </p:cBhvr>
                                    </p:animEffect>
                                  </p:childTnLst>
                                </p:cTn>
                              </p:par>
                            </p:childTnLst>
                          </p:cTn>
                        </p:par>
                        <p:par>
                          <p:cTn id="89" fill="hold">
                            <p:stCondLst>
                              <p:cond delay="6650"/>
                            </p:stCondLst>
                            <p:childTnLst>
                              <p:par>
                                <p:cTn id="90" presetID="42" presetClass="entr" presetSubtype="0"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1000"/>
                                        <p:tgtEl>
                                          <p:spTgt spid="40"/>
                                        </p:tgtEl>
                                      </p:cBhvr>
                                    </p:animEffect>
                                    <p:anim calcmode="lin" valueType="num">
                                      <p:cBhvr>
                                        <p:cTn id="93" dur="1000" fill="hold"/>
                                        <p:tgtEl>
                                          <p:spTgt spid="40"/>
                                        </p:tgtEl>
                                        <p:attrNameLst>
                                          <p:attrName>ppt_x</p:attrName>
                                        </p:attrNameLst>
                                      </p:cBhvr>
                                      <p:tavLst>
                                        <p:tav tm="0">
                                          <p:val>
                                            <p:strVal val="#ppt_x"/>
                                          </p:val>
                                        </p:tav>
                                        <p:tav tm="100000">
                                          <p:val>
                                            <p:strVal val="#ppt_x"/>
                                          </p:val>
                                        </p:tav>
                                      </p:tavLst>
                                    </p:anim>
                                    <p:anim calcmode="lin" valueType="num">
                                      <p:cBhvr>
                                        <p:cTn id="94" dur="1000" fill="hold"/>
                                        <p:tgtEl>
                                          <p:spTgt spid="40"/>
                                        </p:tgtEl>
                                        <p:attrNameLst>
                                          <p:attrName>ppt_y</p:attrName>
                                        </p:attrNameLst>
                                      </p:cBhvr>
                                      <p:tavLst>
                                        <p:tav tm="0">
                                          <p:val>
                                            <p:strVal val="#ppt_y+.1"/>
                                          </p:val>
                                        </p:tav>
                                        <p:tav tm="100000">
                                          <p:val>
                                            <p:strVal val="#ppt_y"/>
                                          </p:val>
                                        </p:tav>
                                      </p:tavLst>
                                    </p:anim>
                                  </p:childTnLst>
                                </p:cTn>
                              </p:par>
                            </p:childTnLst>
                          </p:cTn>
                        </p:par>
                        <p:par>
                          <p:cTn id="95" fill="hold">
                            <p:stCondLst>
                              <p:cond delay="765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7"/>
                                        </p:tgtEl>
                                        <p:attrNameLst>
                                          <p:attrName>style.visibility</p:attrName>
                                        </p:attrNameLst>
                                      </p:cBhvr>
                                      <p:to>
                                        <p:strVal val="visible"/>
                                      </p:to>
                                    </p:set>
                                    <p:anim calcmode="lin" valueType="num">
                                      <p:cBhvr>
                                        <p:cTn id="98"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7"/>
                                        </p:tgtEl>
                                        <p:attrNameLst>
                                          <p:attrName>ppt_y</p:attrName>
                                        </p:attrNameLst>
                                      </p:cBhvr>
                                      <p:tavLst>
                                        <p:tav tm="0">
                                          <p:val>
                                            <p:strVal val="#ppt_y"/>
                                          </p:val>
                                        </p:tav>
                                        <p:tav tm="100000">
                                          <p:val>
                                            <p:strVal val="#ppt_y"/>
                                          </p:val>
                                        </p:tav>
                                      </p:tavLst>
                                    </p:anim>
                                    <p:anim calcmode="lin" valueType="num">
                                      <p:cBhvr>
                                        <p:cTn id="100"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7"/>
                                        </p:tgtEl>
                                      </p:cBhvr>
                                    </p:animEffect>
                                  </p:childTnLst>
                                </p:cTn>
                              </p:par>
                            </p:childTnLst>
                          </p:cTn>
                        </p:par>
                        <p:par>
                          <p:cTn id="103" fill="hold">
                            <p:stCondLst>
                              <p:cond delay="8200"/>
                            </p:stCondLst>
                            <p:childTnLst>
                              <p:par>
                                <p:cTn id="104" presetID="42" presetClass="entr" presetSubtype="0" fill="hold" grpId="0" nodeType="after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1000"/>
                                        <p:tgtEl>
                                          <p:spTgt spid="41"/>
                                        </p:tgtEl>
                                      </p:cBhvr>
                                    </p:animEffect>
                                    <p:anim calcmode="lin" valueType="num">
                                      <p:cBhvr>
                                        <p:cTn id="107" dur="1000" fill="hold"/>
                                        <p:tgtEl>
                                          <p:spTgt spid="41"/>
                                        </p:tgtEl>
                                        <p:attrNameLst>
                                          <p:attrName>ppt_x</p:attrName>
                                        </p:attrNameLst>
                                      </p:cBhvr>
                                      <p:tavLst>
                                        <p:tav tm="0">
                                          <p:val>
                                            <p:strVal val="#ppt_x"/>
                                          </p:val>
                                        </p:tav>
                                        <p:tav tm="100000">
                                          <p:val>
                                            <p:strVal val="#ppt_x"/>
                                          </p:val>
                                        </p:tav>
                                      </p:tavLst>
                                    </p:anim>
                                    <p:anim calcmode="lin" valueType="num">
                                      <p:cBhvr>
                                        <p:cTn id="108" dur="1000" fill="hold"/>
                                        <p:tgtEl>
                                          <p:spTgt spid="41"/>
                                        </p:tgtEl>
                                        <p:attrNameLst>
                                          <p:attrName>ppt_y</p:attrName>
                                        </p:attrNameLst>
                                      </p:cBhvr>
                                      <p:tavLst>
                                        <p:tav tm="0">
                                          <p:val>
                                            <p:strVal val="#ppt_y+.1"/>
                                          </p:val>
                                        </p:tav>
                                        <p:tav tm="100000">
                                          <p:val>
                                            <p:strVal val="#ppt_y"/>
                                          </p:val>
                                        </p:tav>
                                      </p:tavLst>
                                    </p:anim>
                                  </p:childTnLst>
                                </p:cTn>
                              </p:par>
                            </p:childTnLst>
                          </p:cTn>
                        </p:par>
                        <p:par>
                          <p:cTn id="109" fill="hold">
                            <p:stCondLst>
                              <p:cond delay="9200"/>
                            </p:stCondLst>
                            <p:childTnLst>
                              <p:par>
                                <p:cTn id="110" presetID="41" presetClass="entr" presetSubtype="0" fill="hold" grpId="0" nodeType="afterEffect">
                                  <p:stCondLst>
                                    <p:cond delay="0"/>
                                  </p:stCondLst>
                                  <p:iterate type="lt">
                                    <p:tmPct val="10000"/>
                                  </p:iterate>
                                  <p:childTnLst>
                                    <p:set>
                                      <p:cBhvr>
                                        <p:cTn id="111" dur="1" fill="hold">
                                          <p:stCondLst>
                                            <p:cond delay="0"/>
                                          </p:stCondLst>
                                        </p:cTn>
                                        <p:tgtEl>
                                          <p:spTgt spid="38"/>
                                        </p:tgtEl>
                                        <p:attrNameLst>
                                          <p:attrName>style.visibility</p:attrName>
                                        </p:attrNameLst>
                                      </p:cBhvr>
                                      <p:to>
                                        <p:strVal val="visible"/>
                                      </p:to>
                                    </p:set>
                                    <p:anim calcmode="lin" valueType="num">
                                      <p:cBhvr>
                                        <p:cTn id="112"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13" dur="500" fill="hold"/>
                                        <p:tgtEl>
                                          <p:spTgt spid="38"/>
                                        </p:tgtEl>
                                        <p:attrNameLst>
                                          <p:attrName>ppt_y</p:attrName>
                                        </p:attrNameLst>
                                      </p:cBhvr>
                                      <p:tavLst>
                                        <p:tav tm="0">
                                          <p:val>
                                            <p:strVal val="#ppt_y"/>
                                          </p:val>
                                        </p:tav>
                                        <p:tav tm="100000">
                                          <p:val>
                                            <p:strVal val="#ppt_y"/>
                                          </p:val>
                                        </p:tav>
                                      </p:tavLst>
                                    </p:anim>
                                    <p:anim calcmode="lin" valueType="num">
                                      <p:cBhvr>
                                        <p:cTn id="114"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15"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6" dur="500" tmFilter="0,0; .5, 1; 1, 1"/>
                                        <p:tgtEl>
                                          <p:spTgt spid="38"/>
                                        </p:tgtEl>
                                      </p:cBhvr>
                                    </p:animEffect>
                                  </p:childTnLst>
                                </p:cTn>
                              </p:par>
                            </p:childTnLst>
                          </p:cTn>
                        </p:par>
                        <p:par>
                          <p:cTn id="117" fill="hold">
                            <p:stCondLst>
                              <p:cond delay="9750"/>
                            </p:stCondLst>
                            <p:childTnLst>
                              <p:par>
                                <p:cTn id="118" presetID="42" presetClass="entr" presetSubtype="0" fill="hold" grpId="0" nodeType="after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1000"/>
                                        <p:tgtEl>
                                          <p:spTgt spid="42"/>
                                        </p:tgtEl>
                                      </p:cBhvr>
                                    </p:animEffect>
                                    <p:anim calcmode="lin" valueType="num">
                                      <p:cBhvr>
                                        <p:cTn id="121" dur="1000" fill="hold"/>
                                        <p:tgtEl>
                                          <p:spTgt spid="42"/>
                                        </p:tgtEl>
                                        <p:attrNameLst>
                                          <p:attrName>ppt_x</p:attrName>
                                        </p:attrNameLst>
                                      </p:cBhvr>
                                      <p:tavLst>
                                        <p:tav tm="0">
                                          <p:val>
                                            <p:strVal val="#ppt_x"/>
                                          </p:val>
                                        </p:tav>
                                        <p:tav tm="100000">
                                          <p:val>
                                            <p:strVal val="#ppt_x"/>
                                          </p:val>
                                        </p:tav>
                                      </p:tavLst>
                                    </p:anim>
                                    <p:anim calcmode="lin" valueType="num">
                                      <p:cBhvr>
                                        <p:cTn id="122"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3" grpId="0"/>
      <p:bldP spid="34" grpId="0"/>
      <p:bldP spid="35" grpId="0"/>
      <p:bldP spid="36" grpId="0"/>
      <p:bldP spid="37" grpId="0"/>
      <p:bldP spid="38" grpId="0"/>
      <p:bldP spid="39" grpId="0"/>
      <p:bldP spid="40" grpId="0"/>
      <p:bldP spid="41" grpId="0"/>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274220" y="1481138"/>
            <a:ext cx="2595561" cy="2595561"/>
            <a:chOff x="4179570" y="1588770"/>
            <a:chExt cx="2735580" cy="2735580"/>
          </a:xfrm>
        </p:grpSpPr>
        <p:sp>
          <p:nvSpPr>
            <p:cNvPr id="12" name="椭圆 11"/>
            <p:cNvSpPr/>
            <p:nvPr/>
          </p:nvSpPr>
          <p:spPr>
            <a:xfrm>
              <a:off x="4179570" y="1588770"/>
              <a:ext cx="2735580" cy="2735580"/>
            </a:xfrm>
            <a:prstGeom prst="ellipse">
              <a:avLst/>
            </a:prstGeom>
            <a:solidFill>
              <a:schemeClr val="bg1">
                <a:lumMod val="95000"/>
              </a:schemeClr>
            </a:solidFill>
            <a:ln w="28575">
              <a:gradFill flip="none" rotWithShape="1">
                <a:gsLst>
                  <a:gs pos="0">
                    <a:schemeClr val="bg1">
                      <a:lumMod val="75000"/>
                    </a:schemeClr>
                  </a:gs>
                  <a:gs pos="100000">
                    <a:schemeClr val="bg1">
                      <a:lumMod val="99000"/>
                    </a:schemeClr>
                  </a:gs>
                </a:gsLst>
                <a:lin ang="2700000" scaled="1"/>
                <a:tileRect/>
              </a:gradFill>
            </a:ln>
            <a:effectLst>
              <a:innerShdw blurRad="215900" dist="889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368227" y="1777427"/>
              <a:ext cx="2358266" cy="2358266"/>
            </a:xfrm>
            <a:prstGeom prst="ellipse">
              <a:avLst/>
            </a:prstGeom>
            <a:solidFill>
              <a:schemeClr val="bg1">
                <a:lumMod val="95000"/>
              </a:schemeClr>
            </a:solidFill>
            <a:ln w="25400">
              <a:gradFill flip="none" rotWithShape="1">
                <a:gsLst>
                  <a:gs pos="0">
                    <a:schemeClr val="bg1"/>
                  </a:gs>
                  <a:gs pos="100000">
                    <a:schemeClr val="bg1">
                      <a:lumMod val="75000"/>
                    </a:schemeClr>
                  </a:gs>
                </a:gsLst>
                <a:lin ang="2700000" scaled="1"/>
                <a:tileRect/>
              </a:gradFill>
            </a:ln>
            <a:effectLst>
              <a:outerShdw blurRad="203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4134458" y="1045976"/>
            <a:ext cx="875086" cy="875086"/>
            <a:chOff x="5512610" y="1118409"/>
            <a:chExt cx="1166781" cy="1166781"/>
          </a:xfrm>
        </p:grpSpPr>
        <p:grpSp>
          <p:nvGrpSpPr>
            <p:cNvPr id="15" name="组合 14"/>
            <p:cNvGrpSpPr/>
            <p:nvPr/>
          </p:nvGrpSpPr>
          <p:grpSpPr>
            <a:xfrm>
              <a:off x="5512610" y="1118409"/>
              <a:ext cx="1166781" cy="1166781"/>
              <a:chOff x="4881965" y="2278250"/>
              <a:chExt cx="2169764" cy="2169764"/>
            </a:xfrm>
          </p:grpSpPr>
          <p:sp>
            <p:nvSpPr>
              <p:cNvPr id="21" name="椭圆 20"/>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椭圆 21"/>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椭圆 22"/>
              <p:cNvSpPr/>
              <p:nvPr/>
            </p:nvSpPr>
            <p:spPr>
              <a:xfrm>
                <a:off x="5279713" y="2675998"/>
                <a:ext cx="1374270" cy="1374270"/>
              </a:xfrm>
              <a:prstGeom prst="ellipse">
                <a:avLst/>
              </a:prstGeom>
              <a:solidFill>
                <a:srgbClr val="C30D23"/>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Group 4"/>
            <p:cNvGrpSpPr>
              <a:grpSpLocks noChangeAspect="1"/>
            </p:cNvGrpSpPr>
            <p:nvPr/>
          </p:nvGrpSpPr>
          <p:grpSpPr bwMode="auto">
            <a:xfrm>
              <a:off x="5952367" y="1530305"/>
              <a:ext cx="287266" cy="336642"/>
              <a:chOff x="1776" y="1776"/>
              <a:chExt cx="64" cy="75"/>
            </a:xfrm>
            <a:solidFill>
              <a:schemeClr val="bg1"/>
            </a:solidFill>
            <a:effectLst/>
          </p:grpSpPr>
          <p:sp>
            <p:nvSpPr>
              <p:cNvPr id="17"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4" name="组合 23"/>
          <p:cNvGrpSpPr/>
          <p:nvPr/>
        </p:nvGrpSpPr>
        <p:grpSpPr>
          <a:xfrm>
            <a:off x="5420332" y="2331851"/>
            <a:ext cx="875086" cy="875086"/>
            <a:chOff x="7227109" y="2832909"/>
            <a:chExt cx="1166781" cy="1166781"/>
          </a:xfrm>
        </p:grpSpPr>
        <p:grpSp>
          <p:nvGrpSpPr>
            <p:cNvPr id="25" name="组合 24"/>
            <p:cNvGrpSpPr/>
            <p:nvPr/>
          </p:nvGrpSpPr>
          <p:grpSpPr>
            <a:xfrm>
              <a:off x="7227109" y="2832909"/>
              <a:ext cx="1166781" cy="1166781"/>
              <a:chOff x="4881965" y="2278250"/>
              <a:chExt cx="2169764" cy="2169764"/>
            </a:xfrm>
          </p:grpSpPr>
          <p:sp>
            <p:nvSpPr>
              <p:cNvPr id="32" name="椭圆 31"/>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椭圆 32"/>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5279713" y="2675998"/>
                <a:ext cx="1374270" cy="1374270"/>
              </a:xfrm>
              <a:prstGeom prst="ellipse">
                <a:avLst/>
              </a:prstGeom>
              <a:solidFill>
                <a:srgbClr val="C30D23"/>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 name="Group 18"/>
            <p:cNvGrpSpPr>
              <a:grpSpLocks noChangeAspect="1"/>
            </p:cNvGrpSpPr>
            <p:nvPr/>
          </p:nvGrpSpPr>
          <p:grpSpPr bwMode="auto">
            <a:xfrm>
              <a:off x="7645844" y="3247027"/>
              <a:ext cx="320918" cy="299035"/>
              <a:chOff x="3802" y="2858"/>
              <a:chExt cx="616" cy="574"/>
            </a:xfrm>
            <a:solidFill>
              <a:schemeClr val="bg1"/>
            </a:solidFill>
            <a:effectLst/>
          </p:grpSpPr>
          <p:sp>
            <p:nvSpPr>
              <p:cNvPr id="2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5" name="组合 34"/>
          <p:cNvGrpSpPr/>
          <p:nvPr/>
        </p:nvGrpSpPr>
        <p:grpSpPr>
          <a:xfrm>
            <a:off x="2848583" y="2331851"/>
            <a:ext cx="875086" cy="875086"/>
            <a:chOff x="3798110" y="2832909"/>
            <a:chExt cx="1166781" cy="1166781"/>
          </a:xfrm>
        </p:grpSpPr>
        <p:grpSp>
          <p:nvGrpSpPr>
            <p:cNvPr id="36" name="组合 35"/>
            <p:cNvGrpSpPr/>
            <p:nvPr/>
          </p:nvGrpSpPr>
          <p:grpSpPr>
            <a:xfrm>
              <a:off x="3798110" y="2832909"/>
              <a:ext cx="1166781" cy="1166781"/>
              <a:chOff x="4881965" y="2278250"/>
              <a:chExt cx="2169764" cy="2169764"/>
            </a:xfrm>
          </p:grpSpPr>
          <p:sp>
            <p:nvSpPr>
              <p:cNvPr id="40" name="椭圆 39"/>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椭圆 41"/>
              <p:cNvSpPr/>
              <p:nvPr/>
            </p:nvSpPr>
            <p:spPr>
              <a:xfrm>
                <a:off x="5279713" y="2675998"/>
                <a:ext cx="1374270" cy="1374270"/>
              </a:xfrm>
              <a:prstGeom prst="ellipse">
                <a:avLst/>
              </a:prstGeom>
              <a:solidFill>
                <a:srgbClr val="C30D23"/>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Group 13"/>
            <p:cNvGrpSpPr>
              <a:grpSpLocks noChangeAspect="1"/>
            </p:cNvGrpSpPr>
            <p:nvPr/>
          </p:nvGrpSpPr>
          <p:grpSpPr bwMode="auto">
            <a:xfrm>
              <a:off x="4206344" y="3251776"/>
              <a:ext cx="350311" cy="354447"/>
              <a:chOff x="2426" y="2781"/>
              <a:chExt cx="593" cy="600"/>
            </a:xfrm>
            <a:solidFill>
              <a:schemeClr val="bg1"/>
            </a:solidFill>
            <a:effectLst/>
          </p:grpSpPr>
          <p:sp>
            <p:nvSpPr>
              <p:cNvPr id="3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3" name="组合 42"/>
          <p:cNvGrpSpPr/>
          <p:nvPr/>
        </p:nvGrpSpPr>
        <p:grpSpPr>
          <a:xfrm>
            <a:off x="4134458" y="3617727"/>
            <a:ext cx="875086" cy="875086"/>
            <a:chOff x="5512610" y="4547410"/>
            <a:chExt cx="1166781" cy="1166781"/>
          </a:xfrm>
        </p:grpSpPr>
        <p:grpSp>
          <p:nvGrpSpPr>
            <p:cNvPr id="44" name="组合 43"/>
            <p:cNvGrpSpPr/>
            <p:nvPr/>
          </p:nvGrpSpPr>
          <p:grpSpPr>
            <a:xfrm>
              <a:off x="5512610" y="4547410"/>
              <a:ext cx="1166781" cy="1166781"/>
              <a:chOff x="4881965" y="2278250"/>
              <a:chExt cx="2169764" cy="2169764"/>
            </a:xfrm>
          </p:grpSpPr>
          <p:sp>
            <p:nvSpPr>
              <p:cNvPr id="50" name="椭圆 49"/>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椭圆 51"/>
              <p:cNvSpPr/>
              <p:nvPr/>
            </p:nvSpPr>
            <p:spPr>
              <a:xfrm>
                <a:off x="5279713" y="2675998"/>
                <a:ext cx="1374270" cy="1374270"/>
              </a:xfrm>
              <a:prstGeom prst="ellipse">
                <a:avLst/>
              </a:prstGeom>
              <a:solidFill>
                <a:srgbClr val="C30D23"/>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 name="组合 44"/>
            <p:cNvGrpSpPr/>
            <p:nvPr/>
          </p:nvGrpSpPr>
          <p:grpSpPr>
            <a:xfrm>
              <a:off x="5930425" y="4950620"/>
              <a:ext cx="331151" cy="360360"/>
              <a:chOff x="4873620" y="1965325"/>
              <a:chExt cx="269882" cy="293688"/>
            </a:xfrm>
            <a:solidFill>
              <a:schemeClr val="bg1"/>
            </a:solidFill>
            <a:effectLst/>
          </p:grpSpPr>
          <p:sp>
            <p:nvSpPr>
              <p:cNvPr id="46"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3" name="组合 52"/>
          <p:cNvGrpSpPr/>
          <p:nvPr/>
        </p:nvGrpSpPr>
        <p:grpSpPr>
          <a:xfrm>
            <a:off x="1251028" y="3063850"/>
            <a:ext cx="1604774" cy="807852"/>
            <a:chOff x="1258030" y="3593783"/>
            <a:chExt cx="2139699" cy="1077136"/>
          </a:xfrm>
        </p:grpSpPr>
        <p:sp>
          <p:nvSpPr>
            <p:cNvPr id="54" name="文本框 53"/>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C30D23"/>
                  </a:solidFill>
                  <a:latin typeface="Impact" panose="020B0806030902050204" pitchFamily="34" charset="0"/>
                </a:rPr>
                <a:t>04</a:t>
              </a:r>
              <a:endParaRPr lang="zh-CN" altLang="en-US" sz="2100" dirty="0">
                <a:solidFill>
                  <a:srgbClr val="C30D23"/>
                </a:solidFill>
                <a:latin typeface="Impact" panose="020B0806030902050204" pitchFamily="34" charset="0"/>
              </a:endParaRPr>
            </a:p>
          </p:txBody>
        </p:sp>
        <p:sp>
          <p:nvSpPr>
            <p:cNvPr id="55" name="文本框 54"/>
            <p:cNvSpPr txBox="1"/>
            <p:nvPr/>
          </p:nvSpPr>
          <p:spPr>
            <a:xfrm>
              <a:off x="1799069" y="3696239"/>
              <a:ext cx="1598660" cy="330945"/>
            </a:xfrm>
            <a:prstGeom prst="rect">
              <a:avLst/>
            </a:prstGeom>
            <a:noFill/>
          </p:spPr>
          <p:txBody>
            <a:bodyPr wrap="square" rtlCol="0">
              <a:spAutoFit/>
            </a:bodyPr>
            <a:lstStyle/>
            <a:p>
              <a:r>
                <a:rPr lang="zh-CN" altLang="en-US" sz="1013" dirty="0">
                  <a:solidFill>
                    <a:srgbClr val="C30D23"/>
                  </a:solidFill>
                  <a:latin typeface="时尚中黑简体" panose="01010104010101010101" pitchFamily="2" charset="-122"/>
                  <a:ea typeface="时尚中黑简体" panose="01010104010101010101" pitchFamily="2" charset="-122"/>
                </a:rPr>
                <a:t>在此添加标题</a:t>
              </a:r>
            </a:p>
          </p:txBody>
        </p:sp>
        <p:sp>
          <p:nvSpPr>
            <p:cNvPr id="56" name="文本框 55"/>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7" name="组合 56"/>
          <p:cNvGrpSpPr/>
          <p:nvPr/>
        </p:nvGrpSpPr>
        <p:grpSpPr>
          <a:xfrm>
            <a:off x="6135004" y="1869576"/>
            <a:ext cx="1604774" cy="807852"/>
            <a:chOff x="1258030" y="3593783"/>
            <a:chExt cx="2139699" cy="1077136"/>
          </a:xfrm>
        </p:grpSpPr>
        <p:sp>
          <p:nvSpPr>
            <p:cNvPr id="58" name="文本框 57"/>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C30D23"/>
                  </a:solidFill>
                  <a:latin typeface="Impact" panose="020B0806030902050204" pitchFamily="34" charset="0"/>
                </a:rPr>
                <a:t>02</a:t>
              </a:r>
              <a:endParaRPr lang="zh-CN" altLang="en-US" sz="2100" dirty="0">
                <a:solidFill>
                  <a:srgbClr val="C30D23"/>
                </a:solidFill>
                <a:latin typeface="Impact" panose="020B0806030902050204" pitchFamily="34" charset="0"/>
              </a:endParaRPr>
            </a:p>
          </p:txBody>
        </p:sp>
        <p:sp>
          <p:nvSpPr>
            <p:cNvPr id="59" name="文本框 58"/>
            <p:cNvSpPr txBox="1"/>
            <p:nvPr/>
          </p:nvSpPr>
          <p:spPr>
            <a:xfrm>
              <a:off x="1799069" y="3696239"/>
              <a:ext cx="1598660" cy="330945"/>
            </a:xfrm>
            <a:prstGeom prst="rect">
              <a:avLst/>
            </a:prstGeom>
            <a:noFill/>
          </p:spPr>
          <p:txBody>
            <a:bodyPr wrap="square" rtlCol="0">
              <a:spAutoFit/>
            </a:bodyPr>
            <a:lstStyle/>
            <a:p>
              <a:r>
                <a:rPr lang="zh-CN" altLang="en-US" sz="1013" dirty="0">
                  <a:solidFill>
                    <a:srgbClr val="C30D23"/>
                  </a:solidFill>
                  <a:latin typeface="时尚中黑简体" panose="01010104010101010101" pitchFamily="2" charset="-122"/>
                  <a:ea typeface="时尚中黑简体" panose="01010104010101010101" pitchFamily="2" charset="-122"/>
                </a:rPr>
                <a:t>在此添加标题</a:t>
              </a:r>
            </a:p>
          </p:txBody>
        </p:sp>
        <p:sp>
          <p:nvSpPr>
            <p:cNvPr id="60" name="文本框 59"/>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1" name="组合 60"/>
          <p:cNvGrpSpPr/>
          <p:nvPr/>
        </p:nvGrpSpPr>
        <p:grpSpPr>
          <a:xfrm>
            <a:off x="2308922" y="1012056"/>
            <a:ext cx="1604774" cy="807852"/>
            <a:chOff x="1258030" y="3593783"/>
            <a:chExt cx="2139699" cy="1077136"/>
          </a:xfrm>
        </p:grpSpPr>
        <p:sp>
          <p:nvSpPr>
            <p:cNvPr id="62" name="文本框 61"/>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C30D23"/>
                  </a:solidFill>
                  <a:latin typeface="Impact" panose="020B0806030902050204" pitchFamily="34" charset="0"/>
                </a:rPr>
                <a:t>01</a:t>
              </a:r>
              <a:endParaRPr lang="zh-CN" altLang="en-US" sz="2100" dirty="0">
                <a:solidFill>
                  <a:srgbClr val="C30D23"/>
                </a:solidFill>
                <a:latin typeface="Impact" panose="020B0806030902050204" pitchFamily="34" charset="0"/>
              </a:endParaRPr>
            </a:p>
          </p:txBody>
        </p:sp>
        <p:sp>
          <p:nvSpPr>
            <p:cNvPr id="63" name="文本框 62"/>
            <p:cNvSpPr txBox="1"/>
            <p:nvPr/>
          </p:nvSpPr>
          <p:spPr>
            <a:xfrm>
              <a:off x="1799069" y="3696239"/>
              <a:ext cx="1598660" cy="330945"/>
            </a:xfrm>
            <a:prstGeom prst="rect">
              <a:avLst/>
            </a:prstGeom>
            <a:noFill/>
          </p:spPr>
          <p:txBody>
            <a:bodyPr wrap="square" rtlCol="0">
              <a:spAutoFit/>
            </a:bodyPr>
            <a:lstStyle/>
            <a:p>
              <a:r>
                <a:rPr lang="zh-CN" altLang="en-US" sz="1013" dirty="0">
                  <a:solidFill>
                    <a:srgbClr val="C30D23"/>
                  </a:solidFill>
                  <a:latin typeface="时尚中黑简体" panose="01010104010101010101" pitchFamily="2" charset="-122"/>
                  <a:ea typeface="时尚中黑简体" panose="01010104010101010101" pitchFamily="2" charset="-122"/>
                </a:rPr>
                <a:t>在此添加标题</a:t>
              </a:r>
            </a:p>
          </p:txBody>
        </p:sp>
        <p:sp>
          <p:nvSpPr>
            <p:cNvPr id="64" name="文本框 63"/>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5" name="组合 64"/>
          <p:cNvGrpSpPr/>
          <p:nvPr/>
        </p:nvGrpSpPr>
        <p:grpSpPr>
          <a:xfrm>
            <a:off x="5055420" y="4039587"/>
            <a:ext cx="1604774" cy="807852"/>
            <a:chOff x="1258030" y="3593783"/>
            <a:chExt cx="2139699" cy="1077136"/>
          </a:xfrm>
        </p:grpSpPr>
        <p:sp>
          <p:nvSpPr>
            <p:cNvPr id="66" name="文本框 65"/>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C30D23"/>
                  </a:solidFill>
                  <a:latin typeface="Impact" panose="020B0806030902050204" pitchFamily="34" charset="0"/>
                </a:rPr>
                <a:t>03</a:t>
              </a:r>
              <a:endParaRPr lang="zh-CN" altLang="en-US" sz="2100" dirty="0">
                <a:solidFill>
                  <a:srgbClr val="C30D23"/>
                </a:solidFill>
                <a:latin typeface="Impact" panose="020B0806030902050204" pitchFamily="34" charset="0"/>
              </a:endParaRPr>
            </a:p>
          </p:txBody>
        </p:sp>
        <p:sp>
          <p:nvSpPr>
            <p:cNvPr id="67" name="文本框 66"/>
            <p:cNvSpPr txBox="1"/>
            <p:nvPr/>
          </p:nvSpPr>
          <p:spPr>
            <a:xfrm>
              <a:off x="1799069" y="3696239"/>
              <a:ext cx="1598660" cy="330945"/>
            </a:xfrm>
            <a:prstGeom prst="rect">
              <a:avLst/>
            </a:prstGeom>
            <a:noFill/>
          </p:spPr>
          <p:txBody>
            <a:bodyPr wrap="square" rtlCol="0">
              <a:spAutoFit/>
            </a:bodyPr>
            <a:lstStyle/>
            <a:p>
              <a:r>
                <a:rPr lang="zh-CN" altLang="en-US" sz="1013" dirty="0">
                  <a:solidFill>
                    <a:srgbClr val="C30D23"/>
                  </a:solidFill>
                  <a:latin typeface="时尚中黑简体" panose="01010104010101010101" pitchFamily="2" charset="-122"/>
                  <a:ea typeface="时尚中黑简体" panose="01010104010101010101" pitchFamily="2" charset="-122"/>
                </a:rPr>
                <a:t>在此添加标题</a:t>
              </a:r>
            </a:p>
          </p:txBody>
        </p:sp>
        <p:sp>
          <p:nvSpPr>
            <p:cNvPr id="68" name="文本框 67"/>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69" name="文本框 68"/>
          <p:cNvSpPr txBox="1"/>
          <p:nvPr/>
        </p:nvSpPr>
        <p:spPr>
          <a:xfrm>
            <a:off x="4043363" y="2700457"/>
            <a:ext cx="1057275" cy="346249"/>
          </a:xfrm>
          <a:prstGeom prst="rect">
            <a:avLst/>
          </a:prstGeom>
          <a:noFill/>
        </p:spPr>
        <p:txBody>
          <a:bodyPr wrap="square" rtlCol="0">
            <a:spAutoFit/>
          </a:bodyPr>
          <a:lstStyle/>
          <a:p>
            <a:pPr algn="ctr"/>
            <a:r>
              <a:rPr lang="zh-CN" altLang="en-US" sz="1650" u="sng" dirty="0">
                <a:solidFill>
                  <a:schemeClr val="tx1">
                    <a:lumMod val="50000"/>
                    <a:lumOff val="50000"/>
                  </a:schemeClr>
                </a:solidFill>
                <a:effectLst>
                  <a:innerShdw blurRad="63500" dist="50800" dir="13500000">
                    <a:prstClr val="black">
                      <a:alpha val="50000"/>
                    </a:prstClr>
                  </a:innerShdw>
                </a:effectLst>
                <a:latin typeface="LiHei Pro" panose="020B0500000000000000" pitchFamily="34" charset="-122"/>
                <a:ea typeface="LiHei Pro" panose="020B0500000000000000" pitchFamily="34" charset="-122"/>
              </a:rPr>
              <a:t>添加标题</a:t>
            </a:r>
          </a:p>
        </p:txBody>
      </p:sp>
      <p:sp>
        <p:nvSpPr>
          <p:cNvPr id="70" name="Freeform 48"/>
          <p:cNvSpPr>
            <a:spLocks noEditPoints="1"/>
          </p:cNvSpPr>
          <p:nvPr/>
        </p:nvSpPr>
        <p:spPr bwMode="auto">
          <a:xfrm>
            <a:off x="4371893" y="2249754"/>
            <a:ext cx="410314" cy="44625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Tree>
    <p:extLst>
      <p:ext uri="{BB962C8B-B14F-4D97-AF65-F5344CB8AC3E}">
        <p14:creationId xmlns:p14="http://schemas.microsoft.com/office/powerpoint/2010/main" val="374946442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 fill="hold"/>
                                            <p:tgtEl>
                                              <p:spTgt spid="11"/>
                                            </p:tgtEl>
                                            <p:attrNameLst>
                                              <p:attrName>ppt_w</p:attrName>
                                            </p:attrNameLst>
                                          </p:cBhvr>
                                          <p:tavLst>
                                            <p:tav tm="0">
                                              <p:val>
                                                <p:fltVal val="0"/>
                                              </p:val>
                                            </p:tav>
                                            <p:tav tm="100000">
                                              <p:val>
                                                <p:strVal val="#ppt_w"/>
                                              </p:val>
                                            </p:tav>
                                          </p:tavLst>
                                        </p:anim>
                                        <p:anim calcmode="lin" valueType="num">
                                          <p:cBhvr>
                                            <p:cTn id="23" dur="100" fill="hold"/>
                                            <p:tgtEl>
                                              <p:spTgt spid="11"/>
                                            </p:tgtEl>
                                            <p:attrNameLst>
                                              <p:attrName>ppt_h</p:attrName>
                                            </p:attrNameLst>
                                          </p:cBhvr>
                                          <p:tavLst>
                                            <p:tav tm="0">
                                              <p:val>
                                                <p:fltVal val="0"/>
                                              </p:val>
                                            </p:tav>
                                            <p:tav tm="100000">
                                              <p:val>
                                                <p:strVal val="#ppt_h"/>
                                              </p:val>
                                            </p:tav>
                                          </p:tavLst>
                                        </p:anim>
                                        <p:animEffect transition="in" filter="fade">
                                          <p:cBhvr>
                                            <p:cTn id="24" dur="100"/>
                                            <p:tgtEl>
                                              <p:spTgt spid="11"/>
                                            </p:tgtEl>
                                          </p:cBhvr>
                                        </p:animEffect>
                                      </p:childTnLst>
                                    </p:cTn>
                                  </p:par>
                                  <p:par>
                                    <p:cTn id="25" presetID="6" presetClass="emph" presetSubtype="0" fill="hold" nodeType="withEffect">
                                      <p:stCondLst>
                                        <p:cond delay="100"/>
                                      </p:stCondLst>
                                      <p:childTnLst>
                                        <p:animScale>
                                          <p:cBhvr>
                                            <p:cTn id="26" dur="100" fill="hold"/>
                                            <p:tgtEl>
                                              <p:spTgt spid="11"/>
                                            </p:tgtEl>
                                          </p:cBhvr>
                                          <p:by x="110000" y="110000"/>
                                        </p:animScale>
                                      </p:childTnLst>
                                    </p:cTn>
                                  </p:par>
                                  <p:par>
                                    <p:cTn id="27" presetID="6" presetClass="emph" presetSubtype="0" fill="hold" nodeType="withEffect">
                                      <p:stCondLst>
                                        <p:cond delay="200"/>
                                      </p:stCondLst>
                                      <p:childTnLst>
                                        <p:animScale>
                                          <p:cBhvr>
                                            <p:cTn id="28" dur="200" fill="hold"/>
                                            <p:tgtEl>
                                              <p:spTgt spid="11"/>
                                            </p:tgtEl>
                                          </p:cBhvr>
                                          <p:by x="90000" y="90000"/>
                                        </p:animScale>
                                      </p:childTnLst>
                                    </p:cTn>
                                  </p:par>
                                  <p:par>
                                    <p:cTn id="29" presetID="6" presetClass="emph" presetSubtype="0" fill="hold" nodeType="withEffect">
                                      <p:stCondLst>
                                        <p:cond delay="400"/>
                                      </p:stCondLst>
                                      <p:childTnLst>
                                        <p:animScale>
                                          <p:cBhvr>
                                            <p:cTn id="30" dur="100" fill="hold"/>
                                            <p:tgtEl>
                                              <p:spTgt spid="11"/>
                                            </p:tgtEl>
                                          </p:cBhvr>
                                          <p:by x="105000" y="105000"/>
                                        </p:animScale>
                                      </p:childTnLst>
                                    </p:cTn>
                                  </p:par>
                                  <p:par>
                                    <p:cTn id="31" presetID="6" presetClass="emph" presetSubtype="0" fill="hold" nodeType="withEffect">
                                      <p:stCondLst>
                                        <p:cond delay="500"/>
                                      </p:stCondLst>
                                      <p:childTnLst>
                                        <p:animScale>
                                          <p:cBhvr>
                                            <p:cTn id="32" dur="200" fill="hold"/>
                                            <p:tgtEl>
                                              <p:spTgt spid="11"/>
                                            </p:tgtEl>
                                          </p:cBhvr>
                                          <p:by x="95000" y="95000"/>
                                        </p:animScale>
                                      </p:childTnLst>
                                    </p:cTn>
                                  </p:par>
                                </p:childTnLst>
                              </p:cTn>
                            </p:par>
                            <p:par>
                              <p:cTn id="33" fill="hold">
                                <p:stCondLst>
                                  <p:cond delay="3200"/>
                                </p:stCondLst>
                                <p:childTnLst>
                                  <p:par>
                                    <p:cTn id="34" presetID="14" presetClass="entr" presetSubtype="10" fill="hold" grpId="0" nodeType="after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randombar(horizontal)">
                                          <p:cBhvr>
                                            <p:cTn id="36" dur="500"/>
                                            <p:tgtEl>
                                              <p:spTgt spid="70"/>
                                            </p:tgtEl>
                                          </p:cBhvr>
                                        </p:animEffect>
                                      </p:childTnLst>
                                    </p:cTn>
                                  </p:par>
                                </p:childTnLst>
                              </p:cTn>
                            </p:par>
                            <p:par>
                              <p:cTn id="37" fill="hold">
                                <p:stCondLst>
                                  <p:cond delay="37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69"/>
                                            </p:tgtEl>
                                            <p:attrNameLst>
                                              <p:attrName>style.visibility</p:attrName>
                                            </p:attrNameLst>
                                          </p:cBhvr>
                                          <p:to>
                                            <p:strVal val="visible"/>
                                          </p:to>
                                        </p:set>
                                        <p:animScale>
                                          <p:cBhvr>
                                            <p:cTn id="40"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69"/>
                                            </p:tgtEl>
                                            <p:attrNameLst>
                                              <p:attrName>ppt_x</p:attrName>
                                              <p:attrName>ppt_y</p:attrName>
                                            </p:attrNameLst>
                                          </p:cBhvr>
                                        </p:animMotion>
                                        <p:animEffect transition="in" filter="fade">
                                          <p:cBhvr>
                                            <p:cTn id="42" dur="1000"/>
                                            <p:tgtEl>
                                              <p:spTgt spid="69"/>
                                            </p:tgtEl>
                                          </p:cBhvr>
                                        </p:animEffect>
                                      </p:childTnLst>
                                    </p:cTn>
                                  </p:par>
                                </p:childTnLst>
                              </p:cTn>
                            </p:par>
                            <p:par>
                              <p:cTn id="43" fill="hold">
                                <p:stCondLst>
                                  <p:cond delay="5000"/>
                                </p:stCondLst>
                                <p:childTnLst>
                                  <p:par>
                                    <p:cTn id="44" presetID="10"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childTnLst>
                                    </p:cTn>
                                  </p:par>
                                  <p:par>
                                    <p:cTn id="47"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48" dur="2000" fill="hold"/>
                                            <p:tgtEl>
                                              <p:spTgt spid="14"/>
                                            </p:tgtEl>
                                            <p:attrNameLst>
                                              <p:attrName>ppt_x</p:attrName>
                                              <p:attrName>ppt_y</p:attrName>
                                            </p:attrNameLst>
                                          </p:cBhvr>
                                          <p:rCtr x="13" y="23889"/>
                                        </p:animMotion>
                                      </p:childTnLst>
                                    </p:cTn>
                                  </p:par>
                                </p:childTnLst>
                              </p:cTn>
                            </p:par>
                            <p:par>
                              <p:cTn id="49" fill="hold">
                                <p:stCondLst>
                                  <p:cond delay="7000"/>
                                </p:stCondLst>
                                <p:childTnLst>
                                  <p:par>
                                    <p:cTn id="50" presetID="2" presetClass="entr" presetSubtype="8" accel="40000" fill="hold" nodeType="afterEffect" p14:presetBounceEnd="40000">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14:bounceEnd="40000">
                                          <p:cBhvr additive="base">
                                            <p:cTn id="52" dur="75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53" dur="75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7750"/>
                                </p:stCondLst>
                                <p:childTnLst>
                                  <p:par>
                                    <p:cTn id="55" presetID="10" presetClass="entr" presetSubtype="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childTnLst>
                                    </p:cTn>
                                  </p:par>
                                  <p:par>
                                    <p:cTn id="58"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59" dur="2000" fill="hold"/>
                                            <p:tgtEl>
                                              <p:spTgt spid="24"/>
                                            </p:tgtEl>
                                            <p:attrNameLst>
                                              <p:attrName>ppt_x</p:attrName>
                                              <p:attrName>ppt_y</p:attrName>
                                            </p:attrNameLst>
                                          </p:cBhvr>
                                          <p:rCtr x="-13411" y="1620"/>
                                        </p:animMotion>
                                      </p:childTnLst>
                                    </p:cTn>
                                  </p:par>
                                </p:childTnLst>
                              </p:cTn>
                            </p:par>
                            <p:par>
                              <p:cTn id="60" fill="hold">
                                <p:stCondLst>
                                  <p:cond delay="9750"/>
                                </p:stCondLst>
                                <p:childTnLst>
                                  <p:par>
                                    <p:cTn id="61" presetID="2" presetClass="entr" presetSubtype="2" accel="40000" fill="hold" nodeType="afterEffect" p14:presetBounceEnd="40000">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14:bounceEnd="40000">
                                          <p:cBhvr additive="base">
                                            <p:cTn id="63" dur="75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64" dur="750" fill="hold"/>
                                            <p:tgtEl>
                                              <p:spTgt spid="57"/>
                                            </p:tgtEl>
                                            <p:attrNameLst>
                                              <p:attrName>ppt_y</p:attrName>
                                            </p:attrNameLst>
                                          </p:cBhvr>
                                          <p:tavLst>
                                            <p:tav tm="0">
                                              <p:val>
                                                <p:strVal val="#ppt_y"/>
                                              </p:val>
                                            </p:tav>
                                            <p:tav tm="100000">
                                              <p:val>
                                                <p:strVal val="#ppt_y"/>
                                              </p:val>
                                            </p:tav>
                                          </p:tavLst>
                                        </p:anim>
                                      </p:childTnLst>
                                    </p:cTn>
                                  </p:par>
                                </p:childTnLst>
                              </p:cTn>
                            </p:par>
                            <p:par>
                              <p:cTn id="65" fill="hold">
                                <p:stCondLst>
                                  <p:cond delay="10500"/>
                                </p:stCondLst>
                                <p:childTnLst>
                                  <p:par>
                                    <p:cTn id="66" presetID="10" presetClass="entr" presetSubtype="0"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1000"/>
                                            <p:tgtEl>
                                              <p:spTgt spid="43"/>
                                            </p:tgtEl>
                                          </p:cBhvr>
                                        </p:animEffect>
                                      </p:childTnLst>
                                    </p:cTn>
                                  </p:par>
                                  <p:par>
                                    <p:cTn id="69"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70" dur="2000" fill="hold"/>
                                            <p:tgtEl>
                                              <p:spTgt spid="43"/>
                                            </p:tgtEl>
                                            <p:attrNameLst>
                                              <p:attrName>ppt_x</p:attrName>
                                              <p:attrName>ppt_y</p:attrName>
                                            </p:attrNameLst>
                                          </p:cBhvr>
                                          <p:rCtr x="-13" y="-23889"/>
                                        </p:animMotion>
                                      </p:childTnLst>
                                    </p:cTn>
                                  </p:par>
                                </p:childTnLst>
                              </p:cTn>
                            </p:par>
                            <p:par>
                              <p:cTn id="71" fill="hold">
                                <p:stCondLst>
                                  <p:cond delay="12500"/>
                                </p:stCondLst>
                                <p:childTnLst>
                                  <p:par>
                                    <p:cTn id="72" presetID="2" presetClass="entr" presetSubtype="2" accel="40000" fill="hold" nodeType="afterEffect" p14:presetBounceEnd="40000">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14:bounceEnd="40000">
                                          <p:cBhvr additive="base">
                                            <p:cTn id="74" dur="750" fill="hold"/>
                                            <p:tgtEl>
                                              <p:spTgt spid="65"/>
                                            </p:tgtEl>
                                            <p:attrNameLst>
                                              <p:attrName>ppt_x</p:attrName>
                                            </p:attrNameLst>
                                          </p:cBhvr>
                                          <p:tavLst>
                                            <p:tav tm="0">
                                              <p:val>
                                                <p:strVal val="1+#ppt_w/2"/>
                                              </p:val>
                                            </p:tav>
                                            <p:tav tm="100000">
                                              <p:val>
                                                <p:strVal val="#ppt_x"/>
                                              </p:val>
                                            </p:tav>
                                          </p:tavLst>
                                        </p:anim>
                                        <p:anim calcmode="lin" valueType="num" p14:bounceEnd="40000">
                                          <p:cBhvr additive="base">
                                            <p:cTn id="75" dur="750" fill="hold"/>
                                            <p:tgtEl>
                                              <p:spTgt spid="65"/>
                                            </p:tgtEl>
                                            <p:attrNameLst>
                                              <p:attrName>ppt_y</p:attrName>
                                            </p:attrNameLst>
                                          </p:cBhvr>
                                          <p:tavLst>
                                            <p:tav tm="0">
                                              <p:val>
                                                <p:strVal val="#ppt_y"/>
                                              </p:val>
                                            </p:tav>
                                            <p:tav tm="100000">
                                              <p:val>
                                                <p:strVal val="#ppt_y"/>
                                              </p:val>
                                            </p:tav>
                                          </p:tavLst>
                                        </p:anim>
                                      </p:childTnLst>
                                    </p:cTn>
                                  </p:par>
                                </p:childTnLst>
                              </p:cTn>
                            </p:par>
                            <p:par>
                              <p:cTn id="76" fill="hold">
                                <p:stCondLst>
                                  <p:cond delay="13250"/>
                                </p:stCondLst>
                                <p:childTnLst>
                                  <p:par>
                                    <p:cTn id="77" presetID="10" presetClass="entr" presetSubtype="0" fill="hold"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1000"/>
                                            <p:tgtEl>
                                              <p:spTgt spid="35"/>
                                            </p:tgtEl>
                                          </p:cBhvr>
                                        </p:animEffect>
                                      </p:childTnLst>
                                    </p:cTn>
                                  </p:par>
                                  <p:par>
                                    <p:cTn id="80"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81" dur="2000" fill="hold"/>
                                            <p:tgtEl>
                                              <p:spTgt spid="35"/>
                                            </p:tgtEl>
                                            <p:attrNameLst>
                                              <p:attrName>ppt_x</p:attrName>
                                              <p:attrName>ppt_y</p:attrName>
                                            </p:attrNameLst>
                                          </p:cBhvr>
                                          <p:rCtr x="13438" y="-23"/>
                                        </p:animMotion>
                                      </p:childTnLst>
                                    </p:cTn>
                                  </p:par>
                                </p:childTnLst>
                              </p:cTn>
                            </p:par>
                            <p:par>
                              <p:cTn id="82" fill="hold">
                                <p:stCondLst>
                                  <p:cond delay="15250"/>
                                </p:stCondLst>
                                <p:childTnLst>
                                  <p:par>
                                    <p:cTn id="83" presetID="2" presetClass="entr" presetSubtype="8" accel="40000" fill="hold" nodeType="afterEffect" p14:presetBounceEnd="40000">
                                      <p:stCondLst>
                                        <p:cond delay="0"/>
                                      </p:stCondLst>
                                      <p:childTnLst>
                                        <p:set>
                                          <p:cBhvr>
                                            <p:cTn id="84" dur="1" fill="hold">
                                              <p:stCondLst>
                                                <p:cond delay="0"/>
                                              </p:stCondLst>
                                            </p:cTn>
                                            <p:tgtEl>
                                              <p:spTgt spid="53"/>
                                            </p:tgtEl>
                                            <p:attrNameLst>
                                              <p:attrName>style.visibility</p:attrName>
                                            </p:attrNameLst>
                                          </p:cBhvr>
                                          <p:to>
                                            <p:strVal val="visible"/>
                                          </p:to>
                                        </p:set>
                                        <p:anim calcmode="lin" valueType="num" p14:bounceEnd="40000">
                                          <p:cBhvr additive="base">
                                            <p:cTn id="85" dur="75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86" dur="75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9" grpId="0"/>
          <p:bldP spid="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 fill="hold"/>
                                            <p:tgtEl>
                                              <p:spTgt spid="11"/>
                                            </p:tgtEl>
                                            <p:attrNameLst>
                                              <p:attrName>ppt_w</p:attrName>
                                            </p:attrNameLst>
                                          </p:cBhvr>
                                          <p:tavLst>
                                            <p:tav tm="0">
                                              <p:val>
                                                <p:fltVal val="0"/>
                                              </p:val>
                                            </p:tav>
                                            <p:tav tm="100000">
                                              <p:val>
                                                <p:strVal val="#ppt_w"/>
                                              </p:val>
                                            </p:tav>
                                          </p:tavLst>
                                        </p:anim>
                                        <p:anim calcmode="lin" valueType="num">
                                          <p:cBhvr>
                                            <p:cTn id="23" dur="100" fill="hold"/>
                                            <p:tgtEl>
                                              <p:spTgt spid="11"/>
                                            </p:tgtEl>
                                            <p:attrNameLst>
                                              <p:attrName>ppt_h</p:attrName>
                                            </p:attrNameLst>
                                          </p:cBhvr>
                                          <p:tavLst>
                                            <p:tav tm="0">
                                              <p:val>
                                                <p:fltVal val="0"/>
                                              </p:val>
                                            </p:tav>
                                            <p:tav tm="100000">
                                              <p:val>
                                                <p:strVal val="#ppt_h"/>
                                              </p:val>
                                            </p:tav>
                                          </p:tavLst>
                                        </p:anim>
                                        <p:animEffect transition="in" filter="fade">
                                          <p:cBhvr>
                                            <p:cTn id="24" dur="100"/>
                                            <p:tgtEl>
                                              <p:spTgt spid="11"/>
                                            </p:tgtEl>
                                          </p:cBhvr>
                                        </p:animEffect>
                                      </p:childTnLst>
                                    </p:cTn>
                                  </p:par>
                                  <p:par>
                                    <p:cTn id="25" presetID="6" presetClass="emph" presetSubtype="0" fill="hold" nodeType="withEffect">
                                      <p:stCondLst>
                                        <p:cond delay="100"/>
                                      </p:stCondLst>
                                      <p:childTnLst>
                                        <p:animScale>
                                          <p:cBhvr>
                                            <p:cTn id="26" dur="100" fill="hold"/>
                                            <p:tgtEl>
                                              <p:spTgt spid="11"/>
                                            </p:tgtEl>
                                          </p:cBhvr>
                                          <p:by x="110000" y="110000"/>
                                        </p:animScale>
                                      </p:childTnLst>
                                    </p:cTn>
                                  </p:par>
                                  <p:par>
                                    <p:cTn id="27" presetID="6" presetClass="emph" presetSubtype="0" fill="hold" nodeType="withEffect">
                                      <p:stCondLst>
                                        <p:cond delay="200"/>
                                      </p:stCondLst>
                                      <p:childTnLst>
                                        <p:animScale>
                                          <p:cBhvr>
                                            <p:cTn id="28" dur="200" fill="hold"/>
                                            <p:tgtEl>
                                              <p:spTgt spid="11"/>
                                            </p:tgtEl>
                                          </p:cBhvr>
                                          <p:by x="90000" y="90000"/>
                                        </p:animScale>
                                      </p:childTnLst>
                                    </p:cTn>
                                  </p:par>
                                  <p:par>
                                    <p:cTn id="29" presetID="6" presetClass="emph" presetSubtype="0" fill="hold" nodeType="withEffect">
                                      <p:stCondLst>
                                        <p:cond delay="400"/>
                                      </p:stCondLst>
                                      <p:childTnLst>
                                        <p:animScale>
                                          <p:cBhvr>
                                            <p:cTn id="30" dur="100" fill="hold"/>
                                            <p:tgtEl>
                                              <p:spTgt spid="11"/>
                                            </p:tgtEl>
                                          </p:cBhvr>
                                          <p:by x="105000" y="105000"/>
                                        </p:animScale>
                                      </p:childTnLst>
                                    </p:cTn>
                                  </p:par>
                                  <p:par>
                                    <p:cTn id="31" presetID="6" presetClass="emph" presetSubtype="0" fill="hold" nodeType="withEffect">
                                      <p:stCondLst>
                                        <p:cond delay="500"/>
                                      </p:stCondLst>
                                      <p:childTnLst>
                                        <p:animScale>
                                          <p:cBhvr>
                                            <p:cTn id="32" dur="200" fill="hold"/>
                                            <p:tgtEl>
                                              <p:spTgt spid="11"/>
                                            </p:tgtEl>
                                          </p:cBhvr>
                                          <p:by x="95000" y="95000"/>
                                        </p:animScale>
                                      </p:childTnLst>
                                    </p:cTn>
                                  </p:par>
                                </p:childTnLst>
                              </p:cTn>
                            </p:par>
                            <p:par>
                              <p:cTn id="33" fill="hold">
                                <p:stCondLst>
                                  <p:cond delay="3200"/>
                                </p:stCondLst>
                                <p:childTnLst>
                                  <p:par>
                                    <p:cTn id="34" presetID="14" presetClass="entr" presetSubtype="10" fill="hold" grpId="0" nodeType="after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randombar(horizontal)">
                                          <p:cBhvr>
                                            <p:cTn id="36" dur="500"/>
                                            <p:tgtEl>
                                              <p:spTgt spid="70"/>
                                            </p:tgtEl>
                                          </p:cBhvr>
                                        </p:animEffect>
                                      </p:childTnLst>
                                    </p:cTn>
                                  </p:par>
                                </p:childTnLst>
                              </p:cTn>
                            </p:par>
                            <p:par>
                              <p:cTn id="37" fill="hold">
                                <p:stCondLst>
                                  <p:cond delay="37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69"/>
                                            </p:tgtEl>
                                            <p:attrNameLst>
                                              <p:attrName>style.visibility</p:attrName>
                                            </p:attrNameLst>
                                          </p:cBhvr>
                                          <p:to>
                                            <p:strVal val="visible"/>
                                          </p:to>
                                        </p:set>
                                        <p:animScale>
                                          <p:cBhvr>
                                            <p:cTn id="40"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69"/>
                                            </p:tgtEl>
                                            <p:attrNameLst>
                                              <p:attrName>ppt_x</p:attrName>
                                              <p:attrName>ppt_y</p:attrName>
                                            </p:attrNameLst>
                                          </p:cBhvr>
                                        </p:animMotion>
                                        <p:animEffect transition="in" filter="fade">
                                          <p:cBhvr>
                                            <p:cTn id="42" dur="1000"/>
                                            <p:tgtEl>
                                              <p:spTgt spid="69"/>
                                            </p:tgtEl>
                                          </p:cBhvr>
                                        </p:animEffect>
                                      </p:childTnLst>
                                    </p:cTn>
                                  </p:par>
                                </p:childTnLst>
                              </p:cTn>
                            </p:par>
                            <p:par>
                              <p:cTn id="43" fill="hold">
                                <p:stCondLst>
                                  <p:cond delay="5000"/>
                                </p:stCondLst>
                                <p:childTnLst>
                                  <p:par>
                                    <p:cTn id="44" presetID="10"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childTnLst>
                                    </p:cTn>
                                  </p:par>
                                  <p:par>
                                    <p:cTn id="47"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48" dur="2000" fill="hold"/>
                                            <p:tgtEl>
                                              <p:spTgt spid="14"/>
                                            </p:tgtEl>
                                            <p:attrNameLst>
                                              <p:attrName>ppt_x</p:attrName>
                                              <p:attrName>ppt_y</p:attrName>
                                            </p:attrNameLst>
                                          </p:cBhvr>
                                          <p:rCtr x="13" y="23889"/>
                                        </p:animMotion>
                                      </p:childTnLst>
                                    </p:cTn>
                                  </p:par>
                                </p:childTnLst>
                              </p:cTn>
                            </p:par>
                            <p:par>
                              <p:cTn id="49" fill="hold">
                                <p:stCondLst>
                                  <p:cond delay="7000"/>
                                </p:stCondLst>
                                <p:childTnLst>
                                  <p:par>
                                    <p:cTn id="50" presetID="2" presetClass="entr" presetSubtype="8" accel="40000"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750" fill="hold"/>
                                            <p:tgtEl>
                                              <p:spTgt spid="61"/>
                                            </p:tgtEl>
                                            <p:attrNameLst>
                                              <p:attrName>ppt_x</p:attrName>
                                            </p:attrNameLst>
                                          </p:cBhvr>
                                          <p:tavLst>
                                            <p:tav tm="0">
                                              <p:val>
                                                <p:strVal val="0-#ppt_w/2"/>
                                              </p:val>
                                            </p:tav>
                                            <p:tav tm="100000">
                                              <p:val>
                                                <p:strVal val="#ppt_x"/>
                                              </p:val>
                                            </p:tav>
                                          </p:tavLst>
                                        </p:anim>
                                        <p:anim calcmode="lin" valueType="num">
                                          <p:cBhvr additive="base">
                                            <p:cTn id="53" dur="75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7750"/>
                                </p:stCondLst>
                                <p:childTnLst>
                                  <p:par>
                                    <p:cTn id="55" presetID="10" presetClass="entr" presetSubtype="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childTnLst>
                                    </p:cTn>
                                  </p:par>
                                  <p:par>
                                    <p:cTn id="58"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59" dur="2000" fill="hold"/>
                                            <p:tgtEl>
                                              <p:spTgt spid="24"/>
                                            </p:tgtEl>
                                            <p:attrNameLst>
                                              <p:attrName>ppt_x</p:attrName>
                                              <p:attrName>ppt_y</p:attrName>
                                            </p:attrNameLst>
                                          </p:cBhvr>
                                          <p:rCtr x="-13411" y="1620"/>
                                        </p:animMotion>
                                      </p:childTnLst>
                                    </p:cTn>
                                  </p:par>
                                </p:childTnLst>
                              </p:cTn>
                            </p:par>
                            <p:par>
                              <p:cTn id="60" fill="hold">
                                <p:stCondLst>
                                  <p:cond delay="9750"/>
                                </p:stCondLst>
                                <p:childTnLst>
                                  <p:par>
                                    <p:cTn id="61" presetID="2" presetClass="entr" presetSubtype="2" accel="40000"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750" fill="hold"/>
                                            <p:tgtEl>
                                              <p:spTgt spid="57"/>
                                            </p:tgtEl>
                                            <p:attrNameLst>
                                              <p:attrName>ppt_x</p:attrName>
                                            </p:attrNameLst>
                                          </p:cBhvr>
                                          <p:tavLst>
                                            <p:tav tm="0">
                                              <p:val>
                                                <p:strVal val="1+#ppt_w/2"/>
                                              </p:val>
                                            </p:tav>
                                            <p:tav tm="100000">
                                              <p:val>
                                                <p:strVal val="#ppt_x"/>
                                              </p:val>
                                            </p:tav>
                                          </p:tavLst>
                                        </p:anim>
                                        <p:anim calcmode="lin" valueType="num">
                                          <p:cBhvr additive="base">
                                            <p:cTn id="64" dur="750" fill="hold"/>
                                            <p:tgtEl>
                                              <p:spTgt spid="57"/>
                                            </p:tgtEl>
                                            <p:attrNameLst>
                                              <p:attrName>ppt_y</p:attrName>
                                            </p:attrNameLst>
                                          </p:cBhvr>
                                          <p:tavLst>
                                            <p:tav tm="0">
                                              <p:val>
                                                <p:strVal val="#ppt_y"/>
                                              </p:val>
                                            </p:tav>
                                            <p:tav tm="100000">
                                              <p:val>
                                                <p:strVal val="#ppt_y"/>
                                              </p:val>
                                            </p:tav>
                                          </p:tavLst>
                                        </p:anim>
                                      </p:childTnLst>
                                    </p:cTn>
                                  </p:par>
                                </p:childTnLst>
                              </p:cTn>
                            </p:par>
                            <p:par>
                              <p:cTn id="65" fill="hold">
                                <p:stCondLst>
                                  <p:cond delay="10500"/>
                                </p:stCondLst>
                                <p:childTnLst>
                                  <p:par>
                                    <p:cTn id="66" presetID="10" presetClass="entr" presetSubtype="0"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1000"/>
                                            <p:tgtEl>
                                              <p:spTgt spid="43"/>
                                            </p:tgtEl>
                                          </p:cBhvr>
                                        </p:animEffect>
                                      </p:childTnLst>
                                    </p:cTn>
                                  </p:par>
                                  <p:par>
                                    <p:cTn id="69"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70" dur="2000" fill="hold"/>
                                            <p:tgtEl>
                                              <p:spTgt spid="43"/>
                                            </p:tgtEl>
                                            <p:attrNameLst>
                                              <p:attrName>ppt_x</p:attrName>
                                              <p:attrName>ppt_y</p:attrName>
                                            </p:attrNameLst>
                                          </p:cBhvr>
                                          <p:rCtr x="-13" y="-23889"/>
                                        </p:animMotion>
                                      </p:childTnLst>
                                    </p:cTn>
                                  </p:par>
                                </p:childTnLst>
                              </p:cTn>
                            </p:par>
                            <p:par>
                              <p:cTn id="71" fill="hold">
                                <p:stCondLst>
                                  <p:cond delay="12500"/>
                                </p:stCondLst>
                                <p:childTnLst>
                                  <p:par>
                                    <p:cTn id="72" presetID="2" presetClass="entr" presetSubtype="2" accel="40000" fill="hold" nodeType="after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750" fill="hold"/>
                                            <p:tgtEl>
                                              <p:spTgt spid="65"/>
                                            </p:tgtEl>
                                            <p:attrNameLst>
                                              <p:attrName>ppt_x</p:attrName>
                                            </p:attrNameLst>
                                          </p:cBhvr>
                                          <p:tavLst>
                                            <p:tav tm="0">
                                              <p:val>
                                                <p:strVal val="1+#ppt_w/2"/>
                                              </p:val>
                                            </p:tav>
                                            <p:tav tm="100000">
                                              <p:val>
                                                <p:strVal val="#ppt_x"/>
                                              </p:val>
                                            </p:tav>
                                          </p:tavLst>
                                        </p:anim>
                                        <p:anim calcmode="lin" valueType="num">
                                          <p:cBhvr additive="base">
                                            <p:cTn id="75" dur="750" fill="hold"/>
                                            <p:tgtEl>
                                              <p:spTgt spid="65"/>
                                            </p:tgtEl>
                                            <p:attrNameLst>
                                              <p:attrName>ppt_y</p:attrName>
                                            </p:attrNameLst>
                                          </p:cBhvr>
                                          <p:tavLst>
                                            <p:tav tm="0">
                                              <p:val>
                                                <p:strVal val="#ppt_y"/>
                                              </p:val>
                                            </p:tav>
                                            <p:tav tm="100000">
                                              <p:val>
                                                <p:strVal val="#ppt_y"/>
                                              </p:val>
                                            </p:tav>
                                          </p:tavLst>
                                        </p:anim>
                                      </p:childTnLst>
                                    </p:cTn>
                                  </p:par>
                                </p:childTnLst>
                              </p:cTn>
                            </p:par>
                            <p:par>
                              <p:cTn id="76" fill="hold">
                                <p:stCondLst>
                                  <p:cond delay="13250"/>
                                </p:stCondLst>
                                <p:childTnLst>
                                  <p:par>
                                    <p:cTn id="77" presetID="10" presetClass="entr" presetSubtype="0" fill="hold"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1000"/>
                                            <p:tgtEl>
                                              <p:spTgt spid="35"/>
                                            </p:tgtEl>
                                          </p:cBhvr>
                                        </p:animEffect>
                                      </p:childTnLst>
                                    </p:cTn>
                                  </p:par>
                                  <p:par>
                                    <p:cTn id="80"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81" dur="2000" fill="hold"/>
                                            <p:tgtEl>
                                              <p:spTgt spid="35"/>
                                            </p:tgtEl>
                                            <p:attrNameLst>
                                              <p:attrName>ppt_x</p:attrName>
                                              <p:attrName>ppt_y</p:attrName>
                                            </p:attrNameLst>
                                          </p:cBhvr>
                                          <p:rCtr x="13438" y="-23"/>
                                        </p:animMotion>
                                      </p:childTnLst>
                                    </p:cTn>
                                  </p:par>
                                </p:childTnLst>
                              </p:cTn>
                            </p:par>
                            <p:par>
                              <p:cTn id="82" fill="hold">
                                <p:stCondLst>
                                  <p:cond delay="15250"/>
                                </p:stCondLst>
                                <p:childTnLst>
                                  <p:par>
                                    <p:cTn id="83" presetID="2" presetClass="entr" presetSubtype="8" accel="40000" fill="hold" nodeType="afterEffect">
                                      <p:stCondLst>
                                        <p:cond delay="0"/>
                                      </p:stCondLst>
                                      <p:childTnLst>
                                        <p:set>
                                          <p:cBhvr>
                                            <p:cTn id="84" dur="1" fill="hold">
                                              <p:stCondLst>
                                                <p:cond delay="0"/>
                                              </p:stCondLst>
                                            </p:cTn>
                                            <p:tgtEl>
                                              <p:spTgt spid="53"/>
                                            </p:tgtEl>
                                            <p:attrNameLst>
                                              <p:attrName>style.visibility</p:attrName>
                                            </p:attrNameLst>
                                          </p:cBhvr>
                                          <p:to>
                                            <p:strVal val="visible"/>
                                          </p:to>
                                        </p:set>
                                        <p:anim calcmode="lin" valueType="num">
                                          <p:cBhvr additive="base">
                                            <p:cTn id="85" dur="750" fill="hold"/>
                                            <p:tgtEl>
                                              <p:spTgt spid="53"/>
                                            </p:tgtEl>
                                            <p:attrNameLst>
                                              <p:attrName>ppt_x</p:attrName>
                                            </p:attrNameLst>
                                          </p:cBhvr>
                                          <p:tavLst>
                                            <p:tav tm="0">
                                              <p:val>
                                                <p:strVal val="0-#ppt_w/2"/>
                                              </p:val>
                                            </p:tav>
                                            <p:tav tm="100000">
                                              <p:val>
                                                <p:strVal val="#ppt_x"/>
                                              </p:val>
                                            </p:tav>
                                          </p:tavLst>
                                        </p:anim>
                                        <p:anim calcmode="lin" valueType="num">
                                          <p:cBhvr additive="base">
                                            <p:cTn id="86" dur="75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9" grpId="0"/>
          <p:bldP spid="70"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5400000">
            <a:off x="1805815" y="1811419"/>
            <a:ext cx="1069200" cy="1067828"/>
            <a:chOff x="4819176" y="1662676"/>
            <a:chExt cx="2993523" cy="2989680"/>
          </a:xfrm>
        </p:grpSpPr>
        <p:grpSp>
          <p:nvGrpSpPr>
            <p:cNvPr id="5" name="组合 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7" name="矩形 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8" name="矩形 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6" name="矩形 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sp>
        <p:nvSpPr>
          <p:cNvPr id="9" name="文本框 8"/>
          <p:cNvSpPr txBox="1"/>
          <p:nvPr/>
        </p:nvSpPr>
        <p:spPr>
          <a:xfrm>
            <a:off x="1928771" y="1964459"/>
            <a:ext cx="823288" cy="784830"/>
          </a:xfrm>
          <a:prstGeom prst="rect">
            <a:avLst/>
          </a:prstGeom>
          <a:noFill/>
        </p:spPr>
        <p:txBody>
          <a:bodyPr wrap="square" rtlCol="0">
            <a:spAutoFit/>
          </a:bodyPr>
          <a:lstStyle/>
          <a:p>
            <a:r>
              <a:rPr lang="en-US" altLang="zh-CN" sz="4500" b="1" dirty="0" smtClean="0">
                <a:solidFill>
                  <a:schemeClr val="bg1"/>
                </a:solidFill>
                <a:latin typeface="Roboto Black" panose="02000000000000000000" pitchFamily="2" charset="0"/>
                <a:ea typeface="Roboto Black" panose="02000000000000000000" pitchFamily="2" charset="0"/>
              </a:rPr>
              <a:t>05</a:t>
            </a:r>
            <a:endParaRPr lang="zh-CN" altLang="en-US" sz="4500" b="1" dirty="0">
              <a:solidFill>
                <a:schemeClr val="bg1"/>
              </a:solidFill>
              <a:latin typeface="Roboto Black" panose="02000000000000000000" pitchFamily="2" charset="0"/>
            </a:endParaRPr>
          </a:p>
        </p:txBody>
      </p:sp>
      <p:sp>
        <p:nvSpPr>
          <p:cNvPr id="10" name="文本框 9"/>
          <p:cNvSpPr txBox="1"/>
          <p:nvPr/>
        </p:nvSpPr>
        <p:spPr>
          <a:xfrm>
            <a:off x="3390046" y="1739546"/>
            <a:ext cx="3500303" cy="600164"/>
          </a:xfrm>
          <a:prstGeom prst="rect">
            <a:avLst/>
          </a:prstGeom>
          <a:noFill/>
        </p:spPr>
        <p:txBody>
          <a:bodyPr wrap="square" rtlCol="0">
            <a:spAutoFit/>
          </a:bodyPr>
          <a:lstStyle/>
          <a:p>
            <a:r>
              <a:rPr lang="zh-CN" altLang="en-US" sz="3300" b="1" dirty="0" smtClean="0">
                <a:blipFill>
                  <a:blip r:embed="rId3"/>
                  <a:stretch>
                    <a:fillRect/>
                  </a:stretch>
                </a:blipFill>
                <a:latin typeface="微软雅黑" panose="020B0503020204020204" pitchFamily="34" charset="-122"/>
                <a:ea typeface="微软雅黑" panose="020B0503020204020204" pitchFamily="34" charset="-122"/>
              </a:rPr>
              <a:t>单击添加标题</a:t>
            </a:r>
            <a:endParaRPr lang="zh-CN" altLang="en-US" sz="3300" b="1" dirty="0">
              <a:blipFill>
                <a:blip r:embed="rId3"/>
                <a:stretch>
                  <a:fillRect/>
                </a:stretch>
              </a:blip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183148" y="2374421"/>
            <a:ext cx="3513107" cy="0"/>
          </a:xfrm>
          <a:prstGeom prst="line">
            <a:avLst/>
          </a:prstGeom>
          <a:ln>
            <a:solidFill>
              <a:srgbClr val="AE0001"/>
            </a:solidFill>
          </a:ln>
        </p:spPr>
        <p:style>
          <a:lnRef idx="1">
            <a:schemeClr val="accent1"/>
          </a:lnRef>
          <a:fillRef idx="0">
            <a:schemeClr val="accent1"/>
          </a:fillRef>
          <a:effectRef idx="0">
            <a:schemeClr val="accent1"/>
          </a:effectRef>
          <a:fontRef idx="minor">
            <a:schemeClr val="tx1"/>
          </a:fontRef>
        </p:style>
      </p:cxnSp>
      <p:sp>
        <p:nvSpPr>
          <p:cNvPr id="12" name="文本占位符 5"/>
          <p:cNvSpPr txBox="1">
            <a:spLocks/>
          </p:cNvSpPr>
          <p:nvPr/>
        </p:nvSpPr>
        <p:spPr>
          <a:xfrm>
            <a:off x="3587692"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3" name="文本占位符 5"/>
          <p:cNvSpPr txBox="1">
            <a:spLocks/>
          </p:cNvSpPr>
          <p:nvPr/>
        </p:nvSpPr>
        <p:spPr>
          <a:xfrm>
            <a:off x="4418358"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4" name="文本占位符 5"/>
          <p:cNvSpPr txBox="1">
            <a:spLocks/>
          </p:cNvSpPr>
          <p:nvPr/>
        </p:nvSpPr>
        <p:spPr>
          <a:xfrm>
            <a:off x="5249024"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5" name="文本占位符 5"/>
          <p:cNvSpPr txBox="1">
            <a:spLocks/>
          </p:cNvSpPr>
          <p:nvPr/>
        </p:nvSpPr>
        <p:spPr>
          <a:xfrm>
            <a:off x="3587692"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6" name="文本占位符 5"/>
          <p:cNvSpPr txBox="1">
            <a:spLocks/>
          </p:cNvSpPr>
          <p:nvPr/>
        </p:nvSpPr>
        <p:spPr>
          <a:xfrm>
            <a:off x="4415055"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7" name="文本占位符 5"/>
          <p:cNvSpPr txBox="1">
            <a:spLocks/>
          </p:cNvSpPr>
          <p:nvPr/>
        </p:nvSpPr>
        <p:spPr>
          <a:xfrm>
            <a:off x="5249024"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Tree>
    <p:extLst>
      <p:ext uri="{BB962C8B-B14F-4D97-AF65-F5344CB8AC3E}">
        <p14:creationId xmlns:p14="http://schemas.microsoft.com/office/powerpoint/2010/main" val="101603315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050"/>
                            </p:stCondLst>
                            <p:childTnLst>
                              <p:par>
                                <p:cTn id="19" presetID="22" presetClass="entr" presetSubtype="8" fill="hold" grpId="0" nodeType="after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5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3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400"/>
                                        <p:tgtEl>
                                          <p:spTgt spid="12"/>
                                        </p:tgtEl>
                                      </p:cBhvr>
                                    </p:animEffect>
                                  </p:childTnLst>
                                </p:cTn>
                              </p:par>
                              <p:par>
                                <p:cTn id="29" presetID="22" presetClass="entr" presetSubtype="8"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400"/>
                                        <p:tgtEl>
                                          <p:spTgt spid="13"/>
                                        </p:tgtEl>
                                      </p:cBhvr>
                                    </p:animEffect>
                                  </p:childTnLst>
                                </p:cTn>
                              </p:par>
                              <p:par>
                                <p:cTn id="32" presetID="22" presetClass="entr" presetSubtype="8" fill="hold" grpId="0" nodeType="withEffect">
                                  <p:stCondLst>
                                    <p:cond delay="3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400"/>
                                        <p:tgtEl>
                                          <p:spTgt spid="14"/>
                                        </p:tgtEl>
                                      </p:cBhvr>
                                    </p:animEffect>
                                  </p:childTnLst>
                                </p:cTn>
                              </p:par>
                              <p:par>
                                <p:cTn id="35" presetID="22" presetClass="entr" presetSubtype="8" fill="hold" grpId="0" nodeType="withEffect">
                                  <p:stCondLst>
                                    <p:cond delay="30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400"/>
                                        <p:tgtEl>
                                          <p:spTgt spid="15"/>
                                        </p:tgtEl>
                                      </p:cBhvr>
                                    </p:animEffect>
                                  </p:childTnLst>
                                </p:cTn>
                              </p:par>
                              <p:par>
                                <p:cTn id="38" presetID="22" presetClass="entr" presetSubtype="8"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400"/>
                                        <p:tgtEl>
                                          <p:spTgt spid="16"/>
                                        </p:tgtEl>
                                      </p:cBhvr>
                                    </p:animEffect>
                                  </p:childTnLst>
                                </p:cTn>
                              </p:par>
                              <p:par>
                                <p:cTn id="41" presetID="22" presetClass="entr" presetSubtype="8" fill="hold" grpId="0" nodeType="withEffect">
                                  <p:stCondLst>
                                    <p:cond delay="3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4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9240" y="2270107"/>
            <a:ext cx="1410856" cy="2893931"/>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74309" y="2285665"/>
            <a:ext cx="1123884" cy="2865056"/>
          </a:xfrm>
          <a:prstGeom prst="rect">
            <a:avLst/>
          </a:prstGeom>
        </p:spPr>
      </p:pic>
      <p:sp>
        <p:nvSpPr>
          <p:cNvPr id="13" name="TextBox 14"/>
          <p:cNvSpPr txBox="1"/>
          <p:nvPr/>
        </p:nvSpPr>
        <p:spPr>
          <a:xfrm>
            <a:off x="1388887" y="3639126"/>
            <a:ext cx="1203296" cy="300082"/>
          </a:xfrm>
          <a:prstGeom prst="rect">
            <a:avLst/>
          </a:prstGeom>
          <a:noFill/>
        </p:spPr>
        <p:txBody>
          <a:bodyPr vert="horz" wrap="square" rtlCol="0">
            <a:spAutoFit/>
          </a:bodyPr>
          <a:lstStyle/>
          <a:p>
            <a:pPr algn="ctr"/>
            <a:r>
              <a:rPr lang="zh-CN" altLang="en-US" sz="1350" dirty="0">
                <a:solidFill>
                  <a:schemeClr val="tx1">
                    <a:lumMod val="65000"/>
                    <a:lumOff val="35000"/>
                  </a:schemeClr>
                </a:solidFill>
                <a:latin typeface="微软雅黑" pitchFamily="34" charset="-122"/>
                <a:ea typeface="微软雅黑" pitchFamily="34" charset="-122"/>
              </a:rPr>
              <a:t>项目名称一</a:t>
            </a:r>
          </a:p>
        </p:txBody>
      </p:sp>
      <p:sp>
        <p:nvSpPr>
          <p:cNvPr id="14" name="TextBox 15"/>
          <p:cNvSpPr txBox="1"/>
          <p:nvPr/>
        </p:nvSpPr>
        <p:spPr>
          <a:xfrm>
            <a:off x="2592183" y="3054770"/>
            <a:ext cx="1202131" cy="300082"/>
          </a:xfrm>
          <a:prstGeom prst="rect">
            <a:avLst/>
          </a:prstGeom>
          <a:noFill/>
        </p:spPr>
        <p:txBody>
          <a:bodyPr vert="horz" wrap="square" rtlCol="0">
            <a:spAutoFit/>
          </a:bodyPr>
          <a:lstStyle/>
          <a:p>
            <a:pPr algn="ctr"/>
            <a:r>
              <a:rPr lang="zh-CN" altLang="en-US" sz="1350" dirty="0">
                <a:solidFill>
                  <a:schemeClr val="tx1">
                    <a:lumMod val="65000"/>
                    <a:lumOff val="35000"/>
                  </a:schemeClr>
                </a:solidFill>
                <a:latin typeface="微软雅黑" pitchFamily="34" charset="-122"/>
                <a:ea typeface="微软雅黑" pitchFamily="34" charset="-122"/>
              </a:rPr>
              <a:t>项目名称二</a:t>
            </a:r>
          </a:p>
        </p:txBody>
      </p:sp>
      <p:sp>
        <p:nvSpPr>
          <p:cNvPr id="15" name="TextBox 16"/>
          <p:cNvSpPr txBox="1"/>
          <p:nvPr/>
        </p:nvSpPr>
        <p:spPr>
          <a:xfrm>
            <a:off x="4003633" y="2907183"/>
            <a:ext cx="1123754" cy="300082"/>
          </a:xfrm>
          <a:prstGeom prst="rect">
            <a:avLst/>
          </a:prstGeom>
          <a:noFill/>
        </p:spPr>
        <p:txBody>
          <a:bodyPr vert="horz" wrap="square" rtlCol="0">
            <a:spAutoFit/>
          </a:bodyPr>
          <a:lstStyle/>
          <a:p>
            <a:pPr algn="ctr"/>
            <a:r>
              <a:rPr lang="zh-CN" altLang="en-US" sz="1350" dirty="0">
                <a:solidFill>
                  <a:schemeClr val="tx1">
                    <a:lumMod val="65000"/>
                    <a:lumOff val="35000"/>
                  </a:schemeClr>
                </a:solidFill>
                <a:latin typeface="微软雅黑" pitchFamily="34" charset="-122"/>
                <a:ea typeface="微软雅黑" pitchFamily="34" charset="-122"/>
              </a:rPr>
              <a:t>项目名称三</a:t>
            </a:r>
          </a:p>
        </p:txBody>
      </p:sp>
      <p:sp>
        <p:nvSpPr>
          <p:cNvPr id="16" name="TextBox 17"/>
          <p:cNvSpPr txBox="1"/>
          <p:nvPr/>
        </p:nvSpPr>
        <p:spPr>
          <a:xfrm>
            <a:off x="5349686" y="3015878"/>
            <a:ext cx="1231337" cy="300082"/>
          </a:xfrm>
          <a:prstGeom prst="rect">
            <a:avLst/>
          </a:prstGeom>
          <a:noFill/>
        </p:spPr>
        <p:txBody>
          <a:bodyPr vert="horz" wrap="square" rtlCol="0">
            <a:spAutoFit/>
          </a:bodyPr>
          <a:lstStyle/>
          <a:p>
            <a:pPr algn="ctr"/>
            <a:r>
              <a:rPr lang="zh-CN" altLang="en-US" sz="1350" dirty="0">
                <a:solidFill>
                  <a:schemeClr val="tx1">
                    <a:lumMod val="65000"/>
                    <a:lumOff val="35000"/>
                  </a:schemeClr>
                </a:solidFill>
                <a:latin typeface="微软雅黑" pitchFamily="34" charset="-122"/>
                <a:ea typeface="微软雅黑" pitchFamily="34" charset="-122"/>
              </a:rPr>
              <a:t>项目名称四</a:t>
            </a:r>
          </a:p>
        </p:txBody>
      </p:sp>
      <p:sp>
        <p:nvSpPr>
          <p:cNvPr id="17" name="TextBox 18"/>
          <p:cNvSpPr txBox="1"/>
          <p:nvPr/>
        </p:nvSpPr>
        <p:spPr>
          <a:xfrm>
            <a:off x="6645830" y="3575114"/>
            <a:ext cx="1231337" cy="300082"/>
          </a:xfrm>
          <a:prstGeom prst="rect">
            <a:avLst/>
          </a:prstGeom>
          <a:noFill/>
        </p:spPr>
        <p:txBody>
          <a:bodyPr vert="horz" wrap="square" rtlCol="0">
            <a:spAutoFit/>
          </a:bodyPr>
          <a:lstStyle/>
          <a:p>
            <a:pPr algn="ctr"/>
            <a:r>
              <a:rPr lang="zh-CN" altLang="en-US" sz="1350" dirty="0">
                <a:solidFill>
                  <a:schemeClr val="tx1">
                    <a:lumMod val="65000"/>
                    <a:lumOff val="35000"/>
                  </a:schemeClr>
                </a:solidFill>
                <a:latin typeface="微软雅黑" pitchFamily="34" charset="-122"/>
                <a:ea typeface="微软雅黑" pitchFamily="34" charset="-122"/>
              </a:rPr>
              <a:t>项目名称五</a:t>
            </a:r>
          </a:p>
        </p:txBody>
      </p:sp>
      <p:sp>
        <p:nvSpPr>
          <p:cNvPr id="18" name="TextBox 19"/>
          <p:cNvSpPr txBox="1"/>
          <p:nvPr/>
        </p:nvSpPr>
        <p:spPr>
          <a:xfrm>
            <a:off x="2548425" y="4106897"/>
            <a:ext cx="4038880" cy="598754"/>
          </a:xfrm>
          <a:prstGeom prst="rect">
            <a:avLst/>
          </a:prstGeom>
          <a:noFill/>
        </p:spPr>
        <p:txBody>
          <a:bodyPr wrap="square" lIns="0" tIns="0" rIns="0" bIns="0" rtlCol="0">
            <a:spAutoFit/>
          </a:bodyPr>
          <a:lstStyle/>
          <a:p>
            <a:pPr algn="just">
              <a:lnSpc>
                <a:spcPct val="150000"/>
              </a:lnSpc>
            </a:pPr>
            <a:r>
              <a:rPr lang="zh-CN" altLang="en-US" sz="900" dirty="0">
                <a:solidFill>
                  <a:schemeClr val="tx1">
                    <a:lumMod val="65000"/>
                    <a:lumOff val="35000"/>
                  </a:schemeClr>
                </a:solidFill>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900" dirty="0">
                <a:solidFill>
                  <a:schemeClr val="tx1">
                    <a:lumMod val="65000"/>
                    <a:lumOff val="35000"/>
                  </a:schemeClr>
                </a:solidFill>
                <a:latin typeface="微软雅黑 Light" pitchFamily="34" charset="-122"/>
                <a:ea typeface="微软雅黑 Light" pitchFamily="34" charset="-122"/>
              </a:rPr>
              <a:t>……</a:t>
            </a:r>
          </a:p>
        </p:txBody>
      </p:sp>
      <p:sp>
        <p:nvSpPr>
          <p:cNvPr id="19" name="Freeform 5"/>
          <p:cNvSpPr>
            <a:spLocks/>
          </p:cNvSpPr>
          <p:nvPr/>
        </p:nvSpPr>
        <p:spPr bwMode="auto">
          <a:xfrm>
            <a:off x="2273414" y="4111069"/>
            <a:ext cx="159948" cy="65643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82296" tIns="41148" rIns="82296" bIns="41148" numCol="1" anchor="t" anchorCtr="0" compatLnSpc="1">
            <a:prstTxWarp prst="textNoShape">
              <a:avLst/>
            </a:prstTxWarp>
          </a:bodyPr>
          <a:lstStyle/>
          <a:p>
            <a:pPr defTabSz="822960">
              <a:defRPr/>
            </a:pPr>
            <a:endParaRPr lang="zh-CN" altLang="en-US" sz="1620" kern="0" dirty="0">
              <a:solidFill>
                <a:schemeClr val="tx1">
                  <a:lumMod val="65000"/>
                  <a:lumOff val="35000"/>
                </a:schemeClr>
              </a:solidFill>
              <a:ea typeface="微软雅黑" pitchFamily="34" charset="-122"/>
            </a:endParaRPr>
          </a:p>
        </p:txBody>
      </p:sp>
      <p:sp>
        <p:nvSpPr>
          <p:cNvPr id="20" name="Freeform 5"/>
          <p:cNvSpPr>
            <a:spLocks/>
          </p:cNvSpPr>
          <p:nvPr/>
        </p:nvSpPr>
        <p:spPr bwMode="auto">
          <a:xfrm flipH="1">
            <a:off x="6718752" y="4073713"/>
            <a:ext cx="159948" cy="65643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82296" tIns="41148" rIns="82296" bIns="41148" numCol="1" anchor="t" anchorCtr="0" compatLnSpc="1">
            <a:prstTxWarp prst="textNoShape">
              <a:avLst/>
            </a:prstTxWarp>
          </a:bodyPr>
          <a:lstStyle/>
          <a:p>
            <a:pPr defTabSz="822960">
              <a:defRPr/>
            </a:pPr>
            <a:endParaRPr lang="zh-CN" altLang="en-US" sz="1620" kern="0" dirty="0">
              <a:solidFill>
                <a:schemeClr val="tx1">
                  <a:lumMod val="65000"/>
                  <a:lumOff val="35000"/>
                </a:schemeClr>
              </a:solidFill>
              <a:ea typeface="微软雅黑" pitchFamily="34" charset="-122"/>
            </a:endParaRPr>
          </a:p>
        </p:txBody>
      </p:sp>
      <p:grpSp>
        <p:nvGrpSpPr>
          <p:cNvPr id="21" name="组合 20"/>
          <p:cNvGrpSpPr/>
          <p:nvPr/>
        </p:nvGrpSpPr>
        <p:grpSpPr>
          <a:xfrm>
            <a:off x="1365819" y="2304001"/>
            <a:ext cx="1182607" cy="1182607"/>
            <a:chOff x="792868" y="618113"/>
            <a:chExt cx="1314008" cy="1314008"/>
          </a:xfrm>
        </p:grpSpPr>
        <p:grpSp>
          <p:nvGrpSpPr>
            <p:cNvPr id="22" name="组合 21"/>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sp>
          <p:nvSpPr>
            <p:cNvPr id="23" name="椭圆 22"/>
            <p:cNvSpPr/>
            <p:nvPr/>
          </p:nvSpPr>
          <p:spPr>
            <a:xfrm>
              <a:off x="859391" y="680166"/>
              <a:ext cx="1188000" cy="11880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grpSp>
        <p:nvGrpSpPr>
          <p:cNvPr id="26" name="组合 25"/>
          <p:cNvGrpSpPr/>
          <p:nvPr/>
        </p:nvGrpSpPr>
        <p:grpSpPr>
          <a:xfrm>
            <a:off x="2611707" y="1659768"/>
            <a:ext cx="1182607" cy="1182607"/>
            <a:chOff x="792868" y="618113"/>
            <a:chExt cx="1314008" cy="1314008"/>
          </a:xfrm>
        </p:grpSpPr>
        <p:grpSp>
          <p:nvGrpSpPr>
            <p:cNvPr id="27" name="组合 26"/>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sp>
            <p:nvSpPr>
              <p:cNvPr id="30" name="椭圆 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sp>
          <p:nvSpPr>
            <p:cNvPr id="28" name="椭圆 27"/>
            <p:cNvSpPr/>
            <p:nvPr/>
          </p:nvSpPr>
          <p:spPr>
            <a:xfrm>
              <a:off x="859391" y="680166"/>
              <a:ext cx="1188000" cy="118800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grpSp>
        <p:nvGrpSpPr>
          <p:cNvPr id="31" name="组合 30"/>
          <p:cNvGrpSpPr/>
          <p:nvPr/>
        </p:nvGrpSpPr>
        <p:grpSpPr>
          <a:xfrm>
            <a:off x="4037465" y="1481424"/>
            <a:ext cx="1182607" cy="1182607"/>
            <a:chOff x="792868" y="618113"/>
            <a:chExt cx="1314008" cy="1314008"/>
          </a:xfrm>
        </p:grpSpPr>
        <p:grpSp>
          <p:nvGrpSpPr>
            <p:cNvPr id="32" name="组合 31"/>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sp>
          <p:nvSpPr>
            <p:cNvPr id="33" name="椭圆 32"/>
            <p:cNvSpPr/>
            <p:nvPr/>
          </p:nvSpPr>
          <p:spPr>
            <a:xfrm>
              <a:off x="859391" y="680166"/>
              <a:ext cx="1188000" cy="1188000"/>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grpSp>
        <p:nvGrpSpPr>
          <p:cNvPr id="36" name="组合 35"/>
          <p:cNvGrpSpPr/>
          <p:nvPr/>
        </p:nvGrpSpPr>
        <p:grpSpPr>
          <a:xfrm>
            <a:off x="5421841" y="1659768"/>
            <a:ext cx="1182607" cy="1182607"/>
            <a:chOff x="792868" y="618113"/>
            <a:chExt cx="1314008" cy="1314008"/>
          </a:xfrm>
        </p:grpSpPr>
        <p:grpSp>
          <p:nvGrpSpPr>
            <p:cNvPr id="37" name="组合 36"/>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sp>
          <p:nvSpPr>
            <p:cNvPr id="38" name="椭圆 37"/>
            <p:cNvSpPr/>
            <p:nvPr/>
          </p:nvSpPr>
          <p:spPr>
            <a:xfrm>
              <a:off x="859391" y="680166"/>
              <a:ext cx="1188000" cy="1188000"/>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grpSp>
        <p:nvGrpSpPr>
          <p:cNvPr id="41" name="组合 40"/>
          <p:cNvGrpSpPr/>
          <p:nvPr/>
        </p:nvGrpSpPr>
        <p:grpSpPr>
          <a:xfrm>
            <a:off x="6678420" y="2307840"/>
            <a:ext cx="1182607" cy="1182607"/>
            <a:chOff x="792868" y="618113"/>
            <a:chExt cx="1314008" cy="1314008"/>
          </a:xfrm>
        </p:grpSpPr>
        <p:grpSp>
          <p:nvGrpSpPr>
            <p:cNvPr id="42" name="组合 41"/>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sp>
          <p:nvSpPr>
            <p:cNvPr id="43" name="椭圆 42"/>
            <p:cNvSpPr/>
            <p:nvPr/>
          </p:nvSpPr>
          <p:spPr>
            <a:xfrm>
              <a:off x="859391" y="680166"/>
              <a:ext cx="1188000" cy="1188000"/>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algn="ctr" defTabSz="822960">
                <a:defRPr/>
              </a:pPr>
              <a:endParaRPr lang="zh-CN" altLang="en-US" sz="1620" kern="0">
                <a:solidFill>
                  <a:schemeClr val="tx1">
                    <a:lumMod val="65000"/>
                    <a:lumOff val="35000"/>
                  </a:schemeClr>
                </a:solidFill>
                <a:latin typeface="Calibri"/>
                <a:ea typeface="宋体"/>
              </a:endParaRPr>
            </a:p>
          </p:txBody>
        </p:sp>
      </p:grpSp>
    </p:spTree>
    <p:extLst>
      <p:ext uri="{BB962C8B-B14F-4D97-AF65-F5344CB8AC3E}">
        <p14:creationId xmlns:p14="http://schemas.microsoft.com/office/powerpoint/2010/main" val="390241779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63" presetClass="path" presetSubtype="0" accel="50000" decel="50000" fill="hold" nodeType="withEffect">
                                      <p:stCondLst>
                                        <p:cond delay="0"/>
                                      </p:stCondLst>
                                      <p:childTnLst>
                                        <p:animMotion origin="layout" path="M 0 0 L 0.25 0 E" pathEditMode="relative" ptsTypes="">
                                          <p:cBhvr>
                                            <p:cTn id="24" dur="2000" spd="-100000" fill="hold"/>
                                            <p:tgtEl>
                                              <p:spTgt spid="11"/>
                                            </p:tgtEl>
                                            <p:attrNameLst>
                                              <p:attrName>ppt_x</p:attrName>
                                              <p:attrName>ppt_y</p:attrName>
                                            </p:attrNameLst>
                                          </p:cBhvr>
                                        </p:animMotion>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63" presetClass="path" presetSubtype="0" accel="50000" decel="50000" fill="hold" nodeType="withEffect">
                                      <p:stCondLst>
                                        <p:cond delay="0"/>
                                      </p:stCondLst>
                                      <p:childTnLst>
                                        <p:animMotion origin="layout" path="M 4.41264E-6 3.7037E-6 L -0.2862 -0.00324 " pathEditMode="relative" rAng="0" ptsTypes="AA">
                                          <p:cBhvr>
                                            <p:cTn id="29" dur="2000" spd="-100000" fill="hold"/>
                                            <p:tgtEl>
                                              <p:spTgt spid="12"/>
                                            </p:tgtEl>
                                            <p:attrNameLst>
                                              <p:attrName>ppt_x</p:attrName>
                                              <p:attrName>ppt_y</p:attrName>
                                            </p:attrNameLst>
                                          </p:cBhvr>
                                          <p:rCtr x="-14310" y="-162"/>
                                        </p:animMotion>
                                      </p:childTnLst>
                                    </p:cTn>
                                  </p:par>
                                </p:childTnLst>
                              </p:cTn>
                            </p:par>
                            <p:par>
                              <p:cTn id="30" fill="hold">
                                <p:stCondLst>
                                  <p:cond delay="4500"/>
                                </p:stCondLst>
                                <p:childTnLst>
                                  <p:par>
                                    <p:cTn id="31" presetID="1" presetClass="entr" presetSubtype="0"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1.66667E-6 -1.95619E-6 L 0.31771 0.73033 " pathEditMode="relative" rAng="0" ptsTypes="AA">
                                          <p:cBhvr>
                                            <p:cTn id="34" dur="600" spd="-100000" fill="hold"/>
                                            <p:tgtEl>
                                              <p:spTgt spid="21"/>
                                            </p:tgtEl>
                                            <p:attrNameLst>
                                              <p:attrName>ppt_x</p:attrName>
                                              <p:attrName>ppt_y</p:attrName>
                                            </p:attrNameLst>
                                          </p:cBhvr>
                                          <p:rCtr x="15885" y="36501"/>
                                        </p:animMotion>
                                      </p:childTnLst>
                                    </p:cTn>
                                  </p:par>
                                  <p:par>
                                    <p:cTn id="35" presetID="1" presetClass="entr" presetSubtype="0" fill="hold" nodeType="withEffect">
                                      <p:stCondLst>
                                        <p:cond delay="200"/>
                                      </p:stCondLst>
                                      <p:childTnLst>
                                        <p:set>
                                          <p:cBhvr>
                                            <p:cTn id="36" dur="1" fill="hold">
                                              <p:stCondLst>
                                                <p:cond delay="0"/>
                                              </p:stCondLst>
                                            </p:cTn>
                                            <p:tgtEl>
                                              <p:spTgt spid="26"/>
                                            </p:tgtEl>
                                            <p:attrNameLst>
                                              <p:attrName>style.visibility</p:attrName>
                                            </p:attrNameLst>
                                          </p:cBhvr>
                                          <p:to>
                                            <p:strVal val="visible"/>
                                          </p:to>
                                        </p:set>
                                      </p:childTnLst>
                                    </p:cTn>
                                  </p:par>
                                  <p:par>
                                    <p:cTn id="37" presetID="49" presetClass="path" presetSubtype="0" accel="50000" fill="hold" nodeType="withEffect">
                                      <p:stCondLst>
                                        <p:cond delay="200"/>
                                      </p:stCondLst>
                                      <p:childTnLst>
                                        <p:animMotion origin="layout" path="M 1.38889E-6 3.45679E-6 L 0.17066 0.86913 " pathEditMode="relative" rAng="0" ptsTypes="AA">
                                          <p:cBhvr>
                                            <p:cTn id="38" dur="600" spd="-100000" fill="hold"/>
                                            <p:tgtEl>
                                              <p:spTgt spid="26"/>
                                            </p:tgtEl>
                                            <p:attrNameLst>
                                              <p:attrName>ppt_x</p:attrName>
                                              <p:attrName>ppt_y</p:attrName>
                                            </p:attrNameLst>
                                          </p:cBhvr>
                                          <p:rCtr x="8524" y="43457"/>
                                        </p:animMotion>
                                      </p:childTnLst>
                                    </p:cTn>
                                  </p:par>
                                  <p:par>
                                    <p:cTn id="39" presetID="1" presetClass="entr" presetSubtype="0" fill="hold" nodeType="withEffect">
                                      <p:stCondLst>
                                        <p:cond delay="400"/>
                                      </p:stCondLst>
                                      <p:childTnLst>
                                        <p:set>
                                          <p:cBhvr>
                                            <p:cTn id="40" dur="1" fill="hold">
                                              <p:stCondLst>
                                                <p:cond delay="0"/>
                                              </p:stCondLst>
                                            </p:cTn>
                                            <p:tgtEl>
                                              <p:spTgt spid="31"/>
                                            </p:tgtEl>
                                            <p:attrNameLst>
                                              <p:attrName>style.visibility</p:attrName>
                                            </p:attrNameLst>
                                          </p:cBhvr>
                                          <p:to>
                                            <p:strVal val="visible"/>
                                          </p:to>
                                        </p:set>
                                      </p:childTnLst>
                                    </p:cTn>
                                  </p:par>
                                  <p:par>
                                    <p:cTn id="41" presetID="49" presetClass="path" presetSubtype="0" accel="50000" fill="hold" nodeType="withEffect">
                                      <p:stCondLst>
                                        <p:cond delay="400"/>
                                      </p:stCondLst>
                                      <p:childTnLst>
                                        <p:animMotion origin="layout" path="M 0 2.00555E-6 L 0 0.88121 " pathEditMode="relative" rAng="0" ptsTypes="AA">
                                          <p:cBhvr>
                                            <p:cTn id="42" dur="600" spd="-100000" fill="hold"/>
                                            <p:tgtEl>
                                              <p:spTgt spid="31"/>
                                            </p:tgtEl>
                                            <p:attrNameLst>
                                              <p:attrName>ppt_x</p:attrName>
                                              <p:attrName>ppt_y</p:attrName>
                                            </p:attrNameLst>
                                          </p:cBhvr>
                                          <p:rCtr x="0" y="44060"/>
                                        </p:animMotion>
                                      </p:childTnLst>
                                    </p:cTn>
                                  </p:par>
                                  <p:par>
                                    <p:cTn id="43" presetID="1" presetClass="entr" presetSubtype="0"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childTnLst>
                                    </p:cTn>
                                  </p:par>
                                  <p:par>
                                    <p:cTn id="45" presetID="49" presetClass="path" presetSubtype="0" accel="50000" fill="hold" nodeType="withEffect">
                                      <p:stCondLst>
                                        <p:cond delay="600"/>
                                      </p:stCondLst>
                                      <p:childTnLst>
                                        <p:animMotion origin="layout" path="M 3.88889E-6 -4.29497E-6 L -0.17049 0.86671 " pathEditMode="relative" rAng="0" ptsTypes="AA">
                                          <p:cBhvr>
                                            <p:cTn id="46" dur="600" spd="-100000" fill="hold"/>
                                            <p:tgtEl>
                                              <p:spTgt spid="36"/>
                                            </p:tgtEl>
                                            <p:attrNameLst>
                                              <p:attrName>ppt_x</p:attrName>
                                              <p:attrName>ppt_y</p:attrName>
                                            </p:attrNameLst>
                                          </p:cBhvr>
                                          <p:rCtr x="-8524" y="43320"/>
                                        </p:animMotion>
                                      </p:childTnLst>
                                    </p:cTn>
                                  </p:par>
                                  <p:par>
                                    <p:cTn id="47" presetID="1" presetClass="entr" presetSubtype="0" fill="hold" nodeType="withEffect">
                                      <p:stCondLst>
                                        <p:cond delay="800"/>
                                      </p:stCondLst>
                                      <p:childTnLst>
                                        <p:set>
                                          <p:cBhvr>
                                            <p:cTn id="48" dur="1" fill="hold">
                                              <p:stCondLst>
                                                <p:cond delay="0"/>
                                              </p:stCondLst>
                                            </p:cTn>
                                            <p:tgtEl>
                                              <p:spTgt spid="41"/>
                                            </p:tgtEl>
                                            <p:attrNameLst>
                                              <p:attrName>style.visibility</p:attrName>
                                            </p:attrNameLst>
                                          </p:cBhvr>
                                          <p:to>
                                            <p:strVal val="visible"/>
                                          </p:to>
                                        </p:set>
                                      </p:childTnLst>
                                    </p:cTn>
                                  </p:par>
                                  <p:par>
                                    <p:cTn id="49" presetID="49" presetClass="path" presetSubtype="0" accel="50000" fill="hold" nodeType="withEffect">
                                      <p:stCondLst>
                                        <p:cond delay="800"/>
                                      </p:stCondLst>
                                      <p:childTnLst>
                                        <p:animMotion origin="layout" path="M 2.22222E-6 2.89108E-6 L -0.32778 0.75902 " pathEditMode="relative" rAng="0" ptsTypes="AA">
                                          <p:cBhvr>
                                            <p:cTn id="50" dur="600" spd="-100000" fill="hold"/>
                                            <p:tgtEl>
                                              <p:spTgt spid="41"/>
                                            </p:tgtEl>
                                            <p:attrNameLst>
                                              <p:attrName>ppt_x</p:attrName>
                                              <p:attrName>ppt_y</p:attrName>
                                            </p:attrNameLst>
                                          </p:cBhvr>
                                          <p:rCtr x="-16389" y="37951"/>
                                        </p:animMotion>
                                      </p:childTnLst>
                                    </p:cTn>
                                  </p:par>
                                </p:childTnLst>
                              </p:cTn>
                            </p:par>
                            <p:par>
                              <p:cTn id="51" fill="hold">
                                <p:stCondLst>
                                  <p:cond delay="59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14:bounceEnd="20000">
                                          <p:cBhvr additive="base">
                                            <p:cTn id="54" dur="500" fill="hold"/>
                                            <p:tgtEl>
                                              <p:spTgt spid="13"/>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13"/>
                                            </p:tgtEl>
                                            <p:attrNameLst>
                                              <p:attrName>ppt_y</p:attrName>
                                            </p:attrNameLst>
                                          </p:cBhvr>
                                          <p:tavLst>
                                            <p:tav tm="0">
                                              <p:val>
                                                <p:strVal val="1+#ppt_h/2"/>
                                              </p:val>
                                            </p:tav>
                                            <p:tav tm="100000">
                                              <p:val>
                                                <p:strVal val="#ppt_y"/>
                                              </p:val>
                                            </p:tav>
                                          </p:tavLst>
                                        </p:anim>
                                      </p:childTnLst>
                                    </p:cTn>
                                  </p:par>
                                </p:childTnLst>
                              </p:cTn>
                            </p:par>
                            <p:par>
                              <p:cTn id="56" fill="hold">
                                <p:stCondLst>
                                  <p:cond delay="64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14:bounceEnd="20000">
                                          <p:cBhvr additive="base">
                                            <p:cTn id="59" dur="500" fill="hold"/>
                                            <p:tgtEl>
                                              <p:spTgt spid="14"/>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par>
                              <p:cTn id="61" fill="hold">
                                <p:stCondLst>
                                  <p:cond delay="6900"/>
                                </p:stCondLst>
                                <p:childTnLst>
                                  <p:par>
                                    <p:cTn id="62" presetID="2" presetClass="entr" presetSubtype="4" fill="hold" grpId="0" nodeType="afterEffect" p14:presetBounceEnd="20000">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14:bounceEnd="20000">
                                          <p:cBhvr additive="base">
                                            <p:cTn id="64" dur="500" fill="hold"/>
                                            <p:tgtEl>
                                              <p:spTgt spid="15"/>
                                            </p:tgtEl>
                                            <p:attrNameLst>
                                              <p:attrName>ppt_x</p:attrName>
                                            </p:attrNameLst>
                                          </p:cBhvr>
                                          <p:tavLst>
                                            <p:tav tm="0">
                                              <p:val>
                                                <p:strVal val="#ppt_x"/>
                                              </p:val>
                                            </p:tav>
                                            <p:tav tm="100000">
                                              <p:val>
                                                <p:strVal val="#ppt_x"/>
                                              </p:val>
                                            </p:tav>
                                          </p:tavLst>
                                        </p:anim>
                                        <p:anim calcmode="lin" valueType="num" p14:bounceEnd="20000">
                                          <p:cBhvr additive="base">
                                            <p:cTn id="65" dur="500" fill="hold"/>
                                            <p:tgtEl>
                                              <p:spTgt spid="15"/>
                                            </p:tgtEl>
                                            <p:attrNameLst>
                                              <p:attrName>ppt_y</p:attrName>
                                            </p:attrNameLst>
                                          </p:cBhvr>
                                          <p:tavLst>
                                            <p:tav tm="0">
                                              <p:val>
                                                <p:strVal val="1+#ppt_h/2"/>
                                              </p:val>
                                            </p:tav>
                                            <p:tav tm="100000">
                                              <p:val>
                                                <p:strVal val="#ppt_y"/>
                                              </p:val>
                                            </p:tav>
                                          </p:tavLst>
                                        </p:anim>
                                      </p:childTnLst>
                                    </p:cTn>
                                  </p:par>
                                </p:childTnLst>
                              </p:cTn>
                            </p:par>
                            <p:par>
                              <p:cTn id="66" fill="hold">
                                <p:stCondLst>
                                  <p:cond delay="7400"/>
                                </p:stCondLst>
                                <p:childTnLst>
                                  <p:par>
                                    <p:cTn id="67" presetID="2" presetClass="entr" presetSubtype="4" fill="hold" grpId="0" nodeType="afterEffect" p14:presetBounceEnd="20000">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14:bounceEnd="20000">
                                          <p:cBhvr additive="base">
                                            <p:cTn id="69" dur="500" fill="hold"/>
                                            <p:tgtEl>
                                              <p:spTgt spid="16"/>
                                            </p:tgtEl>
                                            <p:attrNameLst>
                                              <p:attrName>ppt_x</p:attrName>
                                            </p:attrNameLst>
                                          </p:cBhvr>
                                          <p:tavLst>
                                            <p:tav tm="0">
                                              <p:val>
                                                <p:strVal val="#ppt_x"/>
                                              </p:val>
                                            </p:tav>
                                            <p:tav tm="100000">
                                              <p:val>
                                                <p:strVal val="#ppt_x"/>
                                              </p:val>
                                            </p:tav>
                                          </p:tavLst>
                                        </p:anim>
                                        <p:anim calcmode="lin" valueType="num" p14:bounceEnd="20000">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par>
                              <p:cTn id="71" fill="hold">
                                <p:stCondLst>
                                  <p:cond delay="7900"/>
                                </p:stCondLst>
                                <p:childTnLst>
                                  <p:par>
                                    <p:cTn id="72" presetID="2" presetClass="entr" presetSubtype="4" fill="hold" grpId="0" nodeType="afterEffect" p14:presetBounceEnd="20000">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14:bounceEnd="20000">
                                          <p:cBhvr additive="base">
                                            <p:cTn id="74" dur="500" fill="hold"/>
                                            <p:tgtEl>
                                              <p:spTgt spid="17"/>
                                            </p:tgtEl>
                                            <p:attrNameLst>
                                              <p:attrName>ppt_x</p:attrName>
                                            </p:attrNameLst>
                                          </p:cBhvr>
                                          <p:tavLst>
                                            <p:tav tm="0">
                                              <p:val>
                                                <p:strVal val="#ppt_x"/>
                                              </p:val>
                                            </p:tav>
                                            <p:tav tm="100000">
                                              <p:val>
                                                <p:strVal val="#ppt_x"/>
                                              </p:val>
                                            </p:tav>
                                          </p:tavLst>
                                        </p:anim>
                                        <p:anim calcmode="lin" valueType="num" p14:bounceEnd="20000">
                                          <p:cBhvr additive="base">
                                            <p:cTn id="75" dur="500" fill="hold"/>
                                            <p:tgtEl>
                                              <p:spTgt spid="17"/>
                                            </p:tgtEl>
                                            <p:attrNameLst>
                                              <p:attrName>ppt_y</p:attrName>
                                            </p:attrNameLst>
                                          </p:cBhvr>
                                          <p:tavLst>
                                            <p:tav tm="0">
                                              <p:val>
                                                <p:strVal val="1+#ppt_h/2"/>
                                              </p:val>
                                            </p:tav>
                                            <p:tav tm="100000">
                                              <p:val>
                                                <p:strVal val="#ppt_y"/>
                                              </p:val>
                                            </p:tav>
                                          </p:tavLst>
                                        </p:anim>
                                      </p:childTnLst>
                                    </p:cTn>
                                  </p:par>
                                </p:childTnLst>
                              </p:cTn>
                            </p:par>
                            <p:par>
                              <p:cTn id="76" fill="hold">
                                <p:stCondLst>
                                  <p:cond delay="8400"/>
                                </p:stCondLst>
                                <p:childTnLst>
                                  <p:par>
                                    <p:cTn id="77" presetID="2" presetClass="entr" presetSubtype="2"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0-#ppt_w/2"/>
                                              </p:val>
                                            </p:tav>
                                            <p:tav tm="100000">
                                              <p:val>
                                                <p:strVal val="#ppt_x"/>
                                              </p:val>
                                            </p:tav>
                                          </p:tavLst>
                                        </p:anim>
                                        <p:anim calcmode="lin" valueType="num">
                                          <p:cBhvr additive="base">
                                            <p:cTn id="84" dur="500" fill="hold"/>
                                            <p:tgtEl>
                                              <p:spTgt spid="20"/>
                                            </p:tgtEl>
                                            <p:attrNameLst>
                                              <p:attrName>ppt_y</p:attrName>
                                            </p:attrNameLst>
                                          </p:cBhvr>
                                          <p:tavLst>
                                            <p:tav tm="0">
                                              <p:val>
                                                <p:strVal val="#ppt_y"/>
                                              </p:val>
                                            </p:tav>
                                            <p:tav tm="100000">
                                              <p:val>
                                                <p:strVal val="#ppt_y"/>
                                              </p:val>
                                            </p:tav>
                                          </p:tavLst>
                                        </p:anim>
                                      </p:childTnLst>
                                    </p:cTn>
                                  </p:par>
                                  <p:par>
                                    <p:cTn id="85" presetID="16" presetClass="entr" presetSubtype="21"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barn(inVertical)">
                                          <p:cBhvr>
                                            <p:cTn id="8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5" grpId="0"/>
          <p:bldP spid="16" grpId="0"/>
          <p:bldP spid="17" grpId="0"/>
          <p:bldP spid="18" grpId="0"/>
          <p:bldP spid="19" grpId="0" animBg="1"/>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63" presetClass="path" presetSubtype="0" accel="50000" decel="50000" fill="hold" nodeType="withEffect">
                                      <p:stCondLst>
                                        <p:cond delay="0"/>
                                      </p:stCondLst>
                                      <p:childTnLst>
                                        <p:animMotion origin="layout" path="M 0 0 L 0.25 0 E" pathEditMode="relative" ptsTypes="">
                                          <p:cBhvr>
                                            <p:cTn id="24" dur="2000" spd="-100000" fill="hold"/>
                                            <p:tgtEl>
                                              <p:spTgt spid="11"/>
                                            </p:tgtEl>
                                            <p:attrNameLst>
                                              <p:attrName>ppt_x</p:attrName>
                                              <p:attrName>ppt_y</p:attrName>
                                            </p:attrNameLst>
                                          </p:cBhvr>
                                        </p:animMotion>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63" presetClass="path" presetSubtype="0" accel="50000" decel="50000" fill="hold" nodeType="withEffect">
                                      <p:stCondLst>
                                        <p:cond delay="0"/>
                                      </p:stCondLst>
                                      <p:childTnLst>
                                        <p:animMotion origin="layout" path="M 4.41264E-6 3.7037E-6 L -0.2862 -0.00324 " pathEditMode="relative" rAng="0" ptsTypes="AA">
                                          <p:cBhvr>
                                            <p:cTn id="29" dur="2000" spd="-100000" fill="hold"/>
                                            <p:tgtEl>
                                              <p:spTgt spid="12"/>
                                            </p:tgtEl>
                                            <p:attrNameLst>
                                              <p:attrName>ppt_x</p:attrName>
                                              <p:attrName>ppt_y</p:attrName>
                                            </p:attrNameLst>
                                          </p:cBhvr>
                                          <p:rCtr x="-14310" y="-162"/>
                                        </p:animMotion>
                                      </p:childTnLst>
                                    </p:cTn>
                                  </p:par>
                                </p:childTnLst>
                              </p:cTn>
                            </p:par>
                            <p:par>
                              <p:cTn id="30" fill="hold">
                                <p:stCondLst>
                                  <p:cond delay="4500"/>
                                </p:stCondLst>
                                <p:childTnLst>
                                  <p:par>
                                    <p:cTn id="31" presetID="1" presetClass="entr" presetSubtype="0"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1.66667E-6 -1.95619E-6 L 0.31771 0.73033 " pathEditMode="relative" rAng="0" ptsTypes="AA">
                                          <p:cBhvr>
                                            <p:cTn id="34" dur="600" spd="-100000" fill="hold"/>
                                            <p:tgtEl>
                                              <p:spTgt spid="21"/>
                                            </p:tgtEl>
                                            <p:attrNameLst>
                                              <p:attrName>ppt_x</p:attrName>
                                              <p:attrName>ppt_y</p:attrName>
                                            </p:attrNameLst>
                                          </p:cBhvr>
                                          <p:rCtr x="15885" y="36501"/>
                                        </p:animMotion>
                                      </p:childTnLst>
                                    </p:cTn>
                                  </p:par>
                                  <p:par>
                                    <p:cTn id="35" presetID="1" presetClass="entr" presetSubtype="0" fill="hold" nodeType="withEffect">
                                      <p:stCondLst>
                                        <p:cond delay="200"/>
                                      </p:stCondLst>
                                      <p:childTnLst>
                                        <p:set>
                                          <p:cBhvr>
                                            <p:cTn id="36" dur="1" fill="hold">
                                              <p:stCondLst>
                                                <p:cond delay="0"/>
                                              </p:stCondLst>
                                            </p:cTn>
                                            <p:tgtEl>
                                              <p:spTgt spid="26"/>
                                            </p:tgtEl>
                                            <p:attrNameLst>
                                              <p:attrName>style.visibility</p:attrName>
                                            </p:attrNameLst>
                                          </p:cBhvr>
                                          <p:to>
                                            <p:strVal val="visible"/>
                                          </p:to>
                                        </p:set>
                                      </p:childTnLst>
                                    </p:cTn>
                                  </p:par>
                                  <p:par>
                                    <p:cTn id="37" presetID="49" presetClass="path" presetSubtype="0" accel="50000" fill="hold" nodeType="withEffect">
                                      <p:stCondLst>
                                        <p:cond delay="200"/>
                                      </p:stCondLst>
                                      <p:childTnLst>
                                        <p:animMotion origin="layout" path="M 1.38889E-6 3.45679E-6 L 0.17066 0.86913 " pathEditMode="relative" rAng="0" ptsTypes="AA">
                                          <p:cBhvr>
                                            <p:cTn id="38" dur="600" spd="-100000" fill="hold"/>
                                            <p:tgtEl>
                                              <p:spTgt spid="26"/>
                                            </p:tgtEl>
                                            <p:attrNameLst>
                                              <p:attrName>ppt_x</p:attrName>
                                              <p:attrName>ppt_y</p:attrName>
                                            </p:attrNameLst>
                                          </p:cBhvr>
                                          <p:rCtr x="8524" y="43457"/>
                                        </p:animMotion>
                                      </p:childTnLst>
                                    </p:cTn>
                                  </p:par>
                                  <p:par>
                                    <p:cTn id="39" presetID="1" presetClass="entr" presetSubtype="0" fill="hold" nodeType="withEffect">
                                      <p:stCondLst>
                                        <p:cond delay="400"/>
                                      </p:stCondLst>
                                      <p:childTnLst>
                                        <p:set>
                                          <p:cBhvr>
                                            <p:cTn id="40" dur="1" fill="hold">
                                              <p:stCondLst>
                                                <p:cond delay="0"/>
                                              </p:stCondLst>
                                            </p:cTn>
                                            <p:tgtEl>
                                              <p:spTgt spid="31"/>
                                            </p:tgtEl>
                                            <p:attrNameLst>
                                              <p:attrName>style.visibility</p:attrName>
                                            </p:attrNameLst>
                                          </p:cBhvr>
                                          <p:to>
                                            <p:strVal val="visible"/>
                                          </p:to>
                                        </p:set>
                                      </p:childTnLst>
                                    </p:cTn>
                                  </p:par>
                                  <p:par>
                                    <p:cTn id="41" presetID="49" presetClass="path" presetSubtype="0" accel="50000" fill="hold" nodeType="withEffect">
                                      <p:stCondLst>
                                        <p:cond delay="400"/>
                                      </p:stCondLst>
                                      <p:childTnLst>
                                        <p:animMotion origin="layout" path="M 0 2.00555E-6 L 0 0.88121 " pathEditMode="relative" rAng="0" ptsTypes="AA">
                                          <p:cBhvr>
                                            <p:cTn id="42" dur="600" spd="-100000" fill="hold"/>
                                            <p:tgtEl>
                                              <p:spTgt spid="31"/>
                                            </p:tgtEl>
                                            <p:attrNameLst>
                                              <p:attrName>ppt_x</p:attrName>
                                              <p:attrName>ppt_y</p:attrName>
                                            </p:attrNameLst>
                                          </p:cBhvr>
                                          <p:rCtr x="0" y="44060"/>
                                        </p:animMotion>
                                      </p:childTnLst>
                                    </p:cTn>
                                  </p:par>
                                  <p:par>
                                    <p:cTn id="43" presetID="1" presetClass="entr" presetSubtype="0" fill="hold" nodeType="withEffect">
                                      <p:stCondLst>
                                        <p:cond delay="600"/>
                                      </p:stCondLst>
                                      <p:childTnLst>
                                        <p:set>
                                          <p:cBhvr>
                                            <p:cTn id="44" dur="1" fill="hold">
                                              <p:stCondLst>
                                                <p:cond delay="0"/>
                                              </p:stCondLst>
                                            </p:cTn>
                                            <p:tgtEl>
                                              <p:spTgt spid="36"/>
                                            </p:tgtEl>
                                            <p:attrNameLst>
                                              <p:attrName>style.visibility</p:attrName>
                                            </p:attrNameLst>
                                          </p:cBhvr>
                                          <p:to>
                                            <p:strVal val="visible"/>
                                          </p:to>
                                        </p:set>
                                      </p:childTnLst>
                                    </p:cTn>
                                  </p:par>
                                  <p:par>
                                    <p:cTn id="45" presetID="49" presetClass="path" presetSubtype="0" accel="50000" fill="hold" nodeType="withEffect">
                                      <p:stCondLst>
                                        <p:cond delay="600"/>
                                      </p:stCondLst>
                                      <p:childTnLst>
                                        <p:animMotion origin="layout" path="M 3.88889E-6 -4.29497E-6 L -0.17049 0.86671 " pathEditMode="relative" rAng="0" ptsTypes="AA">
                                          <p:cBhvr>
                                            <p:cTn id="46" dur="600" spd="-100000" fill="hold"/>
                                            <p:tgtEl>
                                              <p:spTgt spid="36"/>
                                            </p:tgtEl>
                                            <p:attrNameLst>
                                              <p:attrName>ppt_x</p:attrName>
                                              <p:attrName>ppt_y</p:attrName>
                                            </p:attrNameLst>
                                          </p:cBhvr>
                                          <p:rCtr x="-8524" y="43320"/>
                                        </p:animMotion>
                                      </p:childTnLst>
                                    </p:cTn>
                                  </p:par>
                                  <p:par>
                                    <p:cTn id="47" presetID="1" presetClass="entr" presetSubtype="0" fill="hold" nodeType="withEffect">
                                      <p:stCondLst>
                                        <p:cond delay="800"/>
                                      </p:stCondLst>
                                      <p:childTnLst>
                                        <p:set>
                                          <p:cBhvr>
                                            <p:cTn id="48" dur="1" fill="hold">
                                              <p:stCondLst>
                                                <p:cond delay="0"/>
                                              </p:stCondLst>
                                            </p:cTn>
                                            <p:tgtEl>
                                              <p:spTgt spid="41"/>
                                            </p:tgtEl>
                                            <p:attrNameLst>
                                              <p:attrName>style.visibility</p:attrName>
                                            </p:attrNameLst>
                                          </p:cBhvr>
                                          <p:to>
                                            <p:strVal val="visible"/>
                                          </p:to>
                                        </p:set>
                                      </p:childTnLst>
                                    </p:cTn>
                                  </p:par>
                                  <p:par>
                                    <p:cTn id="49" presetID="49" presetClass="path" presetSubtype="0" accel="50000" fill="hold" nodeType="withEffect">
                                      <p:stCondLst>
                                        <p:cond delay="800"/>
                                      </p:stCondLst>
                                      <p:childTnLst>
                                        <p:animMotion origin="layout" path="M 2.22222E-6 2.89108E-6 L -0.32778 0.75902 " pathEditMode="relative" rAng="0" ptsTypes="AA">
                                          <p:cBhvr>
                                            <p:cTn id="50" dur="600" spd="-100000" fill="hold"/>
                                            <p:tgtEl>
                                              <p:spTgt spid="41"/>
                                            </p:tgtEl>
                                            <p:attrNameLst>
                                              <p:attrName>ppt_x</p:attrName>
                                              <p:attrName>ppt_y</p:attrName>
                                            </p:attrNameLst>
                                          </p:cBhvr>
                                          <p:rCtr x="-16389" y="37951"/>
                                        </p:animMotion>
                                      </p:childTnLst>
                                    </p:cTn>
                                  </p:par>
                                </p:childTnLst>
                              </p:cTn>
                            </p:par>
                            <p:par>
                              <p:cTn id="51" fill="hold">
                                <p:stCondLst>
                                  <p:cond delay="5900"/>
                                </p:stCondLst>
                                <p:childTnLst>
                                  <p:par>
                                    <p:cTn id="52" presetID="2" presetClass="entr" presetSubtype="4"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ppt_x"/>
                                              </p:val>
                                            </p:tav>
                                            <p:tav tm="100000">
                                              <p:val>
                                                <p:strVal val="#ppt_x"/>
                                              </p:val>
                                            </p:tav>
                                          </p:tavLst>
                                        </p:anim>
                                        <p:anim calcmode="lin" valueType="num">
                                          <p:cBhvr additive="base">
                                            <p:cTn id="55" dur="500" fill="hold"/>
                                            <p:tgtEl>
                                              <p:spTgt spid="13"/>
                                            </p:tgtEl>
                                            <p:attrNameLst>
                                              <p:attrName>ppt_y</p:attrName>
                                            </p:attrNameLst>
                                          </p:cBhvr>
                                          <p:tavLst>
                                            <p:tav tm="0">
                                              <p:val>
                                                <p:strVal val="1+#ppt_h/2"/>
                                              </p:val>
                                            </p:tav>
                                            <p:tav tm="100000">
                                              <p:val>
                                                <p:strVal val="#ppt_y"/>
                                              </p:val>
                                            </p:tav>
                                          </p:tavLst>
                                        </p:anim>
                                      </p:childTnLst>
                                    </p:cTn>
                                  </p:par>
                                </p:childTnLst>
                              </p:cTn>
                            </p:par>
                            <p:par>
                              <p:cTn id="56" fill="hold">
                                <p:stCondLst>
                                  <p:cond delay="6400"/>
                                </p:stCondLst>
                                <p:childTnLst>
                                  <p:par>
                                    <p:cTn id="57" presetID="2" presetClass="entr" presetSubtype="4"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par>
                              <p:cTn id="61" fill="hold">
                                <p:stCondLst>
                                  <p:cond delay="6900"/>
                                </p:stCondLst>
                                <p:childTnLst>
                                  <p:par>
                                    <p:cTn id="62" presetID="2" presetClass="entr" presetSubtype="4"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childTnLst>
                              </p:cTn>
                            </p:par>
                            <p:par>
                              <p:cTn id="66" fill="hold">
                                <p:stCondLst>
                                  <p:cond delay="7400"/>
                                </p:stCondLst>
                                <p:childTnLst>
                                  <p:par>
                                    <p:cTn id="67" presetID="2" presetClass="entr" presetSubtype="4"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par>
                              <p:cTn id="71" fill="hold">
                                <p:stCondLst>
                                  <p:cond delay="7900"/>
                                </p:stCondLst>
                                <p:childTnLst>
                                  <p:par>
                                    <p:cTn id="72" presetID="2" presetClass="entr" presetSubtype="4"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500" fill="hold"/>
                                            <p:tgtEl>
                                              <p:spTgt spid="17"/>
                                            </p:tgtEl>
                                            <p:attrNameLst>
                                              <p:attrName>ppt_x</p:attrName>
                                            </p:attrNameLst>
                                          </p:cBhvr>
                                          <p:tavLst>
                                            <p:tav tm="0">
                                              <p:val>
                                                <p:strVal val="#ppt_x"/>
                                              </p:val>
                                            </p:tav>
                                            <p:tav tm="100000">
                                              <p:val>
                                                <p:strVal val="#ppt_x"/>
                                              </p:val>
                                            </p:tav>
                                          </p:tavLst>
                                        </p:anim>
                                        <p:anim calcmode="lin" valueType="num">
                                          <p:cBhvr additive="base">
                                            <p:cTn id="75" dur="500" fill="hold"/>
                                            <p:tgtEl>
                                              <p:spTgt spid="17"/>
                                            </p:tgtEl>
                                            <p:attrNameLst>
                                              <p:attrName>ppt_y</p:attrName>
                                            </p:attrNameLst>
                                          </p:cBhvr>
                                          <p:tavLst>
                                            <p:tav tm="0">
                                              <p:val>
                                                <p:strVal val="1+#ppt_h/2"/>
                                              </p:val>
                                            </p:tav>
                                            <p:tav tm="100000">
                                              <p:val>
                                                <p:strVal val="#ppt_y"/>
                                              </p:val>
                                            </p:tav>
                                          </p:tavLst>
                                        </p:anim>
                                      </p:childTnLst>
                                    </p:cTn>
                                  </p:par>
                                </p:childTnLst>
                              </p:cTn>
                            </p:par>
                            <p:par>
                              <p:cTn id="76" fill="hold">
                                <p:stCondLst>
                                  <p:cond delay="8400"/>
                                </p:stCondLst>
                                <p:childTnLst>
                                  <p:par>
                                    <p:cTn id="77" presetID="2" presetClass="entr" presetSubtype="2"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0-#ppt_w/2"/>
                                              </p:val>
                                            </p:tav>
                                            <p:tav tm="100000">
                                              <p:val>
                                                <p:strVal val="#ppt_x"/>
                                              </p:val>
                                            </p:tav>
                                          </p:tavLst>
                                        </p:anim>
                                        <p:anim calcmode="lin" valueType="num">
                                          <p:cBhvr additive="base">
                                            <p:cTn id="84" dur="500" fill="hold"/>
                                            <p:tgtEl>
                                              <p:spTgt spid="20"/>
                                            </p:tgtEl>
                                            <p:attrNameLst>
                                              <p:attrName>ppt_y</p:attrName>
                                            </p:attrNameLst>
                                          </p:cBhvr>
                                          <p:tavLst>
                                            <p:tav tm="0">
                                              <p:val>
                                                <p:strVal val="#ppt_y"/>
                                              </p:val>
                                            </p:tav>
                                            <p:tav tm="100000">
                                              <p:val>
                                                <p:strVal val="#ppt_y"/>
                                              </p:val>
                                            </p:tav>
                                          </p:tavLst>
                                        </p:anim>
                                      </p:childTnLst>
                                    </p:cTn>
                                  </p:par>
                                  <p:par>
                                    <p:cTn id="85" presetID="16" presetClass="entr" presetSubtype="21"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barn(inVertical)">
                                          <p:cBhvr>
                                            <p:cTn id="8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5" grpId="0"/>
          <p:bldP spid="16" grpId="0"/>
          <p:bldP spid="17" grpId="0"/>
          <p:bldP spid="18" grpId="0"/>
          <p:bldP spid="19" grpId="0" animBg="1"/>
          <p:bldP spid="20"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graphicFrame>
        <p:nvGraphicFramePr>
          <p:cNvPr id="29" name="图表 28"/>
          <p:cNvGraphicFramePr/>
          <p:nvPr>
            <p:extLst>
              <p:ext uri="{D42A27DB-BD31-4B8C-83A1-F6EECF244321}">
                <p14:modId xmlns:p14="http://schemas.microsoft.com/office/powerpoint/2010/main" val="2856093142"/>
              </p:ext>
            </p:extLst>
          </p:nvPr>
        </p:nvGraphicFramePr>
        <p:xfrm>
          <a:off x="-73525" y="1254707"/>
          <a:ext cx="3561380" cy="203063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0" name="图表 29"/>
          <p:cNvGraphicFramePr/>
          <p:nvPr>
            <p:extLst>
              <p:ext uri="{D42A27DB-BD31-4B8C-83A1-F6EECF244321}">
                <p14:modId xmlns:p14="http://schemas.microsoft.com/office/powerpoint/2010/main" val="2149650630"/>
              </p:ext>
            </p:extLst>
          </p:nvPr>
        </p:nvGraphicFramePr>
        <p:xfrm>
          <a:off x="1960388" y="1254707"/>
          <a:ext cx="3561380" cy="203063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1" name="图表 30"/>
          <p:cNvGraphicFramePr/>
          <p:nvPr>
            <p:extLst>
              <p:ext uri="{D42A27DB-BD31-4B8C-83A1-F6EECF244321}">
                <p14:modId xmlns:p14="http://schemas.microsoft.com/office/powerpoint/2010/main" val="2155014352"/>
              </p:ext>
            </p:extLst>
          </p:nvPr>
        </p:nvGraphicFramePr>
        <p:xfrm>
          <a:off x="3994299" y="1254707"/>
          <a:ext cx="3561380" cy="203063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2" name="图表 31"/>
          <p:cNvGraphicFramePr/>
          <p:nvPr>
            <p:extLst>
              <p:ext uri="{D42A27DB-BD31-4B8C-83A1-F6EECF244321}">
                <p14:modId xmlns:p14="http://schemas.microsoft.com/office/powerpoint/2010/main" val="2393971841"/>
              </p:ext>
            </p:extLst>
          </p:nvPr>
        </p:nvGraphicFramePr>
        <p:xfrm>
          <a:off x="6028211" y="1254707"/>
          <a:ext cx="3561380" cy="2030635"/>
        </p:xfrm>
        <a:graphic>
          <a:graphicData uri="http://schemas.openxmlformats.org/drawingml/2006/chart">
            <c:chart xmlns:c="http://schemas.openxmlformats.org/drawingml/2006/chart" xmlns:r="http://schemas.openxmlformats.org/officeDocument/2006/relationships" r:id="rId8"/>
          </a:graphicData>
        </a:graphic>
      </p:graphicFrame>
      <p:sp>
        <p:nvSpPr>
          <p:cNvPr id="33" name="文本框 27"/>
          <p:cNvSpPr txBox="1"/>
          <p:nvPr/>
        </p:nvSpPr>
        <p:spPr>
          <a:xfrm>
            <a:off x="1106145" y="2027991"/>
            <a:ext cx="1086110" cy="461665"/>
          </a:xfrm>
          <a:prstGeom prst="rect">
            <a:avLst/>
          </a:prstGeom>
          <a:noFill/>
        </p:spPr>
        <p:txBody>
          <a:bodyPr wrap="square" rtlCol="0">
            <a:spAutoFit/>
          </a:bodyPr>
          <a:lstStyle/>
          <a:p>
            <a:pPr algn="ctr"/>
            <a:r>
              <a:rPr lang="en-US" altLang="zh-CN" sz="2400" dirty="0">
                <a:solidFill>
                  <a:srgbClr val="C30D23"/>
                </a:solidFill>
                <a:latin typeface="Impact" panose="020B0806030902050204" pitchFamily="34" charset="0"/>
              </a:rPr>
              <a:t>30</a:t>
            </a:r>
            <a:r>
              <a:rPr lang="en-US" altLang="zh-CN" sz="1500" dirty="0">
                <a:solidFill>
                  <a:srgbClr val="C30D23"/>
                </a:solidFill>
                <a:latin typeface="Impact" panose="020B0806030902050204" pitchFamily="34" charset="0"/>
              </a:rPr>
              <a:t>%</a:t>
            </a:r>
            <a:endParaRPr lang="zh-CN" altLang="en-US" sz="1500" dirty="0">
              <a:solidFill>
                <a:srgbClr val="C30D23"/>
              </a:solidFill>
              <a:latin typeface="Impact" panose="020B0806030902050204" pitchFamily="34" charset="0"/>
            </a:endParaRPr>
          </a:p>
        </p:txBody>
      </p:sp>
      <p:sp>
        <p:nvSpPr>
          <p:cNvPr id="34" name="文本框 28"/>
          <p:cNvSpPr txBox="1"/>
          <p:nvPr/>
        </p:nvSpPr>
        <p:spPr>
          <a:xfrm>
            <a:off x="3129887" y="2027991"/>
            <a:ext cx="1086110" cy="461665"/>
          </a:xfrm>
          <a:prstGeom prst="rect">
            <a:avLst/>
          </a:prstGeom>
          <a:noFill/>
        </p:spPr>
        <p:txBody>
          <a:bodyPr wrap="square" rtlCol="0">
            <a:spAutoFit/>
          </a:bodyPr>
          <a:lstStyle/>
          <a:p>
            <a:pPr algn="ctr"/>
            <a:r>
              <a:rPr lang="en-US" altLang="zh-CN" sz="2400" dirty="0">
                <a:solidFill>
                  <a:srgbClr val="C30D23"/>
                </a:solidFill>
                <a:latin typeface="Impact" panose="020B0806030902050204" pitchFamily="34" charset="0"/>
              </a:rPr>
              <a:t>50</a:t>
            </a:r>
            <a:r>
              <a:rPr lang="en-US" altLang="zh-CN" sz="1500" dirty="0">
                <a:solidFill>
                  <a:srgbClr val="C30D23"/>
                </a:solidFill>
                <a:latin typeface="Impact" panose="020B0806030902050204" pitchFamily="34" charset="0"/>
              </a:rPr>
              <a:t>%</a:t>
            </a:r>
            <a:endParaRPr lang="zh-CN" altLang="en-US" sz="1500" dirty="0">
              <a:solidFill>
                <a:srgbClr val="C30D23"/>
              </a:solidFill>
              <a:latin typeface="Impact" panose="020B0806030902050204" pitchFamily="34" charset="0"/>
            </a:endParaRPr>
          </a:p>
        </p:txBody>
      </p:sp>
      <p:sp>
        <p:nvSpPr>
          <p:cNvPr id="35" name="文本框 29"/>
          <p:cNvSpPr txBox="1"/>
          <p:nvPr/>
        </p:nvSpPr>
        <p:spPr>
          <a:xfrm>
            <a:off x="5153629" y="2027991"/>
            <a:ext cx="1086110" cy="461665"/>
          </a:xfrm>
          <a:prstGeom prst="rect">
            <a:avLst/>
          </a:prstGeom>
          <a:noFill/>
        </p:spPr>
        <p:txBody>
          <a:bodyPr wrap="square" rtlCol="0">
            <a:spAutoFit/>
          </a:bodyPr>
          <a:lstStyle/>
          <a:p>
            <a:pPr algn="ctr"/>
            <a:r>
              <a:rPr lang="en-US" altLang="zh-CN" sz="2400" dirty="0">
                <a:solidFill>
                  <a:srgbClr val="C30D23"/>
                </a:solidFill>
                <a:latin typeface="Impact" panose="020B0806030902050204" pitchFamily="34" charset="0"/>
              </a:rPr>
              <a:t>80</a:t>
            </a:r>
            <a:r>
              <a:rPr lang="en-US" altLang="zh-CN" sz="1500" dirty="0">
                <a:solidFill>
                  <a:srgbClr val="C30D23"/>
                </a:solidFill>
                <a:latin typeface="Impact" panose="020B0806030902050204" pitchFamily="34" charset="0"/>
              </a:rPr>
              <a:t>%</a:t>
            </a:r>
            <a:endParaRPr lang="zh-CN" altLang="en-US" sz="1500" dirty="0">
              <a:solidFill>
                <a:srgbClr val="C30D23"/>
              </a:solidFill>
              <a:latin typeface="Impact" panose="020B0806030902050204" pitchFamily="34" charset="0"/>
            </a:endParaRPr>
          </a:p>
        </p:txBody>
      </p:sp>
      <p:sp>
        <p:nvSpPr>
          <p:cNvPr id="36" name="文本框 30"/>
          <p:cNvSpPr txBox="1"/>
          <p:nvPr/>
        </p:nvSpPr>
        <p:spPr>
          <a:xfrm>
            <a:off x="7228220" y="2027991"/>
            <a:ext cx="1086110" cy="461665"/>
          </a:xfrm>
          <a:prstGeom prst="rect">
            <a:avLst/>
          </a:prstGeom>
          <a:noFill/>
        </p:spPr>
        <p:txBody>
          <a:bodyPr wrap="square" rtlCol="0">
            <a:spAutoFit/>
          </a:bodyPr>
          <a:lstStyle/>
          <a:p>
            <a:pPr algn="ctr"/>
            <a:r>
              <a:rPr lang="en-US" altLang="zh-CN" sz="2400" dirty="0">
                <a:solidFill>
                  <a:srgbClr val="C30D23"/>
                </a:solidFill>
                <a:latin typeface="Impact" panose="020B0806030902050204" pitchFamily="34" charset="0"/>
              </a:rPr>
              <a:t>100</a:t>
            </a:r>
            <a:r>
              <a:rPr lang="en-US" altLang="zh-CN" sz="1500" dirty="0">
                <a:solidFill>
                  <a:srgbClr val="C30D23"/>
                </a:solidFill>
                <a:latin typeface="Impact" panose="020B0806030902050204" pitchFamily="34" charset="0"/>
              </a:rPr>
              <a:t>%</a:t>
            </a:r>
            <a:endParaRPr lang="zh-CN" altLang="en-US" sz="1500" dirty="0">
              <a:solidFill>
                <a:srgbClr val="C30D23"/>
              </a:solidFill>
              <a:latin typeface="Impact" panose="020B0806030902050204" pitchFamily="34" charset="0"/>
            </a:endParaRPr>
          </a:p>
        </p:txBody>
      </p:sp>
      <p:sp>
        <p:nvSpPr>
          <p:cNvPr id="37" name="文本框 32"/>
          <p:cNvSpPr txBox="1"/>
          <p:nvPr/>
        </p:nvSpPr>
        <p:spPr>
          <a:xfrm>
            <a:off x="1031742" y="3361334"/>
            <a:ext cx="1230408" cy="248209"/>
          </a:xfrm>
          <a:prstGeom prst="rect">
            <a:avLst/>
          </a:prstGeom>
          <a:noFill/>
        </p:spPr>
        <p:txBody>
          <a:bodyPr wrap="square" rtlCol="0">
            <a:spAutoFit/>
          </a:bodyPr>
          <a:lstStyle/>
          <a:p>
            <a:pPr algn="ctr"/>
            <a:r>
              <a:rPr lang="zh-CN" altLang="en-US" sz="1013" dirty="0">
                <a:solidFill>
                  <a:srgbClr val="C30D23"/>
                </a:solidFill>
                <a:latin typeface="Impact" panose="020B0806030902050204" pitchFamily="34" charset="0"/>
              </a:rPr>
              <a:t>添加标题</a:t>
            </a:r>
            <a:endParaRPr lang="zh-CN" altLang="en-US" sz="900" dirty="0">
              <a:solidFill>
                <a:srgbClr val="C30D23"/>
              </a:solidFill>
              <a:latin typeface="Impact" panose="020B0806030902050204" pitchFamily="34" charset="0"/>
            </a:endParaRPr>
          </a:p>
        </p:txBody>
      </p:sp>
      <p:sp>
        <p:nvSpPr>
          <p:cNvPr id="38" name="文本框 32"/>
          <p:cNvSpPr txBox="1"/>
          <p:nvPr/>
        </p:nvSpPr>
        <p:spPr>
          <a:xfrm>
            <a:off x="3075960" y="3354674"/>
            <a:ext cx="1230408" cy="248209"/>
          </a:xfrm>
          <a:prstGeom prst="rect">
            <a:avLst/>
          </a:prstGeom>
          <a:noFill/>
        </p:spPr>
        <p:txBody>
          <a:bodyPr wrap="square" rtlCol="0">
            <a:spAutoFit/>
          </a:bodyPr>
          <a:lstStyle/>
          <a:p>
            <a:pPr algn="ctr"/>
            <a:r>
              <a:rPr lang="zh-CN" altLang="en-US" sz="1013" dirty="0">
                <a:solidFill>
                  <a:srgbClr val="C30D23"/>
                </a:solidFill>
                <a:latin typeface="Impact" panose="020B0806030902050204" pitchFamily="34" charset="0"/>
              </a:rPr>
              <a:t>添加标题</a:t>
            </a:r>
            <a:endParaRPr lang="zh-CN" altLang="en-US" sz="900" dirty="0">
              <a:solidFill>
                <a:srgbClr val="C30D23"/>
              </a:solidFill>
              <a:latin typeface="Impact" panose="020B0806030902050204" pitchFamily="34" charset="0"/>
            </a:endParaRPr>
          </a:p>
        </p:txBody>
      </p:sp>
      <p:sp>
        <p:nvSpPr>
          <p:cNvPr id="39" name="文本框 32"/>
          <p:cNvSpPr txBox="1"/>
          <p:nvPr/>
        </p:nvSpPr>
        <p:spPr>
          <a:xfrm>
            <a:off x="5139586" y="3354674"/>
            <a:ext cx="1230408" cy="248209"/>
          </a:xfrm>
          <a:prstGeom prst="rect">
            <a:avLst/>
          </a:prstGeom>
          <a:noFill/>
        </p:spPr>
        <p:txBody>
          <a:bodyPr wrap="square" rtlCol="0">
            <a:spAutoFit/>
          </a:bodyPr>
          <a:lstStyle/>
          <a:p>
            <a:pPr algn="ctr"/>
            <a:r>
              <a:rPr lang="zh-CN" altLang="en-US" sz="1013" dirty="0">
                <a:solidFill>
                  <a:srgbClr val="C30D23"/>
                </a:solidFill>
                <a:latin typeface="Impact" panose="020B0806030902050204" pitchFamily="34" charset="0"/>
              </a:rPr>
              <a:t>添加标题</a:t>
            </a:r>
            <a:endParaRPr lang="zh-CN" altLang="en-US" sz="900" dirty="0">
              <a:solidFill>
                <a:srgbClr val="C30D23"/>
              </a:solidFill>
              <a:latin typeface="Impact" panose="020B0806030902050204" pitchFamily="34" charset="0"/>
            </a:endParaRPr>
          </a:p>
        </p:txBody>
      </p:sp>
      <p:sp>
        <p:nvSpPr>
          <p:cNvPr id="40" name="文本框 32"/>
          <p:cNvSpPr txBox="1"/>
          <p:nvPr/>
        </p:nvSpPr>
        <p:spPr>
          <a:xfrm>
            <a:off x="7142614" y="3354674"/>
            <a:ext cx="1230408" cy="248209"/>
          </a:xfrm>
          <a:prstGeom prst="rect">
            <a:avLst/>
          </a:prstGeom>
          <a:noFill/>
        </p:spPr>
        <p:txBody>
          <a:bodyPr wrap="square" rtlCol="0">
            <a:spAutoFit/>
          </a:bodyPr>
          <a:lstStyle/>
          <a:p>
            <a:pPr algn="ctr"/>
            <a:r>
              <a:rPr lang="zh-CN" altLang="en-US" sz="1013" dirty="0">
                <a:solidFill>
                  <a:srgbClr val="C30D23"/>
                </a:solidFill>
                <a:latin typeface="Impact" panose="020B0806030902050204" pitchFamily="34" charset="0"/>
              </a:rPr>
              <a:t>添加标题</a:t>
            </a:r>
            <a:endParaRPr lang="zh-CN" altLang="en-US" sz="900" dirty="0">
              <a:solidFill>
                <a:srgbClr val="C30D23"/>
              </a:solidFill>
              <a:latin typeface="Impact" panose="020B0806030902050204" pitchFamily="34" charset="0"/>
            </a:endParaRPr>
          </a:p>
        </p:txBody>
      </p:sp>
      <p:sp>
        <p:nvSpPr>
          <p:cNvPr id="41" name="文本框 129"/>
          <p:cNvSpPr txBox="1"/>
          <p:nvPr/>
        </p:nvSpPr>
        <p:spPr>
          <a:xfrm>
            <a:off x="1076345"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2" name="文本框 129"/>
          <p:cNvSpPr txBox="1"/>
          <p:nvPr/>
        </p:nvSpPr>
        <p:spPr>
          <a:xfrm>
            <a:off x="3122077"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3" name="文本框 129"/>
          <p:cNvSpPr txBox="1"/>
          <p:nvPr/>
        </p:nvSpPr>
        <p:spPr>
          <a:xfrm>
            <a:off x="5185704"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4" name="文本框 129"/>
          <p:cNvSpPr txBox="1"/>
          <p:nvPr/>
        </p:nvSpPr>
        <p:spPr>
          <a:xfrm>
            <a:off x="7188732"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45" name="直接连接符 44"/>
          <p:cNvCxnSpPr/>
          <p:nvPr/>
        </p:nvCxnSpPr>
        <p:spPr>
          <a:xfrm>
            <a:off x="90350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94991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013545"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703002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38057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100" fill="hold"/>
                                        <p:tgtEl>
                                          <p:spTgt spid="29"/>
                                        </p:tgtEl>
                                        <p:attrNameLst>
                                          <p:attrName>ppt_w</p:attrName>
                                        </p:attrNameLst>
                                      </p:cBhvr>
                                      <p:tavLst>
                                        <p:tav tm="0">
                                          <p:val>
                                            <p:fltVal val="0"/>
                                          </p:val>
                                        </p:tav>
                                        <p:tav tm="100000">
                                          <p:val>
                                            <p:strVal val="#ppt_w"/>
                                          </p:val>
                                        </p:tav>
                                      </p:tavLst>
                                    </p:anim>
                                    <p:anim calcmode="lin" valueType="num">
                                      <p:cBhvr>
                                        <p:cTn id="23" dur="100" fill="hold"/>
                                        <p:tgtEl>
                                          <p:spTgt spid="29"/>
                                        </p:tgtEl>
                                        <p:attrNameLst>
                                          <p:attrName>ppt_h</p:attrName>
                                        </p:attrNameLst>
                                      </p:cBhvr>
                                      <p:tavLst>
                                        <p:tav tm="0">
                                          <p:val>
                                            <p:fltVal val="0"/>
                                          </p:val>
                                        </p:tav>
                                        <p:tav tm="100000">
                                          <p:val>
                                            <p:strVal val="#ppt_h"/>
                                          </p:val>
                                        </p:tav>
                                      </p:tavLst>
                                    </p:anim>
                                    <p:animEffect transition="in" filter="fade">
                                      <p:cBhvr>
                                        <p:cTn id="24" dur="100"/>
                                        <p:tgtEl>
                                          <p:spTgt spid="29"/>
                                        </p:tgtEl>
                                      </p:cBhvr>
                                    </p:animEffect>
                                  </p:childTnLst>
                                </p:cTn>
                              </p:par>
                              <p:par>
                                <p:cTn id="25" presetID="6" presetClass="emph" presetSubtype="0" fill="hold" grpId="1" nodeType="withEffect">
                                  <p:stCondLst>
                                    <p:cond delay="100"/>
                                  </p:stCondLst>
                                  <p:childTnLst>
                                    <p:animScale>
                                      <p:cBhvr>
                                        <p:cTn id="26" dur="100" fill="hold"/>
                                        <p:tgtEl>
                                          <p:spTgt spid="29"/>
                                        </p:tgtEl>
                                      </p:cBhvr>
                                      <p:by x="110000" y="110000"/>
                                    </p:animScale>
                                  </p:childTnLst>
                                </p:cTn>
                              </p:par>
                              <p:par>
                                <p:cTn id="27" presetID="6" presetClass="emph" presetSubtype="0" fill="hold" grpId="2" nodeType="withEffect">
                                  <p:stCondLst>
                                    <p:cond delay="200"/>
                                  </p:stCondLst>
                                  <p:childTnLst>
                                    <p:animScale>
                                      <p:cBhvr>
                                        <p:cTn id="28" dur="200" fill="hold"/>
                                        <p:tgtEl>
                                          <p:spTgt spid="29"/>
                                        </p:tgtEl>
                                      </p:cBhvr>
                                      <p:by x="90000" y="90000"/>
                                    </p:animScale>
                                  </p:childTnLst>
                                </p:cTn>
                              </p:par>
                              <p:par>
                                <p:cTn id="29" presetID="6" presetClass="emph" presetSubtype="0" fill="hold" grpId="3" nodeType="withEffect">
                                  <p:stCondLst>
                                    <p:cond delay="400"/>
                                  </p:stCondLst>
                                  <p:childTnLst>
                                    <p:animScale>
                                      <p:cBhvr>
                                        <p:cTn id="30" dur="100" fill="hold"/>
                                        <p:tgtEl>
                                          <p:spTgt spid="29"/>
                                        </p:tgtEl>
                                      </p:cBhvr>
                                      <p:by x="105000" y="105000"/>
                                    </p:animScale>
                                  </p:childTnLst>
                                </p:cTn>
                              </p:par>
                              <p:par>
                                <p:cTn id="31" presetID="6" presetClass="emph" presetSubtype="0" fill="hold" grpId="4" nodeType="withEffect">
                                  <p:stCondLst>
                                    <p:cond delay="500"/>
                                  </p:stCondLst>
                                  <p:childTnLst>
                                    <p:animScale>
                                      <p:cBhvr>
                                        <p:cTn id="32" dur="200" fill="hold"/>
                                        <p:tgtEl>
                                          <p:spTgt spid="29"/>
                                        </p:tgtEl>
                                      </p:cBhvr>
                                      <p:by x="95000" y="95000"/>
                                    </p:animScale>
                                  </p:childTnLst>
                                </p:cTn>
                              </p:par>
                            </p:childTnLst>
                          </p:cTn>
                        </p:par>
                        <p:par>
                          <p:cTn id="33" fill="hold">
                            <p:stCondLst>
                              <p:cond delay="3200"/>
                            </p:stCondLst>
                            <p:childTnLst>
                              <p:par>
                                <p:cTn id="34" presetID="53" presetClass="entr" presetSubtype="16"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100" fill="hold"/>
                                        <p:tgtEl>
                                          <p:spTgt spid="30"/>
                                        </p:tgtEl>
                                        <p:attrNameLst>
                                          <p:attrName>ppt_w</p:attrName>
                                        </p:attrNameLst>
                                      </p:cBhvr>
                                      <p:tavLst>
                                        <p:tav tm="0">
                                          <p:val>
                                            <p:fltVal val="0"/>
                                          </p:val>
                                        </p:tav>
                                        <p:tav tm="100000">
                                          <p:val>
                                            <p:strVal val="#ppt_w"/>
                                          </p:val>
                                        </p:tav>
                                      </p:tavLst>
                                    </p:anim>
                                    <p:anim calcmode="lin" valueType="num">
                                      <p:cBhvr>
                                        <p:cTn id="37" dur="100" fill="hold"/>
                                        <p:tgtEl>
                                          <p:spTgt spid="30"/>
                                        </p:tgtEl>
                                        <p:attrNameLst>
                                          <p:attrName>ppt_h</p:attrName>
                                        </p:attrNameLst>
                                      </p:cBhvr>
                                      <p:tavLst>
                                        <p:tav tm="0">
                                          <p:val>
                                            <p:fltVal val="0"/>
                                          </p:val>
                                        </p:tav>
                                        <p:tav tm="100000">
                                          <p:val>
                                            <p:strVal val="#ppt_h"/>
                                          </p:val>
                                        </p:tav>
                                      </p:tavLst>
                                    </p:anim>
                                    <p:animEffect transition="in" filter="fade">
                                      <p:cBhvr>
                                        <p:cTn id="38" dur="100"/>
                                        <p:tgtEl>
                                          <p:spTgt spid="30"/>
                                        </p:tgtEl>
                                      </p:cBhvr>
                                    </p:animEffect>
                                  </p:childTnLst>
                                </p:cTn>
                              </p:par>
                              <p:par>
                                <p:cTn id="39" presetID="6" presetClass="emph" presetSubtype="0" fill="hold" grpId="1" nodeType="withEffect">
                                  <p:stCondLst>
                                    <p:cond delay="100"/>
                                  </p:stCondLst>
                                  <p:childTnLst>
                                    <p:animScale>
                                      <p:cBhvr>
                                        <p:cTn id="40" dur="100" fill="hold"/>
                                        <p:tgtEl>
                                          <p:spTgt spid="30"/>
                                        </p:tgtEl>
                                      </p:cBhvr>
                                      <p:by x="110000" y="110000"/>
                                    </p:animScale>
                                  </p:childTnLst>
                                </p:cTn>
                              </p:par>
                              <p:par>
                                <p:cTn id="41" presetID="6" presetClass="emph" presetSubtype="0" fill="hold" grpId="2" nodeType="withEffect">
                                  <p:stCondLst>
                                    <p:cond delay="200"/>
                                  </p:stCondLst>
                                  <p:childTnLst>
                                    <p:animScale>
                                      <p:cBhvr>
                                        <p:cTn id="42" dur="200" fill="hold"/>
                                        <p:tgtEl>
                                          <p:spTgt spid="30"/>
                                        </p:tgtEl>
                                      </p:cBhvr>
                                      <p:by x="90000" y="90000"/>
                                    </p:animScale>
                                  </p:childTnLst>
                                </p:cTn>
                              </p:par>
                              <p:par>
                                <p:cTn id="43" presetID="6" presetClass="emph" presetSubtype="0" fill="hold" grpId="3" nodeType="withEffect">
                                  <p:stCondLst>
                                    <p:cond delay="400"/>
                                  </p:stCondLst>
                                  <p:childTnLst>
                                    <p:animScale>
                                      <p:cBhvr>
                                        <p:cTn id="44" dur="100" fill="hold"/>
                                        <p:tgtEl>
                                          <p:spTgt spid="30"/>
                                        </p:tgtEl>
                                      </p:cBhvr>
                                      <p:by x="105000" y="105000"/>
                                    </p:animScale>
                                  </p:childTnLst>
                                </p:cTn>
                              </p:par>
                              <p:par>
                                <p:cTn id="45" presetID="6" presetClass="emph" presetSubtype="0" fill="hold" grpId="4" nodeType="withEffect">
                                  <p:stCondLst>
                                    <p:cond delay="500"/>
                                  </p:stCondLst>
                                  <p:childTnLst>
                                    <p:animScale>
                                      <p:cBhvr>
                                        <p:cTn id="46" dur="200" fill="hold"/>
                                        <p:tgtEl>
                                          <p:spTgt spid="30"/>
                                        </p:tgtEl>
                                      </p:cBhvr>
                                      <p:by x="95000" y="95000"/>
                                    </p:animScale>
                                  </p:childTnLst>
                                </p:cTn>
                              </p:par>
                            </p:childTnLst>
                          </p:cTn>
                        </p:par>
                        <p:par>
                          <p:cTn id="47" fill="hold">
                            <p:stCondLst>
                              <p:cond delay="3900"/>
                            </p:stCondLst>
                            <p:childTnLst>
                              <p:par>
                                <p:cTn id="48" presetID="53" presetClass="entr" presetSubtype="16"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100" fill="hold"/>
                                        <p:tgtEl>
                                          <p:spTgt spid="31"/>
                                        </p:tgtEl>
                                        <p:attrNameLst>
                                          <p:attrName>ppt_w</p:attrName>
                                        </p:attrNameLst>
                                      </p:cBhvr>
                                      <p:tavLst>
                                        <p:tav tm="0">
                                          <p:val>
                                            <p:fltVal val="0"/>
                                          </p:val>
                                        </p:tav>
                                        <p:tav tm="100000">
                                          <p:val>
                                            <p:strVal val="#ppt_w"/>
                                          </p:val>
                                        </p:tav>
                                      </p:tavLst>
                                    </p:anim>
                                    <p:anim calcmode="lin" valueType="num">
                                      <p:cBhvr>
                                        <p:cTn id="51" dur="100" fill="hold"/>
                                        <p:tgtEl>
                                          <p:spTgt spid="31"/>
                                        </p:tgtEl>
                                        <p:attrNameLst>
                                          <p:attrName>ppt_h</p:attrName>
                                        </p:attrNameLst>
                                      </p:cBhvr>
                                      <p:tavLst>
                                        <p:tav tm="0">
                                          <p:val>
                                            <p:fltVal val="0"/>
                                          </p:val>
                                        </p:tav>
                                        <p:tav tm="100000">
                                          <p:val>
                                            <p:strVal val="#ppt_h"/>
                                          </p:val>
                                        </p:tav>
                                      </p:tavLst>
                                    </p:anim>
                                    <p:animEffect transition="in" filter="fade">
                                      <p:cBhvr>
                                        <p:cTn id="52" dur="100"/>
                                        <p:tgtEl>
                                          <p:spTgt spid="31"/>
                                        </p:tgtEl>
                                      </p:cBhvr>
                                    </p:animEffect>
                                  </p:childTnLst>
                                </p:cTn>
                              </p:par>
                              <p:par>
                                <p:cTn id="53" presetID="6" presetClass="emph" presetSubtype="0" fill="hold" grpId="1" nodeType="withEffect">
                                  <p:stCondLst>
                                    <p:cond delay="100"/>
                                  </p:stCondLst>
                                  <p:childTnLst>
                                    <p:animScale>
                                      <p:cBhvr>
                                        <p:cTn id="54" dur="100" fill="hold"/>
                                        <p:tgtEl>
                                          <p:spTgt spid="31"/>
                                        </p:tgtEl>
                                      </p:cBhvr>
                                      <p:by x="110000" y="110000"/>
                                    </p:animScale>
                                  </p:childTnLst>
                                </p:cTn>
                              </p:par>
                              <p:par>
                                <p:cTn id="55" presetID="6" presetClass="emph" presetSubtype="0" fill="hold" grpId="2" nodeType="withEffect">
                                  <p:stCondLst>
                                    <p:cond delay="200"/>
                                  </p:stCondLst>
                                  <p:childTnLst>
                                    <p:animScale>
                                      <p:cBhvr>
                                        <p:cTn id="56" dur="200" fill="hold"/>
                                        <p:tgtEl>
                                          <p:spTgt spid="31"/>
                                        </p:tgtEl>
                                      </p:cBhvr>
                                      <p:by x="90000" y="90000"/>
                                    </p:animScale>
                                  </p:childTnLst>
                                </p:cTn>
                              </p:par>
                              <p:par>
                                <p:cTn id="57" presetID="6" presetClass="emph" presetSubtype="0" fill="hold" grpId="3" nodeType="withEffect">
                                  <p:stCondLst>
                                    <p:cond delay="400"/>
                                  </p:stCondLst>
                                  <p:childTnLst>
                                    <p:animScale>
                                      <p:cBhvr>
                                        <p:cTn id="58" dur="100" fill="hold"/>
                                        <p:tgtEl>
                                          <p:spTgt spid="31"/>
                                        </p:tgtEl>
                                      </p:cBhvr>
                                      <p:by x="105000" y="105000"/>
                                    </p:animScale>
                                  </p:childTnLst>
                                </p:cTn>
                              </p:par>
                              <p:par>
                                <p:cTn id="59" presetID="6" presetClass="emph" presetSubtype="0" fill="hold" grpId="4" nodeType="withEffect">
                                  <p:stCondLst>
                                    <p:cond delay="500"/>
                                  </p:stCondLst>
                                  <p:childTnLst>
                                    <p:animScale>
                                      <p:cBhvr>
                                        <p:cTn id="60" dur="200" fill="hold"/>
                                        <p:tgtEl>
                                          <p:spTgt spid="31"/>
                                        </p:tgtEl>
                                      </p:cBhvr>
                                      <p:by x="95000" y="95000"/>
                                    </p:animScale>
                                  </p:childTnLst>
                                </p:cTn>
                              </p:par>
                            </p:childTnLst>
                          </p:cTn>
                        </p:par>
                        <p:par>
                          <p:cTn id="61" fill="hold">
                            <p:stCondLst>
                              <p:cond delay="4600"/>
                            </p:stCondLst>
                            <p:childTnLst>
                              <p:par>
                                <p:cTn id="62" presetID="53" presetClass="entr" presetSubtype="16"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100" fill="hold"/>
                                        <p:tgtEl>
                                          <p:spTgt spid="32"/>
                                        </p:tgtEl>
                                        <p:attrNameLst>
                                          <p:attrName>ppt_w</p:attrName>
                                        </p:attrNameLst>
                                      </p:cBhvr>
                                      <p:tavLst>
                                        <p:tav tm="0">
                                          <p:val>
                                            <p:fltVal val="0"/>
                                          </p:val>
                                        </p:tav>
                                        <p:tav tm="100000">
                                          <p:val>
                                            <p:strVal val="#ppt_w"/>
                                          </p:val>
                                        </p:tav>
                                      </p:tavLst>
                                    </p:anim>
                                    <p:anim calcmode="lin" valueType="num">
                                      <p:cBhvr>
                                        <p:cTn id="65" dur="100" fill="hold"/>
                                        <p:tgtEl>
                                          <p:spTgt spid="32"/>
                                        </p:tgtEl>
                                        <p:attrNameLst>
                                          <p:attrName>ppt_h</p:attrName>
                                        </p:attrNameLst>
                                      </p:cBhvr>
                                      <p:tavLst>
                                        <p:tav tm="0">
                                          <p:val>
                                            <p:fltVal val="0"/>
                                          </p:val>
                                        </p:tav>
                                        <p:tav tm="100000">
                                          <p:val>
                                            <p:strVal val="#ppt_h"/>
                                          </p:val>
                                        </p:tav>
                                      </p:tavLst>
                                    </p:anim>
                                    <p:animEffect transition="in" filter="fade">
                                      <p:cBhvr>
                                        <p:cTn id="66" dur="100"/>
                                        <p:tgtEl>
                                          <p:spTgt spid="32"/>
                                        </p:tgtEl>
                                      </p:cBhvr>
                                    </p:animEffect>
                                  </p:childTnLst>
                                </p:cTn>
                              </p:par>
                              <p:par>
                                <p:cTn id="67" presetID="6" presetClass="emph" presetSubtype="0" fill="hold" grpId="1" nodeType="withEffect">
                                  <p:stCondLst>
                                    <p:cond delay="100"/>
                                  </p:stCondLst>
                                  <p:childTnLst>
                                    <p:animScale>
                                      <p:cBhvr>
                                        <p:cTn id="68" dur="100" fill="hold"/>
                                        <p:tgtEl>
                                          <p:spTgt spid="32"/>
                                        </p:tgtEl>
                                      </p:cBhvr>
                                      <p:by x="110000" y="110000"/>
                                    </p:animScale>
                                  </p:childTnLst>
                                </p:cTn>
                              </p:par>
                              <p:par>
                                <p:cTn id="69" presetID="6" presetClass="emph" presetSubtype="0" fill="hold" grpId="2" nodeType="withEffect">
                                  <p:stCondLst>
                                    <p:cond delay="200"/>
                                  </p:stCondLst>
                                  <p:childTnLst>
                                    <p:animScale>
                                      <p:cBhvr>
                                        <p:cTn id="70" dur="200" fill="hold"/>
                                        <p:tgtEl>
                                          <p:spTgt spid="32"/>
                                        </p:tgtEl>
                                      </p:cBhvr>
                                      <p:by x="90000" y="90000"/>
                                    </p:animScale>
                                  </p:childTnLst>
                                </p:cTn>
                              </p:par>
                              <p:par>
                                <p:cTn id="71" presetID="6" presetClass="emph" presetSubtype="0" fill="hold" grpId="3" nodeType="withEffect">
                                  <p:stCondLst>
                                    <p:cond delay="400"/>
                                  </p:stCondLst>
                                  <p:childTnLst>
                                    <p:animScale>
                                      <p:cBhvr>
                                        <p:cTn id="72" dur="100" fill="hold"/>
                                        <p:tgtEl>
                                          <p:spTgt spid="32"/>
                                        </p:tgtEl>
                                      </p:cBhvr>
                                      <p:by x="105000" y="105000"/>
                                    </p:animScale>
                                  </p:childTnLst>
                                </p:cTn>
                              </p:par>
                              <p:par>
                                <p:cTn id="73" presetID="6" presetClass="emph" presetSubtype="0" fill="hold" grpId="4" nodeType="withEffect">
                                  <p:stCondLst>
                                    <p:cond delay="500"/>
                                  </p:stCondLst>
                                  <p:childTnLst>
                                    <p:animScale>
                                      <p:cBhvr>
                                        <p:cTn id="74" dur="200" fill="hold"/>
                                        <p:tgtEl>
                                          <p:spTgt spid="32"/>
                                        </p:tgtEl>
                                      </p:cBhvr>
                                      <p:by x="95000" y="95000"/>
                                    </p:animScale>
                                  </p:childTnLst>
                                </p:cTn>
                              </p:par>
                            </p:childTnLst>
                          </p:cTn>
                        </p:par>
                        <p:par>
                          <p:cTn id="75" fill="hold">
                            <p:stCondLst>
                              <p:cond delay="5300"/>
                            </p:stCondLst>
                            <p:childTnLst>
                              <p:par>
                                <p:cTn id="76" presetID="14" presetClass="entr" presetSubtype="10"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randombar(horizontal)">
                                      <p:cBhvr>
                                        <p:cTn id="78" dur="500"/>
                                        <p:tgtEl>
                                          <p:spTgt spid="33"/>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randombar(horizontal)">
                                      <p:cBhvr>
                                        <p:cTn id="81" dur="500"/>
                                        <p:tgtEl>
                                          <p:spTgt spid="34"/>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randombar(horizontal)">
                                      <p:cBhvr>
                                        <p:cTn id="84" dur="500"/>
                                        <p:tgtEl>
                                          <p:spTgt spid="35"/>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randombar(horizontal)">
                                      <p:cBhvr>
                                        <p:cTn id="87" dur="500"/>
                                        <p:tgtEl>
                                          <p:spTgt spid="36"/>
                                        </p:tgtEl>
                                      </p:cBhvr>
                                    </p:animEffect>
                                  </p:childTnLst>
                                </p:cTn>
                              </p:par>
                            </p:childTnLst>
                          </p:cTn>
                        </p:par>
                        <p:par>
                          <p:cTn id="88" fill="hold">
                            <p:stCondLst>
                              <p:cond delay="5800"/>
                            </p:stCondLst>
                            <p:childTnLst>
                              <p:par>
                                <p:cTn id="89" presetID="16" presetClass="entr" presetSubtype="37"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barn(outVertical)">
                                      <p:cBhvr>
                                        <p:cTn id="91" dur="500"/>
                                        <p:tgtEl>
                                          <p:spTgt spid="45"/>
                                        </p:tgtEl>
                                      </p:cBhvr>
                                    </p:animEffect>
                                  </p:childTnLst>
                                </p:cTn>
                              </p:par>
                              <p:par>
                                <p:cTn id="92" presetID="16" presetClass="entr" presetSubtype="37" fill="hold" nodeType="with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barn(outVertical)">
                                      <p:cBhvr>
                                        <p:cTn id="94" dur="500"/>
                                        <p:tgtEl>
                                          <p:spTgt spid="46"/>
                                        </p:tgtEl>
                                      </p:cBhvr>
                                    </p:animEffect>
                                  </p:childTnLst>
                                </p:cTn>
                              </p:par>
                              <p:par>
                                <p:cTn id="95" presetID="16" presetClass="entr" presetSubtype="37" fill="hold" nodeType="with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barn(outVertical)">
                                      <p:cBhvr>
                                        <p:cTn id="97" dur="500"/>
                                        <p:tgtEl>
                                          <p:spTgt spid="47"/>
                                        </p:tgtEl>
                                      </p:cBhvr>
                                    </p:animEffect>
                                  </p:childTnLst>
                                </p:cTn>
                              </p:par>
                              <p:par>
                                <p:cTn id="98" presetID="16" presetClass="entr" presetSubtype="37" fill="hold" nodeType="with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barn(outVertical)">
                                      <p:cBhvr>
                                        <p:cTn id="100" dur="500"/>
                                        <p:tgtEl>
                                          <p:spTgt spid="48"/>
                                        </p:tgtEl>
                                      </p:cBhvr>
                                    </p:animEffect>
                                  </p:childTnLst>
                                </p:cTn>
                              </p:par>
                            </p:childTnLst>
                          </p:cTn>
                        </p:par>
                        <p:par>
                          <p:cTn id="101" fill="hold">
                            <p:stCondLst>
                              <p:cond delay="6300"/>
                            </p:stCondLst>
                            <p:childTnLst>
                              <p:par>
                                <p:cTn id="102" presetID="42" presetClass="entr" presetSubtype="0" fill="hold" grpId="0" nodeType="afterEffect">
                                  <p:stCondLst>
                                    <p:cond delay="0"/>
                                  </p:stCondLst>
                                  <p:childTnLst>
                                    <p:set>
                                      <p:cBhvr>
                                        <p:cTn id="103" dur="1" fill="hold">
                                          <p:stCondLst>
                                            <p:cond delay="0"/>
                                          </p:stCondLst>
                                        </p:cTn>
                                        <p:tgtEl>
                                          <p:spTgt spid="37"/>
                                        </p:tgtEl>
                                        <p:attrNameLst>
                                          <p:attrName>style.visibility</p:attrName>
                                        </p:attrNameLst>
                                      </p:cBhvr>
                                      <p:to>
                                        <p:strVal val="visible"/>
                                      </p:to>
                                    </p:set>
                                    <p:animEffect transition="in" filter="fade">
                                      <p:cBhvr>
                                        <p:cTn id="104" dur="500"/>
                                        <p:tgtEl>
                                          <p:spTgt spid="37"/>
                                        </p:tgtEl>
                                      </p:cBhvr>
                                    </p:animEffect>
                                    <p:anim calcmode="lin" valueType="num">
                                      <p:cBhvr>
                                        <p:cTn id="105" dur="500" fill="hold"/>
                                        <p:tgtEl>
                                          <p:spTgt spid="37"/>
                                        </p:tgtEl>
                                        <p:attrNameLst>
                                          <p:attrName>ppt_x</p:attrName>
                                        </p:attrNameLst>
                                      </p:cBhvr>
                                      <p:tavLst>
                                        <p:tav tm="0">
                                          <p:val>
                                            <p:strVal val="#ppt_x"/>
                                          </p:val>
                                        </p:tav>
                                        <p:tav tm="100000">
                                          <p:val>
                                            <p:strVal val="#ppt_x"/>
                                          </p:val>
                                        </p:tav>
                                      </p:tavLst>
                                    </p:anim>
                                    <p:anim calcmode="lin" valueType="num">
                                      <p:cBhvr>
                                        <p:cTn id="106" dur="500" fill="hold"/>
                                        <p:tgtEl>
                                          <p:spTgt spid="3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fade">
                                      <p:cBhvr>
                                        <p:cTn id="109" dur="500"/>
                                        <p:tgtEl>
                                          <p:spTgt spid="38"/>
                                        </p:tgtEl>
                                      </p:cBhvr>
                                    </p:animEffect>
                                    <p:anim calcmode="lin" valueType="num">
                                      <p:cBhvr>
                                        <p:cTn id="110" dur="500" fill="hold"/>
                                        <p:tgtEl>
                                          <p:spTgt spid="38"/>
                                        </p:tgtEl>
                                        <p:attrNameLst>
                                          <p:attrName>ppt_x</p:attrName>
                                        </p:attrNameLst>
                                      </p:cBhvr>
                                      <p:tavLst>
                                        <p:tav tm="0">
                                          <p:val>
                                            <p:strVal val="#ppt_x"/>
                                          </p:val>
                                        </p:tav>
                                        <p:tav tm="100000">
                                          <p:val>
                                            <p:strVal val="#ppt_x"/>
                                          </p:val>
                                        </p:tav>
                                      </p:tavLst>
                                    </p:anim>
                                    <p:anim calcmode="lin" valueType="num">
                                      <p:cBhvr>
                                        <p:cTn id="111" dur="500" fill="hold"/>
                                        <p:tgtEl>
                                          <p:spTgt spid="3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fade">
                                      <p:cBhvr>
                                        <p:cTn id="114" dur="500"/>
                                        <p:tgtEl>
                                          <p:spTgt spid="39"/>
                                        </p:tgtEl>
                                      </p:cBhvr>
                                    </p:animEffect>
                                    <p:anim calcmode="lin" valueType="num">
                                      <p:cBhvr>
                                        <p:cTn id="115" dur="500" fill="hold"/>
                                        <p:tgtEl>
                                          <p:spTgt spid="39"/>
                                        </p:tgtEl>
                                        <p:attrNameLst>
                                          <p:attrName>ppt_x</p:attrName>
                                        </p:attrNameLst>
                                      </p:cBhvr>
                                      <p:tavLst>
                                        <p:tav tm="0">
                                          <p:val>
                                            <p:strVal val="#ppt_x"/>
                                          </p:val>
                                        </p:tav>
                                        <p:tav tm="100000">
                                          <p:val>
                                            <p:strVal val="#ppt_x"/>
                                          </p:val>
                                        </p:tav>
                                      </p:tavLst>
                                    </p:anim>
                                    <p:anim calcmode="lin" valueType="num">
                                      <p:cBhvr>
                                        <p:cTn id="116" dur="500" fill="hold"/>
                                        <p:tgtEl>
                                          <p:spTgt spid="39"/>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fade">
                                      <p:cBhvr>
                                        <p:cTn id="119" dur="500"/>
                                        <p:tgtEl>
                                          <p:spTgt spid="40"/>
                                        </p:tgtEl>
                                      </p:cBhvr>
                                    </p:animEffect>
                                    <p:anim calcmode="lin" valueType="num">
                                      <p:cBhvr>
                                        <p:cTn id="120" dur="500" fill="hold"/>
                                        <p:tgtEl>
                                          <p:spTgt spid="40"/>
                                        </p:tgtEl>
                                        <p:attrNameLst>
                                          <p:attrName>ppt_x</p:attrName>
                                        </p:attrNameLst>
                                      </p:cBhvr>
                                      <p:tavLst>
                                        <p:tav tm="0">
                                          <p:val>
                                            <p:strVal val="#ppt_x"/>
                                          </p:val>
                                        </p:tav>
                                        <p:tav tm="100000">
                                          <p:val>
                                            <p:strVal val="#ppt_x"/>
                                          </p:val>
                                        </p:tav>
                                      </p:tavLst>
                                    </p:anim>
                                    <p:anim calcmode="lin" valueType="num">
                                      <p:cBhvr>
                                        <p:cTn id="121" dur="500" fill="hold"/>
                                        <p:tgtEl>
                                          <p:spTgt spid="40"/>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500"/>
                                        <p:tgtEl>
                                          <p:spTgt spid="44"/>
                                        </p:tgtEl>
                                      </p:cBhvr>
                                    </p:animEffect>
                                    <p:anim calcmode="lin" valueType="num">
                                      <p:cBhvr>
                                        <p:cTn id="125" dur="500" fill="hold"/>
                                        <p:tgtEl>
                                          <p:spTgt spid="44"/>
                                        </p:tgtEl>
                                        <p:attrNameLst>
                                          <p:attrName>ppt_x</p:attrName>
                                        </p:attrNameLst>
                                      </p:cBhvr>
                                      <p:tavLst>
                                        <p:tav tm="0">
                                          <p:val>
                                            <p:strVal val="#ppt_x"/>
                                          </p:val>
                                        </p:tav>
                                        <p:tav tm="100000">
                                          <p:val>
                                            <p:strVal val="#ppt_x"/>
                                          </p:val>
                                        </p:tav>
                                      </p:tavLst>
                                    </p:anim>
                                    <p:anim calcmode="lin" valueType="num">
                                      <p:cBhvr>
                                        <p:cTn id="126" dur="500" fill="hold"/>
                                        <p:tgtEl>
                                          <p:spTgt spid="44"/>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43"/>
                                        </p:tgtEl>
                                        <p:attrNameLst>
                                          <p:attrName>style.visibility</p:attrName>
                                        </p:attrNameLst>
                                      </p:cBhvr>
                                      <p:to>
                                        <p:strVal val="visible"/>
                                      </p:to>
                                    </p:set>
                                    <p:animEffect transition="in" filter="fade">
                                      <p:cBhvr>
                                        <p:cTn id="129" dur="500"/>
                                        <p:tgtEl>
                                          <p:spTgt spid="43"/>
                                        </p:tgtEl>
                                      </p:cBhvr>
                                    </p:animEffect>
                                    <p:anim calcmode="lin" valueType="num">
                                      <p:cBhvr>
                                        <p:cTn id="130" dur="500" fill="hold"/>
                                        <p:tgtEl>
                                          <p:spTgt spid="43"/>
                                        </p:tgtEl>
                                        <p:attrNameLst>
                                          <p:attrName>ppt_x</p:attrName>
                                        </p:attrNameLst>
                                      </p:cBhvr>
                                      <p:tavLst>
                                        <p:tav tm="0">
                                          <p:val>
                                            <p:strVal val="#ppt_x"/>
                                          </p:val>
                                        </p:tav>
                                        <p:tav tm="100000">
                                          <p:val>
                                            <p:strVal val="#ppt_x"/>
                                          </p:val>
                                        </p:tav>
                                      </p:tavLst>
                                    </p:anim>
                                    <p:anim calcmode="lin" valueType="num">
                                      <p:cBhvr>
                                        <p:cTn id="131" dur="500" fill="hold"/>
                                        <p:tgtEl>
                                          <p:spTgt spid="4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500"/>
                                        <p:tgtEl>
                                          <p:spTgt spid="42"/>
                                        </p:tgtEl>
                                      </p:cBhvr>
                                    </p:animEffect>
                                    <p:anim calcmode="lin" valueType="num">
                                      <p:cBhvr>
                                        <p:cTn id="135" dur="500" fill="hold"/>
                                        <p:tgtEl>
                                          <p:spTgt spid="42"/>
                                        </p:tgtEl>
                                        <p:attrNameLst>
                                          <p:attrName>ppt_x</p:attrName>
                                        </p:attrNameLst>
                                      </p:cBhvr>
                                      <p:tavLst>
                                        <p:tav tm="0">
                                          <p:val>
                                            <p:strVal val="#ppt_x"/>
                                          </p:val>
                                        </p:tav>
                                        <p:tav tm="100000">
                                          <p:val>
                                            <p:strVal val="#ppt_x"/>
                                          </p:val>
                                        </p:tav>
                                      </p:tavLst>
                                    </p:anim>
                                    <p:anim calcmode="lin" valueType="num">
                                      <p:cBhvr>
                                        <p:cTn id="136" dur="500" fill="hold"/>
                                        <p:tgtEl>
                                          <p:spTgt spid="42"/>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anim calcmode="lin" valueType="num">
                                      <p:cBhvr>
                                        <p:cTn id="140" dur="500" fill="hold"/>
                                        <p:tgtEl>
                                          <p:spTgt spid="41"/>
                                        </p:tgtEl>
                                        <p:attrNameLst>
                                          <p:attrName>ppt_x</p:attrName>
                                        </p:attrNameLst>
                                      </p:cBhvr>
                                      <p:tavLst>
                                        <p:tav tm="0">
                                          <p:val>
                                            <p:strVal val="#ppt_x"/>
                                          </p:val>
                                        </p:tav>
                                        <p:tav tm="100000">
                                          <p:val>
                                            <p:strVal val="#ppt_x"/>
                                          </p:val>
                                        </p:tav>
                                      </p:tavLst>
                                    </p:anim>
                                    <p:anim calcmode="lin" valueType="num">
                                      <p:cBhvr>
                                        <p:cTn id="141"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Graphic spid="29" grpId="0">
        <p:bldAsOne/>
      </p:bldGraphic>
      <p:bldGraphic spid="29" grpId="1">
        <p:bldAsOne/>
      </p:bldGraphic>
      <p:bldGraphic spid="29" grpId="2">
        <p:bldAsOne/>
      </p:bldGraphic>
      <p:bldGraphic spid="29" grpId="3">
        <p:bldAsOne/>
      </p:bldGraphic>
      <p:bldGraphic spid="29" grpId="4">
        <p:bldAsOne/>
      </p:bldGraphic>
      <p:bldGraphic spid="30" grpId="0">
        <p:bldAsOne/>
      </p:bldGraphic>
      <p:bldGraphic spid="30" grpId="1">
        <p:bldAsOne/>
      </p:bldGraphic>
      <p:bldGraphic spid="30" grpId="2">
        <p:bldAsOne/>
      </p:bldGraphic>
      <p:bldGraphic spid="30" grpId="3">
        <p:bldAsOne/>
      </p:bldGraphic>
      <p:bldGraphic spid="30" grpId="4">
        <p:bldAsOne/>
      </p:bldGraphic>
      <p:bldGraphic spid="31" grpId="0">
        <p:bldAsOne/>
      </p:bldGraphic>
      <p:bldGraphic spid="31" grpId="1">
        <p:bldAsOne/>
      </p:bldGraphic>
      <p:bldGraphic spid="31" grpId="2">
        <p:bldAsOne/>
      </p:bldGraphic>
      <p:bldGraphic spid="31" grpId="3">
        <p:bldAsOne/>
      </p:bldGraphic>
      <p:bldGraphic spid="31" grpId="4">
        <p:bldAsOne/>
      </p:bldGraphic>
      <p:bldGraphic spid="32" grpId="0">
        <p:bldAsOne/>
      </p:bldGraphic>
      <p:bldGraphic spid="32" grpId="1">
        <p:bldAsOne/>
      </p:bldGraphic>
      <p:bldGraphic spid="32" grpId="2">
        <p:bldAsOne/>
      </p:bldGraphic>
      <p:bldGraphic spid="32" grpId="3">
        <p:bldAsOne/>
      </p:bldGraphic>
      <p:bldGraphic spid="32" grpId="4">
        <p:bldAsOne/>
      </p:bldGraphic>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8"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10"/>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10"/>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10"/>
                <a:stretch>
                  <a:fillRect/>
                </a:stretch>
              </a:blip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313915" y="1406588"/>
            <a:ext cx="1523858" cy="1063385"/>
            <a:chOff x="467623" y="1600608"/>
            <a:chExt cx="2257568" cy="1575385"/>
          </a:xfrm>
        </p:grpSpPr>
        <p:sp>
          <p:nvSpPr>
            <p:cNvPr id="12" name="圆角矩形 11"/>
            <p:cNvSpPr/>
            <p:nvPr/>
          </p:nvSpPr>
          <p:spPr>
            <a:xfrm rot="18900000">
              <a:off x="467623" y="1966844"/>
              <a:ext cx="2257568" cy="746074"/>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wrap="square" rtlCol="0" anchor="ctr">
              <a:noAutofit/>
            </a:bodyPr>
            <a:lstStyle/>
            <a:p>
              <a:pPr algn="ctr" defTabSz="822960">
                <a:defRPr/>
              </a:pPr>
              <a:endParaRPr lang="zh-CN" altLang="en-US" sz="1080" kern="0">
                <a:solidFill>
                  <a:schemeClr val="tx1">
                    <a:lumMod val="65000"/>
                    <a:lumOff val="35000"/>
                  </a:schemeClr>
                </a:solidFill>
                <a:latin typeface="Agency FB"/>
              </a:endParaRPr>
            </a:p>
          </p:txBody>
        </p:sp>
        <p:sp>
          <p:nvSpPr>
            <p:cNvPr id="13" name="椭圆 12"/>
            <p:cNvSpPr/>
            <p:nvPr/>
          </p:nvSpPr>
          <p:spPr>
            <a:xfrm flipH="1">
              <a:off x="767738" y="2550806"/>
              <a:ext cx="625187" cy="625187"/>
            </a:xfrm>
            <a:prstGeom prst="ellipse">
              <a:avLst/>
            </a:prstGeom>
            <a:solidFill>
              <a:srgbClr val="C30D23"/>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algn="ctr" defTabSz="822960">
                <a:defRPr/>
              </a:pPr>
              <a:endParaRPr lang="zh-CN" altLang="en-US" sz="1080" kern="0">
                <a:solidFill>
                  <a:schemeClr val="tx1">
                    <a:lumMod val="65000"/>
                    <a:lumOff val="35000"/>
                  </a:schemeClr>
                </a:solidFill>
                <a:latin typeface="Agency FB"/>
              </a:endParaRPr>
            </a:p>
          </p:txBody>
        </p:sp>
        <p:sp>
          <p:nvSpPr>
            <p:cNvPr id="14" name="矩形 13"/>
            <p:cNvSpPr/>
            <p:nvPr/>
          </p:nvSpPr>
          <p:spPr>
            <a:xfrm rot="18900000">
              <a:off x="793925" y="2708993"/>
              <a:ext cx="572808" cy="36249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en-US" altLang="zh-CN" sz="990" b="1" kern="0" dirty="0">
                  <a:solidFill>
                    <a:schemeClr val="bg1"/>
                  </a:solidFill>
                  <a:latin typeface="Agency FB" panose="020B0503020202020204" pitchFamily="34" charset="0"/>
                  <a:cs typeface="Arial" pitchFamily="34" charset="0"/>
                </a:rPr>
                <a:t>60%</a:t>
              </a:r>
              <a:endParaRPr lang="zh-CN" altLang="en-US" sz="990" b="1" kern="0" dirty="0">
                <a:solidFill>
                  <a:schemeClr val="bg1"/>
                </a:solidFill>
                <a:latin typeface="Agency FB" panose="020B0503020202020204" pitchFamily="34" charset="0"/>
                <a:cs typeface="Arial" pitchFamily="34" charset="0"/>
              </a:endParaRPr>
            </a:p>
          </p:txBody>
        </p:sp>
        <p:sp>
          <p:nvSpPr>
            <p:cNvPr id="15" name="矩形 14"/>
            <p:cNvSpPr/>
            <p:nvPr/>
          </p:nvSpPr>
          <p:spPr>
            <a:xfrm rot="18900000">
              <a:off x="1088238" y="2126609"/>
              <a:ext cx="1100018" cy="3830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zh-CN" altLang="en-US" sz="1080" b="1" kern="0" dirty="0">
                  <a:solidFill>
                    <a:schemeClr val="tx1">
                      <a:lumMod val="65000"/>
                      <a:lumOff val="35000"/>
                    </a:schemeClr>
                  </a:solidFill>
                  <a:latin typeface="Agency FB" panose="020B0503020202020204" pitchFamily="34" charset="0"/>
                  <a:cs typeface="Arial" pitchFamily="34" charset="0"/>
                </a:rPr>
                <a:t>工作名称</a:t>
              </a:r>
            </a:p>
          </p:txBody>
        </p:sp>
        <p:sp>
          <p:nvSpPr>
            <p:cNvPr id="16" name="KSO_Shape"/>
            <p:cNvSpPr>
              <a:spLocks/>
            </p:cNvSpPr>
            <p:nvPr/>
          </p:nvSpPr>
          <p:spPr bwMode="auto">
            <a:xfrm>
              <a:off x="1972314" y="1600608"/>
              <a:ext cx="364486" cy="350512"/>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ysClr val="window" lastClr="FFFFFF">
                <a:lumMod val="50000"/>
              </a:sys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822960">
                <a:defRPr/>
              </a:pPr>
              <a:endParaRPr lang="zh-CN" altLang="en-US" sz="1620">
                <a:solidFill>
                  <a:schemeClr val="tx1">
                    <a:lumMod val="65000"/>
                    <a:lumOff val="35000"/>
                  </a:schemeClr>
                </a:solidFill>
              </a:endParaRPr>
            </a:p>
          </p:txBody>
        </p:sp>
      </p:grpSp>
      <p:grpSp>
        <p:nvGrpSpPr>
          <p:cNvPr id="17" name="组合 16"/>
          <p:cNvGrpSpPr/>
          <p:nvPr/>
        </p:nvGrpSpPr>
        <p:grpSpPr>
          <a:xfrm>
            <a:off x="3088490" y="2579077"/>
            <a:ext cx="1523858" cy="1066726"/>
            <a:chOff x="498658" y="3970152"/>
            <a:chExt cx="2257568" cy="1580335"/>
          </a:xfrm>
        </p:grpSpPr>
        <p:sp>
          <p:nvSpPr>
            <p:cNvPr id="18" name="圆角矩形 17"/>
            <p:cNvSpPr/>
            <p:nvPr/>
          </p:nvSpPr>
          <p:spPr>
            <a:xfrm rot="18900000">
              <a:off x="498658" y="4436314"/>
              <a:ext cx="2257568" cy="746074"/>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wrap="square" rtlCol="0" anchor="ctr">
              <a:noAutofit/>
            </a:bodyPr>
            <a:lstStyle/>
            <a:p>
              <a:pPr algn="ctr" defTabSz="822960">
                <a:defRPr/>
              </a:pPr>
              <a:endParaRPr lang="zh-CN" altLang="en-US" sz="1080" kern="0">
                <a:solidFill>
                  <a:schemeClr val="tx1">
                    <a:lumMod val="65000"/>
                    <a:lumOff val="35000"/>
                  </a:schemeClr>
                </a:solidFill>
                <a:latin typeface="Agency FB"/>
              </a:endParaRPr>
            </a:p>
          </p:txBody>
        </p:sp>
        <p:grpSp>
          <p:nvGrpSpPr>
            <p:cNvPr id="19" name="组合 18"/>
            <p:cNvGrpSpPr/>
            <p:nvPr/>
          </p:nvGrpSpPr>
          <p:grpSpPr>
            <a:xfrm>
              <a:off x="1841564" y="3970152"/>
              <a:ext cx="625187" cy="625187"/>
              <a:chOff x="798773" y="5020276"/>
              <a:chExt cx="625187" cy="625187"/>
            </a:xfrm>
          </p:grpSpPr>
          <p:sp>
            <p:nvSpPr>
              <p:cNvPr id="22" name="椭圆 21"/>
              <p:cNvSpPr/>
              <p:nvPr/>
            </p:nvSpPr>
            <p:spPr>
              <a:xfrm flipH="1">
                <a:off x="798773" y="5020276"/>
                <a:ext cx="625187" cy="625187"/>
              </a:xfrm>
              <a:prstGeom prst="ellipse">
                <a:avLst/>
              </a:prstGeom>
              <a:solidFill>
                <a:srgbClr val="C30D23"/>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algn="ctr" defTabSz="822960">
                  <a:defRPr/>
                </a:pPr>
                <a:endParaRPr lang="zh-CN" altLang="en-US" sz="1080" kern="0">
                  <a:solidFill>
                    <a:schemeClr val="tx1">
                      <a:lumMod val="65000"/>
                      <a:lumOff val="35000"/>
                    </a:schemeClr>
                  </a:solidFill>
                  <a:latin typeface="Agency FB"/>
                </a:endParaRPr>
              </a:p>
            </p:txBody>
          </p:sp>
          <p:sp>
            <p:nvSpPr>
              <p:cNvPr id="23" name="矩形 22"/>
              <p:cNvSpPr/>
              <p:nvPr/>
            </p:nvSpPr>
            <p:spPr>
              <a:xfrm rot="18900000">
                <a:off x="824961" y="5178464"/>
                <a:ext cx="572808" cy="36249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en-US" altLang="zh-CN" sz="990" b="1" kern="0" dirty="0">
                    <a:solidFill>
                      <a:schemeClr val="bg1"/>
                    </a:solidFill>
                    <a:latin typeface="Agency FB" panose="020B0503020202020204" pitchFamily="34" charset="0"/>
                    <a:cs typeface="Arial" pitchFamily="34" charset="0"/>
                  </a:rPr>
                  <a:t>80%</a:t>
                </a:r>
                <a:endParaRPr lang="zh-CN" altLang="en-US" sz="990" b="1" kern="0" dirty="0">
                  <a:solidFill>
                    <a:schemeClr val="bg1"/>
                  </a:solidFill>
                  <a:latin typeface="Agency FB" panose="020B0503020202020204" pitchFamily="34" charset="0"/>
                  <a:cs typeface="Arial" pitchFamily="34" charset="0"/>
                </a:endParaRPr>
              </a:p>
            </p:txBody>
          </p:sp>
        </p:grpSp>
        <p:sp>
          <p:nvSpPr>
            <p:cNvPr id="20" name="矩形 19"/>
            <p:cNvSpPr/>
            <p:nvPr/>
          </p:nvSpPr>
          <p:spPr>
            <a:xfrm rot="18900000">
              <a:off x="1016947" y="4672998"/>
              <a:ext cx="1100018" cy="3830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zh-CN" altLang="en-US" sz="1080" b="1" kern="0" dirty="0">
                  <a:solidFill>
                    <a:schemeClr val="tx1">
                      <a:lumMod val="65000"/>
                      <a:lumOff val="35000"/>
                    </a:schemeClr>
                  </a:solidFill>
                  <a:latin typeface="Agency FB" panose="020B0503020202020204" pitchFamily="34" charset="0"/>
                  <a:cs typeface="Arial" pitchFamily="34" charset="0"/>
                </a:rPr>
                <a:t>工作名称</a:t>
              </a:r>
            </a:p>
          </p:txBody>
        </p:sp>
        <p:sp>
          <p:nvSpPr>
            <p:cNvPr id="21" name="KSO_Shape"/>
            <p:cNvSpPr>
              <a:spLocks/>
            </p:cNvSpPr>
            <p:nvPr/>
          </p:nvSpPr>
          <p:spPr bwMode="auto">
            <a:xfrm>
              <a:off x="900862" y="5247065"/>
              <a:ext cx="373190" cy="303422"/>
            </a:xfrm>
            <a:custGeom>
              <a:avLst/>
              <a:gdLst>
                <a:gd name="T0" fmla="*/ 651924 w 6442393"/>
                <a:gd name="T1" fmla="*/ 577512 h 5234968"/>
                <a:gd name="T2" fmla="*/ 900199 w 6442393"/>
                <a:gd name="T3" fmla="*/ 1116181 h 5234968"/>
                <a:gd name="T4" fmla="*/ 1148473 w 6442393"/>
                <a:gd name="T5" fmla="*/ 577512 h 5234968"/>
                <a:gd name="T6" fmla="*/ 900199 w 6442393"/>
                <a:gd name="T7" fmla="*/ 618930 h 5234968"/>
                <a:gd name="T8" fmla="*/ 1518895 w 6442393"/>
                <a:gd name="T9" fmla="*/ 516204 h 5234968"/>
                <a:gd name="T10" fmla="*/ 1270621 w 6442393"/>
                <a:gd name="T11" fmla="*/ 556920 h 5234968"/>
                <a:gd name="T12" fmla="*/ 1021879 w 6442393"/>
                <a:gd name="T13" fmla="*/ 1095823 h 5234968"/>
                <a:gd name="T14" fmla="*/ 281502 w 6442393"/>
                <a:gd name="T15" fmla="*/ 516204 h 5234968"/>
                <a:gd name="T16" fmla="*/ 778519 w 6442393"/>
                <a:gd name="T17" fmla="*/ 1095823 h 5234968"/>
                <a:gd name="T18" fmla="*/ 529776 w 6442393"/>
                <a:gd name="T19" fmla="*/ 556920 h 5234968"/>
                <a:gd name="T20" fmla="*/ 900199 w 6442393"/>
                <a:gd name="T21" fmla="*/ 253422 h 5234968"/>
                <a:gd name="T22" fmla="*/ 748098 w 6442393"/>
                <a:gd name="T23" fmla="*/ 481338 h 5234968"/>
                <a:gd name="T24" fmla="*/ 900199 w 6442393"/>
                <a:gd name="T25" fmla="*/ 506142 h 5234968"/>
                <a:gd name="T26" fmla="*/ 1052299 w 6442393"/>
                <a:gd name="T27" fmla="*/ 481338 h 5234968"/>
                <a:gd name="T28" fmla="*/ 1382473 w 6442393"/>
                <a:gd name="T29" fmla="*/ 209196 h 5234968"/>
                <a:gd name="T30" fmla="*/ 1237777 w 6442393"/>
                <a:gd name="T31" fmla="*/ 449966 h 5234968"/>
                <a:gd name="T32" fmla="*/ 1236274 w 6442393"/>
                <a:gd name="T33" fmla="*/ 450216 h 5234968"/>
                <a:gd name="T34" fmla="*/ 1236102 w 6442393"/>
                <a:gd name="T35" fmla="*/ 450216 h 5234968"/>
                <a:gd name="T36" fmla="*/ 1236105 w 6442393"/>
                <a:gd name="T37" fmla="*/ 450245 h 5234968"/>
                <a:gd name="T38" fmla="*/ 1236274 w 6442393"/>
                <a:gd name="T39" fmla="*/ 450216 h 5234968"/>
                <a:gd name="T40" fmla="*/ 1237627 w 6442393"/>
                <a:gd name="T41" fmla="*/ 450216 h 5234968"/>
                <a:gd name="T42" fmla="*/ 1237777 w 6442393"/>
                <a:gd name="T43" fmla="*/ 449966 h 5234968"/>
                <a:gd name="T44" fmla="*/ 1535509 w 6442393"/>
                <a:gd name="T45" fmla="*/ 400374 h 5234968"/>
                <a:gd name="T46" fmla="*/ 418158 w 6442393"/>
                <a:gd name="T47" fmla="*/ 209196 h 5234968"/>
                <a:gd name="T48" fmla="*/ 264888 w 6442393"/>
                <a:gd name="T49" fmla="*/ 400374 h 5234968"/>
                <a:gd name="T50" fmla="*/ 562361 w 6442393"/>
                <a:gd name="T51" fmla="*/ 449923 h 5234968"/>
                <a:gd name="T52" fmla="*/ 562536 w 6442393"/>
                <a:gd name="T53" fmla="*/ 450216 h 5234968"/>
                <a:gd name="T54" fmla="*/ 563962 w 6442393"/>
                <a:gd name="T55" fmla="*/ 450216 h 5234968"/>
                <a:gd name="T56" fmla="*/ 563956 w 6442393"/>
                <a:gd name="T57" fmla="*/ 450189 h 5234968"/>
                <a:gd name="T58" fmla="*/ 562361 w 6442393"/>
                <a:gd name="T59" fmla="*/ 449923 h 5234968"/>
                <a:gd name="T60" fmla="*/ 956592 w 6442393"/>
                <a:gd name="T61" fmla="*/ 168714 h 5234968"/>
                <a:gd name="T62" fmla="*/ 1134199 w 6442393"/>
                <a:gd name="T63" fmla="*/ 435240 h 5234968"/>
                <a:gd name="T64" fmla="*/ 1294021 w 6442393"/>
                <a:gd name="T65" fmla="*/ 168714 h 5234968"/>
                <a:gd name="T66" fmla="*/ 506610 w 6442393"/>
                <a:gd name="T67" fmla="*/ 168714 h 5234968"/>
                <a:gd name="T68" fmla="*/ 666432 w 6442393"/>
                <a:gd name="T69" fmla="*/ 435240 h 5234968"/>
                <a:gd name="T70" fmla="*/ 843805 w 6442393"/>
                <a:gd name="T71" fmla="*/ 168714 h 5234968"/>
                <a:gd name="T72" fmla="*/ 337428 w 6442393"/>
                <a:gd name="T73" fmla="*/ 0 h 5234968"/>
                <a:gd name="T74" fmla="*/ 1463203 w 6442393"/>
                <a:gd name="T75" fmla="*/ 0 h 5234968"/>
                <a:gd name="T76" fmla="*/ 1800397 w 6442393"/>
                <a:gd name="T77" fmla="*/ 450216 h 5234968"/>
                <a:gd name="T78" fmla="*/ 900199 w 6442393"/>
                <a:gd name="T79" fmla="*/ 1462969 h 5234968"/>
                <a:gd name="T80" fmla="*/ 0 w 6442393"/>
                <a:gd name="T81" fmla="*/ 450216 h 52349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42393" h="5234968">
                  <a:moveTo>
                    <a:pt x="2332793" y="2066523"/>
                  </a:moveTo>
                  <a:lnTo>
                    <a:pt x="3221197" y="3994050"/>
                  </a:lnTo>
                  <a:lnTo>
                    <a:pt x="4109600" y="2066523"/>
                  </a:lnTo>
                  <a:lnTo>
                    <a:pt x="3221197" y="2214730"/>
                  </a:lnTo>
                  <a:lnTo>
                    <a:pt x="2332793" y="2066523"/>
                  </a:lnTo>
                  <a:close/>
                  <a:moveTo>
                    <a:pt x="5435089" y="1847143"/>
                  </a:moveTo>
                  <a:lnTo>
                    <a:pt x="4546685" y="1992838"/>
                  </a:lnTo>
                  <a:lnTo>
                    <a:pt x="3656607" y="3921202"/>
                  </a:lnTo>
                  <a:lnTo>
                    <a:pt x="5435089" y="1847143"/>
                  </a:lnTo>
                  <a:close/>
                  <a:moveTo>
                    <a:pt x="1007304" y="1847143"/>
                  </a:moveTo>
                  <a:lnTo>
                    <a:pt x="2785787" y="3921202"/>
                  </a:lnTo>
                  <a:lnTo>
                    <a:pt x="1895708" y="1992838"/>
                  </a:lnTo>
                  <a:lnTo>
                    <a:pt x="1007304" y="1847143"/>
                  </a:lnTo>
                  <a:close/>
                  <a:moveTo>
                    <a:pt x="3221197" y="906825"/>
                  </a:moveTo>
                  <a:lnTo>
                    <a:pt x="2676934" y="1722382"/>
                  </a:lnTo>
                  <a:lnTo>
                    <a:pt x="3221197" y="1811138"/>
                  </a:lnTo>
                  <a:lnTo>
                    <a:pt x="3765459" y="1722382"/>
                  </a:lnTo>
                  <a:lnTo>
                    <a:pt x="3221197" y="906825"/>
                  </a:lnTo>
                  <a:close/>
                  <a:moveTo>
                    <a:pt x="4946927" y="748570"/>
                  </a:moveTo>
                  <a:lnTo>
                    <a:pt x="4429161" y="1610121"/>
                  </a:lnTo>
                  <a:lnTo>
                    <a:pt x="4423781" y="1611017"/>
                  </a:lnTo>
                  <a:lnTo>
                    <a:pt x="4423167" y="1611017"/>
                  </a:lnTo>
                  <a:lnTo>
                    <a:pt x="4423178" y="1611118"/>
                  </a:lnTo>
                  <a:lnTo>
                    <a:pt x="4423781" y="1611017"/>
                  </a:lnTo>
                  <a:lnTo>
                    <a:pt x="4428622" y="1611017"/>
                  </a:lnTo>
                  <a:lnTo>
                    <a:pt x="4429161" y="1610121"/>
                  </a:lnTo>
                  <a:lnTo>
                    <a:pt x="5494539" y="1432667"/>
                  </a:lnTo>
                  <a:lnTo>
                    <a:pt x="4946927" y="748570"/>
                  </a:lnTo>
                  <a:close/>
                  <a:moveTo>
                    <a:pt x="1496303" y="748570"/>
                  </a:moveTo>
                  <a:lnTo>
                    <a:pt x="947854" y="1432667"/>
                  </a:lnTo>
                  <a:lnTo>
                    <a:pt x="2012305" y="1609967"/>
                  </a:lnTo>
                  <a:lnTo>
                    <a:pt x="2012934" y="1611017"/>
                  </a:lnTo>
                  <a:lnTo>
                    <a:pt x="2018036" y="1611017"/>
                  </a:lnTo>
                  <a:lnTo>
                    <a:pt x="2018015" y="1610918"/>
                  </a:lnTo>
                  <a:lnTo>
                    <a:pt x="2012305" y="1609967"/>
                  </a:lnTo>
                  <a:lnTo>
                    <a:pt x="1496303" y="748570"/>
                  </a:lnTo>
                  <a:close/>
                  <a:moveTo>
                    <a:pt x="3422992" y="603713"/>
                  </a:moveTo>
                  <a:lnTo>
                    <a:pt x="4058524" y="1557428"/>
                  </a:lnTo>
                  <a:lnTo>
                    <a:pt x="4630418" y="603713"/>
                  </a:lnTo>
                  <a:lnTo>
                    <a:pt x="3422992" y="603713"/>
                  </a:lnTo>
                  <a:close/>
                  <a:moveTo>
                    <a:pt x="1812813" y="603713"/>
                  </a:moveTo>
                  <a:lnTo>
                    <a:pt x="2384707" y="1557428"/>
                  </a:lnTo>
                  <a:lnTo>
                    <a:pt x="3019401" y="603713"/>
                  </a:lnTo>
                  <a:lnTo>
                    <a:pt x="1812813" y="603713"/>
                  </a:lnTo>
                  <a:close/>
                  <a:moveTo>
                    <a:pt x="1207426" y="0"/>
                  </a:moveTo>
                  <a:lnTo>
                    <a:pt x="5235805" y="0"/>
                  </a:lnTo>
                  <a:lnTo>
                    <a:pt x="6442393" y="1611017"/>
                  </a:lnTo>
                  <a:lnTo>
                    <a:pt x="3221197" y="5234968"/>
                  </a:lnTo>
                  <a:lnTo>
                    <a:pt x="0" y="1611017"/>
                  </a:lnTo>
                  <a:lnTo>
                    <a:pt x="1207426" y="0"/>
                  </a:lnTo>
                  <a:close/>
                </a:path>
              </a:pathLst>
            </a:custGeom>
            <a:solidFill>
              <a:sysClr val="window" lastClr="FFFFFF">
                <a:lumMod val="50000"/>
              </a:sysClr>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822960">
                <a:defRPr/>
              </a:pPr>
              <a:endParaRPr lang="zh-CN" altLang="en-US" sz="1620">
                <a:solidFill>
                  <a:schemeClr val="tx1">
                    <a:lumMod val="65000"/>
                    <a:lumOff val="35000"/>
                  </a:schemeClr>
                </a:solidFill>
              </a:endParaRPr>
            </a:p>
          </p:txBody>
        </p:sp>
      </p:grpSp>
      <p:sp>
        <p:nvSpPr>
          <p:cNvPr id="24" name="任意多边形 23"/>
          <p:cNvSpPr/>
          <p:nvPr/>
        </p:nvSpPr>
        <p:spPr>
          <a:xfrm rot="2250102">
            <a:off x="2493802" y="2596306"/>
            <a:ext cx="3981399" cy="863286"/>
          </a:xfrm>
          <a:custGeom>
            <a:avLst/>
            <a:gdLst>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529391 w 5390588"/>
              <a:gd name="connsiteY60" fmla="*/ 247056 h 1278942"/>
              <a:gd name="connsiteX61" fmla="*/ 529391 w 5390588"/>
              <a:gd name="connsiteY61" fmla="*/ 252293 h 1278942"/>
              <a:gd name="connsiteX62" fmla="*/ 0 w 5390588"/>
              <a:gd name="connsiteY62" fmla="*/ 252293 h 1278942"/>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529391 w 5390588"/>
              <a:gd name="connsiteY60" fmla="*/ 247056 h 1278942"/>
              <a:gd name="connsiteX61" fmla="*/ 0 w 5390588"/>
              <a:gd name="connsiteY61" fmla="*/ 252293 h 1278942"/>
              <a:gd name="connsiteX62" fmla="*/ 0 w 5390588"/>
              <a:gd name="connsiteY62" fmla="*/ 203650 h 1278942"/>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0 w 5390588"/>
              <a:gd name="connsiteY60" fmla="*/ 252293 h 1278942"/>
              <a:gd name="connsiteX61" fmla="*/ 0 w 5390588"/>
              <a:gd name="connsiteY61" fmla="*/ 203650 h 1278942"/>
              <a:gd name="connsiteX0" fmla="*/ 0 w 5390588"/>
              <a:gd name="connsiteY0" fmla="*/ 203650 h 1278942"/>
              <a:gd name="connsiteX1" fmla="*/ 529391 w 5390588"/>
              <a:gd name="connsiteY1" fmla="*/ 203650 h 1278942"/>
              <a:gd name="connsiteX2" fmla="*/ 666642 w 5390588"/>
              <a:gd name="connsiteY2" fmla="*/ 207797 h 1278942"/>
              <a:gd name="connsiteX3" fmla="*/ 829333 w 5390588"/>
              <a:gd name="connsiteY3" fmla="*/ 372586 h 1278942"/>
              <a:gd name="connsiteX4" fmla="*/ 823477 w 5390588"/>
              <a:gd name="connsiteY4" fmla="*/ 529189 h 1278942"/>
              <a:gd name="connsiteX5" fmla="*/ 1039160 w 5390588"/>
              <a:gd name="connsiteY5" fmla="*/ 892787 h 1278942"/>
              <a:gd name="connsiteX6" fmla="*/ 1590345 w 5390588"/>
              <a:gd name="connsiteY6" fmla="*/ 935139 h 1278942"/>
              <a:gd name="connsiteX7" fmla="*/ 1874201 w 5390588"/>
              <a:gd name="connsiteY7" fmla="*/ 537589 h 1278942"/>
              <a:gd name="connsiteX8" fmla="*/ 1877625 w 5390588"/>
              <a:gd name="connsiteY8" fmla="*/ 489658 h 1278942"/>
              <a:gd name="connsiteX9" fmla="*/ 1876158 w 5390588"/>
              <a:gd name="connsiteY9" fmla="*/ 489476 h 1278942"/>
              <a:gd name="connsiteX10" fmla="*/ 1878497 w 5390588"/>
              <a:gd name="connsiteY10" fmla="*/ 477447 h 1278942"/>
              <a:gd name="connsiteX11" fmla="*/ 1879461 w 5390588"/>
              <a:gd name="connsiteY11" fmla="*/ 463957 h 1278942"/>
              <a:gd name="connsiteX12" fmla="*/ 1881121 w 5390588"/>
              <a:gd name="connsiteY12" fmla="*/ 463960 h 1278942"/>
              <a:gd name="connsiteX13" fmla="*/ 1890813 w 5390588"/>
              <a:gd name="connsiteY13" fmla="*/ 414129 h 1278942"/>
              <a:gd name="connsiteX14" fmla="*/ 2231559 w 5390588"/>
              <a:gd name="connsiteY14" fmla="*/ 36516 h 1278942"/>
              <a:gd name="connsiteX15" fmla="*/ 2798190 w 5390588"/>
              <a:gd name="connsiteY15" fmla="*/ 138559 h 1278942"/>
              <a:gd name="connsiteX16" fmla="*/ 2985795 w 5390588"/>
              <a:gd name="connsiteY16" fmla="*/ 611320 h 1278942"/>
              <a:gd name="connsiteX17" fmla="*/ 2973287 w 5390588"/>
              <a:gd name="connsiteY17" fmla="*/ 686789 h 1278942"/>
              <a:gd name="connsiteX18" fmla="*/ 2971841 w 5390588"/>
              <a:gd name="connsiteY18" fmla="*/ 743454 h 1278942"/>
              <a:gd name="connsiteX19" fmla="*/ 3206765 w 5390588"/>
              <a:gd name="connsiteY19" fmla="*/ 1161349 h 1278942"/>
              <a:gd name="connsiteX20" fmla="*/ 3748785 w 5390588"/>
              <a:gd name="connsiteY20" fmla="*/ 1189539 h 1278942"/>
              <a:gd name="connsiteX21" fmla="*/ 4025791 w 5390588"/>
              <a:gd name="connsiteY21" fmla="*/ 798268 h 1278942"/>
              <a:gd name="connsiteX22" fmla="*/ 4030339 w 5390588"/>
              <a:gd name="connsiteY22" fmla="*/ 740379 h 1278942"/>
              <a:gd name="connsiteX23" fmla="*/ 4025977 w 5390588"/>
              <a:gd name="connsiteY23" fmla="*/ 739554 h 1278942"/>
              <a:gd name="connsiteX24" fmla="*/ 4232166 w 5390588"/>
              <a:gd name="connsiteY24" fmla="*/ 402536 h 1278942"/>
              <a:gd name="connsiteX25" fmla="*/ 4609810 w 5390588"/>
              <a:gd name="connsiteY25" fmla="*/ 286427 h 1278942"/>
              <a:gd name="connsiteX26" fmla="*/ 5115824 w 5390588"/>
              <a:gd name="connsiteY26" fmla="*/ 707333 h 1278942"/>
              <a:gd name="connsiteX27" fmla="*/ 5131067 w 5390588"/>
              <a:gd name="connsiteY27" fmla="*/ 806333 h 1278942"/>
              <a:gd name="connsiteX28" fmla="*/ 5135113 w 5390588"/>
              <a:gd name="connsiteY28" fmla="*/ 806564 h 1278942"/>
              <a:gd name="connsiteX29" fmla="*/ 5126192 w 5390588"/>
              <a:gd name="connsiteY29" fmla="*/ 913040 h 1278942"/>
              <a:gd name="connsiteX30" fmla="*/ 5236410 w 5390588"/>
              <a:gd name="connsiteY30" fmla="*/ 1043417 h 1278942"/>
              <a:gd name="connsiteX31" fmla="*/ 5390588 w 5390588"/>
              <a:gd name="connsiteY31" fmla="*/ 1056335 h 1278942"/>
              <a:gd name="connsiteX32" fmla="*/ 5388416 w 5390588"/>
              <a:gd name="connsiteY32" fmla="*/ 1096439 h 1278942"/>
              <a:gd name="connsiteX33" fmla="*/ 5237261 w 5390588"/>
              <a:gd name="connsiteY33" fmla="*/ 1083708 h 1278942"/>
              <a:gd name="connsiteX34" fmla="*/ 5087837 w 5390588"/>
              <a:gd name="connsiteY34" fmla="*/ 906801 h 1278942"/>
              <a:gd name="connsiteX35" fmla="*/ 5096462 w 5390588"/>
              <a:gd name="connsiteY35" fmla="*/ 804356 h 1278942"/>
              <a:gd name="connsiteX36" fmla="*/ 5098635 w 5390588"/>
              <a:gd name="connsiteY36" fmla="*/ 804481 h 1278942"/>
              <a:gd name="connsiteX37" fmla="*/ 5084876 w 5390588"/>
              <a:gd name="connsiteY37" fmla="*/ 715118 h 1278942"/>
              <a:gd name="connsiteX38" fmla="*/ 4607786 w 5390588"/>
              <a:gd name="connsiteY38" fmla="*/ 318272 h 1278942"/>
              <a:gd name="connsiteX39" fmla="*/ 4084307 w 5390588"/>
              <a:gd name="connsiteY39" fmla="*/ 651549 h 1278942"/>
              <a:gd name="connsiteX40" fmla="*/ 4058397 w 5390588"/>
              <a:gd name="connsiteY40" fmla="*/ 741768 h 1278942"/>
              <a:gd name="connsiteX41" fmla="*/ 4053635 w 5390588"/>
              <a:gd name="connsiteY41" fmla="*/ 802385 h 1278942"/>
              <a:gd name="connsiteX42" fmla="*/ 3761921 w 5390588"/>
              <a:gd name="connsiteY42" fmla="*/ 1214432 h 1278942"/>
              <a:gd name="connsiteX43" fmla="*/ 3191121 w 5390588"/>
              <a:gd name="connsiteY43" fmla="*/ 1184745 h 1278942"/>
              <a:gd name="connsiteX44" fmla="*/ 2945665 w 5390588"/>
              <a:gd name="connsiteY44" fmla="*/ 668562 h 1278942"/>
              <a:gd name="connsiteX45" fmla="*/ 2947591 w 5390588"/>
              <a:gd name="connsiteY45" fmla="*/ 668744 h 1278942"/>
              <a:gd name="connsiteX46" fmla="*/ 2957555 w 5390588"/>
              <a:gd name="connsiteY46" fmla="*/ 608620 h 1278942"/>
              <a:gd name="connsiteX47" fmla="*/ 2779484 w 5390588"/>
              <a:gd name="connsiteY47" fmla="*/ 159884 h 1278942"/>
              <a:gd name="connsiteX48" fmla="*/ 2241650 w 5390588"/>
              <a:gd name="connsiteY48" fmla="*/ 63029 h 1278942"/>
              <a:gd name="connsiteX49" fmla="*/ 1918221 w 5390588"/>
              <a:gd name="connsiteY49" fmla="*/ 421451 h 1278942"/>
              <a:gd name="connsiteX50" fmla="*/ 1906250 w 5390588"/>
              <a:gd name="connsiteY50" fmla="*/ 482996 h 1278942"/>
              <a:gd name="connsiteX51" fmla="*/ 1902067 w 5390588"/>
              <a:gd name="connsiteY51" fmla="*/ 541550 h 1278942"/>
              <a:gd name="connsiteX52" fmla="*/ 1603140 w 5390588"/>
              <a:gd name="connsiteY52" fmla="*/ 960209 h 1278942"/>
              <a:gd name="connsiteX53" fmla="*/ 1022686 w 5390588"/>
              <a:gd name="connsiteY53" fmla="*/ 915607 h 1278942"/>
              <a:gd name="connsiteX54" fmla="*/ 795552 w 5390588"/>
              <a:gd name="connsiteY54" fmla="*/ 532703 h 1278942"/>
              <a:gd name="connsiteX55" fmla="*/ 792356 w 5390588"/>
              <a:gd name="connsiteY55" fmla="*/ 476139 h 1278942"/>
              <a:gd name="connsiteX56" fmla="*/ 789967 w 5390588"/>
              <a:gd name="connsiteY56" fmla="*/ 476188 h 1278942"/>
              <a:gd name="connsiteX57" fmla="*/ 790607 w 5390588"/>
              <a:gd name="connsiteY57" fmla="*/ 369340 h 1278942"/>
              <a:gd name="connsiteX58" fmla="*/ 670615 w 5390588"/>
              <a:gd name="connsiteY58" fmla="*/ 247901 h 1278942"/>
              <a:gd name="connsiteX59" fmla="*/ 0 w 5390588"/>
              <a:gd name="connsiteY59" fmla="*/ 252293 h 1278942"/>
              <a:gd name="connsiteX60" fmla="*/ 0 w 5390588"/>
              <a:gd name="connsiteY60" fmla="*/ 203650 h 1278942"/>
              <a:gd name="connsiteX0" fmla="*/ 0 w 5390588"/>
              <a:gd name="connsiteY0" fmla="*/ 203650 h 1278942"/>
              <a:gd name="connsiteX1" fmla="*/ 666642 w 5390588"/>
              <a:gd name="connsiteY1" fmla="*/ 207797 h 1278942"/>
              <a:gd name="connsiteX2" fmla="*/ 829333 w 5390588"/>
              <a:gd name="connsiteY2" fmla="*/ 372586 h 1278942"/>
              <a:gd name="connsiteX3" fmla="*/ 823477 w 5390588"/>
              <a:gd name="connsiteY3" fmla="*/ 529189 h 1278942"/>
              <a:gd name="connsiteX4" fmla="*/ 1039160 w 5390588"/>
              <a:gd name="connsiteY4" fmla="*/ 892787 h 1278942"/>
              <a:gd name="connsiteX5" fmla="*/ 1590345 w 5390588"/>
              <a:gd name="connsiteY5" fmla="*/ 935139 h 1278942"/>
              <a:gd name="connsiteX6" fmla="*/ 1874201 w 5390588"/>
              <a:gd name="connsiteY6" fmla="*/ 537589 h 1278942"/>
              <a:gd name="connsiteX7" fmla="*/ 1877625 w 5390588"/>
              <a:gd name="connsiteY7" fmla="*/ 489658 h 1278942"/>
              <a:gd name="connsiteX8" fmla="*/ 1876158 w 5390588"/>
              <a:gd name="connsiteY8" fmla="*/ 489476 h 1278942"/>
              <a:gd name="connsiteX9" fmla="*/ 1878497 w 5390588"/>
              <a:gd name="connsiteY9" fmla="*/ 477447 h 1278942"/>
              <a:gd name="connsiteX10" fmla="*/ 1879461 w 5390588"/>
              <a:gd name="connsiteY10" fmla="*/ 463957 h 1278942"/>
              <a:gd name="connsiteX11" fmla="*/ 1881121 w 5390588"/>
              <a:gd name="connsiteY11" fmla="*/ 463960 h 1278942"/>
              <a:gd name="connsiteX12" fmla="*/ 1890813 w 5390588"/>
              <a:gd name="connsiteY12" fmla="*/ 414129 h 1278942"/>
              <a:gd name="connsiteX13" fmla="*/ 2231559 w 5390588"/>
              <a:gd name="connsiteY13" fmla="*/ 36516 h 1278942"/>
              <a:gd name="connsiteX14" fmla="*/ 2798190 w 5390588"/>
              <a:gd name="connsiteY14" fmla="*/ 138559 h 1278942"/>
              <a:gd name="connsiteX15" fmla="*/ 2985795 w 5390588"/>
              <a:gd name="connsiteY15" fmla="*/ 611320 h 1278942"/>
              <a:gd name="connsiteX16" fmla="*/ 2973287 w 5390588"/>
              <a:gd name="connsiteY16" fmla="*/ 686789 h 1278942"/>
              <a:gd name="connsiteX17" fmla="*/ 2971841 w 5390588"/>
              <a:gd name="connsiteY17" fmla="*/ 743454 h 1278942"/>
              <a:gd name="connsiteX18" fmla="*/ 3206765 w 5390588"/>
              <a:gd name="connsiteY18" fmla="*/ 1161349 h 1278942"/>
              <a:gd name="connsiteX19" fmla="*/ 3748785 w 5390588"/>
              <a:gd name="connsiteY19" fmla="*/ 1189539 h 1278942"/>
              <a:gd name="connsiteX20" fmla="*/ 4025791 w 5390588"/>
              <a:gd name="connsiteY20" fmla="*/ 798268 h 1278942"/>
              <a:gd name="connsiteX21" fmla="*/ 4030339 w 5390588"/>
              <a:gd name="connsiteY21" fmla="*/ 740379 h 1278942"/>
              <a:gd name="connsiteX22" fmla="*/ 4025977 w 5390588"/>
              <a:gd name="connsiteY22" fmla="*/ 739554 h 1278942"/>
              <a:gd name="connsiteX23" fmla="*/ 4232166 w 5390588"/>
              <a:gd name="connsiteY23" fmla="*/ 402536 h 1278942"/>
              <a:gd name="connsiteX24" fmla="*/ 4609810 w 5390588"/>
              <a:gd name="connsiteY24" fmla="*/ 286427 h 1278942"/>
              <a:gd name="connsiteX25" fmla="*/ 5115824 w 5390588"/>
              <a:gd name="connsiteY25" fmla="*/ 707333 h 1278942"/>
              <a:gd name="connsiteX26" fmla="*/ 5131067 w 5390588"/>
              <a:gd name="connsiteY26" fmla="*/ 806333 h 1278942"/>
              <a:gd name="connsiteX27" fmla="*/ 5135113 w 5390588"/>
              <a:gd name="connsiteY27" fmla="*/ 806564 h 1278942"/>
              <a:gd name="connsiteX28" fmla="*/ 5126192 w 5390588"/>
              <a:gd name="connsiteY28" fmla="*/ 913040 h 1278942"/>
              <a:gd name="connsiteX29" fmla="*/ 5236410 w 5390588"/>
              <a:gd name="connsiteY29" fmla="*/ 1043417 h 1278942"/>
              <a:gd name="connsiteX30" fmla="*/ 5390588 w 5390588"/>
              <a:gd name="connsiteY30" fmla="*/ 1056335 h 1278942"/>
              <a:gd name="connsiteX31" fmla="*/ 5388416 w 5390588"/>
              <a:gd name="connsiteY31" fmla="*/ 1096439 h 1278942"/>
              <a:gd name="connsiteX32" fmla="*/ 5237261 w 5390588"/>
              <a:gd name="connsiteY32" fmla="*/ 1083708 h 1278942"/>
              <a:gd name="connsiteX33" fmla="*/ 5087837 w 5390588"/>
              <a:gd name="connsiteY33" fmla="*/ 906801 h 1278942"/>
              <a:gd name="connsiteX34" fmla="*/ 5096462 w 5390588"/>
              <a:gd name="connsiteY34" fmla="*/ 804356 h 1278942"/>
              <a:gd name="connsiteX35" fmla="*/ 5098635 w 5390588"/>
              <a:gd name="connsiteY35" fmla="*/ 804481 h 1278942"/>
              <a:gd name="connsiteX36" fmla="*/ 5084876 w 5390588"/>
              <a:gd name="connsiteY36" fmla="*/ 715118 h 1278942"/>
              <a:gd name="connsiteX37" fmla="*/ 4607786 w 5390588"/>
              <a:gd name="connsiteY37" fmla="*/ 318272 h 1278942"/>
              <a:gd name="connsiteX38" fmla="*/ 4084307 w 5390588"/>
              <a:gd name="connsiteY38" fmla="*/ 651549 h 1278942"/>
              <a:gd name="connsiteX39" fmla="*/ 4058397 w 5390588"/>
              <a:gd name="connsiteY39" fmla="*/ 741768 h 1278942"/>
              <a:gd name="connsiteX40" fmla="*/ 4053635 w 5390588"/>
              <a:gd name="connsiteY40" fmla="*/ 802385 h 1278942"/>
              <a:gd name="connsiteX41" fmla="*/ 3761921 w 5390588"/>
              <a:gd name="connsiteY41" fmla="*/ 1214432 h 1278942"/>
              <a:gd name="connsiteX42" fmla="*/ 3191121 w 5390588"/>
              <a:gd name="connsiteY42" fmla="*/ 1184745 h 1278942"/>
              <a:gd name="connsiteX43" fmla="*/ 2945665 w 5390588"/>
              <a:gd name="connsiteY43" fmla="*/ 668562 h 1278942"/>
              <a:gd name="connsiteX44" fmla="*/ 2947591 w 5390588"/>
              <a:gd name="connsiteY44" fmla="*/ 668744 h 1278942"/>
              <a:gd name="connsiteX45" fmla="*/ 2957555 w 5390588"/>
              <a:gd name="connsiteY45" fmla="*/ 608620 h 1278942"/>
              <a:gd name="connsiteX46" fmla="*/ 2779484 w 5390588"/>
              <a:gd name="connsiteY46" fmla="*/ 159884 h 1278942"/>
              <a:gd name="connsiteX47" fmla="*/ 2241650 w 5390588"/>
              <a:gd name="connsiteY47" fmla="*/ 63029 h 1278942"/>
              <a:gd name="connsiteX48" fmla="*/ 1918221 w 5390588"/>
              <a:gd name="connsiteY48" fmla="*/ 421451 h 1278942"/>
              <a:gd name="connsiteX49" fmla="*/ 1906250 w 5390588"/>
              <a:gd name="connsiteY49" fmla="*/ 482996 h 1278942"/>
              <a:gd name="connsiteX50" fmla="*/ 1902067 w 5390588"/>
              <a:gd name="connsiteY50" fmla="*/ 541550 h 1278942"/>
              <a:gd name="connsiteX51" fmla="*/ 1603140 w 5390588"/>
              <a:gd name="connsiteY51" fmla="*/ 960209 h 1278942"/>
              <a:gd name="connsiteX52" fmla="*/ 1022686 w 5390588"/>
              <a:gd name="connsiteY52" fmla="*/ 915607 h 1278942"/>
              <a:gd name="connsiteX53" fmla="*/ 795552 w 5390588"/>
              <a:gd name="connsiteY53" fmla="*/ 532703 h 1278942"/>
              <a:gd name="connsiteX54" fmla="*/ 792356 w 5390588"/>
              <a:gd name="connsiteY54" fmla="*/ 476139 h 1278942"/>
              <a:gd name="connsiteX55" fmla="*/ 789967 w 5390588"/>
              <a:gd name="connsiteY55" fmla="*/ 476188 h 1278942"/>
              <a:gd name="connsiteX56" fmla="*/ 790607 w 5390588"/>
              <a:gd name="connsiteY56" fmla="*/ 369340 h 1278942"/>
              <a:gd name="connsiteX57" fmla="*/ 670615 w 5390588"/>
              <a:gd name="connsiteY57" fmla="*/ 247901 h 1278942"/>
              <a:gd name="connsiteX58" fmla="*/ 0 w 5390588"/>
              <a:gd name="connsiteY58" fmla="*/ 252293 h 1278942"/>
              <a:gd name="connsiteX59" fmla="*/ 0 w 5390588"/>
              <a:gd name="connsiteY59" fmla="*/ 203650 h 1278942"/>
              <a:gd name="connsiteX0" fmla="*/ 0 w 5898369"/>
              <a:gd name="connsiteY0" fmla="*/ 203650 h 1278942"/>
              <a:gd name="connsiteX1" fmla="*/ 666642 w 5898369"/>
              <a:gd name="connsiteY1" fmla="*/ 207797 h 1278942"/>
              <a:gd name="connsiteX2" fmla="*/ 829333 w 5898369"/>
              <a:gd name="connsiteY2" fmla="*/ 372586 h 1278942"/>
              <a:gd name="connsiteX3" fmla="*/ 823477 w 5898369"/>
              <a:gd name="connsiteY3" fmla="*/ 529189 h 1278942"/>
              <a:gd name="connsiteX4" fmla="*/ 1039160 w 5898369"/>
              <a:gd name="connsiteY4" fmla="*/ 892787 h 1278942"/>
              <a:gd name="connsiteX5" fmla="*/ 1590345 w 5898369"/>
              <a:gd name="connsiteY5" fmla="*/ 935139 h 1278942"/>
              <a:gd name="connsiteX6" fmla="*/ 1874201 w 5898369"/>
              <a:gd name="connsiteY6" fmla="*/ 537589 h 1278942"/>
              <a:gd name="connsiteX7" fmla="*/ 1877625 w 5898369"/>
              <a:gd name="connsiteY7" fmla="*/ 489658 h 1278942"/>
              <a:gd name="connsiteX8" fmla="*/ 1876158 w 5898369"/>
              <a:gd name="connsiteY8" fmla="*/ 489476 h 1278942"/>
              <a:gd name="connsiteX9" fmla="*/ 1878497 w 5898369"/>
              <a:gd name="connsiteY9" fmla="*/ 477447 h 1278942"/>
              <a:gd name="connsiteX10" fmla="*/ 1879461 w 5898369"/>
              <a:gd name="connsiteY10" fmla="*/ 463957 h 1278942"/>
              <a:gd name="connsiteX11" fmla="*/ 1881121 w 5898369"/>
              <a:gd name="connsiteY11" fmla="*/ 463960 h 1278942"/>
              <a:gd name="connsiteX12" fmla="*/ 1890813 w 5898369"/>
              <a:gd name="connsiteY12" fmla="*/ 414129 h 1278942"/>
              <a:gd name="connsiteX13" fmla="*/ 2231559 w 5898369"/>
              <a:gd name="connsiteY13" fmla="*/ 36516 h 1278942"/>
              <a:gd name="connsiteX14" fmla="*/ 2798190 w 5898369"/>
              <a:gd name="connsiteY14" fmla="*/ 138559 h 1278942"/>
              <a:gd name="connsiteX15" fmla="*/ 2985795 w 5898369"/>
              <a:gd name="connsiteY15" fmla="*/ 611320 h 1278942"/>
              <a:gd name="connsiteX16" fmla="*/ 2973287 w 5898369"/>
              <a:gd name="connsiteY16" fmla="*/ 686789 h 1278942"/>
              <a:gd name="connsiteX17" fmla="*/ 2971841 w 5898369"/>
              <a:gd name="connsiteY17" fmla="*/ 743454 h 1278942"/>
              <a:gd name="connsiteX18" fmla="*/ 3206765 w 5898369"/>
              <a:gd name="connsiteY18" fmla="*/ 1161349 h 1278942"/>
              <a:gd name="connsiteX19" fmla="*/ 3748785 w 5898369"/>
              <a:gd name="connsiteY19" fmla="*/ 1189539 h 1278942"/>
              <a:gd name="connsiteX20" fmla="*/ 4025791 w 5898369"/>
              <a:gd name="connsiteY20" fmla="*/ 798268 h 1278942"/>
              <a:gd name="connsiteX21" fmla="*/ 4030339 w 5898369"/>
              <a:gd name="connsiteY21" fmla="*/ 740379 h 1278942"/>
              <a:gd name="connsiteX22" fmla="*/ 4025977 w 5898369"/>
              <a:gd name="connsiteY22" fmla="*/ 739554 h 1278942"/>
              <a:gd name="connsiteX23" fmla="*/ 4232166 w 5898369"/>
              <a:gd name="connsiteY23" fmla="*/ 402536 h 1278942"/>
              <a:gd name="connsiteX24" fmla="*/ 4609810 w 5898369"/>
              <a:gd name="connsiteY24" fmla="*/ 286427 h 1278942"/>
              <a:gd name="connsiteX25" fmla="*/ 5115824 w 5898369"/>
              <a:gd name="connsiteY25" fmla="*/ 707333 h 1278942"/>
              <a:gd name="connsiteX26" fmla="*/ 5131067 w 5898369"/>
              <a:gd name="connsiteY26" fmla="*/ 806333 h 1278942"/>
              <a:gd name="connsiteX27" fmla="*/ 5135113 w 5898369"/>
              <a:gd name="connsiteY27" fmla="*/ 806564 h 1278942"/>
              <a:gd name="connsiteX28" fmla="*/ 5126192 w 5898369"/>
              <a:gd name="connsiteY28" fmla="*/ 913040 h 1278942"/>
              <a:gd name="connsiteX29" fmla="*/ 5236410 w 5898369"/>
              <a:gd name="connsiteY29" fmla="*/ 1043417 h 1278942"/>
              <a:gd name="connsiteX30" fmla="*/ 5898369 w 5898369"/>
              <a:gd name="connsiteY30" fmla="*/ 1079693 h 1278942"/>
              <a:gd name="connsiteX31" fmla="*/ 5388416 w 5898369"/>
              <a:gd name="connsiteY31" fmla="*/ 1096439 h 1278942"/>
              <a:gd name="connsiteX32" fmla="*/ 5237261 w 5898369"/>
              <a:gd name="connsiteY32" fmla="*/ 1083708 h 1278942"/>
              <a:gd name="connsiteX33" fmla="*/ 5087837 w 5898369"/>
              <a:gd name="connsiteY33" fmla="*/ 906801 h 1278942"/>
              <a:gd name="connsiteX34" fmla="*/ 5096462 w 5898369"/>
              <a:gd name="connsiteY34" fmla="*/ 804356 h 1278942"/>
              <a:gd name="connsiteX35" fmla="*/ 5098635 w 5898369"/>
              <a:gd name="connsiteY35" fmla="*/ 804481 h 1278942"/>
              <a:gd name="connsiteX36" fmla="*/ 5084876 w 5898369"/>
              <a:gd name="connsiteY36" fmla="*/ 715118 h 1278942"/>
              <a:gd name="connsiteX37" fmla="*/ 4607786 w 5898369"/>
              <a:gd name="connsiteY37" fmla="*/ 318272 h 1278942"/>
              <a:gd name="connsiteX38" fmla="*/ 4084307 w 5898369"/>
              <a:gd name="connsiteY38" fmla="*/ 651549 h 1278942"/>
              <a:gd name="connsiteX39" fmla="*/ 4058397 w 5898369"/>
              <a:gd name="connsiteY39" fmla="*/ 741768 h 1278942"/>
              <a:gd name="connsiteX40" fmla="*/ 4053635 w 5898369"/>
              <a:gd name="connsiteY40" fmla="*/ 802385 h 1278942"/>
              <a:gd name="connsiteX41" fmla="*/ 3761921 w 5898369"/>
              <a:gd name="connsiteY41" fmla="*/ 1214432 h 1278942"/>
              <a:gd name="connsiteX42" fmla="*/ 3191121 w 5898369"/>
              <a:gd name="connsiteY42" fmla="*/ 1184745 h 1278942"/>
              <a:gd name="connsiteX43" fmla="*/ 2945665 w 5898369"/>
              <a:gd name="connsiteY43" fmla="*/ 668562 h 1278942"/>
              <a:gd name="connsiteX44" fmla="*/ 2947591 w 5898369"/>
              <a:gd name="connsiteY44" fmla="*/ 668744 h 1278942"/>
              <a:gd name="connsiteX45" fmla="*/ 2957555 w 5898369"/>
              <a:gd name="connsiteY45" fmla="*/ 608620 h 1278942"/>
              <a:gd name="connsiteX46" fmla="*/ 2779484 w 5898369"/>
              <a:gd name="connsiteY46" fmla="*/ 159884 h 1278942"/>
              <a:gd name="connsiteX47" fmla="*/ 2241650 w 5898369"/>
              <a:gd name="connsiteY47" fmla="*/ 63029 h 1278942"/>
              <a:gd name="connsiteX48" fmla="*/ 1918221 w 5898369"/>
              <a:gd name="connsiteY48" fmla="*/ 421451 h 1278942"/>
              <a:gd name="connsiteX49" fmla="*/ 1906250 w 5898369"/>
              <a:gd name="connsiteY49" fmla="*/ 482996 h 1278942"/>
              <a:gd name="connsiteX50" fmla="*/ 1902067 w 5898369"/>
              <a:gd name="connsiteY50" fmla="*/ 541550 h 1278942"/>
              <a:gd name="connsiteX51" fmla="*/ 1603140 w 5898369"/>
              <a:gd name="connsiteY51" fmla="*/ 960209 h 1278942"/>
              <a:gd name="connsiteX52" fmla="*/ 1022686 w 5898369"/>
              <a:gd name="connsiteY52" fmla="*/ 915607 h 1278942"/>
              <a:gd name="connsiteX53" fmla="*/ 795552 w 5898369"/>
              <a:gd name="connsiteY53" fmla="*/ 532703 h 1278942"/>
              <a:gd name="connsiteX54" fmla="*/ 792356 w 5898369"/>
              <a:gd name="connsiteY54" fmla="*/ 476139 h 1278942"/>
              <a:gd name="connsiteX55" fmla="*/ 789967 w 5898369"/>
              <a:gd name="connsiteY55" fmla="*/ 476188 h 1278942"/>
              <a:gd name="connsiteX56" fmla="*/ 790607 w 5898369"/>
              <a:gd name="connsiteY56" fmla="*/ 369340 h 1278942"/>
              <a:gd name="connsiteX57" fmla="*/ 670615 w 5898369"/>
              <a:gd name="connsiteY57" fmla="*/ 247901 h 1278942"/>
              <a:gd name="connsiteX58" fmla="*/ 0 w 5898369"/>
              <a:gd name="connsiteY58" fmla="*/ 252293 h 1278942"/>
              <a:gd name="connsiteX59" fmla="*/ 0 w 5898369"/>
              <a:gd name="connsiteY59" fmla="*/ 203650 h 1278942"/>
              <a:gd name="connsiteX0" fmla="*/ 0 w 5898369"/>
              <a:gd name="connsiteY0" fmla="*/ 203650 h 1278942"/>
              <a:gd name="connsiteX1" fmla="*/ 666642 w 5898369"/>
              <a:gd name="connsiteY1" fmla="*/ 207797 h 1278942"/>
              <a:gd name="connsiteX2" fmla="*/ 829333 w 5898369"/>
              <a:gd name="connsiteY2" fmla="*/ 372586 h 1278942"/>
              <a:gd name="connsiteX3" fmla="*/ 823477 w 5898369"/>
              <a:gd name="connsiteY3" fmla="*/ 529189 h 1278942"/>
              <a:gd name="connsiteX4" fmla="*/ 1039160 w 5898369"/>
              <a:gd name="connsiteY4" fmla="*/ 892787 h 1278942"/>
              <a:gd name="connsiteX5" fmla="*/ 1590345 w 5898369"/>
              <a:gd name="connsiteY5" fmla="*/ 935139 h 1278942"/>
              <a:gd name="connsiteX6" fmla="*/ 1874201 w 5898369"/>
              <a:gd name="connsiteY6" fmla="*/ 537589 h 1278942"/>
              <a:gd name="connsiteX7" fmla="*/ 1877625 w 5898369"/>
              <a:gd name="connsiteY7" fmla="*/ 489658 h 1278942"/>
              <a:gd name="connsiteX8" fmla="*/ 1876158 w 5898369"/>
              <a:gd name="connsiteY8" fmla="*/ 489476 h 1278942"/>
              <a:gd name="connsiteX9" fmla="*/ 1878497 w 5898369"/>
              <a:gd name="connsiteY9" fmla="*/ 477447 h 1278942"/>
              <a:gd name="connsiteX10" fmla="*/ 1879461 w 5898369"/>
              <a:gd name="connsiteY10" fmla="*/ 463957 h 1278942"/>
              <a:gd name="connsiteX11" fmla="*/ 1881121 w 5898369"/>
              <a:gd name="connsiteY11" fmla="*/ 463960 h 1278942"/>
              <a:gd name="connsiteX12" fmla="*/ 1890813 w 5898369"/>
              <a:gd name="connsiteY12" fmla="*/ 414129 h 1278942"/>
              <a:gd name="connsiteX13" fmla="*/ 2231559 w 5898369"/>
              <a:gd name="connsiteY13" fmla="*/ 36516 h 1278942"/>
              <a:gd name="connsiteX14" fmla="*/ 2798190 w 5898369"/>
              <a:gd name="connsiteY14" fmla="*/ 138559 h 1278942"/>
              <a:gd name="connsiteX15" fmla="*/ 2985795 w 5898369"/>
              <a:gd name="connsiteY15" fmla="*/ 611320 h 1278942"/>
              <a:gd name="connsiteX16" fmla="*/ 2973287 w 5898369"/>
              <a:gd name="connsiteY16" fmla="*/ 686789 h 1278942"/>
              <a:gd name="connsiteX17" fmla="*/ 2971841 w 5898369"/>
              <a:gd name="connsiteY17" fmla="*/ 743454 h 1278942"/>
              <a:gd name="connsiteX18" fmla="*/ 3206765 w 5898369"/>
              <a:gd name="connsiteY18" fmla="*/ 1161349 h 1278942"/>
              <a:gd name="connsiteX19" fmla="*/ 3748785 w 5898369"/>
              <a:gd name="connsiteY19" fmla="*/ 1189539 h 1278942"/>
              <a:gd name="connsiteX20" fmla="*/ 4025791 w 5898369"/>
              <a:gd name="connsiteY20" fmla="*/ 798268 h 1278942"/>
              <a:gd name="connsiteX21" fmla="*/ 4030339 w 5898369"/>
              <a:gd name="connsiteY21" fmla="*/ 740379 h 1278942"/>
              <a:gd name="connsiteX22" fmla="*/ 4025977 w 5898369"/>
              <a:gd name="connsiteY22" fmla="*/ 739554 h 1278942"/>
              <a:gd name="connsiteX23" fmla="*/ 4232166 w 5898369"/>
              <a:gd name="connsiteY23" fmla="*/ 402536 h 1278942"/>
              <a:gd name="connsiteX24" fmla="*/ 4609810 w 5898369"/>
              <a:gd name="connsiteY24" fmla="*/ 286427 h 1278942"/>
              <a:gd name="connsiteX25" fmla="*/ 5115824 w 5898369"/>
              <a:gd name="connsiteY25" fmla="*/ 707333 h 1278942"/>
              <a:gd name="connsiteX26" fmla="*/ 5131067 w 5898369"/>
              <a:gd name="connsiteY26" fmla="*/ 806333 h 1278942"/>
              <a:gd name="connsiteX27" fmla="*/ 5135113 w 5898369"/>
              <a:gd name="connsiteY27" fmla="*/ 806564 h 1278942"/>
              <a:gd name="connsiteX28" fmla="*/ 5126192 w 5898369"/>
              <a:gd name="connsiteY28" fmla="*/ 913040 h 1278942"/>
              <a:gd name="connsiteX29" fmla="*/ 5236410 w 5898369"/>
              <a:gd name="connsiteY29" fmla="*/ 1043417 h 1278942"/>
              <a:gd name="connsiteX30" fmla="*/ 5898369 w 5898369"/>
              <a:gd name="connsiteY30" fmla="*/ 1079693 h 1278942"/>
              <a:gd name="connsiteX31" fmla="*/ 5891039 w 5898369"/>
              <a:gd name="connsiteY31" fmla="*/ 1109947 h 1278942"/>
              <a:gd name="connsiteX32" fmla="*/ 5237261 w 5898369"/>
              <a:gd name="connsiteY32" fmla="*/ 1083708 h 1278942"/>
              <a:gd name="connsiteX33" fmla="*/ 5087837 w 5898369"/>
              <a:gd name="connsiteY33" fmla="*/ 906801 h 1278942"/>
              <a:gd name="connsiteX34" fmla="*/ 5096462 w 5898369"/>
              <a:gd name="connsiteY34" fmla="*/ 804356 h 1278942"/>
              <a:gd name="connsiteX35" fmla="*/ 5098635 w 5898369"/>
              <a:gd name="connsiteY35" fmla="*/ 804481 h 1278942"/>
              <a:gd name="connsiteX36" fmla="*/ 5084876 w 5898369"/>
              <a:gd name="connsiteY36" fmla="*/ 715118 h 1278942"/>
              <a:gd name="connsiteX37" fmla="*/ 4607786 w 5898369"/>
              <a:gd name="connsiteY37" fmla="*/ 318272 h 1278942"/>
              <a:gd name="connsiteX38" fmla="*/ 4084307 w 5898369"/>
              <a:gd name="connsiteY38" fmla="*/ 651549 h 1278942"/>
              <a:gd name="connsiteX39" fmla="*/ 4058397 w 5898369"/>
              <a:gd name="connsiteY39" fmla="*/ 741768 h 1278942"/>
              <a:gd name="connsiteX40" fmla="*/ 4053635 w 5898369"/>
              <a:gd name="connsiteY40" fmla="*/ 802385 h 1278942"/>
              <a:gd name="connsiteX41" fmla="*/ 3761921 w 5898369"/>
              <a:gd name="connsiteY41" fmla="*/ 1214432 h 1278942"/>
              <a:gd name="connsiteX42" fmla="*/ 3191121 w 5898369"/>
              <a:gd name="connsiteY42" fmla="*/ 1184745 h 1278942"/>
              <a:gd name="connsiteX43" fmla="*/ 2945665 w 5898369"/>
              <a:gd name="connsiteY43" fmla="*/ 668562 h 1278942"/>
              <a:gd name="connsiteX44" fmla="*/ 2947591 w 5898369"/>
              <a:gd name="connsiteY44" fmla="*/ 668744 h 1278942"/>
              <a:gd name="connsiteX45" fmla="*/ 2957555 w 5898369"/>
              <a:gd name="connsiteY45" fmla="*/ 608620 h 1278942"/>
              <a:gd name="connsiteX46" fmla="*/ 2779484 w 5898369"/>
              <a:gd name="connsiteY46" fmla="*/ 159884 h 1278942"/>
              <a:gd name="connsiteX47" fmla="*/ 2241650 w 5898369"/>
              <a:gd name="connsiteY47" fmla="*/ 63029 h 1278942"/>
              <a:gd name="connsiteX48" fmla="*/ 1918221 w 5898369"/>
              <a:gd name="connsiteY48" fmla="*/ 421451 h 1278942"/>
              <a:gd name="connsiteX49" fmla="*/ 1906250 w 5898369"/>
              <a:gd name="connsiteY49" fmla="*/ 482996 h 1278942"/>
              <a:gd name="connsiteX50" fmla="*/ 1902067 w 5898369"/>
              <a:gd name="connsiteY50" fmla="*/ 541550 h 1278942"/>
              <a:gd name="connsiteX51" fmla="*/ 1603140 w 5898369"/>
              <a:gd name="connsiteY51" fmla="*/ 960209 h 1278942"/>
              <a:gd name="connsiteX52" fmla="*/ 1022686 w 5898369"/>
              <a:gd name="connsiteY52" fmla="*/ 915607 h 1278942"/>
              <a:gd name="connsiteX53" fmla="*/ 795552 w 5898369"/>
              <a:gd name="connsiteY53" fmla="*/ 532703 h 1278942"/>
              <a:gd name="connsiteX54" fmla="*/ 792356 w 5898369"/>
              <a:gd name="connsiteY54" fmla="*/ 476139 h 1278942"/>
              <a:gd name="connsiteX55" fmla="*/ 789967 w 5898369"/>
              <a:gd name="connsiteY55" fmla="*/ 476188 h 1278942"/>
              <a:gd name="connsiteX56" fmla="*/ 790607 w 5898369"/>
              <a:gd name="connsiteY56" fmla="*/ 369340 h 1278942"/>
              <a:gd name="connsiteX57" fmla="*/ 670615 w 5898369"/>
              <a:gd name="connsiteY57" fmla="*/ 247901 h 1278942"/>
              <a:gd name="connsiteX58" fmla="*/ 0 w 5898369"/>
              <a:gd name="connsiteY58" fmla="*/ 252293 h 1278942"/>
              <a:gd name="connsiteX59" fmla="*/ 0 w 5898369"/>
              <a:gd name="connsiteY59" fmla="*/ 203650 h 1278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898369" h="1278942">
                <a:moveTo>
                  <a:pt x="0" y="203650"/>
                </a:moveTo>
                <a:lnTo>
                  <a:pt x="666642" y="207797"/>
                </a:lnTo>
                <a:cubicBezTo>
                  <a:pt x="757073" y="208376"/>
                  <a:pt x="829912" y="282156"/>
                  <a:pt x="829333" y="372586"/>
                </a:cubicBezTo>
                <a:lnTo>
                  <a:pt x="823477" y="529189"/>
                </a:lnTo>
                <a:cubicBezTo>
                  <a:pt x="841578" y="672941"/>
                  <a:pt x="918231" y="805492"/>
                  <a:pt x="1039160" y="892787"/>
                </a:cubicBezTo>
                <a:cubicBezTo>
                  <a:pt x="1200398" y="1009179"/>
                  <a:pt x="1413218" y="1025532"/>
                  <a:pt x="1590345" y="935139"/>
                </a:cubicBezTo>
                <a:cubicBezTo>
                  <a:pt x="1745332" y="856044"/>
                  <a:pt x="1850173" y="706867"/>
                  <a:pt x="1874201" y="537589"/>
                </a:cubicBezTo>
                <a:lnTo>
                  <a:pt x="1877625" y="489658"/>
                </a:lnTo>
                <a:lnTo>
                  <a:pt x="1876158" y="489476"/>
                </a:lnTo>
                <a:lnTo>
                  <a:pt x="1878497" y="477447"/>
                </a:lnTo>
                <a:cubicBezTo>
                  <a:pt x="1878818" y="472950"/>
                  <a:pt x="1879140" y="468454"/>
                  <a:pt x="1879461" y="463957"/>
                </a:cubicBezTo>
                <a:lnTo>
                  <a:pt x="1881121" y="463960"/>
                </a:lnTo>
                <a:lnTo>
                  <a:pt x="1890813" y="414129"/>
                </a:lnTo>
                <a:cubicBezTo>
                  <a:pt x="1936682" y="242333"/>
                  <a:pt x="2062509" y="100856"/>
                  <a:pt x="2231559" y="36516"/>
                </a:cubicBezTo>
                <a:cubicBezTo>
                  <a:pt x="2424760" y="-37015"/>
                  <a:pt x="2642778" y="2247"/>
                  <a:pt x="2798190" y="138559"/>
                </a:cubicBezTo>
                <a:cubicBezTo>
                  <a:pt x="2934174" y="257831"/>
                  <a:pt x="3002741" y="434314"/>
                  <a:pt x="2985795" y="611320"/>
                </a:cubicBezTo>
                <a:lnTo>
                  <a:pt x="2973287" y="686789"/>
                </a:lnTo>
                <a:lnTo>
                  <a:pt x="2971841" y="743454"/>
                </a:lnTo>
                <a:cubicBezTo>
                  <a:pt x="2978991" y="910773"/>
                  <a:pt x="3065197" y="1066676"/>
                  <a:pt x="3206765" y="1161349"/>
                </a:cubicBezTo>
                <a:cubicBezTo>
                  <a:pt x="3368559" y="1269550"/>
                  <a:pt x="3576639" y="1280372"/>
                  <a:pt x="3748785" y="1189539"/>
                </a:cubicBezTo>
                <a:cubicBezTo>
                  <a:pt x="3899411" y="1110062"/>
                  <a:pt x="4001322" y="963942"/>
                  <a:pt x="4025791" y="798268"/>
                </a:cubicBezTo>
                <a:lnTo>
                  <a:pt x="4030339" y="740379"/>
                </a:lnTo>
                <a:lnTo>
                  <a:pt x="4025977" y="739554"/>
                </a:lnTo>
                <a:cubicBezTo>
                  <a:pt x="4052200" y="601208"/>
                  <a:pt x="4127895" y="483462"/>
                  <a:pt x="4232166" y="402536"/>
                </a:cubicBezTo>
                <a:cubicBezTo>
                  <a:pt x="4336437" y="321608"/>
                  <a:pt x="4469284" y="277499"/>
                  <a:pt x="4609810" y="286427"/>
                </a:cubicBezTo>
                <a:cubicBezTo>
                  <a:pt x="4855728" y="302052"/>
                  <a:pt x="5057764" y="475820"/>
                  <a:pt x="5115824" y="707333"/>
                </a:cubicBezTo>
                <a:lnTo>
                  <a:pt x="5131067" y="806333"/>
                </a:lnTo>
                <a:lnTo>
                  <a:pt x="5135113" y="806564"/>
                </a:lnTo>
                <a:lnTo>
                  <a:pt x="5126192" y="913040"/>
                </a:lnTo>
                <a:cubicBezTo>
                  <a:pt x="5120625" y="979477"/>
                  <a:pt x="5169972" y="1037850"/>
                  <a:pt x="5236410" y="1043417"/>
                </a:cubicBezTo>
                <a:lnTo>
                  <a:pt x="5898369" y="1079693"/>
                </a:lnTo>
                <a:lnTo>
                  <a:pt x="5891039" y="1109947"/>
                </a:lnTo>
                <a:lnTo>
                  <a:pt x="5237261" y="1083708"/>
                </a:lnTo>
                <a:cubicBezTo>
                  <a:pt x="5147147" y="1076120"/>
                  <a:pt x="5080247" y="996917"/>
                  <a:pt x="5087837" y="906801"/>
                </a:cubicBezTo>
                <a:lnTo>
                  <a:pt x="5096462" y="804356"/>
                </a:lnTo>
                <a:lnTo>
                  <a:pt x="5098635" y="804481"/>
                </a:lnTo>
                <a:lnTo>
                  <a:pt x="5084876" y="715118"/>
                </a:lnTo>
                <a:cubicBezTo>
                  <a:pt x="5030135" y="496837"/>
                  <a:pt x="4839647" y="333001"/>
                  <a:pt x="4607786" y="318272"/>
                </a:cubicBezTo>
                <a:cubicBezTo>
                  <a:pt x="4375925" y="303539"/>
                  <a:pt x="4166234" y="441950"/>
                  <a:pt x="4084307" y="651549"/>
                </a:cubicBezTo>
                <a:lnTo>
                  <a:pt x="4058397" y="741768"/>
                </a:lnTo>
                <a:lnTo>
                  <a:pt x="4053635" y="802385"/>
                </a:lnTo>
                <a:cubicBezTo>
                  <a:pt x="4027867" y="976856"/>
                  <a:pt x="3920545" y="1130733"/>
                  <a:pt x="3761921" y="1214432"/>
                </a:cubicBezTo>
                <a:cubicBezTo>
                  <a:pt x="3580635" y="1310086"/>
                  <a:pt x="3361506" y="1298691"/>
                  <a:pt x="3191121" y="1184745"/>
                </a:cubicBezTo>
                <a:cubicBezTo>
                  <a:pt x="3020736" y="1070801"/>
                  <a:pt x="2926505" y="872639"/>
                  <a:pt x="2945665" y="668562"/>
                </a:cubicBezTo>
                <a:lnTo>
                  <a:pt x="2947591" y="668744"/>
                </a:lnTo>
                <a:lnTo>
                  <a:pt x="2957555" y="608620"/>
                </a:lnTo>
                <a:cubicBezTo>
                  <a:pt x="2973639" y="440610"/>
                  <a:pt x="2908558" y="273096"/>
                  <a:pt x="2779484" y="159884"/>
                </a:cubicBezTo>
                <a:cubicBezTo>
                  <a:pt x="2631971" y="30501"/>
                  <a:pt x="2425032" y="-6765"/>
                  <a:pt x="2241650" y="63029"/>
                </a:cubicBezTo>
                <a:cubicBezTo>
                  <a:pt x="2081191" y="124098"/>
                  <a:pt x="1961759" y="258385"/>
                  <a:pt x="1918221" y="421451"/>
                </a:cubicBezTo>
                <a:lnTo>
                  <a:pt x="1906250" y="482996"/>
                </a:lnTo>
                <a:lnTo>
                  <a:pt x="1902067" y="541550"/>
                </a:lnTo>
                <a:cubicBezTo>
                  <a:pt x="1876764" y="719818"/>
                  <a:pt x="1766355" y="876915"/>
                  <a:pt x="1603140" y="960209"/>
                </a:cubicBezTo>
                <a:cubicBezTo>
                  <a:pt x="1416607" y="1055401"/>
                  <a:pt x="1192485" y="1038180"/>
                  <a:pt x="1022686" y="915607"/>
                </a:cubicBezTo>
                <a:cubicBezTo>
                  <a:pt x="895336" y="823677"/>
                  <a:pt x="814613" y="684087"/>
                  <a:pt x="795552" y="532703"/>
                </a:cubicBezTo>
                <a:lnTo>
                  <a:pt x="792356" y="476139"/>
                </a:lnTo>
                <a:lnTo>
                  <a:pt x="789967" y="476188"/>
                </a:lnTo>
                <a:cubicBezTo>
                  <a:pt x="790180" y="440572"/>
                  <a:pt x="790394" y="404956"/>
                  <a:pt x="790607" y="369340"/>
                </a:cubicBezTo>
                <a:cubicBezTo>
                  <a:pt x="791008" y="302671"/>
                  <a:pt x="737284" y="248300"/>
                  <a:pt x="670615" y="247901"/>
                </a:cubicBezTo>
                <a:lnTo>
                  <a:pt x="0" y="252293"/>
                </a:lnTo>
                <a:lnTo>
                  <a:pt x="0" y="203650"/>
                </a:lnTo>
                <a:close/>
              </a:path>
            </a:pathLst>
          </a:custGeom>
          <a:solidFill>
            <a:sysClr val="window" lastClr="FFFFFF">
              <a:lumMod val="65000"/>
            </a:sysClr>
          </a:solidFill>
          <a:ln w="25400" cap="flat" cmpd="sng" algn="ctr">
            <a:noFill/>
            <a:prstDash val="solid"/>
          </a:ln>
          <a:effectLst/>
        </p:spPr>
        <p:txBody>
          <a:bodyPr wrap="square" lIns="61722" tIns="30861" rIns="61722" bIns="30861" anchor="ctr">
            <a:noAutofit/>
          </a:bodyPr>
          <a:lstStyle/>
          <a:p>
            <a:pPr algn="ctr" defTabSz="822960">
              <a:defRPr/>
            </a:pPr>
            <a:endParaRPr lang="zh-CN" altLang="en-US" sz="900" kern="0">
              <a:solidFill>
                <a:schemeClr val="tx1">
                  <a:lumMod val="65000"/>
                  <a:lumOff val="35000"/>
                </a:schemeClr>
              </a:solidFill>
              <a:latin typeface="Calibri"/>
            </a:endParaRPr>
          </a:p>
        </p:txBody>
      </p:sp>
      <p:pic>
        <p:nvPicPr>
          <p:cNvPr id="25" name="MH_Other_2"/>
          <p:cNvPicPr>
            <a:picLocks/>
          </p:cNvPicPr>
          <p:nvPr>
            <p:custDataLst>
              <p:tags r:id="rId1"/>
            </p:custDataLst>
          </p:nvPr>
        </p:nvPicPr>
        <p:blipFill>
          <a:blip r:embed="rId11" cstate="screen">
            <a:duotone>
              <a:srgbClr val="E7E6E6">
                <a:shade val="45000"/>
                <a:satMod val="135000"/>
              </a:srgbClr>
              <a:prstClr val="white"/>
            </a:duotone>
            <a:extLst>
              <a:ext uri="{28A0092B-C50C-407E-A947-70E740481C1C}">
                <a14:useLocalDpi xmlns:a14="http://schemas.microsoft.com/office/drawing/2010/main"/>
              </a:ext>
            </a:extLst>
          </a:blip>
          <a:srcRect/>
          <a:stretch>
            <a:fillRect/>
          </a:stretch>
        </p:blipFill>
        <p:spPr bwMode="auto">
          <a:xfrm rot="2337959">
            <a:off x="3049438" y="1236690"/>
            <a:ext cx="83984" cy="780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MH_Other_2"/>
          <p:cNvPicPr>
            <a:picLocks/>
          </p:cNvPicPr>
          <p:nvPr>
            <p:custDataLst>
              <p:tags r:id="rId2"/>
            </p:custDataLst>
          </p:nvPr>
        </p:nvPicPr>
        <p:blipFill>
          <a:blip r:embed="rId11" cstate="screen">
            <a:duotone>
              <a:srgbClr val="E7E6E6">
                <a:shade val="45000"/>
                <a:satMod val="135000"/>
              </a:srgbClr>
              <a:prstClr val="white"/>
            </a:duotone>
            <a:extLst>
              <a:ext uri="{28A0092B-C50C-407E-A947-70E740481C1C}">
                <a14:useLocalDpi xmlns:a14="http://schemas.microsoft.com/office/drawing/2010/main"/>
              </a:ext>
            </a:extLst>
          </a:blip>
          <a:srcRect/>
          <a:stretch>
            <a:fillRect/>
          </a:stretch>
        </p:blipFill>
        <p:spPr bwMode="auto">
          <a:xfrm rot="13386646" flipV="1">
            <a:off x="5799819" y="4071193"/>
            <a:ext cx="83984" cy="780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组合 26"/>
          <p:cNvGrpSpPr/>
          <p:nvPr/>
        </p:nvGrpSpPr>
        <p:grpSpPr>
          <a:xfrm>
            <a:off x="4369626" y="2407302"/>
            <a:ext cx="1523858" cy="1084804"/>
            <a:chOff x="5796187" y="2936124"/>
            <a:chExt cx="2257568" cy="1607117"/>
          </a:xfrm>
        </p:grpSpPr>
        <p:sp>
          <p:nvSpPr>
            <p:cNvPr id="28" name="圆角矩形 27"/>
            <p:cNvSpPr/>
            <p:nvPr/>
          </p:nvSpPr>
          <p:spPr>
            <a:xfrm rot="18900000">
              <a:off x="5796187" y="3334092"/>
              <a:ext cx="2257568" cy="746074"/>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wrap="square" rtlCol="0" anchor="ctr">
              <a:noAutofit/>
            </a:bodyPr>
            <a:lstStyle/>
            <a:p>
              <a:pPr algn="ctr" defTabSz="822960">
                <a:defRPr/>
              </a:pPr>
              <a:endParaRPr lang="zh-CN" altLang="en-US" sz="1080" kern="0">
                <a:solidFill>
                  <a:schemeClr val="tx1">
                    <a:lumMod val="65000"/>
                    <a:lumOff val="35000"/>
                  </a:schemeClr>
                </a:solidFill>
                <a:latin typeface="Agency FB"/>
              </a:endParaRPr>
            </a:p>
          </p:txBody>
        </p:sp>
        <p:sp>
          <p:nvSpPr>
            <p:cNvPr id="29" name="椭圆 28"/>
            <p:cNvSpPr/>
            <p:nvPr/>
          </p:nvSpPr>
          <p:spPr>
            <a:xfrm flipH="1">
              <a:off x="6096302" y="3918054"/>
              <a:ext cx="625187" cy="625187"/>
            </a:xfrm>
            <a:prstGeom prst="ellipse">
              <a:avLst/>
            </a:prstGeom>
            <a:solidFill>
              <a:srgbClr val="C30D23"/>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algn="ctr" defTabSz="822960">
                <a:defRPr/>
              </a:pPr>
              <a:endParaRPr lang="zh-CN" altLang="en-US" sz="1080" kern="0">
                <a:solidFill>
                  <a:schemeClr val="tx1">
                    <a:lumMod val="65000"/>
                    <a:lumOff val="35000"/>
                  </a:schemeClr>
                </a:solidFill>
                <a:latin typeface="Agency FB"/>
              </a:endParaRPr>
            </a:p>
          </p:txBody>
        </p:sp>
        <p:sp>
          <p:nvSpPr>
            <p:cNvPr id="30" name="矩形 29"/>
            <p:cNvSpPr/>
            <p:nvPr/>
          </p:nvSpPr>
          <p:spPr>
            <a:xfrm rot="18900000">
              <a:off x="6126055" y="4076241"/>
              <a:ext cx="565683" cy="36249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en-US" altLang="zh-CN" sz="990" b="1" kern="0" dirty="0">
                  <a:solidFill>
                    <a:schemeClr val="bg1"/>
                  </a:solidFill>
                  <a:latin typeface="Agency FB" panose="020B0503020202020204" pitchFamily="34" charset="0"/>
                  <a:cs typeface="Arial" pitchFamily="34" charset="0"/>
                </a:rPr>
                <a:t>70%</a:t>
              </a:r>
              <a:endParaRPr lang="zh-CN" altLang="en-US" sz="990" b="1" kern="0" dirty="0">
                <a:solidFill>
                  <a:schemeClr val="bg1"/>
                </a:solidFill>
                <a:latin typeface="Agency FB" panose="020B0503020202020204" pitchFamily="34" charset="0"/>
                <a:cs typeface="Arial" pitchFamily="34" charset="0"/>
              </a:endParaRPr>
            </a:p>
          </p:txBody>
        </p:sp>
        <p:sp>
          <p:nvSpPr>
            <p:cNvPr id="31" name="矩形 30"/>
            <p:cNvSpPr/>
            <p:nvPr/>
          </p:nvSpPr>
          <p:spPr>
            <a:xfrm rot="18900000">
              <a:off x="6416802" y="3493857"/>
              <a:ext cx="1100018" cy="3830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zh-CN" altLang="en-US" sz="1080" b="1" kern="0" dirty="0">
                  <a:solidFill>
                    <a:schemeClr val="tx1">
                      <a:lumMod val="65000"/>
                      <a:lumOff val="35000"/>
                    </a:schemeClr>
                  </a:solidFill>
                  <a:latin typeface="Agency FB" panose="020B0503020202020204" pitchFamily="34" charset="0"/>
                  <a:cs typeface="Arial" pitchFamily="34" charset="0"/>
                </a:rPr>
                <a:t>工作名称</a:t>
              </a:r>
            </a:p>
          </p:txBody>
        </p:sp>
        <p:sp>
          <p:nvSpPr>
            <p:cNvPr id="32" name="KSO_Shape"/>
            <p:cNvSpPr>
              <a:spLocks/>
            </p:cNvSpPr>
            <p:nvPr/>
          </p:nvSpPr>
          <p:spPr bwMode="auto">
            <a:xfrm>
              <a:off x="7348819" y="2936124"/>
              <a:ext cx="298250" cy="37833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lumMod val="50000"/>
              </a:sys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822960">
                <a:defRPr/>
              </a:pPr>
              <a:endParaRPr lang="zh-CN" altLang="en-US" sz="1620">
                <a:solidFill>
                  <a:schemeClr val="tx1">
                    <a:lumMod val="65000"/>
                    <a:lumOff val="35000"/>
                  </a:schemeClr>
                </a:solidFill>
              </a:endParaRPr>
            </a:p>
          </p:txBody>
        </p:sp>
      </p:grpSp>
      <p:grpSp>
        <p:nvGrpSpPr>
          <p:cNvPr id="33" name="组合 32"/>
          <p:cNvGrpSpPr/>
          <p:nvPr/>
        </p:nvGrpSpPr>
        <p:grpSpPr>
          <a:xfrm>
            <a:off x="4180016" y="3592780"/>
            <a:ext cx="1523858" cy="1043179"/>
            <a:chOff x="5515282" y="4692388"/>
            <a:chExt cx="2257568" cy="1545450"/>
          </a:xfrm>
        </p:grpSpPr>
        <p:sp>
          <p:nvSpPr>
            <p:cNvPr id="34" name="圆角矩形 33"/>
            <p:cNvSpPr/>
            <p:nvPr/>
          </p:nvSpPr>
          <p:spPr>
            <a:xfrm rot="18900000">
              <a:off x="5515282" y="5158550"/>
              <a:ext cx="2257568" cy="746074"/>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wrap="square" rtlCol="0" anchor="ctr">
              <a:noAutofit/>
            </a:bodyPr>
            <a:lstStyle/>
            <a:p>
              <a:pPr algn="ctr" defTabSz="822960">
                <a:defRPr/>
              </a:pPr>
              <a:endParaRPr lang="zh-CN" altLang="en-US" sz="1080" kern="0">
                <a:solidFill>
                  <a:schemeClr val="tx1">
                    <a:lumMod val="65000"/>
                    <a:lumOff val="35000"/>
                  </a:schemeClr>
                </a:solidFill>
                <a:latin typeface="Agency FB"/>
              </a:endParaRPr>
            </a:p>
          </p:txBody>
        </p:sp>
        <p:grpSp>
          <p:nvGrpSpPr>
            <p:cNvPr id="35" name="组合 34"/>
            <p:cNvGrpSpPr/>
            <p:nvPr/>
          </p:nvGrpSpPr>
          <p:grpSpPr>
            <a:xfrm>
              <a:off x="6858188" y="4692388"/>
              <a:ext cx="625187" cy="625187"/>
              <a:chOff x="798773" y="5020276"/>
              <a:chExt cx="625187" cy="625187"/>
            </a:xfrm>
          </p:grpSpPr>
          <p:sp>
            <p:nvSpPr>
              <p:cNvPr id="38" name="椭圆 37"/>
              <p:cNvSpPr/>
              <p:nvPr/>
            </p:nvSpPr>
            <p:spPr>
              <a:xfrm flipH="1">
                <a:off x="798773" y="5020276"/>
                <a:ext cx="625187" cy="625187"/>
              </a:xfrm>
              <a:prstGeom prst="ellipse">
                <a:avLst/>
              </a:prstGeom>
              <a:solidFill>
                <a:srgbClr val="C30D23"/>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algn="ctr" defTabSz="822960">
                  <a:defRPr/>
                </a:pPr>
                <a:endParaRPr lang="zh-CN" altLang="en-US" sz="1080" kern="0">
                  <a:solidFill>
                    <a:schemeClr val="bg1"/>
                  </a:solidFill>
                  <a:latin typeface="Agency FB"/>
                </a:endParaRPr>
              </a:p>
            </p:txBody>
          </p:sp>
          <p:sp>
            <p:nvSpPr>
              <p:cNvPr id="39" name="矩形 38"/>
              <p:cNvSpPr/>
              <p:nvPr/>
            </p:nvSpPr>
            <p:spPr>
              <a:xfrm rot="18900000">
                <a:off x="824961" y="5178464"/>
                <a:ext cx="572808" cy="36249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en-US" altLang="zh-CN" sz="990" b="1" kern="0" dirty="0">
                    <a:solidFill>
                      <a:schemeClr val="bg1"/>
                    </a:solidFill>
                    <a:latin typeface="Agency FB" panose="020B0503020202020204" pitchFamily="34" charset="0"/>
                    <a:cs typeface="Arial" pitchFamily="34" charset="0"/>
                  </a:rPr>
                  <a:t>90%</a:t>
                </a:r>
                <a:endParaRPr lang="zh-CN" altLang="en-US" sz="990" b="1" kern="0" dirty="0">
                  <a:solidFill>
                    <a:schemeClr val="bg1"/>
                  </a:solidFill>
                  <a:latin typeface="Agency FB" panose="020B0503020202020204" pitchFamily="34" charset="0"/>
                  <a:cs typeface="Arial" pitchFamily="34" charset="0"/>
                </a:endParaRPr>
              </a:p>
            </p:txBody>
          </p:sp>
        </p:grpSp>
        <p:sp>
          <p:nvSpPr>
            <p:cNvPr id="36" name="矩形 35"/>
            <p:cNvSpPr/>
            <p:nvPr/>
          </p:nvSpPr>
          <p:spPr>
            <a:xfrm rot="18900000">
              <a:off x="6056756" y="5411637"/>
              <a:ext cx="1100018" cy="3830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17220">
                <a:defRPr/>
              </a:pPr>
              <a:r>
                <a:rPr lang="zh-CN" altLang="en-US" sz="1080" b="1" kern="0" dirty="0">
                  <a:solidFill>
                    <a:schemeClr val="tx1">
                      <a:lumMod val="65000"/>
                      <a:lumOff val="35000"/>
                    </a:schemeClr>
                  </a:solidFill>
                  <a:latin typeface="Agency FB" panose="020B0503020202020204" pitchFamily="34" charset="0"/>
                  <a:cs typeface="Arial" pitchFamily="34" charset="0"/>
                </a:rPr>
                <a:t>工作名称</a:t>
              </a:r>
            </a:p>
          </p:txBody>
        </p:sp>
        <p:sp>
          <p:nvSpPr>
            <p:cNvPr id="37" name="KSO_Shape"/>
            <p:cNvSpPr>
              <a:spLocks/>
            </p:cNvSpPr>
            <p:nvPr/>
          </p:nvSpPr>
          <p:spPr bwMode="auto">
            <a:xfrm>
              <a:off x="5913305" y="5835542"/>
              <a:ext cx="405678" cy="402296"/>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ysClr val="window" lastClr="FFFFFF">
                <a:lumMod val="50000"/>
              </a:sys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822960">
                <a:defRPr/>
              </a:pPr>
              <a:endParaRPr lang="zh-CN" altLang="en-US" sz="1620">
                <a:solidFill>
                  <a:schemeClr val="tx1">
                    <a:lumMod val="65000"/>
                    <a:lumOff val="35000"/>
                  </a:schemeClr>
                </a:solidFill>
              </a:endParaRPr>
            </a:p>
          </p:txBody>
        </p:sp>
      </p:grpSp>
      <p:sp>
        <p:nvSpPr>
          <p:cNvPr id="40" name="MH_SubTitle_1"/>
          <p:cNvSpPr txBox="1">
            <a:spLocks noChangeArrowheads="1"/>
          </p:cNvSpPr>
          <p:nvPr>
            <p:custDataLst>
              <p:tags r:id="rId3"/>
            </p:custDataLst>
          </p:nvPr>
        </p:nvSpPr>
        <p:spPr bwMode="auto">
          <a:xfrm>
            <a:off x="4908353" y="1310073"/>
            <a:ext cx="2102020" cy="65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822960">
              <a:lnSpc>
                <a:spcPct val="130000"/>
              </a:lnSpc>
              <a:defRPr/>
            </a:pPr>
            <a:r>
              <a:rPr lang="zh-CN" altLang="en-US" sz="1080" kern="0" dirty="0">
                <a:solidFill>
                  <a:schemeClr val="tx1">
                    <a:lumMod val="65000"/>
                    <a:lumOff val="35000"/>
                  </a:schemeClr>
                </a:solidFill>
                <a:latin typeface="Agency FB"/>
                <a:ea typeface="+mn-ea"/>
              </a:rPr>
              <a:t>此处添加详细文本描述，建议与标题相关并符合整体语言风格。</a:t>
            </a:r>
            <a:endParaRPr lang="en-US" altLang="zh-CN" sz="1080" kern="0" dirty="0">
              <a:solidFill>
                <a:schemeClr val="tx1">
                  <a:lumMod val="65000"/>
                  <a:lumOff val="35000"/>
                </a:schemeClr>
              </a:solidFill>
              <a:latin typeface="Agency FB"/>
              <a:ea typeface="+mn-ea"/>
            </a:endParaRPr>
          </a:p>
        </p:txBody>
      </p:sp>
      <p:sp>
        <p:nvSpPr>
          <p:cNvPr id="41" name="MH_SubTitle_1"/>
          <p:cNvSpPr txBox="1">
            <a:spLocks noChangeArrowheads="1"/>
          </p:cNvSpPr>
          <p:nvPr>
            <p:custDataLst>
              <p:tags r:id="rId4"/>
            </p:custDataLst>
          </p:nvPr>
        </p:nvSpPr>
        <p:spPr bwMode="auto">
          <a:xfrm>
            <a:off x="5959363" y="2286691"/>
            <a:ext cx="2102020" cy="65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822960">
              <a:lnSpc>
                <a:spcPct val="130000"/>
              </a:lnSpc>
              <a:defRPr/>
            </a:pPr>
            <a:r>
              <a:rPr lang="zh-CN" altLang="en-US" sz="1080" kern="0" dirty="0">
                <a:solidFill>
                  <a:schemeClr val="tx1">
                    <a:lumMod val="65000"/>
                    <a:lumOff val="35000"/>
                  </a:schemeClr>
                </a:solidFill>
                <a:latin typeface="Agency FB"/>
                <a:ea typeface="+mn-ea"/>
              </a:rPr>
              <a:t>此处添加详细文本描述，建议与标题相关并符合整体语言风格。</a:t>
            </a:r>
            <a:endParaRPr lang="en-US" altLang="zh-CN" sz="1080" kern="0" dirty="0">
              <a:solidFill>
                <a:schemeClr val="tx1">
                  <a:lumMod val="65000"/>
                  <a:lumOff val="35000"/>
                </a:schemeClr>
              </a:solidFill>
              <a:latin typeface="Agency FB"/>
              <a:ea typeface="+mn-ea"/>
            </a:endParaRPr>
          </a:p>
        </p:txBody>
      </p:sp>
      <p:sp>
        <p:nvSpPr>
          <p:cNvPr id="42" name="MH_SubTitle_1"/>
          <p:cNvSpPr txBox="1">
            <a:spLocks noChangeArrowheads="1"/>
          </p:cNvSpPr>
          <p:nvPr>
            <p:custDataLst>
              <p:tags r:id="rId5"/>
            </p:custDataLst>
          </p:nvPr>
        </p:nvSpPr>
        <p:spPr bwMode="auto">
          <a:xfrm>
            <a:off x="1047411" y="2939870"/>
            <a:ext cx="2102020" cy="65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822960">
              <a:lnSpc>
                <a:spcPct val="130000"/>
              </a:lnSpc>
              <a:defRPr/>
            </a:pPr>
            <a:r>
              <a:rPr lang="zh-CN" altLang="en-US" sz="1080" kern="0" dirty="0">
                <a:solidFill>
                  <a:schemeClr val="tx1">
                    <a:lumMod val="65000"/>
                    <a:lumOff val="35000"/>
                  </a:schemeClr>
                </a:solidFill>
                <a:latin typeface="Agency FB"/>
                <a:ea typeface="+mn-ea"/>
              </a:rPr>
              <a:t>此处添加详细文本描述，建议与标题相关并符合整体语言风格。</a:t>
            </a:r>
            <a:endParaRPr lang="en-US" altLang="zh-CN" sz="1080" kern="0" dirty="0">
              <a:solidFill>
                <a:schemeClr val="tx1">
                  <a:lumMod val="65000"/>
                  <a:lumOff val="35000"/>
                </a:schemeClr>
              </a:solidFill>
              <a:latin typeface="Agency FB"/>
              <a:ea typeface="+mn-ea"/>
            </a:endParaRPr>
          </a:p>
        </p:txBody>
      </p:sp>
      <p:sp>
        <p:nvSpPr>
          <p:cNvPr id="43" name="MH_SubTitle_1"/>
          <p:cNvSpPr txBox="1">
            <a:spLocks noChangeArrowheads="1"/>
          </p:cNvSpPr>
          <p:nvPr>
            <p:custDataLst>
              <p:tags r:id="rId6"/>
            </p:custDataLst>
          </p:nvPr>
        </p:nvSpPr>
        <p:spPr bwMode="auto">
          <a:xfrm>
            <a:off x="2084843" y="3918546"/>
            <a:ext cx="2102020" cy="65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822960">
              <a:lnSpc>
                <a:spcPct val="130000"/>
              </a:lnSpc>
              <a:defRPr/>
            </a:pPr>
            <a:r>
              <a:rPr lang="zh-CN" altLang="en-US" sz="1080" kern="0" dirty="0">
                <a:solidFill>
                  <a:schemeClr val="tx1">
                    <a:lumMod val="65000"/>
                    <a:lumOff val="35000"/>
                  </a:schemeClr>
                </a:solidFill>
                <a:latin typeface="Agency FB"/>
                <a:ea typeface="+mn-ea"/>
              </a:rPr>
              <a:t>此处添加详细文本描述，建议与标题相关并符合整体语言风格。</a:t>
            </a:r>
            <a:endParaRPr lang="en-US" altLang="zh-CN" sz="1080" kern="0" dirty="0">
              <a:solidFill>
                <a:schemeClr val="tx1">
                  <a:lumMod val="65000"/>
                  <a:lumOff val="35000"/>
                </a:schemeClr>
              </a:solidFill>
              <a:latin typeface="Agency FB"/>
              <a:ea typeface="+mn-ea"/>
            </a:endParaRPr>
          </a:p>
        </p:txBody>
      </p:sp>
    </p:spTree>
    <p:extLst>
      <p:ext uri="{BB962C8B-B14F-4D97-AF65-F5344CB8AC3E}">
        <p14:creationId xmlns:p14="http://schemas.microsoft.com/office/powerpoint/2010/main" val="322472675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3500"/>
                            </p:stCondLst>
                            <p:childTnLst>
                              <p:par>
                                <p:cTn id="28" presetID="10" presetClass="entr" presetSubtype="0"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par>
                          <p:cTn id="31" fill="hold">
                            <p:stCondLst>
                              <p:cond delay="4000"/>
                            </p:stCondLst>
                            <p:childTnLst>
                              <p:par>
                                <p:cTn id="32" presetID="22" presetClass="entr" presetSubtype="4"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 presetClass="entr" presetSubtype="2" decel="100000" fill="hold" grpId="0" nodeType="withEffect">
                                  <p:stCondLst>
                                    <p:cond delay="50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1+#ppt_w/2"/>
                                          </p:val>
                                        </p:tav>
                                        <p:tav tm="100000">
                                          <p:val>
                                            <p:strVal val="#ppt_x"/>
                                          </p:val>
                                        </p:tav>
                                      </p:tavLst>
                                    </p:anim>
                                    <p:anim calcmode="lin" valueType="num">
                                      <p:cBhvr additive="base">
                                        <p:cTn id="38" dur="500" fill="hold"/>
                                        <p:tgtEl>
                                          <p:spTgt spid="40"/>
                                        </p:tgtEl>
                                        <p:attrNameLst>
                                          <p:attrName>ppt_y</p:attrName>
                                        </p:attrNameLst>
                                      </p:cBhvr>
                                      <p:tavLst>
                                        <p:tav tm="0">
                                          <p:val>
                                            <p:strVal val="#ppt_y"/>
                                          </p:val>
                                        </p:tav>
                                        <p:tav tm="100000">
                                          <p:val>
                                            <p:strVal val="#ppt_y"/>
                                          </p:val>
                                        </p:tav>
                                      </p:tavLst>
                                    </p:anim>
                                  </p:childTnLst>
                                </p:cTn>
                              </p:par>
                              <p:par>
                                <p:cTn id="39" presetID="22" presetClass="entr" presetSubtype="1" fill="hold" nodeType="withEffect">
                                  <p:stCondLst>
                                    <p:cond delay="300"/>
                                  </p:stCondLst>
                                  <p:childTnLst>
                                    <p:set>
                                      <p:cBhvr>
                                        <p:cTn id="40" dur="1" fill="hold">
                                          <p:stCondLst>
                                            <p:cond delay="0"/>
                                          </p:stCondLst>
                                        </p:cTn>
                                        <p:tgtEl>
                                          <p:spTgt spid="17"/>
                                        </p:tgtEl>
                                        <p:attrNameLst>
                                          <p:attrName>style.visibility</p:attrName>
                                        </p:attrNameLst>
                                      </p:cBhvr>
                                      <p:to>
                                        <p:strVal val="visible"/>
                                      </p:to>
                                    </p:set>
                                    <p:animEffect transition="in" filter="wipe(up)">
                                      <p:cBhvr>
                                        <p:cTn id="41" dur="500"/>
                                        <p:tgtEl>
                                          <p:spTgt spid="17"/>
                                        </p:tgtEl>
                                      </p:cBhvr>
                                    </p:animEffect>
                                  </p:childTnLst>
                                </p:cTn>
                              </p:par>
                              <p:par>
                                <p:cTn id="42" presetID="2" presetClass="entr" presetSubtype="8" decel="100000" fill="hold" grpId="0" nodeType="withEffect">
                                  <p:stCondLst>
                                    <p:cond delay="80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500" fill="hold"/>
                                        <p:tgtEl>
                                          <p:spTgt spid="42"/>
                                        </p:tgtEl>
                                        <p:attrNameLst>
                                          <p:attrName>ppt_x</p:attrName>
                                        </p:attrNameLst>
                                      </p:cBhvr>
                                      <p:tavLst>
                                        <p:tav tm="0">
                                          <p:val>
                                            <p:strVal val="0-#ppt_w/2"/>
                                          </p:val>
                                        </p:tav>
                                        <p:tav tm="100000">
                                          <p:val>
                                            <p:strVal val="#ppt_x"/>
                                          </p:val>
                                        </p:tav>
                                      </p:tavLst>
                                    </p:anim>
                                    <p:anim calcmode="lin" valueType="num">
                                      <p:cBhvr additive="base">
                                        <p:cTn id="45" dur="500" fill="hold"/>
                                        <p:tgtEl>
                                          <p:spTgt spid="42"/>
                                        </p:tgtEl>
                                        <p:attrNameLst>
                                          <p:attrName>ppt_y</p:attrName>
                                        </p:attrNameLst>
                                      </p:cBhvr>
                                      <p:tavLst>
                                        <p:tav tm="0">
                                          <p:val>
                                            <p:strVal val="#ppt_y"/>
                                          </p:val>
                                        </p:tav>
                                        <p:tav tm="100000">
                                          <p:val>
                                            <p:strVal val="#ppt_y"/>
                                          </p:val>
                                        </p:tav>
                                      </p:tavLst>
                                    </p:anim>
                                  </p:childTnLst>
                                </p:cTn>
                              </p:par>
                              <p:par>
                                <p:cTn id="46" presetID="22" presetClass="entr" presetSubtype="4" fill="hold" nodeType="withEffect">
                                  <p:stCondLst>
                                    <p:cond delay="600"/>
                                  </p:stCondLst>
                                  <p:childTnLst>
                                    <p:set>
                                      <p:cBhvr>
                                        <p:cTn id="47" dur="1" fill="hold">
                                          <p:stCondLst>
                                            <p:cond delay="0"/>
                                          </p:stCondLst>
                                        </p:cTn>
                                        <p:tgtEl>
                                          <p:spTgt spid="27"/>
                                        </p:tgtEl>
                                        <p:attrNameLst>
                                          <p:attrName>style.visibility</p:attrName>
                                        </p:attrNameLst>
                                      </p:cBhvr>
                                      <p:to>
                                        <p:strVal val="visible"/>
                                      </p:to>
                                    </p:set>
                                    <p:animEffect transition="in" filter="wipe(down)">
                                      <p:cBhvr>
                                        <p:cTn id="48" dur="500"/>
                                        <p:tgtEl>
                                          <p:spTgt spid="27"/>
                                        </p:tgtEl>
                                      </p:cBhvr>
                                    </p:animEffect>
                                  </p:childTnLst>
                                </p:cTn>
                              </p:par>
                              <p:par>
                                <p:cTn id="49" presetID="2" presetClass="entr" presetSubtype="2" decel="100000" fill="hold" grpId="0" nodeType="withEffect">
                                  <p:stCondLst>
                                    <p:cond delay="110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1+#ppt_w/2"/>
                                          </p:val>
                                        </p:tav>
                                        <p:tav tm="100000">
                                          <p:val>
                                            <p:strVal val="#ppt_x"/>
                                          </p:val>
                                        </p:tav>
                                      </p:tavLst>
                                    </p:anim>
                                    <p:anim calcmode="lin" valueType="num">
                                      <p:cBhvr additive="base">
                                        <p:cTn id="52" dur="500" fill="hold"/>
                                        <p:tgtEl>
                                          <p:spTgt spid="41"/>
                                        </p:tgtEl>
                                        <p:attrNameLst>
                                          <p:attrName>ppt_y</p:attrName>
                                        </p:attrNameLst>
                                      </p:cBhvr>
                                      <p:tavLst>
                                        <p:tav tm="0">
                                          <p:val>
                                            <p:strVal val="#ppt_y"/>
                                          </p:val>
                                        </p:tav>
                                        <p:tav tm="100000">
                                          <p:val>
                                            <p:strVal val="#ppt_y"/>
                                          </p:val>
                                        </p:tav>
                                      </p:tavLst>
                                    </p:anim>
                                  </p:childTnLst>
                                </p:cTn>
                              </p:par>
                              <p:par>
                                <p:cTn id="53" presetID="22" presetClass="entr" presetSubtype="1" fill="hold" nodeType="withEffect">
                                  <p:stCondLst>
                                    <p:cond delay="80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par>
                                <p:cTn id="56" presetID="2" presetClass="entr" presetSubtype="8" decel="100000" fill="hold" grpId="0" nodeType="withEffect">
                                  <p:stCondLst>
                                    <p:cond delay="130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0-#ppt_w/2"/>
                                          </p:val>
                                        </p:tav>
                                        <p:tav tm="100000">
                                          <p:val>
                                            <p:strVal val="#ppt_x"/>
                                          </p:val>
                                        </p:tav>
                                      </p:tavLst>
                                    </p:anim>
                                    <p:anim calcmode="lin" valueType="num">
                                      <p:cBhvr additive="base">
                                        <p:cTn id="59"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4" grpId="0" animBg="1"/>
      <p:bldP spid="40" grpId="0"/>
      <p:bldP spid="41" grpId="0"/>
      <p:bldP spid="42"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794522"/>
            <a:ext cx="9144000" cy="1296000"/>
          </a:xfrm>
          <a:prstGeom prst="rect">
            <a:avLst/>
          </a:prstGeom>
          <a:solidFill>
            <a:srgbClr val="C30D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018444" y="950970"/>
            <a:ext cx="1296000" cy="1296000"/>
            <a:chOff x="3176814" y="2291386"/>
            <a:chExt cx="2522171" cy="2628240"/>
          </a:xfrm>
        </p:grpSpPr>
        <p:sp>
          <p:nvSpPr>
            <p:cNvPr id="7" name="椭圆 6"/>
            <p:cNvSpPr/>
            <p:nvPr/>
          </p:nvSpPr>
          <p:spPr>
            <a:xfrm>
              <a:off x="3176814" y="2291386"/>
              <a:ext cx="2522171" cy="2628240"/>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prstClr val="white"/>
                </a:solidFill>
              </a:endParaRPr>
            </a:p>
          </p:txBody>
        </p:sp>
        <p:sp>
          <p:nvSpPr>
            <p:cNvPr id="8" name="椭圆 7"/>
            <p:cNvSpPr/>
            <p:nvPr/>
          </p:nvSpPr>
          <p:spPr>
            <a:xfrm>
              <a:off x="3222395" y="2338884"/>
              <a:ext cx="2431007" cy="2533243"/>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prstClr val="white"/>
                </a:solidFill>
              </a:endParaRPr>
            </a:p>
          </p:txBody>
        </p:sp>
      </p:grpSp>
      <p:sp>
        <p:nvSpPr>
          <p:cNvPr id="9" name="文本框 8"/>
          <p:cNvSpPr txBox="1"/>
          <p:nvPr/>
        </p:nvSpPr>
        <p:spPr>
          <a:xfrm>
            <a:off x="6251105" y="998806"/>
            <a:ext cx="830677" cy="1200329"/>
          </a:xfrm>
          <a:prstGeom prst="rect">
            <a:avLst/>
          </a:prstGeom>
          <a:noFill/>
        </p:spPr>
        <p:txBody>
          <a:bodyPr wrap="none" rtlCol="0" anchor="ctr">
            <a:spAutoFit/>
          </a:bodyPr>
          <a:lstStyle/>
          <a:p>
            <a:pPr algn="ctr"/>
            <a:r>
              <a:rPr lang="en-US" altLang="zh-CN" sz="7200" b="1" dirty="0">
                <a:solidFill>
                  <a:srgbClr val="C30D23"/>
                </a:solidFill>
                <a:latin typeface="微软雅黑" panose="020B0503020204020204" pitchFamily="34" charset="-122"/>
                <a:ea typeface="微软雅黑" panose="020B0503020204020204" pitchFamily="34" charset="-122"/>
              </a:rPr>
              <a:t>X</a:t>
            </a:r>
            <a:endParaRPr lang="zh-CN" altLang="en-US" sz="7200" b="1" dirty="0">
              <a:solidFill>
                <a:srgbClr val="C30D23"/>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829556" y="950970"/>
            <a:ext cx="1296000" cy="1296000"/>
            <a:chOff x="3176814" y="2273198"/>
            <a:chExt cx="4093048" cy="5177482"/>
          </a:xfrm>
        </p:grpSpPr>
        <p:sp>
          <p:nvSpPr>
            <p:cNvPr id="11" name="椭圆 10"/>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sp>
          <p:nvSpPr>
            <p:cNvPr id="12" name="椭圆 11"/>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grpSp>
      <p:sp>
        <p:nvSpPr>
          <p:cNvPr id="13" name="文本框 12"/>
          <p:cNvSpPr txBox="1"/>
          <p:nvPr/>
        </p:nvSpPr>
        <p:spPr>
          <a:xfrm>
            <a:off x="1891166" y="998806"/>
            <a:ext cx="1172779" cy="1200329"/>
          </a:xfrm>
          <a:prstGeom prst="rect">
            <a:avLst/>
          </a:prstGeom>
          <a:noFill/>
        </p:spPr>
        <p:txBody>
          <a:bodyPr wrap="square" rtlCol="0" anchor="ctr">
            <a:spAutoFit/>
          </a:bodyPr>
          <a:lstStyle/>
          <a:p>
            <a:pPr algn="ctr"/>
            <a:r>
              <a:rPr lang="en-US" altLang="zh-CN" sz="7200" b="1" dirty="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7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225852" y="950970"/>
            <a:ext cx="1296000" cy="1296000"/>
            <a:chOff x="3176814" y="2273198"/>
            <a:chExt cx="4093048" cy="5177482"/>
          </a:xfrm>
        </p:grpSpPr>
        <p:sp>
          <p:nvSpPr>
            <p:cNvPr id="15" name="椭圆 14"/>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sp>
          <p:nvSpPr>
            <p:cNvPr id="16" name="椭圆 15"/>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grpSp>
      <p:sp>
        <p:nvSpPr>
          <p:cNvPr id="17" name="文本框 25"/>
          <p:cNvSpPr txBox="1"/>
          <p:nvPr/>
        </p:nvSpPr>
        <p:spPr>
          <a:xfrm>
            <a:off x="3287462" y="998806"/>
            <a:ext cx="1172779" cy="1200329"/>
          </a:xfrm>
          <a:prstGeom prst="rect">
            <a:avLst/>
          </a:prstGeom>
          <a:noFill/>
        </p:spPr>
        <p:txBody>
          <a:bodyPr wrap="square" rtlCol="0" anchor="ctr">
            <a:spAutoFit/>
          </a:bodyPr>
          <a:lstStyle/>
          <a:p>
            <a:pPr algn="ctr"/>
            <a:r>
              <a:rPr lang="en-US" altLang="zh-CN" sz="7200" b="1" dirty="0">
                <a:solidFill>
                  <a:schemeClr val="tx1">
                    <a:lumMod val="75000"/>
                    <a:lumOff val="25000"/>
                  </a:schemeClr>
                </a:solidFill>
                <a:latin typeface="微软雅黑" panose="020B0503020204020204" pitchFamily="34" charset="-122"/>
                <a:ea typeface="微软雅黑" panose="020B0503020204020204" pitchFamily="34" charset="-122"/>
              </a:rPr>
              <a:t>0</a:t>
            </a:r>
            <a:endParaRPr lang="zh-CN" altLang="en-US" sz="7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622148" y="950970"/>
            <a:ext cx="1296000" cy="1296000"/>
            <a:chOff x="3176814" y="2273198"/>
            <a:chExt cx="4093048" cy="5177482"/>
          </a:xfrm>
        </p:grpSpPr>
        <p:sp>
          <p:nvSpPr>
            <p:cNvPr id="19" name="椭圆 18"/>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sp>
          <p:nvSpPr>
            <p:cNvPr id="20" name="椭圆 19"/>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chemeClr val="tx1">
                    <a:lumMod val="75000"/>
                    <a:lumOff val="25000"/>
                  </a:schemeClr>
                </a:solidFill>
              </a:endParaRPr>
            </a:p>
          </p:txBody>
        </p:sp>
      </p:grpSp>
      <p:sp>
        <p:nvSpPr>
          <p:cNvPr id="21" name="文本框 25"/>
          <p:cNvSpPr txBox="1"/>
          <p:nvPr/>
        </p:nvSpPr>
        <p:spPr>
          <a:xfrm>
            <a:off x="4683758" y="998806"/>
            <a:ext cx="1172779" cy="1200329"/>
          </a:xfrm>
          <a:prstGeom prst="rect">
            <a:avLst/>
          </a:prstGeom>
          <a:noFill/>
        </p:spPr>
        <p:txBody>
          <a:bodyPr wrap="square" rtlCol="0" anchor="ctr">
            <a:spAutoFit/>
          </a:bodyPr>
          <a:lstStyle/>
          <a:p>
            <a:pPr algn="ctr"/>
            <a:r>
              <a:rPr lang="en-US" altLang="zh-CN" sz="7200" b="1" dirty="0"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7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1080310" y="2819400"/>
            <a:ext cx="6984776" cy="723853"/>
          </a:xfrm>
          <a:prstGeom prst="rect">
            <a:avLst/>
          </a:prstGeom>
          <a:effectLst>
            <a:outerShdw blurRad="63500" dir="1260000" sx="102000" sy="102000" algn="ctr" rotWithShape="0">
              <a:prstClr val="black">
                <a:alpha val="40000"/>
              </a:prstClr>
            </a:outerShdw>
          </a:effectLst>
        </p:spPr>
        <p:txBody>
          <a:bodyPr wrap="square" lIns="46292" tIns="23146" rIns="46292" bIns="23146">
            <a:spAutoFit/>
          </a:bodyPr>
          <a:lstStyle/>
          <a:p>
            <a:pPr algn="ctr"/>
            <a:r>
              <a:rPr lang="zh-CN" altLang="en-US" sz="4400" b="1" dirty="0" smtClean="0">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rPr>
              <a:t>演示完毕，感谢您的聆听</a:t>
            </a:r>
            <a:endParaRPr lang="zh-CN" altLang="en-US" sz="4400" b="1" dirty="0">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endParaRPr>
          </a:p>
        </p:txBody>
      </p:sp>
      <p:sp>
        <p:nvSpPr>
          <p:cNvPr id="23" name="矩形 22"/>
          <p:cNvSpPr/>
          <p:nvPr/>
        </p:nvSpPr>
        <p:spPr>
          <a:xfrm>
            <a:off x="2268441" y="3647062"/>
            <a:ext cx="4608514" cy="270074"/>
          </a:xfrm>
          <a:prstGeom prst="rect">
            <a:avLst/>
          </a:prstGeom>
        </p:spPr>
        <p:txBody>
          <a:bodyPr wrap="square" lIns="61722" tIns="30861" rIns="61722" bIns="30861">
            <a:spAutoFit/>
          </a:bodyPr>
          <a:lstStyle/>
          <a:p>
            <a:pPr algn="ctr"/>
            <a:r>
              <a:rPr lang="en-US" altLang="zh-CN" dirty="0" smtClean="0">
                <a:solidFill>
                  <a:schemeClr val="bg1"/>
                </a:solidFill>
                <a:latin typeface="Adobe Gothic Std B" pitchFamily="34" charset="-128"/>
                <a:ea typeface="微软雅黑" pitchFamily="34" charset="-122"/>
              </a:rPr>
              <a:t>COMPANY :     </a:t>
            </a:r>
            <a:r>
              <a:rPr lang="zh-CN" altLang="en-US" dirty="0" smtClean="0">
                <a:solidFill>
                  <a:schemeClr val="bg1"/>
                </a:solidFill>
                <a:latin typeface="Adobe Gothic Std B" pitchFamily="34" charset="-128"/>
                <a:ea typeface="微软雅黑" pitchFamily="34" charset="-122"/>
              </a:rPr>
              <a:t>第一</a:t>
            </a:r>
            <a:r>
              <a:rPr lang="en-US" altLang="zh-CN" dirty="0" smtClean="0">
                <a:solidFill>
                  <a:schemeClr val="bg1"/>
                </a:solidFill>
                <a:latin typeface="Adobe Gothic Std B" pitchFamily="34" charset="-128"/>
                <a:ea typeface="微软雅黑" pitchFamily="34" charset="-122"/>
              </a:rPr>
              <a:t>PPT</a:t>
            </a:r>
            <a:endParaRPr lang="zh-CN" altLang="en-US" dirty="0">
              <a:solidFill>
                <a:schemeClr val="bg1"/>
              </a:solidFill>
              <a:latin typeface="Adobe Gothic Std B" pitchFamily="34" charset="-128"/>
              <a:ea typeface="微软雅黑" pitchFamily="34" charset="-122"/>
            </a:endParaRPr>
          </a:p>
        </p:txBody>
      </p:sp>
      <p:sp>
        <p:nvSpPr>
          <p:cNvPr id="24" name="TextBox 62"/>
          <p:cNvSpPr txBox="1"/>
          <p:nvPr/>
        </p:nvSpPr>
        <p:spPr>
          <a:xfrm>
            <a:off x="2195736" y="4415616"/>
            <a:ext cx="2376264" cy="300082"/>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汇报人</a:t>
            </a:r>
            <a:r>
              <a:rPr lang="zh-CN" altLang="en-US" dirty="0" smtClean="0">
                <a:latin typeface="微软雅黑" panose="020B0503020204020204" pitchFamily="34" charset="-122"/>
                <a:ea typeface="微软雅黑" panose="020B0503020204020204" pitchFamily="34" charset="-122"/>
              </a:rPr>
              <a:t>：第一</a:t>
            </a:r>
            <a:r>
              <a:rPr lang="en-US" altLang="zh-CN" dirty="0" smtClean="0">
                <a:latin typeface="微软雅黑" panose="020B0503020204020204" pitchFamily="34" charset="-122"/>
                <a:ea typeface="微软雅黑" panose="020B0503020204020204" pitchFamily="34" charset="-122"/>
              </a:rPr>
              <a:t>PPT</a:t>
            </a:r>
            <a:endParaRPr lang="zh-CN" altLang="en-US" dirty="0">
              <a:latin typeface="微软雅黑" panose="020B0503020204020204" pitchFamily="34" charset="-122"/>
              <a:ea typeface="微软雅黑" panose="020B0503020204020204" pitchFamily="34" charset="-122"/>
            </a:endParaRPr>
          </a:p>
        </p:txBody>
      </p:sp>
      <p:sp>
        <p:nvSpPr>
          <p:cNvPr id="25" name="TextBox 63"/>
          <p:cNvSpPr txBox="1"/>
          <p:nvPr/>
        </p:nvSpPr>
        <p:spPr>
          <a:xfrm>
            <a:off x="4572000" y="4415616"/>
            <a:ext cx="2376264" cy="30008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时间</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201X-02-01</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44859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par>
                          <p:cTn id="21" fill="hold">
                            <p:stCondLst>
                              <p:cond delay="12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by="(-#ppt_w*2)" calcmode="lin" valueType="num">
                                      <p:cBhvr rctx="PPT">
                                        <p:cTn id="24" dur="500" autoRev="1" fill="hold">
                                          <p:stCondLst>
                                            <p:cond delay="0"/>
                                          </p:stCondLst>
                                        </p:cTn>
                                        <p:tgtEl>
                                          <p:spTgt spid="13"/>
                                        </p:tgtEl>
                                        <p:attrNameLst>
                                          <p:attrName>ppt_w</p:attrName>
                                        </p:attrNameLst>
                                      </p:cBhvr>
                                    </p:anim>
                                    <p:anim by="(#ppt_w*0.50)" calcmode="lin" valueType="num">
                                      <p:cBhvr>
                                        <p:cTn id="25" dur="500" decel="50000" autoRev="1" fill="hold">
                                          <p:stCondLst>
                                            <p:cond delay="0"/>
                                          </p:stCondLst>
                                        </p:cTn>
                                        <p:tgtEl>
                                          <p:spTgt spid="13"/>
                                        </p:tgtEl>
                                        <p:attrNameLst>
                                          <p:attrName>ppt_x</p:attrName>
                                        </p:attrNameLst>
                                      </p:cBhvr>
                                    </p:anim>
                                    <p:anim from="(-#ppt_h/2)" to="(#ppt_y)" calcmode="lin" valueType="num">
                                      <p:cBhvr>
                                        <p:cTn id="26" dur="1000" fill="hold">
                                          <p:stCondLst>
                                            <p:cond delay="0"/>
                                          </p:stCondLst>
                                        </p:cTn>
                                        <p:tgtEl>
                                          <p:spTgt spid="13"/>
                                        </p:tgtEl>
                                        <p:attrNameLst>
                                          <p:attrName>ppt_y</p:attrName>
                                        </p:attrNameLst>
                                      </p:cBhvr>
                                    </p:anim>
                                    <p:animRot by="21600000">
                                      <p:cBhvr>
                                        <p:cTn id="27" dur="1000" fill="hold">
                                          <p:stCondLst>
                                            <p:cond delay="0"/>
                                          </p:stCondLst>
                                        </p:cTn>
                                        <p:tgtEl>
                                          <p:spTgt spid="13"/>
                                        </p:tgtEl>
                                        <p:attrNameLst>
                                          <p:attrName>r</p:attrName>
                                        </p:attrNameLst>
                                      </p:cBhvr>
                                    </p:animRot>
                                  </p:childTnLst>
                                </p:cTn>
                              </p:par>
                              <p:par>
                                <p:cTn id="28" presetID="56" presetClass="entr" presetSubtype="0" fill="hold" grpId="0" nodeType="withEffect">
                                  <p:stCondLst>
                                    <p:cond delay="0"/>
                                  </p:stCondLst>
                                  <p:iterate type="lt">
                                    <p:tmPct val="10000"/>
                                  </p:iterate>
                                  <p:childTnLst>
                                    <p:set>
                                      <p:cBhvr>
                                        <p:cTn id="29" dur="1" fill="hold">
                                          <p:stCondLst>
                                            <p:cond delay="0"/>
                                          </p:stCondLst>
                                        </p:cTn>
                                        <p:tgtEl>
                                          <p:spTgt spid="17"/>
                                        </p:tgtEl>
                                        <p:attrNameLst>
                                          <p:attrName>style.visibility</p:attrName>
                                        </p:attrNameLst>
                                      </p:cBhvr>
                                      <p:to>
                                        <p:strVal val="visible"/>
                                      </p:to>
                                    </p:set>
                                    <p:anim by="(-#ppt_w*2)" calcmode="lin" valueType="num">
                                      <p:cBhvr rctx="PPT">
                                        <p:cTn id="30" dur="500" autoRev="1" fill="hold">
                                          <p:stCondLst>
                                            <p:cond delay="0"/>
                                          </p:stCondLst>
                                        </p:cTn>
                                        <p:tgtEl>
                                          <p:spTgt spid="17"/>
                                        </p:tgtEl>
                                        <p:attrNameLst>
                                          <p:attrName>ppt_w</p:attrName>
                                        </p:attrNameLst>
                                      </p:cBhvr>
                                    </p:anim>
                                    <p:anim by="(#ppt_w*0.50)" calcmode="lin" valueType="num">
                                      <p:cBhvr>
                                        <p:cTn id="31" dur="500" decel="50000" autoRev="1" fill="hold">
                                          <p:stCondLst>
                                            <p:cond delay="0"/>
                                          </p:stCondLst>
                                        </p:cTn>
                                        <p:tgtEl>
                                          <p:spTgt spid="17"/>
                                        </p:tgtEl>
                                        <p:attrNameLst>
                                          <p:attrName>ppt_x</p:attrName>
                                        </p:attrNameLst>
                                      </p:cBhvr>
                                    </p:anim>
                                    <p:anim from="(-#ppt_h/2)" to="(#ppt_y)" calcmode="lin" valueType="num">
                                      <p:cBhvr>
                                        <p:cTn id="32" dur="1000" fill="hold">
                                          <p:stCondLst>
                                            <p:cond delay="0"/>
                                          </p:stCondLst>
                                        </p:cTn>
                                        <p:tgtEl>
                                          <p:spTgt spid="17"/>
                                        </p:tgtEl>
                                        <p:attrNameLst>
                                          <p:attrName>ppt_y</p:attrName>
                                        </p:attrNameLst>
                                      </p:cBhvr>
                                    </p:anim>
                                    <p:animRot by="21600000">
                                      <p:cBhvr>
                                        <p:cTn id="33" dur="1000" fill="hold">
                                          <p:stCondLst>
                                            <p:cond delay="0"/>
                                          </p:stCondLst>
                                        </p:cTn>
                                        <p:tgtEl>
                                          <p:spTgt spid="17"/>
                                        </p:tgtEl>
                                        <p:attrNameLst>
                                          <p:attrName>r</p:attrName>
                                        </p:attrNameLst>
                                      </p:cBhvr>
                                    </p:animRot>
                                  </p:childTnLst>
                                </p:cTn>
                              </p:par>
                              <p:par>
                                <p:cTn id="34" presetID="56" presetClass="entr" presetSubtype="0" fill="hold" grpId="0" nodeType="withEffect">
                                  <p:stCondLst>
                                    <p:cond delay="0"/>
                                  </p:stCondLst>
                                  <p:iterate type="lt">
                                    <p:tmPct val="10000"/>
                                  </p:iterate>
                                  <p:childTnLst>
                                    <p:set>
                                      <p:cBhvr>
                                        <p:cTn id="35" dur="1" fill="hold">
                                          <p:stCondLst>
                                            <p:cond delay="0"/>
                                          </p:stCondLst>
                                        </p:cTn>
                                        <p:tgtEl>
                                          <p:spTgt spid="21"/>
                                        </p:tgtEl>
                                        <p:attrNameLst>
                                          <p:attrName>style.visibility</p:attrName>
                                        </p:attrNameLst>
                                      </p:cBhvr>
                                      <p:to>
                                        <p:strVal val="visible"/>
                                      </p:to>
                                    </p:set>
                                    <p:anim by="(-#ppt_w*2)" calcmode="lin" valueType="num">
                                      <p:cBhvr rctx="PPT">
                                        <p:cTn id="36" dur="500" autoRev="1" fill="hold">
                                          <p:stCondLst>
                                            <p:cond delay="0"/>
                                          </p:stCondLst>
                                        </p:cTn>
                                        <p:tgtEl>
                                          <p:spTgt spid="21"/>
                                        </p:tgtEl>
                                        <p:attrNameLst>
                                          <p:attrName>ppt_w</p:attrName>
                                        </p:attrNameLst>
                                      </p:cBhvr>
                                    </p:anim>
                                    <p:anim by="(#ppt_w*0.50)" calcmode="lin" valueType="num">
                                      <p:cBhvr>
                                        <p:cTn id="37" dur="500" decel="50000" autoRev="1" fill="hold">
                                          <p:stCondLst>
                                            <p:cond delay="0"/>
                                          </p:stCondLst>
                                        </p:cTn>
                                        <p:tgtEl>
                                          <p:spTgt spid="21"/>
                                        </p:tgtEl>
                                        <p:attrNameLst>
                                          <p:attrName>ppt_x</p:attrName>
                                        </p:attrNameLst>
                                      </p:cBhvr>
                                    </p:anim>
                                    <p:anim from="(-#ppt_h/2)" to="(#ppt_y)" calcmode="lin" valueType="num">
                                      <p:cBhvr>
                                        <p:cTn id="38" dur="1000" fill="hold">
                                          <p:stCondLst>
                                            <p:cond delay="0"/>
                                          </p:stCondLst>
                                        </p:cTn>
                                        <p:tgtEl>
                                          <p:spTgt spid="21"/>
                                        </p:tgtEl>
                                        <p:attrNameLst>
                                          <p:attrName>ppt_y</p:attrName>
                                        </p:attrNameLst>
                                      </p:cBhvr>
                                    </p:anim>
                                    <p:animRot by="21600000">
                                      <p:cBhvr>
                                        <p:cTn id="39" dur="1000" fill="hold">
                                          <p:stCondLst>
                                            <p:cond delay="0"/>
                                          </p:stCondLst>
                                        </p:cTn>
                                        <p:tgtEl>
                                          <p:spTgt spid="21"/>
                                        </p:tgtEl>
                                        <p:attrNameLst>
                                          <p:attrName>r</p:attrName>
                                        </p:attrNameLst>
                                      </p:cBhvr>
                                    </p:animRot>
                                  </p:childTnLst>
                                </p:cTn>
                              </p:par>
                              <p:par>
                                <p:cTn id="40" presetID="56" presetClass="entr" presetSubtype="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anim by="(-#ppt_w*2)" calcmode="lin" valueType="num">
                                      <p:cBhvr rctx="PPT">
                                        <p:cTn id="42" dur="500" autoRev="1" fill="hold">
                                          <p:stCondLst>
                                            <p:cond delay="0"/>
                                          </p:stCondLst>
                                        </p:cTn>
                                        <p:tgtEl>
                                          <p:spTgt spid="9"/>
                                        </p:tgtEl>
                                        <p:attrNameLst>
                                          <p:attrName>ppt_w</p:attrName>
                                        </p:attrNameLst>
                                      </p:cBhvr>
                                    </p:anim>
                                    <p:anim by="(#ppt_w*0.50)" calcmode="lin" valueType="num">
                                      <p:cBhvr>
                                        <p:cTn id="43" dur="500" decel="50000" autoRev="1" fill="hold">
                                          <p:stCondLst>
                                            <p:cond delay="0"/>
                                          </p:stCondLst>
                                        </p:cTn>
                                        <p:tgtEl>
                                          <p:spTgt spid="9"/>
                                        </p:tgtEl>
                                        <p:attrNameLst>
                                          <p:attrName>ppt_x</p:attrName>
                                        </p:attrNameLst>
                                      </p:cBhvr>
                                    </p:anim>
                                    <p:anim from="(-#ppt_h/2)" to="(#ppt_y)" calcmode="lin" valueType="num">
                                      <p:cBhvr>
                                        <p:cTn id="44" dur="1000" fill="hold">
                                          <p:stCondLst>
                                            <p:cond delay="0"/>
                                          </p:stCondLst>
                                        </p:cTn>
                                        <p:tgtEl>
                                          <p:spTgt spid="9"/>
                                        </p:tgtEl>
                                        <p:attrNameLst>
                                          <p:attrName>ppt_y</p:attrName>
                                        </p:attrNameLst>
                                      </p:cBhvr>
                                    </p:anim>
                                    <p:animRot by="21600000">
                                      <p:cBhvr>
                                        <p:cTn id="45" dur="1000" fill="hold">
                                          <p:stCondLst>
                                            <p:cond delay="0"/>
                                          </p:stCondLst>
                                        </p:cTn>
                                        <p:tgtEl>
                                          <p:spTgt spid="9"/>
                                        </p:tgtEl>
                                        <p:attrNameLst>
                                          <p:attrName>r</p:attrName>
                                        </p:attrNameLst>
                                      </p:cBhvr>
                                    </p:animRot>
                                  </p:childTnLst>
                                </p:cTn>
                              </p:par>
                            </p:childTnLst>
                          </p:cTn>
                        </p:par>
                        <p:par>
                          <p:cTn id="46" fill="hold">
                            <p:stCondLst>
                              <p:cond delay="2250"/>
                            </p:stCondLst>
                            <p:childTnLst>
                              <p:par>
                                <p:cTn id="47" presetID="22" presetClass="entr" presetSubtype="8"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left)">
                                      <p:cBhvr>
                                        <p:cTn id="49" dur="750"/>
                                        <p:tgtEl>
                                          <p:spTgt spid="5"/>
                                        </p:tgtEl>
                                      </p:cBhvr>
                                    </p:animEffect>
                                  </p:childTnLst>
                                </p:cTn>
                              </p:par>
                            </p:childTnLst>
                          </p:cTn>
                        </p:par>
                        <p:par>
                          <p:cTn id="50" fill="hold">
                            <p:stCondLst>
                              <p:cond delay="3000"/>
                            </p:stCondLst>
                            <p:childTnLst>
                              <p:par>
                                <p:cTn id="51" presetID="52" presetClass="entr" presetSubtype="0" fill="hold" grpId="0" nodeType="afterEffect">
                                  <p:stCondLst>
                                    <p:cond delay="0"/>
                                  </p:stCondLst>
                                  <p:iterate type="lt">
                                    <p:tmPct val="10000"/>
                                  </p:iterate>
                                  <p:childTnLst>
                                    <p:set>
                                      <p:cBhvr>
                                        <p:cTn id="52" dur="1" fill="hold">
                                          <p:stCondLst>
                                            <p:cond delay="0"/>
                                          </p:stCondLst>
                                        </p:cTn>
                                        <p:tgtEl>
                                          <p:spTgt spid="22"/>
                                        </p:tgtEl>
                                        <p:attrNameLst>
                                          <p:attrName>style.visibility</p:attrName>
                                        </p:attrNameLst>
                                      </p:cBhvr>
                                      <p:to>
                                        <p:strVal val="visible"/>
                                      </p:to>
                                    </p:set>
                                    <p:animScale>
                                      <p:cBhvr>
                                        <p:cTn id="5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22"/>
                                        </p:tgtEl>
                                        <p:attrNameLst>
                                          <p:attrName>ppt_x</p:attrName>
                                          <p:attrName>ppt_y</p:attrName>
                                        </p:attrNameLst>
                                      </p:cBhvr>
                                    </p:animMotion>
                                    <p:animEffect transition="in" filter="fade">
                                      <p:cBhvr>
                                        <p:cTn id="55" dur="1000"/>
                                        <p:tgtEl>
                                          <p:spTgt spid="22"/>
                                        </p:tgtEl>
                                      </p:cBhvr>
                                    </p:animEffect>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up)">
                                      <p:cBhvr>
                                        <p:cTn id="59" dur="500"/>
                                        <p:tgtEl>
                                          <p:spTgt spid="23"/>
                                        </p:tgtEl>
                                      </p:cBhvr>
                                    </p:animEffect>
                                  </p:childTnLst>
                                </p:cTn>
                              </p:par>
                            </p:childTnLst>
                          </p:cTn>
                        </p:par>
                        <p:par>
                          <p:cTn id="60" fill="hold">
                            <p:stCondLst>
                              <p:cond delay="5500"/>
                            </p:stCondLst>
                            <p:childTnLst>
                              <p:par>
                                <p:cTn id="61" presetID="42" presetClass="entr" presetSubtype="0" fill="hold" grpId="0" nodeType="afterEffect">
                                  <p:stCondLst>
                                    <p:cond delay="0"/>
                                  </p:stCondLst>
                                  <p:iterate type="lt">
                                    <p:tmPct val="10000"/>
                                  </p:iterate>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childTnLst>
                          </p:cTn>
                        </p:par>
                        <p:par>
                          <p:cTn id="66" fill="hold">
                            <p:stCondLst>
                              <p:cond delay="7300"/>
                            </p:stCondLst>
                            <p:childTnLst>
                              <p:par>
                                <p:cTn id="67" presetID="42" presetClass="entr" presetSubtype="0" fill="hold" grpId="0" nodeType="afterEffect">
                                  <p:stCondLst>
                                    <p:cond delay="0"/>
                                  </p:stCondLst>
                                  <p:iterate type="lt">
                                    <p:tmPct val="10000"/>
                                  </p:iterate>
                                  <p:childTnLst>
                                    <p:set>
                                      <p:cBhvr>
                                        <p:cTn id="68" dur="1" fill="hold">
                                          <p:stCondLst>
                                            <p:cond delay="0"/>
                                          </p:stCondLst>
                                        </p:cTn>
                                        <p:tgtEl>
                                          <p:spTgt spid="25"/>
                                        </p:tgtEl>
                                        <p:attrNameLst>
                                          <p:attrName>style.visibility</p:attrName>
                                        </p:attrNameLst>
                                      </p:cBhvr>
                                      <p:to>
                                        <p:strVal val="visible"/>
                                      </p:to>
                                    </p:set>
                                    <p:animEffect transition="in" filter="fade">
                                      <p:cBhvr>
                                        <p:cTn id="69" dur="1000"/>
                                        <p:tgtEl>
                                          <p:spTgt spid="25"/>
                                        </p:tgtEl>
                                      </p:cBhvr>
                                    </p:animEffect>
                                    <p:anim calcmode="lin" valueType="num">
                                      <p:cBhvr>
                                        <p:cTn id="70" dur="1000" fill="hold"/>
                                        <p:tgtEl>
                                          <p:spTgt spid="25"/>
                                        </p:tgtEl>
                                        <p:attrNameLst>
                                          <p:attrName>ppt_x</p:attrName>
                                        </p:attrNameLst>
                                      </p:cBhvr>
                                      <p:tavLst>
                                        <p:tav tm="0">
                                          <p:val>
                                            <p:strVal val="#ppt_x"/>
                                          </p:val>
                                        </p:tav>
                                        <p:tav tm="100000">
                                          <p:val>
                                            <p:strVal val="#ppt_x"/>
                                          </p:val>
                                        </p:tav>
                                      </p:tavLst>
                                    </p:anim>
                                    <p:anim calcmode="lin" valueType="num">
                                      <p:cBhvr>
                                        <p:cTn id="7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3" grpId="0"/>
      <p:bldP spid="17" grpId="0"/>
      <p:bldP spid="21" grpId="0"/>
      <p:bldP spid="22" grpId="0"/>
      <p:bldP spid="23" grpId="0"/>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7496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5400000">
            <a:off x="1805815" y="1811419"/>
            <a:ext cx="1069200" cy="1067828"/>
            <a:chOff x="4819176" y="1662676"/>
            <a:chExt cx="2993523" cy="2989680"/>
          </a:xfrm>
        </p:grpSpPr>
        <p:grpSp>
          <p:nvGrpSpPr>
            <p:cNvPr id="5" name="组合 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7" name="矩形 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8" name="矩形 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6" name="矩形 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sp>
        <p:nvSpPr>
          <p:cNvPr id="9" name="文本框 8"/>
          <p:cNvSpPr txBox="1"/>
          <p:nvPr/>
        </p:nvSpPr>
        <p:spPr>
          <a:xfrm>
            <a:off x="1928771" y="1964459"/>
            <a:ext cx="823288" cy="784830"/>
          </a:xfrm>
          <a:prstGeom prst="rect">
            <a:avLst/>
          </a:prstGeom>
          <a:noFill/>
        </p:spPr>
        <p:txBody>
          <a:bodyPr wrap="square" rtlCol="0">
            <a:spAutoFit/>
          </a:bodyPr>
          <a:lstStyle/>
          <a:p>
            <a:r>
              <a:rPr lang="en-US" altLang="zh-CN" sz="4500" b="1">
                <a:solidFill>
                  <a:schemeClr val="bg1"/>
                </a:solidFill>
                <a:latin typeface="Roboto Black" panose="02000000000000000000" pitchFamily="2" charset="0"/>
                <a:ea typeface="Roboto Black" panose="02000000000000000000" pitchFamily="2" charset="0"/>
              </a:rPr>
              <a:t>01</a:t>
            </a:r>
            <a:endParaRPr lang="zh-CN" altLang="en-US" sz="4500" b="1">
              <a:solidFill>
                <a:schemeClr val="bg1"/>
              </a:solidFill>
              <a:latin typeface="Roboto Black" panose="02000000000000000000" pitchFamily="2" charset="0"/>
            </a:endParaRPr>
          </a:p>
        </p:txBody>
      </p:sp>
      <p:sp>
        <p:nvSpPr>
          <p:cNvPr id="10" name="文本框 9"/>
          <p:cNvSpPr txBox="1"/>
          <p:nvPr/>
        </p:nvSpPr>
        <p:spPr>
          <a:xfrm>
            <a:off x="3390046" y="1739546"/>
            <a:ext cx="3500303" cy="600164"/>
          </a:xfrm>
          <a:prstGeom prst="rect">
            <a:avLst/>
          </a:prstGeom>
          <a:noFill/>
        </p:spPr>
        <p:txBody>
          <a:bodyPr wrap="square" rtlCol="0">
            <a:spAutoFit/>
          </a:bodyPr>
          <a:lstStyle/>
          <a:p>
            <a:r>
              <a:rPr lang="zh-CN" altLang="en-US" sz="3300" b="1" dirty="0" smtClean="0">
                <a:blipFill>
                  <a:blip r:embed="rId3"/>
                  <a:stretch>
                    <a:fillRect/>
                  </a:stretch>
                </a:blipFill>
                <a:latin typeface="微软雅黑" panose="020B0503020204020204" pitchFamily="34" charset="-122"/>
                <a:ea typeface="微软雅黑" panose="020B0503020204020204" pitchFamily="34" charset="-122"/>
              </a:rPr>
              <a:t>单击添加标题</a:t>
            </a:r>
            <a:endParaRPr lang="zh-CN" altLang="en-US" sz="3300" b="1" dirty="0">
              <a:blipFill>
                <a:blip r:embed="rId3"/>
                <a:stretch>
                  <a:fillRect/>
                </a:stretch>
              </a:blip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183148" y="2374421"/>
            <a:ext cx="3513107" cy="0"/>
          </a:xfrm>
          <a:prstGeom prst="line">
            <a:avLst/>
          </a:prstGeom>
          <a:ln>
            <a:solidFill>
              <a:srgbClr val="AE0001"/>
            </a:solidFill>
          </a:ln>
        </p:spPr>
        <p:style>
          <a:lnRef idx="1">
            <a:schemeClr val="accent1"/>
          </a:lnRef>
          <a:fillRef idx="0">
            <a:schemeClr val="accent1"/>
          </a:fillRef>
          <a:effectRef idx="0">
            <a:schemeClr val="accent1"/>
          </a:effectRef>
          <a:fontRef idx="minor">
            <a:schemeClr val="tx1"/>
          </a:fontRef>
        </p:style>
      </p:cxnSp>
      <p:sp>
        <p:nvSpPr>
          <p:cNvPr id="12" name="文本占位符 5"/>
          <p:cNvSpPr txBox="1">
            <a:spLocks/>
          </p:cNvSpPr>
          <p:nvPr/>
        </p:nvSpPr>
        <p:spPr>
          <a:xfrm>
            <a:off x="3587692"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3" name="文本占位符 5"/>
          <p:cNvSpPr txBox="1">
            <a:spLocks/>
          </p:cNvSpPr>
          <p:nvPr/>
        </p:nvSpPr>
        <p:spPr>
          <a:xfrm>
            <a:off x="4418358"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4" name="文本占位符 5"/>
          <p:cNvSpPr txBox="1">
            <a:spLocks/>
          </p:cNvSpPr>
          <p:nvPr/>
        </p:nvSpPr>
        <p:spPr>
          <a:xfrm>
            <a:off x="5249024"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5" name="文本占位符 5"/>
          <p:cNvSpPr txBox="1">
            <a:spLocks/>
          </p:cNvSpPr>
          <p:nvPr/>
        </p:nvSpPr>
        <p:spPr>
          <a:xfrm>
            <a:off x="3587692"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6" name="文本占位符 5"/>
          <p:cNvSpPr txBox="1">
            <a:spLocks/>
          </p:cNvSpPr>
          <p:nvPr/>
        </p:nvSpPr>
        <p:spPr>
          <a:xfrm>
            <a:off x="4415055"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7" name="文本占位符 5"/>
          <p:cNvSpPr txBox="1">
            <a:spLocks/>
          </p:cNvSpPr>
          <p:nvPr/>
        </p:nvSpPr>
        <p:spPr>
          <a:xfrm>
            <a:off x="5249024"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Tree>
    <p:extLst>
      <p:ext uri="{BB962C8B-B14F-4D97-AF65-F5344CB8AC3E}">
        <p14:creationId xmlns:p14="http://schemas.microsoft.com/office/powerpoint/2010/main" val="207867645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050"/>
                            </p:stCondLst>
                            <p:childTnLst>
                              <p:par>
                                <p:cTn id="19" presetID="22" presetClass="entr" presetSubtype="8" fill="hold" grpId="0" nodeType="after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5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3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400"/>
                                        <p:tgtEl>
                                          <p:spTgt spid="12"/>
                                        </p:tgtEl>
                                      </p:cBhvr>
                                    </p:animEffect>
                                  </p:childTnLst>
                                </p:cTn>
                              </p:par>
                              <p:par>
                                <p:cTn id="29" presetID="22" presetClass="entr" presetSubtype="8"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400"/>
                                        <p:tgtEl>
                                          <p:spTgt spid="13"/>
                                        </p:tgtEl>
                                      </p:cBhvr>
                                    </p:animEffect>
                                  </p:childTnLst>
                                </p:cTn>
                              </p:par>
                              <p:par>
                                <p:cTn id="32" presetID="22" presetClass="entr" presetSubtype="8" fill="hold" grpId="0" nodeType="withEffect">
                                  <p:stCondLst>
                                    <p:cond delay="3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400"/>
                                        <p:tgtEl>
                                          <p:spTgt spid="14"/>
                                        </p:tgtEl>
                                      </p:cBhvr>
                                    </p:animEffect>
                                  </p:childTnLst>
                                </p:cTn>
                              </p:par>
                              <p:par>
                                <p:cTn id="35" presetID="22" presetClass="entr" presetSubtype="8" fill="hold" grpId="0" nodeType="withEffect">
                                  <p:stCondLst>
                                    <p:cond delay="30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400"/>
                                        <p:tgtEl>
                                          <p:spTgt spid="15"/>
                                        </p:tgtEl>
                                      </p:cBhvr>
                                    </p:animEffect>
                                  </p:childTnLst>
                                </p:cTn>
                              </p:par>
                              <p:par>
                                <p:cTn id="38" presetID="22" presetClass="entr" presetSubtype="8"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400"/>
                                        <p:tgtEl>
                                          <p:spTgt spid="16"/>
                                        </p:tgtEl>
                                      </p:cBhvr>
                                    </p:animEffect>
                                  </p:childTnLst>
                                </p:cTn>
                              </p:par>
                              <p:par>
                                <p:cTn id="41" presetID="22" presetClass="entr" presetSubtype="8" fill="hold" grpId="0" nodeType="withEffect">
                                  <p:stCondLst>
                                    <p:cond delay="3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4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矩形 38"/>
          <p:cNvSpPr>
            <a:spLocks noChangeArrowheads="1"/>
          </p:cNvSpPr>
          <p:nvPr/>
        </p:nvSpPr>
        <p:spPr bwMode="auto">
          <a:xfrm>
            <a:off x="2375358" y="1488691"/>
            <a:ext cx="606980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456724"/>
            <a:r>
              <a:rPr lang="zh-CN" altLang="en-US" sz="1050">
                <a:solidFill>
                  <a:schemeClr val="tx1">
                    <a:lumMod val="75000"/>
                    <a:lumOff val="2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点击此处添加文本内容，如关键词、部分简单介绍等。点击此处添加文本内容，如关键词、部分简单介绍等。点击此处添加文本内容，如关键词、部分简单介绍等。点击此处添加文本内容，</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47"/>
          <p:cNvSpPr>
            <a:spLocks noChangeArrowheads="1"/>
          </p:cNvSpPr>
          <p:nvPr/>
        </p:nvSpPr>
        <p:spPr bwMode="auto">
          <a:xfrm>
            <a:off x="2375358" y="2675030"/>
            <a:ext cx="606980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456724"/>
            <a:r>
              <a:rPr lang="zh-CN" altLang="en-US" sz="1050">
                <a:solidFill>
                  <a:schemeClr val="tx1">
                    <a:lumMod val="75000"/>
                    <a:lumOff val="2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点击此处添加文本内容，如关键词、部分简单介绍等。点击此处添加文本内容，如关键词、部分简单介绍等。点击此处添加文本内容，如关键词、部分简单介绍等。点击此处添加文本内容，</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48"/>
          <p:cNvSpPr>
            <a:spLocks noChangeArrowheads="1"/>
          </p:cNvSpPr>
          <p:nvPr/>
        </p:nvSpPr>
        <p:spPr bwMode="auto">
          <a:xfrm>
            <a:off x="2375358" y="3887563"/>
            <a:ext cx="606980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456724"/>
            <a:r>
              <a:rPr lang="zh-CN" altLang="en-US" sz="1050">
                <a:solidFill>
                  <a:schemeClr val="tx1">
                    <a:lumMod val="75000"/>
                    <a:lumOff val="2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点击此处添加文本内容，如关键词、部分简单介绍等。点击此处添加文本内容，如关键词、部分简单介绍等。点击此处添加文本内容，如关键词、部分简单介绍等。点击此处添加文本内容，</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985941" y="2193235"/>
            <a:ext cx="1090687" cy="1090686"/>
            <a:chOff x="1314587" y="2924313"/>
            <a:chExt cx="1454249" cy="1454248"/>
          </a:xfrm>
        </p:grpSpPr>
        <p:sp>
          <p:nvSpPr>
            <p:cNvPr id="15" name="椭圆 14"/>
            <p:cNvSpPr/>
            <p:nvPr/>
          </p:nvSpPr>
          <p:spPr>
            <a:xfrm>
              <a:off x="1314587" y="2924313"/>
              <a:ext cx="1454249" cy="1454248"/>
            </a:xfrm>
            <a:prstGeom prst="ellipse">
              <a:avLst/>
            </a:prstGeom>
            <a:solidFill>
              <a:srgbClr val="C30D23"/>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solidFill>
                  <a:srgbClr val="103154"/>
                </a:solidFill>
              </a:endParaRPr>
            </a:p>
          </p:txBody>
        </p:sp>
        <p:sp>
          <p:nvSpPr>
            <p:cNvPr id="16" name="Rounded Rectangle 4"/>
            <p:cNvSpPr>
              <a:spLocks noChangeArrowheads="1"/>
            </p:cNvSpPr>
            <p:nvPr/>
          </p:nvSpPr>
          <p:spPr bwMode="auto">
            <a:xfrm>
              <a:off x="1432111" y="3042944"/>
              <a:ext cx="1219200" cy="1219200"/>
            </a:xfrm>
            <a:prstGeom prst="roundRect">
              <a:avLst>
                <a:gd name="adj" fmla="val 50000"/>
              </a:avLst>
            </a:prstGeom>
            <a:blipFill dpi="0" rotWithShape="1">
              <a:blip r:embed="rId5" cstate="screen">
                <a:extLst>
                  <a:ext uri="{28A0092B-C50C-407E-A947-70E740481C1C}">
                    <a14:useLocalDpi xmlns:a14="http://schemas.microsoft.com/office/drawing/2010/main"/>
                  </a:ext>
                </a:extLst>
              </a:blip>
              <a:srcRect/>
              <a:stretch>
                <a:fillRect/>
              </a:stretch>
            </a:blipFill>
            <a:ln w="19050">
              <a:solidFill>
                <a:schemeClr val="tx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400">
                <a:solidFill>
                  <a:srgbClr val="FFFFFF"/>
                </a:solidFill>
                <a:latin typeface="Calibri" pitchFamily="34" charset="0"/>
                <a:ea typeface="Calibri" pitchFamily="34" charset="0"/>
                <a:cs typeface="Calibri" pitchFamily="34" charset="0"/>
                <a:sym typeface="Calibri" pitchFamily="34" charset="0"/>
              </a:endParaRPr>
            </a:p>
          </p:txBody>
        </p:sp>
      </p:grpSp>
      <p:grpSp>
        <p:nvGrpSpPr>
          <p:cNvPr id="17" name="组合 16"/>
          <p:cNvGrpSpPr/>
          <p:nvPr/>
        </p:nvGrpSpPr>
        <p:grpSpPr>
          <a:xfrm>
            <a:off x="985941" y="3361574"/>
            <a:ext cx="1090687" cy="1090686"/>
            <a:chOff x="1314587" y="4482099"/>
            <a:chExt cx="1454249" cy="1454248"/>
          </a:xfrm>
        </p:grpSpPr>
        <p:sp>
          <p:nvSpPr>
            <p:cNvPr id="18" name="椭圆 17"/>
            <p:cNvSpPr/>
            <p:nvPr/>
          </p:nvSpPr>
          <p:spPr>
            <a:xfrm>
              <a:off x="1314587" y="4482099"/>
              <a:ext cx="1454249" cy="1454248"/>
            </a:xfrm>
            <a:prstGeom prst="ellipse">
              <a:avLst/>
            </a:prstGeom>
            <a:solidFill>
              <a:srgbClr val="C30D23"/>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solidFill>
                  <a:srgbClr val="103154"/>
                </a:solidFill>
              </a:endParaRPr>
            </a:p>
          </p:txBody>
        </p:sp>
        <p:sp>
          <p:nvSpPr>
            <p:cNvPr id="19" name="Rounded Rectangle 5"/>
            <p:cNvSpPr>
              <a:spLocks noChangeArrowheads="1"/>
            </p:cNvSpPr>
            <p:nvPr/>
          </p:nvSpPr>
          <p:spPr bwMode="auto">
            <a:xfrm>
              <a:off x="1432111" y="4598515"/>
              <a:ext cx="1219200" cy="1219200"/>
            </a:xfrm>
            <a:prstGeom prst="roundRect">
              <a:avLst>
                <a:gd name="adj" fmla="val 50000"/>
              </a:avLst>
            </a:prstGeom>
            <a:blipFill dpi="0" rotWithShape="1">
              <a:blip r:embed="rId6" cstate="screen">
                <a:extLst>
                  <a:ext uri="{28A0092B-C50C-407E-A947-70E740481C1C}">
                    <a14:useLocalDpi xmlns:a14="http://schemas.microsoft.com/office/drawing/2010/main"/>
                  </a:ext>
                </a:extLst>
              </a:blip>
              <a:srcRect/>
              <a:stretch>
                <a:fillRect/>
              </a:stretch>
            </a:blipFill>
            <a:ln w="19050">
              <a:solidFill>
                <a:schemeClr val="tx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400">
                <a:solidFill>
                  <a:srgbClr val="FFFFFF"/>
                </a:solidFill>
                <a:latin typeface="Calibri" pitchFamily="34" charset="0"/>
                <a:ea typeface="Calibri" pitchFamily="34" charset="0"/>
                <a:cs typeface="Calibri" pitchFamily="34" charset="0"/>
                <a:sym typeface="Calibri" pitchFamily="34" charset="0"/>
              </a:endParaRPr>
            </a:p>
          </p:txBody>
        </p:sp>
      </p:grpSp>
      <p:sp>
        <p:nvSpPr>
          <p:cNvPr id="20" name="文本框 85"/>
          <p:cNvSpPr>
            <a:spLocks noChangeArrowheads="1"/>
          </p:cNvSpPr>
          <p:nvPr/>
        </p:nvSpPr>
        <p:spPr bwMode="auto">
          <a:xfrm>
            <a:off x="2343365" y="1235716"/>
            <a:ext cx="1126697" cy="338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bodyPr>
          <a:lstStyle/>
          <a:p>
            <a:r>
              <a:rPr lang="zh-CN" altLang="en-US" sz="1601" dirty="0">
                <a:ln/>
                <a:solidFill>
                  <a:srgbClr val="C4000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添加标题</a:t>
            </a:r>
          </a:p>
        </p:txBody>
      </p:sp>
      <p:sp>
        <p:nvSpPr>
          <p:cNvPr id="21" name="文本框 85"/>
          <p:cNvSpPr>
            <a:spLocks noChangeArrowheads="1"/>
          </p:cNvSpPr>
          <p:nvPr/>
        </p:nvSpPr>
        <p:spPr bwMode="auto">
          <a:xfrm>
            <a:off x="2343365" y="2438980"/>
            <a:ext cx="1126697" cy="338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bodyPr>
          <a:lstStyle/>
          <a:p>
            <a:r>
              <a:rPr lang="zh-CN" altLang="en-US" sz="1601" dirty="0">
                <a:ln/>
                <a:solidFill>
                  <a:srgbClr val="C4000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添加标题</a:t>
            </a:r>
          </a:p>
        </p:txBody>
      </p:sp>
      <p:sp>
        <p:nvSpPr>
          <p:cNvPr id="22" name="文本框 85"/>
          <p:cNvSpPr>
            <a:spLocks noChangeArrowheads="1"/>
          </p:cNvSpPr>
          <p:nvPr/>
        </p:nvSpPr>
        <p:spPr bwMode="auto">
          <a:xfrm>
            <a:off x="2343365" y="3643197"/>
            <a:ext cx="1126697" cy="338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bodyPr>
          <a:lstStyle/>
          <a:p>
            <a:r>
              <a:rPr lang="zh-CN" altLang="en-US" sz="1601" dirty="0">
                <a:ln/>
                <a:solidFill>
                  <a:srgbClr val="C4000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添加标题</a:t>
            </a:r>
          </a:p>
        </p:txBody>
      </p:sp>
      <p:grpSp>
        <p:nvGrpSpPr>
          <p:cNvPr id="23" name="组合 22"/>
          <p:cNvGrpSpPr/>
          <p:nvPr/>
        </p:nvGrpSpPr>
        <p:grpSpPr>
          <a:xfrm>
            <a:off x="985941" y="1041406"/>
            <a:ext cx="1090687" cy="1090686"/>
            <a:chOff x="1314587" y="1388541"/>
            <a:chExt cx="1454249" cy="1454248"/>
          </a:xfrm>
        </p:grpSpPr>
        <p:sp>
          <p:nvSpPr>
            <p:cNvPr id="24" name="椭圆 23"/>
            <p:cNvSpPr/>
            <p:nvPr/>
          </p:nvSpPr>
          <p:spPr>
            <a:xfrm>
              <a:off x="1314587" y="1388541"/>
              <a:ext cx="1454249" cy="1454248"/>
            </a:xfrm>
            <a:prstGeom prst="ellipse">
              <a:avLst/>
            </a:prstGeom>
            <a:solidFill>
              <a:srgbClr val="C30D23"/>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solidFill>
                  <a:srgbClr val="103154"/>
                </a:solidFill>
              </a:endParaRPr>
            </a:p>
          </p:txBody>
        </p:sp>
        <p:sp>
          <p:nvSpPr>
            <p:cNvPr id="25" name="Rounded Rectangle 3"/>
            <p:cNvSpPr>
              <a:spLocks noChangeArrowheads="1"/>
            </p:cNvSpPr>
            <p:nvPr/>
          </p:nvSpPr>
          <p:spPr bwMode="auto">
            <a:xfrm>
              <a:off x="1432111" y="1506065"/>
              <a:ext cx="1219200" cy="1219200"/>
            </a:xfrm>
            <a:prstGeom prst="roundRect">
              <a:avLst>
                <a:gd name="adj" fmla="val 50000"/>
              </a:avLst>
            </a:prstGeom>
            <a:blipFill dpi="0" rotWithShape="1">
              <a:blip r:embed="rId7" cstate="screen">
                <a:extLst>
                  <a:ext uri="{28A0092B-C50C-407E-A947-70E740481C1C}">
                    <a14:useLocalDpi xmlns:a14="http://schemas.microsoft.com/office/drawing/2010/main"/>
                  </a:ext>
                </a:extLst>
              </a:blip>
              <a:srcRect/>
              <a:stretch>
                <a:fillRect/>
              </a:stretch>
            </a:blipFill>
            <a:ln w="19050">
              <a:solidFill>
                <a:schemeClr val="tx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400">
                <a:solidFill>
                  <a:srgbClr val="FFFFFF"/>
                </a:solidFill>
                <a:latin typeface="Calibri" pitchFamily="34" charset="0"/>
                <a:ea typeface="Calibri" pitchFamily="34" charset="0"/>
                <a:cs typeface="Calibri" pitchFamily="34" charset="0"/>
                <a:sym typeface="Calibri" pitchFamily="34" charset="0"/>
              </a:endParaRPr>
            </a:p>
          </p:txBody>
        </p:sp>
      </p:grpSp>
    </p:spTree>
    <p:extLst>
      <p:ext uri="{BB962C8B-B14F-4D97-AF65-F5344CB8AC3E}">
        <p14:creationId xmlns:p14="http://schemas.microsoft.com/office/powerpoint/2010/main" val="23175014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childTnLst>
                          </p:cTn>
                        </p:par>
                        <p:par>
                          <p:cTn id="37" fill="hold">
                            <p:stCondLst>
                              <p:cond delay="4000"/>
                            </p:stCondLst>
                            <p:childTnLst>
                              <p:par>
                                <p:cTn id="38" presetID="47"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5500"/>
                            </p:stCondLst>
                            <p:childTnLst>
                              <p:par>
                                <p:cTn id="48" presetID="47"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anim calcmode="lin" valueType="num">
                                      <p:cBhvr>
                                        <p:cTn id="51" dur="1000" fill="hold"/>
                                        <p:tgtEl>
                                          <p:spTgt spid="21"/>
                                        </p:tgtEl>
                                        <p:attrNameLst>
                                          <p:attrName>ppt_x</p:attrName>
                                        </p:attrNameLst>
                                      </p:cBhvr>
                                      <p:tavLst>
                                        <p:tav tm="0">
                                          <p:val>
                                            <p:strVal val="#ppt_x"/>
                                          </p:val>
                                        </p:tav>
                                        <p:tav tm="100000">
                                          <p:val>
                                            <p:strVal val="#ppt_x"/>
                                          </p:val>
                                        </p:tav>
                                      </p:tavLst>
                                    </p:anim>
                                    <p:anim calcmode="lin" valueType="num">
                                      <p:cBhvr>
                                        <p:cTn id="52" dur="1000" fill="hold"/>
                                        <p:tgtEl>
                                          <p:spTgt spid="21"/>
                                        </p:tgtEl>
                                        <p:attrNameLst>
                                          <p:attrName>ppt_y</p:attrName>
                                        </p:attrNameLst>
                                      </p:cBhvr>
                                      <p:tavLst>
                                        <p:tav tm="0">
                                          <p:val>
                                            <p:strVal val="#ppt_y-.1"/>
                                          </p:val>
                                        </p:tav>
                                        <p:tav tm="100000">
                                          <p:val>
                                            <p:strVal val="#ppt_y"/>
                                          </p:val>
                                        </p:tav>
                                      </p:tavLst>
                                    </p:anim>
                                  </p:childTnLst>
                                </p:cTn>
                              </p:par>
                            </p:childTnLst>
                          </p:cTn>
                        </p:par>
                        <p:par>
                          <p:cTn id="53" fill="hold">
                            <p:stCondLst>
                              <p:cond delay="6500"/>
                            </p:stCondLst>
                            <p:childTnLst>
                              <p:par>
                                <p:cTn id="54" presetID="22" presetClass="entr" presetSubtype="8"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par>
                          <p:cTn id="57" fill="hold">
                            <p:stCondLst>
                              <p:cond delay="7000"/>
                            </p:stCondLst>
                            <p:childTnLst>
                              <p:par>
                                <p:cTn id="58" presetID="47"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childTnLst>
                          </p:cTn>
                        </p:par>
                        <p:par>
                          <p:cTn id="63" fill="hold">
                            <p:stCondLst>
                              <p:cond delay="8000"/>
                            </p:stCondLst>
                            <p:childTnLst>
                              <p:par>
                                <p:cTn id="64" presetID="22" presetClass="entr" presetSubtype="8"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left)">
                                      <p:cBhvr>
                                        <p:cTn id="6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Oval 14"/>
          <p:cNvSpPr/>
          <p:nvPr/>
        </p:nvSpPr>
        <p:spPr>
          <a:xfrm>
            <a:off x="1198917" y="1453530"/>
            <a:ext cx="1505649" cy="1505649"/>
          </a:xfrm>
          <a:prstGeom prst="ellipse">
            <a:avLst/>
          </a:prstGeom>
          <a:solidFill>
            <a:schemeClr val="bg1">
              <a:lumMod val="95000"/>
            </a:schemeClr>
          </a:solidFill>
          <a:ln>
            <a:noFill/>
          </a:ln>
          <a:effectLst>
            <a:outerShdw blurRad="177800" dist="63500" dir="2700000" algn="ctr" rotWithShape="0">
              <a:prstClr val="black">
                <a:alpha val="25000"/>
              </a:prst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年终总结</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Content Placeholder 2"/>
          <p:cNvSpPr txBox="1">
            <a:spLocks/>
          </p:cNvSpPr>
          <p:nvPr/>
        </p:nvSpPr>
        <p:spPr>
          <a:xfrm>
            <a:off x="693571" y="3037706"/>
            <a:ext cx="2372862" cy="14401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defTabSz="1088232">
              <a:lnSpc>
                <a:spcPct val="200000"/>
              </a:lnSpc>
              <a:spcBef>
                <a:spcPts val="0"/>
              </a:spcBef>
              <a:buNone/>
            </a:pPr>
            <a:r>
              <a:rPr lang="zh-CN" altLang="en-US" sz="1200" b="1" dirty="0" smtClean="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添加文本标题</a:t>
            </a:r>
            <a:endParaRPr lang="en-US" altLang="zh-CN" sz="1200"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a:p>
            <a:pPr marL="0" lvl="0" indent="0" defTabSz="1088232">
              <a:lnSpc>
                <a:spcPct val="150000"/>
              </a:lnSpc>
              <a:spcBef>
                <a:spcPts val="0"/>
              </a:spcBef>
              <a:buNone/>
            </a:pPr>
            <a:r>
              <a:rPr lang="zh-CN" altLang="en-US" sz="900" kern="0" dirty="0">
                <a:solidFill>
                  <a:prstClr val="black">
                    <a:lumMod val="75000"/>
                    <a:lumOff val="25000"/>
                  </a:prstClr>
                </a:solidFill>
                <a:latin typeface="微软雅黑" panose="020B0503020204020204" pitchFamily="34" charset="-122"/>
                <a:ea typeface="微软雅黑" panose="020B0503020204020204" pitchFamily="34" charset="-122"/>
              </a:rPr>
              <a:t>此处添加或多或少的文字简要分析此处添加或多或少的</a:t>
            </a:r>
            <a:r>
              <a:rPr lang="zh-CN" altLang="en-US" sz="900" kern="0" dirty="0" smtClean="0">
                <a:solidFill>
                  <a:prstClr val="black">
                    <a:lumMod val="75000"/>
                    <a:lumOff val="25000"/>
                  </a:prstClr>
                </a:solidFill>
                <a:latin typeface="微软雅黑" panose="020B0503020204020204" pitchFamily="34" charset="-122"/>
                <a:ea typeface="微软雅黑" panose="020B0503020204020204" pitchFamily="34" charset="-122"/>
              </a:rPr>
              <a:t>文字</a:t>
            </a:r>
            <a:r>
              <a:rPr lang="zh-CN" altLang="en-US" sz="1050" kern="0" dirty="0">
                <a:solidFill>
                  <a:prstClr val="black">
                    <a:lumMod val="75000"/>
                    <a:lumOff val="25000"/>
                  </a:prstClr>
                </a:solidFill>
                <a:latin typeface="微软雅黑" panose="020B0503020204020204" pitchFamily="34" charset="-122"/>
                <a:ea typeface="微软雅黑" panose="020B0503020204020204" pitchFamily="34" charset="-122"/>
              </a:rPr>
              <a:t>此处添加或多或少的文字简要</a:t>
            </a:r>
            <a:r>
              <a:rPr lang="zh-CN" altLang="en-US" sz="1050" kern="0" dirty="0" smtClean="0">
                <a:solidFill>
                  <a:prstClr val="black">
                    <a:lumMod val="75000"/>
                    <a:lumOff val="25000"/>
                  </a:prstClr>
                </a:solidFill>
                <a:latin typeface="微软雅黑" panose="020B0503020204020204" pitchFamily="34" charset="-122"/>
                <a:ea typeface="微软雅黑" panose="020B0503020204020204" pitchFamily="34" charset="-122"/>
              </a:rPr>
              <a:t>分析</a:t>
            </a:r>
            <a:r>
              <a:rPr lang="zh-CN" altLang="en-US" sz="1050" kern="0" dirty="0">
                <a:solidFill>
                  <a:prstClr val="black">
                    <a:lumMod val="75000"/>
                    <a:lumOff val="25000"/>
                  </a:prstClr>
                </a:solidFill>
                <a:latin typeface="微软雅黑" panose="020B0503020204020204" pitchFamily="34" charset="-122"/>
                <a:ea typeface="微软雅黑" panose="020B0503020204020204" pitchFamily="34" charset="-122"/>
              </a:rPr>
              <a:t>此处添加或多或少的文字简要分析</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Open Sans" pitchFamily="34" charset="0"/>
            </a:endParaRPr>
          </a:p>
        </p:txBody>
      </p:sp>
      <p:sp>
        <p:nvSpPr>
          <p:cNvPr id="13" name="Content Placeholder 2"/>
          <p:cNvSpPr txBox="1">
            <a:spLocks/>
          </p:cNvSpPr>
          <p:nvPr/>
        </p:nvSpPr>
        <p:spPr>
          <a:xfrm>
            <a:off x="3384211" y="3037706"/>
            <a:ext cx="2372862" cy="14401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defTabSz="1088232">
              <a:lnSpc>
                <a:spcPct val="200000"/>
              </a:lnSpc>
              <a:spcBef>
                <a:spcPts val="0"/>
              </a:spcBef>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添加文本标题</a:t>
            </a:r>
            <a:endParaRPr lang="en-US" altLang="zh-CN" sz="1200"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a:p>
            <a:pPr marL="0" lvl="0" indent="0" defTabSz="1088232">
              <a:lnSpc>
                <a:spcPct val="150000"/>
              </a:lnSpc>
              <a:spcBef>
                <a:spcPts val="0"/>
              </a:spcBef>
              <a:buNone/>
            </a:pPr>
            <a:r>
              <a:rPr lang="zh-CN" altLang="en-US" sz="900" kern="0" dirty="0">
                <a:solidFill>
                  <a:prstClr val="black">
                    <a:lumMod val="75000"/>
                    <a:lumOff val="25000"/>
                  </a:prstClr>
                </a:solidFill>
                <a:latin typeface="微软雅黑" panose="020B0503020204020204" pitchFamily="34" charset="-122"/>
                <a:ea typeface="微软雅黑" panose="020B0503020204020204" pitchFamily="34" charset="-122"/>
              </a:rPr>
              <a:t>此处添加或多或少的文字简要分析此处添加或多或少的文字</a:t>
            </a:r>
            <a:r>
              <a:rPr lang="zh-CN" altLang="en-US" sz="1050" kern="0" dirty="0">
                <a:solidFill>
                  <a:prstClr val="black">
                    <a:lumMod val="75000"/>
                    <a:lumOff val="25000"/>
                  </a:prstClr>
                </a:solidFill>
                <a:latin typeface="微软雅黑" panose="020B0503020204020204" pitchFamily="34" charset="-122"/>
                <a:ea typeface="微软雅黑" panose="020B0503020204020204" pitchFamily="34" charset="-122"/>
              </a:rPr>
              <a:t>此处添加或多或少的文字简要分析此处添加或多或少的文字简要分析</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Open Sans" pitchFamily="34" charset="0"/>
            </a:endParaRPr>
          </a:p>
        </p:txBody>
      </p:sp>
      <p:sp>
        <p:nvSpPr>
          <p:cNvPr id="14" name="Content Placeholder 2"/>
          <p:cNvSpPr txBox="1">
            <a:spLocks/>
          </p:cNvSpPr>
          <p:nvPr/>
        </p:nvSpPr>
        <p:spPr>
          <a:xfrm>
            <a:off x="6231586" y="3037706"/>
            <a:ext cx="2372862" cy="14401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defTabSz="1088232">
              <a:lnSpc>
                <a:spcPct val="200000"/>
              </a:lnSpc>
              <a:spcBef>
                <a:spcPts val="0"/>
              </a:spcBef>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添加文本标题</a:t>
            </a:r>
            <a:endParaRPr lang="en-US" altLang="zh-CN" sz="1200"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a:p>
            <a:pPr marL="0" lvl="0" indent="0" defTabSz="1088232">
              <a:lnSpc>
                <a:spcPct val="150000"/>
              </a:lnSpc>
              <a:spcBef>
                <a:spcPts val="0"/>
              </a:spcBef>
              <a:buNone/>
            </a:pPr>
            <a:r>
              <a:rPr lang="zh-CN" altLang="en-US" sz="900" kern="0" dirty="0">
                <a:solidFill>
                  <a:prstClr val="black">
                    <a:lumMod val="75000"/>
                    <a:lumOff val="25000"/>
                  </a:prstClr>
                </a:solidFill>
                <a:latin typeface="微软雅黑" panose="020B0503020204020204" pitchFamily="34" charset="-122"/>
                <a:ea typeface="微软雅黑" panose="020B0503020204020204" pitchFamily="34" charset="-122"/>
              </a:rPr>
              <a:t>此处添加或多或少的文字简要分析此处添加或多或少的文字</a:t>
            </a:r>
            <a:r>
              <a:rPr lang="zh-CN" altLang="en-US" sz="1050" kern="0" dirty="0">
                <a:solidFill>
                  <a:prstClr val="black">
                    <a:lumMod val="75000"/>
                    <a:lumOff val="25000"/>
                  </a:prstClr>
                </a:solidFill>
                <a:latin typeface="微软雅黑" panose="020B0503020204020204" pitchFamily="34" charset="-122"/>
                <a:ea typeface="微软雅黑" panose="020B0503020204020204" pitchFamily="34" charset="-122"/>
              </a:rPr>
              <a:t>此处添加或多或少的文字简要分析此处添加或多或少的文字简要分析</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cs typeface="Open Sans" pitchFamily="34" charset="0"/>
            </a:endParaRPr>
          </a:p>
        </p:txBody>
      </p:sp>
      <p:sp>
        <p:nvSpPr>
          <p:cNvPr id="15" name="Oval 66"/>
          <p:cNvSpPr/>
          <p:nvPr/>
        </p:nvSpPr>
        <p:spPr>
          <a:xfrm>
            <a:off x="6736932" y="1453530"/>
            <a:ext cx="1505649" cy="1505649"/>
          </a:xfrm>
          <a:prstGeom prst="ellipse">
            <a:avLst/>
          </a:prstGeom>
          <a:solidFill>
            <a:schemeClr val="bg1">
              <a:lumMod val="95000"/>
            </a:schemeClr>
          </a:solidFill>
          <a:ln>
            <a:noFill/>
          </a:ln>
          <a:effectLst>
            <a:outerShdw blurRad="177800" dist="63500" dir="2700000" algn="ctr" rotWithShape="0">
              <a:prstClr val="black">
                <a:alpha val="25000"/>
              </a:prst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计划安排</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Oval 39"/>
          <p:cNvSpPr/>
          <p:nvPr/>
        </p:nvSpPr>
        <p:spPr>
          <a:xfrm>
            <a:off x="3889557" y="1453530"/>
            <a:ext cx="1505649" cy="1505649"/>
          </a:xfrm>
          <a:prstGeom prst="ellipse">
            <a:avLst/>
          </a:prstGeom>
          <a:solidFill>
            <a:schemeClr val="bg1">
              <a:lumMod val="95000"/>
            </a:schemeClr>
          </a:solidFill>
          <a:ln>
            <a:noFill/>
          </a:ln>
          <a:effectLst>
            <a:outerShdw blurRad="177800" dist="63500" dir="2700000" algn="ctr" rotWithShape="0">
              <a:prstClr val="black">
                <a:alpha val="25000"/>
              </a:prst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工作汇报</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Oval 2"/>
          <p:cNvSpPr/>
          <p:nvPr/>
        </p:nvSpPr>
        <p:spPr>
          <a:xfrm>
            <a:off x="729232" y="1887292"/>
            <a:ext cx="638123" cy="638123"/>
          </a:xfrm>
          <a:prstGeom prst="ellipse">
            <a:avLst/>
          </a:prstGeom>
          <a:solidFill>
            <a:srgbClr val="C30D23"/>
          </a:solidFill>
          <a:ln>
            <a:noFill/>
          </a:ln>
          <a:effectLst>
            <a:outerShdw blurRad="177800" dist="63500" dir="2400000" algn="ctr" rotWithShape="0">
              <a:srgbClr val="000000">
                <a:alpha val="25000"/>
              </a:srgbClr>
            </a:outerShdw>
          </a:effectLst>
          <a:scene3d>
            <a:camera prst="orthographicFront"/>
            <a:lightRig rig="threePt" dir="t"/>
          </a:scene3d>
          <a:sp3d>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微软雅黑" panose="020B0503020204020204" pitchFamily="34" charset="-122"/>
                <a:ea typeface="微软雅黑" panose="020B0503020204020204" pitchFamily="34" charset="-122"/>
              </a:rPr>
              <a:t>01</a:t>
            </a:r>
            <a:endParaRPr lang="en-US" dirty="0">
              <a:solidFill>
                <a:schemeClr val="bg1"/>
              </a:solidFill>
              <a:latin typeface="微软雅黑" panose="020B0503020204020204" pitchFamily="34" charset="-122"/>
              <a:ea typeface="微软雅黑" panose="020B0503020204020204" pitchFamily="34" charset="-122"/>
            </a:endParaRPr>
          </a:p>
        </p:txBody>
      </p:sp>
      <p:sp>
        <p:nvSpPr>
          <p:cNvPr id="18" name="Oval 65"/>
          <p:cNvSpPr/>
          <p:nvPr/>
        </p:nvSpPr>
        <p:spPr>
          <a:xfrm>
            <a:off x="6267247" y="1887292"/>
            <a:ext cx="638123" cy="638123"/>
          </a:xfrm>
          <a:prstGeom prst="ellipse">
            <a:avLst/>
          </a:prstGeom>
          <a:solidFill>
            <a:srgbClr val="C30D23"/>
          </a:solidFill>
          <a:ln>
            <a:noFill/>
          </a:ln>
          <a:effectLst>
            <a:outerShdw blurRad="177800" dist="63500" dir="2400000" algn="ctr" rotWithShape="0">
              <a:srgbClr val="000000">
                <a:alpha val="25000"/>
              </a:srgbClr>
            </a:outerShdw>
          </a:effectLst>
          <a:scene3d>
            <a:camera prst="orthographicFront"/>
            <a:lightRig rig="threePt" dir="t"/>
          </a:scene3d>
          <a:sp3d>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微软雅黑" panose="020B0503020204020204" pitchFamily="34" charset="-122"/>
                <a:ea typeface="微软雅黑" panose="020B0503020204020204" pitchFamily="34" charset="-122"/>
              </a:rPr>
              <a:t>03</a:t>
            </a:r>
            <a:endParaRPr lang="en-US" dirty="0">
              <a:solidFill>
                <a:schemeClr val="bg1"/>
              </a:solidFill>
              <a:latin typeface="微软雅黑" panose="020B0503020204020204" pitchFamily="34" charset="-122"/>
              <a:ea typeface="微软雅黑" panose="020B0503020204020204" pitchFamily="34" charset="-122"/>
            </a:endParaRPr>
          </a:p>
        </p:txBody>
      </p:sp>
      <p:sp>
        <p:nvSpPr>
          <p:cNvPr id="19" name="Oval 38"/>
          <p:cNvSpPr/>
          <p:nvPr/>
        </p:nvSpPr>
        <p:spPr>
          <a:xfrm>
            <a:off x="3419872" y="1887292"/>
            <a:ext cx="638123" cy="638123"/>
          </a:xfrm>
          <a:prstGeom prst="ellipse">
            <a:avLst/>
          </a:prstGeom>
          <a:solidFill>
            <a:srgbClr val="C30D23"/>
          </a:solidFill>
          <a:ln>
            <a:noFill/>
          </a:ln>
          <a:effectLst>
            <a:outerShdw blurRad="177800" dist="63500" dir="2400000" algn="ctr" rotWithShape="0">
              <a:srgbClr val="000000">
                <a:alpha val="25000"/>
              </a:srgbClr>
            </a:outerShdw>
          </a:effectLst>
          <a:scene3d>
            <a:camera prst="orthographicFront"/>
            <a:lightRig rig="threePt" dir="t"/>
          </a:scene3d>
          <a:sp3d>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微软雅黑" panose="020B0503020204020204" pitchFamily="34" charset="-122"/>
                <a:ea typeface="微软雅黑" panose="020B0503020204020204" pitchFamily="34" charset="-122"/>
              </a:rPr>
              <a:t>02</a:t>
            </a:r>
            <a:endParaRPr 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72345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heel(1)">
                                      <p:cBhvr>
                                        <p:cTn id="28" dur="750"/>
                                        <p:tgtEl>
                                          <p:spTgt spid="17"/>
                                        </p:tgtEl>
                                      </p:cBhvr>
                                    </p:animEffect>
                                  </p:childTnLst>
                                </p:cTn>
                              </p:par>
                              <p:par>
                                <p:cTn id="29" presetID="47"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4500"/>
                            </p:stCondLst>
                            <p:childTnLst>
                              <p:par>
                                <p:cTn id="41" presetID="21"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heel(1)">
                                      <p:cBhvr>
                                        <p:cTn id="43" dur="750"/>
                                        <p:tgtEl>
                                          <p:spTgt spid="19"/>
                                        </p:tgtEl>
                                      </p:cBhvr>
                                    </p:animEffect>
                                  </p:childTnLst>
                                </p:cTn>
                              </p:par>
                              <p:par>
                                <p:cTn id="44" presetID="47"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par>
                          <p:cTn id="49" fill="hold">
                            <p:stCondLst>
                              <p:cond delay="550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par>
                          <p:cTn id="55" fill="hold">
                            <p:stCondLst>
                              <p:cond delay="6000"/>
                            </p:stCondLst>
                            <p:childTnLst>
                              <p:par>
                                <p:cTn id="56" presetID="21" presetClass="entr" presetSubtype="1"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heel(1)">
                                      <p:cBhvr>
                                        <p:cTn id="58" dur="750"/>
                                        <p:tgtEl>
                                          <p:spTgt spid="18"/>
                                        </p:tgtEl>
                                      </p:cBhvr>
                                    </p:animEffect>
                                  </p:childTnLst>
                                </p:cTn>
                              </p:par>
                              <p:par>
                                <p:cTn id="59" presetID="47" presetClass="entr" presetSubtype="0" fill="hold" grpId="0" nodeType="withEffect">
                                  <p:stCondLst>
                                    <p:cond delay="25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P spid="13" grpId="0"/>
      <p:bldP spid="14" grpId="0"/>
      <p:bldP spid="15" grpId="0" animBg="1"/>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椭圆 10"/>
          <p:cNvSpPr/>
          <p:nvPr/>
        </p:nvSpPr>
        <p:spPr>
          <a:xfrm>
            <a:off x="3816245" y="1758734"/>
            <a:ext cx="1512168" cy="1512168"/>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微软雅黑" pitchFamily="34" charset="-122"/>
              <a:ea typeface="微软雅黑" pitchFamily="34" charset="-122"/>
            </a:endParaRPr>
          </a:p>
        </p:txBody>
      </p:sp>
      <p:sp>
        <p:nvSpPr>
          <p:cNvPr id="12" name="空心弧 11"/>
          <p:cNvSpPr/>
          <p:nvPr/>
        </p:nvSpPr>
        <p:spPr>
          <a:xfrm rot="16200000">
            <a:off x="3312189" y="1254678"/>
            <a:ext cx="2520280" cy="2520280"/>
          </a:xfrm>
          <a:prstGeom prst="blockArc">
            <a:avLst>
              <a:gd name="adj1" fmla="val 6148503"/>
              <a:gd name="adj2" fmla="val 21442708"/>
              <a:gd name="adj3" fmla="val 4531"/>
            </a:avLst>
          </a:prstGeom>
          <a:solidFill>
            <a:srgbClr val="C30D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5436425" y="2548333"/>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E</a:t>
            </a:r>
            <a:endParaRPr lang="zh-CN" altLang="en-US" dirty="0">
              <a:solidFill>
                <a:schemeClr val="tx1">
                  <a:lumMod val="75000"/>
                  <a:lumOff val="25000"/>
                </a:schemeClr>
              </a:solidFill>
            </a:endParaRPr>
          </a:p>
        </p:txBody>
      </p:sp>
      <p:sp>
        <p:nvSpPr>
          <p:cNvPr id="14" name="椭圆 13"/>
          <p:cNvSpPr/>
          <p:nvPr/>
        </p:nvSpPr>
        <p:spPr>
          <a:xfrm>
            <a:off x="4356963" y="3414918"/>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D</a:t>
            </a:r>
            <a:endParaRPr lang="zh-CN" altLang="en-US" dirty="0">
              <a:solidFill>
                <a:schemeClr val="tx1">
                  <a:lumMod val="75000"/>
                  <a:lumOff val="25000"/>
                </a:schemeClr>
              </a:solidFill>
            </a:endParaRPr>
          </a:p>
        </p:txBody>
      </p:sp>
      <p:sp>
        <p:nvSpPr>
          <p:cNvPr id="15" name="椭圆 14"/>
          <p:cNvSpPr/>
          <p:nvPr/>
        </p:nvSpPr>
        <p:spPr>
          <a:xfrm>
            <a:off x="3216450" y="2876790"/>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C</a:t>
            </a:r>
            <a:endParaRPr lang="zh-CN" altLang="en-US" dirty="0">
              <a:solidFill>
                <a:schemeClr val="tx1">
                  <a:lumMod val="75000"/>
                  <a:lumOff val="25000"/>
                </a:schemeClr>
              </a:solidFill>
            </a:endParaRPr>
          </a:p>
        </p:txBody>
      </p:sp>
      <p:sp>
        <p:nvSpPr>
          <p:cNvPr id="16" name="椭圆 15"/>
          <p:cNvSpPr/>
          <p:nvPr/>
        </p:nvSpPr>
        <p:spPr>
          <a:xfrm>
            <a:off x="3132169" y="1686726"/>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B</a:t>
            </a:r>
            <a:endParaRPr lang="zh-CN" altLang="en-US" dirty="0">
              <a:solidFill>
                <a:schemeClr val="tx1">
                  <a:lumMod val="75000"/>
                  <a:lumOff val="25000"/>
                </a:schemeClr>
              </a:solidFill>
            </a:endParaRPr>
          </a:p>
        </p:txBody>
      </p:sp>
      <p:sp>
        <p:nvSpPr>
          <p:cNvPr id="17" name="椭圆 16"/>
          <p:cNvSpPr/>
          <p:nvPr/>
        </p:nvSpPr>
        <p:spPr>
          <a:xfrm>
            <a:off x="4284626" y="1039312"/>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A</a:t>
            </a:r>
            <a:endParaRPr lang="zh-CN" altLang="en-US" dirty="0">
              <a:solidFill>
                <a:schemeClr val="tx1">
                  <a:lumMod val="75000"/>
                  <a:lumOff val="25000"/>
                </a:schemeClr>
              </a:solidFill>
            </a:endParaRPr>
          </a:p>
        </p:txBody>
      </p:sp>
      <p:sp>
        <p:nvSpPr>
          <p:cNvPr id="18" name="文本框 7"/>
          <p:cNvSpPr txBox="1">
            <a:spLocks noChangeArrowheads="1"/>
          </p:cNvSpPr>
          <p:nvPr/>
        </p:nvSpPr>
        <p:spPr bwMode="auto">
          <a:xfrm>
            <a:off x="4956405" y="858634"/>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6011831" y="2380722"/>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0" name="文本框 7"/>
          <p:cNvSpPr txBox="1">
            <a:spLocks noChangeArrowheads="1"/>
          </p:cNvSpPr>
          <p:nvPr/>
        </p:nvSpPr>
        <p:spPr bwMode="auto">
          <a:xfrm>
            <a:off x="1579068" y="3954978"/>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1" name="文本框 7"/>
          <p:cNvSpPr txBox="1">
            <a:spLocks noChangeArrowheads="1"/>
          </p:cNvSpPr>
          <p:nvPr/>
        </p:nvSpPr>
        <p:spPr bwMode="auto">
          <a:xfrm>
            <a:off x="203877" y="2756318"/>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2" name="文本框 7"/>
          <p:cNvSpPr txBox="1">
            <a:spLocks noChangeArrowheads="1"/>
          </p:cNvSpPr>
          <p:nvPr/>
        </p:nvSpPr>
        <p:spPr bwMode="auto">
          <a:xfrm>
            <a:off x="179593" y="1460174"/>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3" name="矩形 58"/>
          <p:cNvSpPr>
            <a:spLocks noChangeArrowheads="1"/>
          </p:cNvSpPr>
          <p:nvPr/>
        </p:nvSpPr>
        <p:spPr bwMode="auto">
          <a:xfrm>
            <a:off x="4046000" y="2345540"/>
            <a:ext cx="1052657" cy="338554"/>
          </a:xfrm>
          <a:prstGeom prst="rect">
            <a:avLst/>
          </a:prstGeom>
          <a:noFill/>
          <a:ln w="9525">
            <a:noFill/>
            <a:miter lim="800000"/>
            <a:headEnd/>
            <a:tailEnd/>
          </a:ln>
        </p:spPr>
        <p:txBody>
          <a:bodyPr wrap="square">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添加文本</a:t>
            </a:r>
            <a:endParaRPr lang="zh-CN" altLang="en-US"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788133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1" presetClass="entr" presetSubtype="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750"/>
                                        <p:tgtEl>
                                          <p:spTgt spid="11"/>
                                        </p:tgtEl>
                                      </p:cBhvr>
                                    </p:animEffect>
                                  </p:childTnLst>
                                </p:cTn>
                              </p:par>
                            </p:childTnLst>
                          </p:cTn>
                        </p:par>
                        <p:par>
                          <p:cTn id="23" fill="hold">
                            <p:stCondLst>
                              <p:cond delay="3250"/>
                            </p:stCondLst>
                            <p:childTnLst>
                              <p:par>
                                <p:cTn id="24" presetID="16" presetClass="entr" presetSubtype="37"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arn(outVertical)">
                                      <p:cBhvr>
                                        <p:cTn id="26" dur="500"/>
                                        <p:tgtEl>
                                          <p:spTgt spid="23"/>
                                        </p:tgtEl>
                                      </p:cBhvr>
                                    </p:animEffect>
                                  </p:childTnLst>
                                </p:cTn>
                              </p:par>
                            </p:childTnLst>
                          </p:cTn>
                        </p:par>
                        <p:par>
                          <p:cTn id="27" fill="hold">
                            <p:stCondLst>
                              <p:cond delay="3750"/>
                            </p:stCondLst>
                            <p:childTnLst>
                              <p:par>
                                <p:cTn id="28" presetID="21" presetClass="entr" presetSubtype="1"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heel(1)">
                                      <p:cBhvr>
                                        <p:cTn id="30" dur="750"/>
                                        <p:tgtEl>
                                          <p:spTgt spid="12"/>
                                        </p:tgtEl>
                                      </p:cBhvr>
                                    </p:animEffect>
                                  </p:childTnLst>
                                </p:cTn>
                              </p:par>
                            </p:childTnLst>
                          </p:cTn>
                        </p:par>
                        <p:par>
                          <p:cTn id="31" fill="hold">
                            <p:stCondLst>
                              <p:cond delay="4500"/>
                            </p:stCondLst>
                            <p:childTnLst>
                              <p:par>
                                <p:cTn id="32" presetID="23" presetClass="entr" presetSubtype="32"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strVal val="4*#ppt_w"/>
                                          </p:val>
                                        </p:tav>
                                        <p:tav tm="100000">
                                          <p:val>
                                            <p:strVal val="#ppt_w"/>
                                          </p:val>
                                        </p:tav>
                                      </p:tavLst>
                                    </p:anim>
                                    <p:anim calcmode="lin" valueType="num">
                                      <p:cBhvr>
                                        <p:cTn id="35" dur="500" fill="hold"/>
                                        <p:tgtEl>
                                          <p:spTgt spid="17"/>
                                        </p:tgtEl>
                                        <p:attrNameLst>
                                          <p:attrName>ppt_h</p:attrName>
                                        </p:attrNameLst>
                                      </p:cBhvr>
                                      <p:tavLst>
                                        <p:tav tm="0">
                                          <p:val>
                                            <p:strVal val="4*#ppt_h"/>
                                          </p:val>
                                        </p:tav>
                                        <p:tav tm="100000">
                                          <p:val>
                                            <p:strVal val="#ppt_h"/>
                                          </p:val>
                                        </p:tav>
                                      </p:tavLst>
                                    </p:anim>
                                  </p:childTnLst>
                                </p:cTn>
                              </p:par>
                            </p:childTnLst>
                          </p:cTn>
                        </p:par>
                        <p:par>
                          <p:cTn id="36" fill="hold">
                            <p:stCondLst>
                              <p:cond delay="5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5500"/>
                            </p:stCondLst>
                            <p:childTnLst>
                              <p:par>
                                <p:cTn id="41" presetID="23" presetClass="entr" presetSubtype="32"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strVal val="4*#ppt_w"/>
                                          </p:val>
                                        </p:tav>
                                        <p:tav tm="100000">
                                          <p:val>
                                            <p:strVal val="#ppt_w"/>
                                          </p:val>
                                        </p:tav>
                                      </p:tavLst>
                                    </p:anim>
                                    <p:anim calcmode="lin" valueType="num">
                                      <p:cBhvr>
                                        <p:cTn id="44" dur="500" fill="hold"/>
                                        <p:tgtEl>
                                          <p:spTgt spid="16"/>
                                        </p:tgtEl>
                                        <p:attrNameLst>
                                          <p:attrName>ppt_h</p:attrName>
                                        </p:attrNameLst>
                                      </p:cBhvr>
                                      <p:tavLst>
                                        <p:tav tm="0">
                                          <p:val>
                                            <p:strVal val="4*#ppt_h"/>
                                          </p:val>
                                        </p:tav>
                                        <p:tav tm="100000">
                                          <p:val>
                                            <p:strVal val="#ppt_h"/>
                                          </p:val>
                                        </p:tav>
                                      </p:tavLst>
                                    </p:anim>
                                  </p:childTnLst>
                                </p:cTn>
                              </p:par>
                            </p:childTnLst>
                          </p:cTn>
                        </p:par>
                        <p:par>
                          <p:cTn id="45" fill="hold">
                            <p:stCondLst>
                              <p:cond delay="6000"/>
                            </p:stCondLst>
                            <p:childTnLst>
                              <p:par>
                                <p:cTn id="46" presetID="22" presetClass="entr" presetSubtype="2"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right)">
                                      <p:cBhvr>
                                        <p:cTn id="48" dur="500"/>
                                        <p:tgtEl>
                                          <p:spTgt spid="22"/>
                                        </p:tgtEl>
                                      </p:cBhvr>
                                    </p:animEffect>
                                  </p:childTnLst>
                                </p:cTn>
                              </p:par>
                            </p:childTnLst>
                          </p:cTn>
                        </p:par>
                        <p:par>
                          <p:cTn id="49" fill="hold">
                            <p:stCondLst>
                              <p:cond delay="6500"/>
                            </p:stCondLst>
                            <p:childTnLst>
                              <p:par>
                                <p:cTn id="50" presetID="23" presetClass="entr" presetSubtype="32"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strVal val="4*#ppt_w"/>
                                          </p:val>
                                        </p:tav>
                                        <p:tav tm="100000">
                                          <p:val>
                                            <p:strVal val="#ppt_w"/>
                                          </p:val>
                                        </p:tav>
                                      </p:tavLst>
                                    </p:anim>
                                    <p:anim calcmode="lin" valueType="num">
                                      <p:cBhvr>
                                        <p:cTn id="53" dur="500" fill="hold"/>
                                        <p:tgtEl>
                                          <p:spTgt spid="15"/>
                                        </p:tgtEl>
                                        <p:attrNameLst>
                                          <p:attrName>ppt_h</p:attrName>
                                        </p:attrNameLst>
                                      </p:cBhvr>
                                      <p:tavLst>
                                        <p:tav tm="0">
                                          <p:val>
                                            <p:strVal val="4*#ppt_h"/>
                                          </p:val>
                                        </p:tav>
                                        <p:tav tm="100000">
                                          <p:val>
                                            <p:strVal val="#ppt_h"/>
                                          </p:val>
                                        </p:tav>
                                      </p:tavLst>
                                    </p:anim>
                                  </p:childTnLst>
                                </p:cTn>
                              </p:par>
                            </p:childTnLst>
                          </p:cTn>
                        </p:par>
                        <p:par>
                          <p:cTn id="54" fill="hold">
                            <p:stCondLst>
                              <p:cond delay="7000"/>
                            </p:stCondLst>
                            <p:childTnLst>
                              <p:par>
                                <p:cTn id="55" presetID="22" presetClass="entr" presetSubtype="2"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right)">
                                      <p:cBhvr>
                                        <p:cTn id="57" dur="500"/>
                                        <p:tgtEl>
                                          <p:spTgt spid="21"/>
                                        </p:tgtEl>
                                      </p:cBhvr>
                                    </p:animEffect>
                                  </p:childTnLst>
                                </p:cTn>
                              </p:par>
                            </p:childTnLst>
                          </p:cTn>
                        </p:par>
                        <p:par>
                          <p:cTn id="58" fill="hold">
                            <p:stCondLst>
                              <p:cond delay="7500"/>
                            </p:stCondLst>
                            <p:childTnLst>
                              <p:par>
                                <p:cTn id="59" presetID="23" presetClass="entr" presetSubtype="32"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strVal val="4*#ppt_w"/>
                                          </p:val>
                                        </p:tav>
                                        <p:tav tm="100000">
                                          <p:val>
                                            <p:strVal val="#ppt_w"/>
                                          </p:val>
                                        </p:tav>
                                      </p:tavLst>
                                    </p:anim>
                                    <p:anim calcmode="lin" valueType="num">
                                      <p:cBhvr>
                                        <p:cTn id="62" dur="500" fill="hold"/>
                                        <p:tgtEl>
                                          <p:spTgt spid="14"/>
                                        </p:tgtEl>
                                        <p:attrNameLst>
                                          <p:attrName>ppt_h</p:attrName>
                                        </p:attrNameLst>
                                      </p:cBhvr>
                                      <p:tavLst>
                                        <p:tav tm="0">
                                          <p:val>
                                            <p:strVal val="4*#ppt_h"/>
                                          </p:val>
                                        </p:tav>
                                        <p:tav tm="100000">
                                          <p:val>
                                            <p:strVal val="#ppt_h"/>
                                          </p:val>
                                        </p:tav>
                                      </p:tavLst>
                                    </p:anim>
                                  </p:childTnLst>
                                </p:cTn>
                              </p:par>
                            </p:childTnLst>
                          </p:cTn>
                        </p:par>
                        <p:par>
                          <p:cTn id="63" fill="hold">
                            <p:stCondLst>
                              <p:cond delay="8000"/>
                            </p:stCondLst>
                            <p:childTnLst>
                              <p:par>
                                <p:cTn id="64" presetID="22" presetClass="entr" presetSubtype="2"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right)">
                                      <p:cBhvr>
                                        <p:cTn id="66" dur="500"/>
                                        <p:tgtEl>
                                          <p:spTgt spid="20"/>
                                        </p:tgtEl>
                                      </p:cBhvr>
                                    </p:animEffect>
                                  </p:childTnLst>
                                </p:cTn>
                              </p:par>
                            </p:childTnLst>
                          </p:cTn>
                        </p:par>
                        <p:par>
                          <p:cTn id="67" fill="hold">
                            <p:stCondLst>
                              <p:cond delay="8500"/>
                            </p:stCondLst>
                            <p:childTnLst>
                              <p:par>
                                <p:cTn id="68" presetID="23" presetClass="entr" presetSubtype="32"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strVal val="4*#ppt_w"/>
                                          </p:val>
                                        </p:tav>
                                        <p:tav tm="100000">
                                          <p:val>
                                            <p:strVal val="#ppt_w"/>
                                          </p:val>
                                        </p:tav>
                                      </p:tavLst>
                                    </p:anim>
                                    <p:anim calcmode="lin" valueType="num">
                                      <p:cBhvr>
                                        <p:cTn id="71" dur="500" fill="hold"/>
                                        <p:tgtEl>
                                          <p:spTgt spid="13"/>
                                        </p:tgtEl>
                                        <p:attrNameLst>
                                          <p:attrName>ppt_h</p:attrName>
                                        </p:attrNameLst>
                                      </p:cBhvr>
                                      <p:tavLst>
                                        <p:tav tm="0">
                                          <p:val>
                                            <p:strVal val="4*#ppt_h"/>
                                          </p:val>
                                        </p:tav>
                                        <p:tav tm="100000">
                                          <p:val>
                                            <p:strVal val="#ppt_h"/>
                                          </p:val>
                                        </p:tav>
                                      </p:tavLst>
                                    </p:anim>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5400000">
            <a:off x="1805815" y="1811419"/>
            <a:ext cx="1069200" cy="1067828"/>
            <a:chOff x="4819176" y="1662676"/>
            <a:chExt cx="2993523" cy="2989680"/>
          </a:xfrm>
        </p:grpSpPr>
        <p:grpSp>
          <p:nvGrpSpPr>
            <p:cNvPr id="5" name="组合 4"/>
            <p:cNvGrpSpPr/>
            <p:nvPr/>
          </p:nvGrpSpPr>
          <p:grpSpPr>
            <a:xfrm>
              <a:off x="4819176" y="1662676"/>
              <a:ext cx="2993523" cy="2989680"/>
              <a:chOff x="304800" y="673100"/>
              <a:chExt cx="4147845" cy="4000500"/>
            </a:xfrm>
            <a:effectLst>
              <a:outerShdw blurRad="444500" dist="254000" dir="8100000" algn="tr" rotWithShape="0">
                <a:prstClr val="black">
                  <a:alpha val="50000"/>
                </a:prstClr>
              </a:outerShdw>
            </a:effectLst>
          </p:grpSpPr>
          <p:sp>
            <p:nvSpPr>
              <p:cNvPr id="7" name="矩形 6"/>
              <p:cNvSpPr>
                <a:spLocks/>
              </p:cNvSpPr>
              <p:nvPr/>
            </p:nvSpPr>
            <p:spPr>
              <a:xfrm>
                <a:off x="304800" y="673100"/>
                <a:ext cx="4147845" cy="40005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8" name="矩形 7"/>
              <p:cNvSpPr/>
              <p:nvPr/>
            </p:nvSpPr>
            <p:spPr>
              <a:xfrm>
                <a:off x="399069" y="760412"/>
                <a:ext cx="3959307" cy="3825874"/>
              </a:xfrm>
              <a:prstGeom prst="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6" name="矩形 5"/>
            <p:cNvSpPr/>
            <p:nvPr/>
          </p:nvSpPr>
          <p:spPr>
            <a:xfrm>
              <a:off x="5038399" y="1880357"/>
              <a:ext cx="2555077" cy="2554311"/>
            </a:xfrm>
            <a:prstGeom prst="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kern="0">
                <a:solidFill>
                  <a:sysClr val="window" lastClr="FFFFFF"/>
                </a:solidFill>
                <a:latin typeface="Palatino Linotype"/>
                <a:ea typeface="宋体"/>
              </a:endParaRPr>
            </a:p>
          </p:txBody>
        </p:sp>
      </p:grpSp>
      <p:sp>
        <p:nvSpPr>
          <p:cNvPr id="9" name="文本框 8"/>
          <p:cNvSpPr txBox="1"/>
          <p:nvPr/>
        </p:nvSpPr>
        <p:spPr>
          <a:xfrm>
            <a:off x="1928771" y="1964459"/>
            <a:ext cx="823288" cy="784830"/>
          </a:xfrm>
          <a:prstGeom prst="rect">
            <a:avLst/>
          </a:prstGeom>
          <a:noFill/>
        </p:spPr>
        <p:txBody>
          <a:bodyPr wrap="square" rtlCol="0">
            <a:spAutoFit/>
          </a:bodyPr>
          <a:lstStyle/>
          <a:p>
            <a:r>
              <a:rPr lang="en-US" altLang="zh-CN" sz="4500" b="1" dirty="0" smtClean="0">
                <a:solidFill>
                  <a:schemeClr val="bg1"/>
                </a:solidFill>
                <a:latin typeface="Roboto Black" panose="02000000000000000000" pitchFamily="2" charset="0"/>
                <a:ea typeface="Roboto Black" panose="02000000000000000000" pitchFamily="2" charset="0"/>
              </a:rPr>
              <a:t>02</a:t>
            </a:r>
            <a:endParaRPr lang="zh-CN" altLang="en-US" sz="4500" b="1" dirty="0">
              <a:solidFill>
                <a:schemeClr val="bg1"/>
              </a:solidFill>
              <a:latin typeface="Roboto Black" panose="02000000000000000000" pitchFamily="2" charset="0"/>
            </a:endParaRPr>
          </a:p>
        </p:txBody>
      </p:sp>
      <p:sp>
        <p:nvSpPr>
          <p:cNvPr id="10" name="文本框 9"/>
          <p:cNvSpPr txBox="1"/>
          <p:nvPr/>
        </p:nvSpPr>
        <p:spPr>
          <a:xfrm>
            <a:off x="3390046" y="1739546"/>
            <a:ext cx="3500303" cy="600164"/>
          </a:xfrm>
          <a:prstGeom prst="rect">
            <a:avLst/>
          </a:prstGeom>
          <a:noFill/>
        </p:spPr>
        <p:txBody>
          <a:bodyPr wrap="square" rtlCol="0">
            <a:spAutoFit/>
          </a:bodyPr>
          <a:lstStyle/>
          <a:p>
            <a:r>
              <a:rPr lang="zh-CN" altLang="en-US" sz="3300" b="1" dirty="0" smtClean="0">
                <a:blipFill>
                  <a:blip r:embed="rId3"/>
                  <a:stretch>
                    <a:fillRect/>
                  </a:stretch>
                </a:blipFill>
                <a:latin typeface="微软雅黑" panose="020B0503020204020204" pitchFamily="34" charset="-122"/>
                <a:ea typeface="微软雅黑" panose="020B0503020204020204" pitchFamily="34" charset="-122"/>
              </a:rPr>
              <a:t>单击添加标题</a:t>
            </a:r>
            <a:endParaRPr lang="zh-CN" altLang="en-US" sz="3300" b="1" dirty="0">
              <a:blipFill>
                <a:blip r:embed="rId3"/>
                <a:stretch>
                  <a:fillRect/>
                </a:stretch>
              </a:blip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183148" y="2374421"/>
            <a:ext cx="3513107" cy="0"/>
          </a:xfrm>
          <a:prstGeom prst="line">
            <a:avLst/>
          </a:prstGeom>
          <a:ln>
            <a:solidFill>
              <a:srgbClr val="AE0001"/>
            </a:solidFill>
          </a:ln>
        </p:spPr>
        <p:style>
          <a:lnRef idx="1">
            <a:schemeClr val="accent1"/>
          </a:lnRef>
          <a:fillRef idx="0">
            <a:schemeClr val="accent1"/>
          </a:fillRef>
          <a:effectRef idx="0">
            <a:schemeClr val="accent1"/>
          </a:effectRef>
          <a:fontRef idx="minor">
            <a:schemeClr val="tx1"/>
          </a:fontRef>
        </p:style>
      </p:cxnSp>
      <p:sp>
        <p:nvSpPr>
          <p:cNvPr id="12" name="文本占位符 5"/>
          <p:cNvSpPr txBox="1">
            <a:spLocks/>
          </p:cNvSpPr>
          <p:nvPr/>
        </p:nvSpPr>
        <p:spPr>
          <a:xfrm>
            <a:off x="3587692"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3" name="文本占位符 5"/>
          <p:cNvSpPr txBox="1">
            <a:spLocks/>
          </p:cNvSpPr>
          <p:nvPr/>
        </p:nvSpPr>
        <p:spPr>
          <a:xfrm>
            <a:off x="4418358"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4" name="文本占位符 5"/>
          <p:cNvSpPr txBox="1">
            <a:spLocks/>
          </p:cNvSpPr>
          <p:nvPr/>
        </p:nvSpPr>
        <p:spPr>
          <a:xfrm>
            <a:off x="5249024" y="2528973"/>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5" name="文本占位符 5"/>
          <p:cNvSpPr txBox="1">
            <a:spLocks/>
          </p:cNvSpPr>
          <p:nvPr/>
        </p:nvSpPr>
        <p:spPr>
          <a:xfrm>
            <a:off x="3587692"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6" name="文本占位符 5"/>
          <p:cNvSpPr txBox="1">
            <a:spLocks/>
          </p:cNvSpPr>
          <p:nvPr/>
        </p:nvSpPr>
        <p:spPr>
          <a:xfrm>
            <a:off x="4415055"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
        <p:nvSpPr>
          <p:cNvPr id="17" name="文本占位符 5"/>
          <p:cNvSpPr txBox="1">
            <a:spLocks/>
          </p:cNvSpPr>
          <p:nvPr/>
        </p:nvSpPr>
        <p:spPr>
          <a:xfrm>
            <a:off x="5249024" y="2847226"/>
            <a:ext cx="689781" cy="197234"/>
          </a:xfrm>
          <a:prstGeom prst="rect">
            <a:avLst/>
          </a:prstGeom>
          <a:ln>
            <a:solidFill>
              <a:schemeClr val="tx1"/>
            </a:solidFill>
            <a:prstDash val="sysDot"/>
          </a:ln>
        </p:spPr>
        <p:txBody>
          <a:bodyPr vert="horz" lIns="68571" tIns="34286" rIns="68571" bIns="34286"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zh-CN" altLang="en-US" sz="1050" b="0">
                <a:solidFill>
                  <a:schemeClr val="tx1">
                    <a:lumMod val="75000"/>
                    <a:lumOff val="25000"/>
                  </a:schemeClr>
                </a:solidFill>
                <a:ea typeface="微软雅黑" pitchFamily="34" charset="-122"/>
              </a:rPr>
              <a:t>添加标题</a:t>
            </a:r>
            <a:endParaRPr lang="zh-CN" altLang="en-US" sz="1050" b="0" dirty="0">
              <a:solidFill>
                <a:schemeClr val="tx1">
                  <a:lumMod val="75000"/>
                  <a:lumOff val="25000"/>
                </a:schemeClr>
              </a:solidFill>
              <a:ea typeface="微软雅黑" pitchFamily="34" charset="-122"/>
            </a:endParaRPr>
          </a:p>
        </p:txBody>
      </p:sp>
    </p:spTree>
    <p:extLst>
      <p:ext uri="{BB962C8B-B14F-4D97-AF65-F5344CB8AC3E}">
        <p14:creationId xmlns:p14="http://schemas.microsoft.com/office/powerpoint/2010/main" val="266122300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050"/>
                            </p:stCondLst>
                            <p:childTnLst>
                              <p:par>
                                <p:cTn id="19" presetID="22" presetClass="entr" presetSubtype="8" fill="hold" grpId="0" nodeType="after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05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3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400"/>
                                        <p:tgtEl>
                                          <p:spTgt spid="12"/>
                                        </p:tgtEl>
                                      </p:cBhvr>
                                    </p:animEffect>
                                  </p:childTnLst>
                                </p:cTn>
                              </p:par>
                              <p:par>
                                <p:cTn id="29" presetID="22" presetClass="entr" presetSubtype="8"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400"/>
                                        <p:tgtEl>
                                          <p:spTgt spid="13"/>
                                        </p:tgtEl>
                                      </p:cBhvr>
                                    </p:animEffect>
                                  </p:childTnLst>
                                </p:cTn>
                              </p:par>
                              <p:par>
                                <p:cTn id="32" presetID="22" presetClass="entr" presetSubtype="8" fill="hold" grpId="0" nodeType="withEffect">
                                  <p:stCondLst>
                                    <p:cond delay="3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400"/>
                                        <p:tgtEl>
                                          <p:spTgt spid="14"/>
                                        </p:tgtEl>
                                      </p:cBhvr>
                                    </p:animEffect>
                                  </p:childTnLst>
                                </p:cTn>
                              </p:par>
                              <p:par>
                                <p:cTn id="35" presetID="22" presetClass="entr" presetSubtype="8" fill="hold" grpId="0" nodeType="withEffect">
                                  <p:stCondLst>
                                    <p:cond delay="30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400"/>
                                        <p:tgtEl>
                                          <p:spTgt spid="15"/>
                                        </p:tgtEl>
                                      </p:cBhvr>
                                    </p:animEffect>
                                  </p:childTnLst>
                                </p:cTn>
                              </p:par>
                              <p:par>
                                <p:cTn id="38" presetID="22" presetClass="entr" presetSubtype="8"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400"/>
                                        <p:tgtEl>
                                          <p:spTgt spid="16"/>
                                        </p:tgtEl>
                                      </p:cBhvr>
                                    </p:animEffect>
                                  </p:childTnLst>
                                </p:cTn>
                              </p:par>
                              <p:par>
                                <p:cTn id="41" presetID="22" presetClass="entr" presetSubtype="8" fill="hold" grpId="0" nodeType="withEffect">
                                  <p:stCondLst>
                                    <p:cond delay="30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4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615772" y="989850"/>
            <a:ext cx="1887597" cy="1293676"/>
            <a:chOff x="834186" y="1203598"/>
            <a:chExt cx="2206153" cy="1512000"/>
          </a:xfrm>
        </p:grpSpPr>
        <p:sp>
          <p:nvSpPr>
            <p:cNvPr id="12" name="矩形 11"/>
            <p:cNvSpPr/>
            <p:nvPr/>
          </p:nvSpPr>
          <p:spPr>
            <a:xfrm>
              <a:off x="834186" y="1203598"/>
              <a:ext cx="2206153" cy="1512000"/>
            </a:xfrm>
            <a:prstGeom prst="rect">
              <a:avLst/>
            </a:prstGeom>
            <a:solidFill>
              <a:srgbClr val="C30D23"/>
            </a:solidFill>
            <a:ln>
              <a:noFill/>
            </a:ln>
            <a:effectLst>
              <a:outerShdw blurRad="2794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29263" y="1268759"/>
              <a:ext cx="2015999" cy="138167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957392" y="1853187"/>
            <a:ext cx="1887597" cy="1293676"/>
            <a:chOff x="6063554" y="3147814"/>
            <a:chExt cx="2206153" cy="1512000"/>
          </a:xfrm>
        </p:grpSpPr>
        <p:sp>
          <p:nvSpPr>
            <p:cNvPr id="15" name="矩形 14"/>
            <p:cNvSpPr/>
            <p:nvPr/>
          </p:nvSpPr>
          <p:spPr>
            <a:xfrm>
              <a:off x="6063554" y="3147814"/>
              <a:ext cx="2206153" cy="1512000"/>
            </a:xfrm>
            <a:prstGeom prst="rect">
              <a:avLst/>
            </a:prstGeom>
            <a:solidFill>
              <a:srgbClr val="C30D23"/>
            </a:solidFill>
            <a:ln>
              <a:noFill/>
            </a:ln>
            <a:effectLst>
              <a:outerShdw blurRad="2794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158631" y="3212975"/>
              <a:ext cx="2015999" cy="138167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299012" y="2716524"/>
            <a:ext cx="1887597" cy="1293676"/>
            <a:chOff x="6063554" y="3147814"/>
            <a:chExt cx="2206153" cy="1512000"/>
          </a:xfrm>
        </p:grpSpPr>
        <p:sp>
          <p:nvSpPr>
            <p:cNvPr id="18" name="矩形 17"/>
            <p:cNvSpPr/>
            <p:nvPr/>
          </p:nvSpPr>
          <p:spPr>
            <a:xfrm>
              <a:off x="6063554" y="3147814"/>
              <a:ext cx="2206153" cy="1512000"/>
            </a:xfrm>
            <a:prstGeom prst="rect">
              <a:avLst/>
            </a:prstGeom>
            <a:solidFill>
              <a:srgbClr val="C30D23"/>
            </a:solidFill>
            <a:ln>
              <a:noFill/>
            </a:ln>
            <a:effectLst>
              <a:outerShdw blurRad="2794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158631" y="3212975"/>
              <a:ext cx="2015999" cy="1381677"/>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5640631" y="3579862"/>
            <a:ext cx="1887597" cy="1293676"/>
            <a:chOff x="6063554" y="3147814"/>
            <a:chExt cx="2206153" cy="1512000"/>
          </a:xfrm>
        </p:grpSpPr>
        <p:sp>
          <p:nvSpPr>
            <p:cNvPr id="21" name="矩形 20"/>
            <p:cNvSpPr/>
            <p:nvPr/>
          </p:nvSpPr>
          <p:spPr>
            <a:xfrm>
              <a:off x="6063554" y="3147814"/>
              <a:ext cx="2206153" cy="1512000"/>
            </a:xfrm>
            <a:prstGeom prst="rect">
              <a:avLst/>
            </a:prstGeom>
            <a:solidFill>
              <a:srgbClr val="C30D23"/>
            </a:solidFill>
            <a:ln>
              <a:noFill/>
            </a:ln>
            <a:effectLst>
              <a:outerShdw blurRad="2794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158631" y="3212975"/>
              <a:ext cx="2015999" cy="1381677"/>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 Box 14"/>
          <p:cNvSpPr txBox="1">
            <a:spLocks noChangeArrowheads="1"/>
          </p:cNvSpPr>
          <p:nvPr/>
        </p:nvSpPr>
        <p:spPr bwMode="black">
          <a:xfrm>
            <a:off x="3563888" y="1021952"/>
            <a:ext cx="3132000"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0" indent="0" eaLnBrk="1" hangingPunct="1">
              <a:lnSpc>
                <a:spcPct val="150000"/>
              </a:lnSpc>
              <a:defRPr/>
            </a:pPr>
            <a:r>
              <a:rPr lang="zh-CN" altLang="en-US" sz="1200" dirty="0" smtClean="0">
                <a:solidFill>
                  <a:prstClr val="black">
                    <a:lumMod val="75000"/>
                    <a:lumOff val="25000"/>
                  </a:prstClr>
                </a:solidFill>
                <a:latin typeface="微软雅黑" pitchFamily="34" charset="-122"/>
                <a:ea typeface="微软雅黑" pitchFamily="34" charset="-122"/>
              </a:rPr>
              <a:t>根据</a:t>
            </a:r>
            <a:r>
              <a:rPr lang="zh-CN" altLang="en-US" sz="1200" dirty="0">
                <a:solidFill>
                  <a:prstClr val="black">
                    <a:lumMod val="75000"/>
                    <a:lumOff val="25000"/>
                  </a:prstClr>
                </a:solidFill>
                <a:latin typeface="微软雅黑" pitchFamily="34" charset="-122"/>
                <a:ea typeface="微软雅黑" pitchFamily="34" charset="-122"/>
              </a:rPr>
              <a:t>需要添加适当的文字，一页的文字最好不要超过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字，根据需要添加适当的文字</a:t>
            </a:r>
          </a:p>
        </p:txBody>
      </p:sp>
      <p:sp>
        <p:nvSpPr>
          <p:cNvPr id="24" name="Text Box 14"/>
          <p:cNvSpPr txBox="1">
            <a:spLocks noChangeArrowheads="1"/>
          </p:cNvSpPr>
          <p:nvPr/>
        </p:nvSpPr>
        <p:spPr bwMode="black">
          <a:xfrm>
            <a:off x="395808" y="2355726"/>
            <a:ext cx="2448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0" indent="0" algn="r" eaLnBrk="1" hangingPunct="1">
              <a:lnSpc>
                <a:spcPct val="150000"/>
              </a:lnSpc>
              <a:defRPr/>
            </a:pPr>
            <a:r>
              <a:rPr lang="zh-CN" altLang="en-US" sz="1200" dirty="0" smtClean="0">
                <a:solidFill>
                  <a:prstClr val="black">
                    <a:lumMod val="75000"/>
                    <a:lumOff val="25000"/>
                  </a:prstClr>
                </a:solidFill>
                <a:latin typeface="微软雅黑" pitchFamily="34" charset="-122"/>
                <a:ea typeface="微软雅黑" pitchFamily="34" charset="-122"/>
              </a:rPr>
              <a:t>根据</a:t>
            </a:r>
            <a:r>
              <a:rPr lang="zh-CN" altLang="en-US" sz="1200" dirty="0">
                <a:solidFill>
                  <a:prstClr val="black">
                    <a:lumMod val="75000"/>
                    <a:lumOff val="25000"/>
                  </a:prstClr>
                </a:solidFill>
                <a:latin typeface="微软雅黑" pitchFamily="34" charset="-122"/>
                <a:ea typeface="微软雅黑" pitchFamily="34" charset="-122"/>
              </a:rPr>
              <a:t>需要添加适当的文字，一页的文字最好不要超过</a:t>
            </a:r>
            <a:r>
              <a:rPr lang="en-US" altLang="zh-CN" sz="1200" dirty="0" smtClean="0">
                <a:solidFill>
                  <a:prstClr val="black">
                    <a:lumMod val="75000"/>
                    <a:lumOff val="25000"/>
                  </a:prstClr>
                </a:solidFill>
                <a:latin typeface="微软雅黑" pitchFamily="34" charset="-122"/>
                <a:ea typeface="微软雅黑" pitchFamily="34" charset="-122"/>
              </a:rPr>
              <a:t>200</a:t>
            </a:r>
            <a:r>
              <a:rPr lang="zh-CN" altLang="en-US" sz="1200" dirty="0" smtClean="0">
                <a:solidFill>
                  <a:prstClr val="black">
                    <a:lumMod val="75000"/>
                    <a:lumOff val="25000"/>
                  </a:prstClr>
                </a:solidFill>
                <a:latin typeface="微软雅黑" pitchFamily="34" charset="-122"/>
                <a:ea typeface="微软雅黑" pitchFamily="34" charset="-122"/>
              </a:rPr>
              <a:t>字</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25" name="Text Box 14"/>
          <p:cNvSpPr txBox="1">
            <a:spLocks noChangeArrowheads="1"/>
          </p:cNvSpPr>
          <p:nvPr/>
        </p:nvSpPr>
        <p:spPr bwMode="black">
          <a:xfrm>
            <a:off x="2304096" y="4190304"/>
            <a:ext cx="3132000"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0" indent="0" algn="r" eaLnBrk="1" hangingPunct="1">
              <a:lnSpc>
                <a:spcPct val="150000"/>
              </a:lnSpc>
              <a:defRPr/>
            </a:pPr>
            <a:r>
              <a:rPr lang="zh-CN" altLang="en-US" sz="1200" dirty="0" smtClean="0">
                <a:solidFill>
                  <a:prstClr val="black">
                    <a:lumMod val="75000"/>
                    <a:lumOff val="25000"/>
                  </a:prstClr>
                </a:solidFill>
                <a:latin typeface="微软雅黑" pitchFamily="34" charset="-122"/>
                <a:ea typeface="微软雅黑" pitchFamily="34" charset="-122"/>
              </a:rPr>
              <a:t>根据</a:t>
            </a:r>
            <a:r>
              <a:rPr lang="zh-CN" altLang="en-US" sz="1200" dirty="0">
                <a:solidFill>
                  <a:prstClr val="black">
                    <a:lumMod val="75000"/>
                    <a:lumOff val="25000"/>
                  </a:prstClr>
                </a:solidFill>
                <a:latin typeface="微软雅黑" pitchFamily="34" charset="-122"/>
                <a:ea typeface="微软雅黑" pitchFamily="34" charset="-122"/>
              </a:rPr>
              <a:t>需要添加适当的文字，一页的文字最好不要超过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a:solidFill>
                  <a:prstClr val="black">
                    <a:lumMod val="75000"/>
                    <a:lumOff val="25000"/>
                  </a:prstClr>
                </a:solidFill>
                <a:latin typeface="微软雅黑" pitchFamily="34" charset="-122"/>
                <a:ea typeface="微软雅黑" pitchFamily="34" charset="-122"/>
              </a:rPr>
              <a:t>字，根据需要添加适当的文字</a:t>
            </a:r>
          </a:p>
        </p:txBody>
      </p:sp>
      <p:sp>
        <p:nvSpPr>
          <p:cNvPr id="26" name="Text Box 14"/>
          <p:cNvSpPr txBox="1">
            <a:spLocks noChangeArrowheads="1"/>
          </p:cNvSpPr>
          <p:nvPr/>
        </p:nvSpPr>
        <p:spPr bwMode="black">
          <a:xfrm>
            <a:off x="6228184" y="2584524"/>
            <a:ext cx="2448000"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lvl="0" indent="0" eaLnBrk="1" hangingPunct="1">
              <a:lnSpc>
                <a:spcPct val="150000"/>
              </a:lnSpc>
              <a:defRPr/>
            </a:pPr>
            <a:r>
              <a:rPr lang="zh-CN" altLang="en-US" sz="1200" dirty="0" smtClean="0">
                <a:solidFill>
                  <a:prstClr val="black">
                    <a:lumMod val="75000"/>
                    <a:lumOff val="25000"/>
                  </a:prstClr>
                </a:solidFill>
                <a:latin typeface="微软雅黑" pitchFamily="34" charset="-122"/>
                <a:ea typeface="微软雅黑" pitchFamily="34" charset="-122"/>
              </a:rPr>
              <a:t>根据</a:t>
            </a:r>
            <a:r>
              <a:rPr lang="zh-CN" altLang="en-US" sz="1200" dirty="0">
                <a:solidFill>
                  <a:prstClr val="black">
                    <a:lumMod val="75000"/>
                    <a:lumOff val="25000"/>
                  </a:prstClr>
                </a:solidFill>
                <a:latin typeface="微软雅黑" pitchFamily="34" charset="-122"/>
                <a:ea typeface="微软雅黑" pitchFamily="34" charset="-122"/>
              </a:rPr>
              <a:t>需要添加适当的文字，一页的文字最好不要超过</a:t>
            </a:r>
            <a:r>
              <a:rPr lang="en-US" altLang="zh-CN" sz="1200" dirty="0">
                <a:solidFill>
                  <a:prstClr val="black">
                    <a:lumMod val="75000"/>
                    <a:lumOff val="25000"/>
                  </a:prstClr>
                </a:solidFill>
                <a:latin typeface="微软雅黑" pitchFamily="34" charset="-122"/>
                <a:ea typeface="微软雅黑" pitchFamily="34" charset="-122"/>
              </a:rPr>
              <a:t>200</a:t>
            </a:r>
            <a:r>
              <a:rPr lang="zh-CN" altLang="en-US" sz="1200" dirty="0" smtClean="0">
                <a:solidFill>
                  <a:prstClr val="black">
                    <a:lumMod val="75000"/>
                    <a:lumOff val="25000"/>
                  </a:prstClr>
                </a:solidFill>
                <a:latin typeface="微软雅黑" pitchFamily="34" charset="-122"/>
                <a:ea typeface="微软雅黑" pitchFamily="34" charset="-122"/>
              </a:rPr>
              <a:t>字</a:t>
            </a:r>
            <a:endParaRPr lang="zh-CN" altLang="en-US" sz="12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290817993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49" presetClass="entr" presetSubtype="0" decel="10000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750" fill="hold"/>
                                        <p:tgtEl>
                                          <p:spTgt spid="11"/>
                                        </p:tgtEl>
                                        <p:attrNameLst>
                                          <p:attrName>ppt_w</p:attrName>
                                        </p:attrNameLst>
                                      </p:cBhvr>
                                      <p:tavLst>
                                        <p:tav tm="0">
                                          <p:val>
                                            <p:fltVal val="0"/>
                                          </p:val>
                                        </p:tav>
                                        <p:tav tm="100000">
                                          <p:val>
                                            <p:strVal val="#ppt_w"/>
                                          </p:val>
                                        </p:tav>
                                      </p:tavLst>
                                    </p:anim>
                                    <p:anim calcmode="lin" valueType="num">
                                      <p:cBhvr>
                                        <p:cTn id="23" dur="750" fill="hold"/>
                                        <p:tgtEl>
                                          <p:spTgt spid="11"/>
                                        </p:tgtEl>
                                        <p:attrNameLst>
                                          <p:attrName>ppt_h</p:attrName>
                                        </p:attrNameLst>
                                      </p:cBhvr>
                                      <p:tavLst>
                                        <p:tav tm="0">
                                          <p:val>
                                            <p:fltVal val="0"/>
                                          </p:val>
                                        </p:tav>
                                        <p:tav tm="100000">
                                          <p:val>
                                            <p:strVal val="#ppt_h"/>
                                          </p:val>
                                        </p:tav>
                                      </p:tavLst>
                                    </p:anim>
                                    <p:anim calcmode="lin" valueType="num">
                                      <p:cBhvr>
                                        <p:cTn id="24" dur="750" fill="hold"/>
                                        <p:tgtEl>
                                          <p:spTgt spid="11"/>
                                        </p:tgtEl>
                                        <p:attrNameLst>
                                          <p:attrName>style.rotation</p:attrName>
                                        </p:attrNameLst>
                                      </p:cBhvr>
                                      <p:tavLst>
                                        <p:tav tm="0">
                                          <p:val>
                                            <p:fltVal val="360"/>
                                          </p:val>
                                        </p:tav>
                                        <p:tav tm="100000">
                                          <p:val>
                                            <p:fltVal val="0"/>
                                          </p:val>
                                        </p:tav>
                                      </p:tavLst>
                                    </p:anim>
                                    <p:animEffect transition="in" filter="fade">
                                      <p:cBhvr>
                                        <p:cTn id="25" dur="750"/>
                                        <p:tgtEl>
                                          <p:spTgt spid="11"/>
                                        </p:tgtEl>
                                      </p:cBhvr>
                                    </p:animEffect>
                                  </p:childTnLst>
                                </p:cTn>
                              </p:par>
                              <p:par>
                                <p:cTn id="26" presetID="49" presetClass="entr" presetSubtype="0" decel="100000" fill="hold" nodeType="withEffect">
                                  <p:stCondLst>
                                    <p:cond delay="250"/>
                                  </p:stCondLst>
                                  <p:childTnLst>
                                    <p:set>
                                      <p:cBhvr>
                                        <p:cTn id="27" dur="1" fill="hold">
                                          <p:stCondLst>
                                            <p:cond delay="0"/>
                                          </p:stCondLst>
                                        </p:cTn>
                                        <p:tgtEl>
                                          <p:spTgt spid="14"/>
                                        </p:tgtEl>
                                        <p:attrNameLst>
                                          <p:attrName>style.visibility</p:attrName>
                                        </p:attrNameLst>
                                      </p:cBhvr>
                                      <p:to>
                                        <p:strVal val="visible"/>
                                      </p:to>
                                    </p:set>
                                    <p:anim calcmode="lin" valueType="num">
                                      <p:cBhvr>
                                        <p:cTn id="28" dur="750" fill="hold"/>
                                        <p:tgtEl>
                                          <p:spTgt spid="14"/>
                                        </p:tgtEl>
                                        <p:attrNameLst>
                                          <p:attrName>ppt_w</p:attrName>
                                        </p:attrNameLst>
                                      </p:cBhvr>
                                      <p:tavLst>
                                        <p:tav tm="0">
                                          <p:val>
                                            <p:fltVal val="0"/>
                                          </p:val>
                                        </p:tav>
                                        <p:tav tm="100000">
                                          <p:val>
                                            <p:strVal val="#ppt_w"/>
                                          </p:val>
                                        </p:tav>
                                      </p:tavLst>
                                    </p:anim>
                                    <p:anim calcmode="lin" valueType="num">
                                      <p:cBhvr>
                                        <p:cTn id="29" dur="750" fill="hold"/>
                                        <p:tgtEl>
                                          <p:spTgt spid="14"/>
                                        </p:tgtEl>
                                        <p:attrNameLst>
                                          <p:attrName>ppt_h</p:attrName>
                                        </p:attrNameLst>
                                      </p:cBhvr>
                                      <p:tavLst>
                                        <p:tav tm="0">
                                          <p:val>
                                            <p:fltVal val="0"/>
                                          </p:val>
                                        </p:tav>
                                        <p:tav tm="100000">
                                          <p:val>
                                            <p:strVal val="#ppt_h"/>
                                          </p:val>
                                        </p:tav>
                                      </p:tavLst>
                                    </p:anim>
                                    <p:anim calcmode="lin" valueType="num">
                                      <p:cBhvr>
                                        <p:cTn id="30" dur="750" fill="hold"/>
                                        <p:tgtEl>
                                          <p:spTgt spid="14"/>
                                        </p:tgtEl>
                                        <p:attrNameLst>
                                          <p:attrName>style.rotation</p:attrName>
                                        </p:attrNameLst>
                                      </p:cBhvr>
                                      <p:tavLst>
                                        <p:tav tm="0">
                                          <p:val>
                                            <p:fltVal val="360"/>
                                          </p:val>
                                        </p:tav>
                                        <p:tav tm="100000">
                                          <p:val>
                                            <p:fltVal val="0"/>
                                          </p:val>
                                        </p:tav>
                                      </p:tavLst>
                                    </p:anim>
                                    <p:animEffect transition="in" filter="fade">
                                      <p:cBhvr>
                                        <p:cTn id="31" dur="750"/>
                                        <p:tgtEl>
                                          <p:spTgt spid="14"/>
                                        </p:tgtEl>
                                      </p:cBhvr>
                                    </p:animEffect>
                                  </p:childTnLst>
                                </p:cTn>
                              </p:par>
                              <p:par>
                                <p:cTn id="32" presetID="49" presetClass="entr" presetSubtype="0" decel="100000" fill="hold" nodeType="withEffect">
                                  <p:stCondLst>
                                    <p:cond delay="5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ppt_w</p:attrName>
                                        </p:attrNameLst>
                                      </p:cBhvr>
                                      <p:tavLst>
                                        <p:tav tm="0">
                                          <p:val>
                                            <p:fltVal val="0"/>
                                          </p:val>
                                        </p:tav>
                                        <p:tav tm="100000">
                                          <p:val>
                                            <p:strVal val="#ppt_w"/>
                                          </p:val>
                                        </p:tav>
                                      </p:tavLst>
                                    </p:anim>
                                    <p:anim calcmode="lin" valueType="num">
                                      <p:cBhvr>
                                        <p:cTn id="35" dur="750" fill="hold"/>
                                        <p:tgtEl>
                                          <p:spTgt spid="17"/>
                                        </p:tgtEl>
                                        <p:attrNameLst>
                                          <p:attrName>ppt_h</p:attrName>
                                        </p:attrNameLst>
                                      </p:cBhvr>
                                      <p:tavLst>
                                        <p:tav tm="0">
                                          <p:val>
                                            <p:fltVal val="0"/>
                                          </p:val>
                                        </p:tav>
                                        <p:tav tm="100000">
                                          <p:val>
                                            <p:strVal val="#ppt_h"/>
                                          </p:val>
                                        </p:tav>
                                      </p:tavLst>
                                    </p:anim>
                                    <p:anim calcmode="lin" valueType="num">
                                      <p:cBhvr>
                                        <p:cTn id="36" dur="750" fill="hold"/>
                                        <p:tgtEl>
                                          <p:spTgt spid="17"/>
                                        </p:tgtEl>
                                        <p:attrNameLst>
                                          <p:attrName>style.rotation</p:attrName>
                                        </p:attrNameLst>
                                      </p:cBhvr>
                                      <p:tavLst>
                                        <p:tav tm="0">
                                          <p:val>
                                            <p:fltVal val="360"/>
                                          </p:val>
                                        </p:tav>
                                        <p:tav tm="100000">
                                          <p:val>
                                            <p:fltVal val="0"/>
                                          </p:val>
                                        </p:tav>
                                      </p:tavLst>
                                    </p:anim>
                                    <p:animEffect transition="in" filter="fade">
                                      <p:cBhvr>
                                        <p:cTn id="37" dur="750"/>
                                        <p:tgtEl>
                                          <p:spTgt spid="17"/>
                                        </p:tgtEl>
                                      </p:cBhvr>
                                    </p:animEffect>
                                  </p:childTnLst>
                                </p:cTn>
                              </p:par>
                              <p:par>
                                <p:cTn id="38" presetID="49" presetClass="entr" presetSubtype="0" decel="100000" fill="hold" nodeType="withEffect">
                                  <p:stCondLst>
                                    <p:cond delay="750"/>
                                  </p:stCondLst>
                                  <p:childTnLst>
                                    <p:set>
                                      <p:cBhvr>
                                        <p:cTn id="39" dur="1" fill="hold">
                                          <p:stCondLst>
                                            <p:cond delay="0"/>
                                          </p:stCondLst>
                                        </p:cTn>
                                        <p:tgtEl>
                                          <p:spTgt spid="20"/>
                                        </p:tgtEl>
                                        <p:attrNameLst>
                                          <p:attrName>style.visibility</p:attrName>
                                        </p:attrNameLst>
                                      </p:cBhvr>
                                      <p:to>
                                        <p:strVal val="visible"/>
                                      </p:to>
                                    </p:set>
                                    <p:anim calcmode="lin" valueType="num">
                                      <p:cBhvr>
                                        <p:cTn id="40" dur="750" fill="hold"/>
                                        <p:tgtEl>
                                          <p:spTgt spid="20"/>
                                        </p:tgtEl>
                                        <p:attrNameLst>
                                          <p:attrName>ppt_w</p:attrName>
                                        </p:attrNameLst>
                                      </p:cBhvr>
                                      <p:tavLst>
                                        <p:tav tm="0">
                                          <p:val>
                                            <p:fltVal val="0"/>
                                          </p:val>
                                        </p:tav>
                                        <p:tav tm="100000">
                                          <p:val>
                                            <p:strVal val="#ppt_w"/>
                                          </p:val>
                                        </p:tav>
                                      </p:tavLst>
                                    </p:anim>
                                    <p:anim calcmode="lin" valueType="num">
                                      <p:cBhvr>
                                        <p:cTn id="41" dur="750" fill="hold"/>
                                        <p:tgtEl>
                                          <p:spTgt spid="20"/>
                                        </p:tgtEl>
                                        <p:attrNameLst>
                                          <p:attrName>ppt_h</p:attrName>
                                        </p:attrNameLst>
                                      </p:cBhvr>
                                      <p:tavLst>
                                        <p:tav tm="0">
                                          <p:val>
                                            <p:fltVal val="0"/>
                                          </p:val>
                                        </p:tav>
                                        <p:tav tm="100000">
                                          <p:val>
                                            <p:strVal val="#ppt_h"/>
                                          </p:val>
                                        </p:tav>
                                      </p:tavLst>
                                    </p:anim>
                                    <p:anim calcmode="lin" valueType="num">
                                      <p:cBhvr>
                                        <p:cTn id="42" dur="750" fill="hold"/>
                                        <p:tgtEl>
                                          <p:spTgt spid="20"/>
                                        </p:tgtEl>
                                        <p:attrNameLst>
                                          <p:attrName>style.rotation</p:attrName>
                                        </p:attrNameLst>
                                      </p:cBhvr>
                                      <p:tavLst>
                                        <p:tav tm="0">
                                          <p:val>
                                            <p:fltVal val="360"/>
                                          </p:val>
                                        </p:tav>
                                        <p:tav tm="100000">
                                          <p:val>
                                            <p:fltVal val="0"/>
                                          </p:val>
                                        </p:tav>
                                      </p:tavLst>
                                    </p:anim>
                                    <p:animEffect transition="in" filter="fade">
                                      <p:cBhvr>
                                        <p:cTn id="43" dur="750"/>
                                        <p:tgtEl>
                                          <p:spTgt spid="2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500"/>
                            </p:stCondLst>
                            <p:childTnLst>
                              <p:par>
                                <p:cTn id="49" presetID="22" presetClass="entr" presetSubtype="2"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right)">
                                      <p:cBhvr>
                                        <p:cTn id="51" dur="500"/>
                                        <p:tgtEl>
                                          <p:spTgt spid="24"/>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right)">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3" grpId="0"/>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3585" y="110728"/>
            <a:ext cx="8176022" cy="346472"/>
            <a:chOff x="138112" y="147638"/>
            <a:chExt cx="10901363" cy="461962"/>
          </a:xfrm>
        </p:grpSpPr>
        <p:sp>
          <p:nvSpPr>
            <p:cNvPr id="5" name="Freeform 5"/>
            <p:cNvSpPr>
              <a:spLocks noEditPoints="1"/>
            </p:cNvSpPr>
            <p:nvPr/>
          </p:nvSpPr>
          <p:spPr bwMode="auto">
            <a:xfrm>
              <a:off x="138112" y="147638"/>
              <a:ext cx="354093" cy="461962"/>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blipFill>
              <a:blip r:embed="rId2" cstate="screen">
                <a:extLst>
                  <a:ext uri="{28A0092B-C50C-407E-A947-70E740481C1C}">
                    <a14:useLocalDpi xmlns:a14="http://schemas.microsoft.com/office/drawing/2010/main"/>
                  </a:ext>
                </a:extLst>
              </a:blip>
              <a:stretch>
                <a:fillRect/>
              </a:stretch>
            </a:blipFill>
            <a:ln>
              <a:solidFill>
                <a:srgbClr val="C40001"/>
              </a:solidFill>
            </a:ln>
          </p:spPr>
          <p:txBody>
            <a:bodyPr/>
            <a:lstStyle/>
            <a:p>
              <a:pPr>
                <a:defRPr/>
              </a:pPr>
              <a:endParaRPr lang="zh-CN" altLang="en-US" sz="1013">
                <a:solidFill>
                  <a:schemeClr val="bg1"/>
                </a:solidFill>
              </a:endParaRPr>
            </a:p>
          </p:txBody>
        </p:sp>
        <p:cxnSp>
          <p:nvCxnSpPr>
            <p:cNvPr id="6" name="直接连接符 5"/>
            <p:cNvCxnSpPr/>
            <p:nvPr/>
          </p:nvCxnSpPr>
          <p:spPr>
            <a:xfrm>
              <a:off x="482680" y="600075"/>
              <a:ext cx="10556795" cy="0"/>
            </a:xfrm>
            <a:prstGeom prst="line">
              <a:avLst/>
            </a:prstGeom>
            <a:ln w="28575">
              <a:solidFill>
                <a:srgbClr val="C4000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445164" y="0"/>
            <a:ext cx="662250" cy="702078"/>
            <a:chOff x="988368" y="0"/>
            <a:chExt cx="883000" cy="936104"/>
          </a:xfrm>
        </p:grpSpPr>
        <p:sp>
          <p:nvSpPr>
            <p:cNvPr id="8" name="矩形 7"/>
            <p:cNvSpPr/>
            <p:nvPr/>
          </p:nvSpPr>
          <p:spPr>
            <a:xfrm>
              <a:off x="988368" y="0"/>
              <a:ext cx="720080" cy="936104"/>
            </a:xfrm>
            <a:custGeom>
              <a:avLst/>
              <a:gdLst/>
              <a:ahLst/>
              <a:cxnLst/>
              <a:rect l="l" t="t" r="r" b="b"/>
              <a:pathLst>
                <a:path w="720080" h="936104">
                  <a:moveTo>
                    <a:pt x="0" y="0"/>
                  </a:moveTo>
                  <a:lnTo>
                    <a:pt x="720080" y="0"/>
                  </a:lnTo>
                  <a:lnTo>
                    <a:pt x="720080" y="576064"/>
                  </a:lnTo>
                  <a:cubicBezTo>
                    <a:pt x="720080" y="774909"/>
                    <a:pt x="558885" y="936104"/>
                    <a:pt x="360040" y="936104"/>
                  </a:cubicBezTo>
                  <a:cubicBezTo>
                    <a:pt x="161195" y="936104"/>
                    <a:pt x="0" y="774909"/>
                    <a:pt x="0" y="576064"/>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blipFill>
                  <a:blip r:embed="rId4"/>
                  <a:stretch>
                    <a:fillRect/>
                  </a:stretch>
                </a:blipFill>
              </a:endParaRPr>
            </a:p>
          </p:txBody>
        </p:sp>
        <p:sp>
          <p:nvSpPr>
            <p:cNvPr id="9" name="文本框 8"/>
            <p:cNvSpPr txBox="1"/>
            <p:nvPr/>
          </p:nvSpPr>
          <p:spPr>
            <a:xfrm>
              <a:off x="988368" y="267495"/>
              <a:ext cx="883000" cy="369332"/>
            </a:xfrm>
            <a:prstGeom prst="rect">
              <a:avLst/>
            </a:prstGeom>
            <a:noFill/>
          </p:spPr>
          <p:txBody>
            <a:bodyPr wrap="square" rtlCol="0">
              <a:spAutoFit/>
            </a:bodyPr>
            <a:lstStyle/>
            <a:p>
              <a:r>
                <a:rPr lang="en-US" altLang="zh-CN" sz="1200" b="1">
                  <a:solidFill>
                    <a:schemeClr val="bg1"/>
                  </a:solidFill>
                </a:rPr>
                <a:t>LOGO</a:t>
              </a:r>
              <a:endParaRPr lang="zh-CN" altLang="en-US" sz="1200" b="1">
                <a:solidFill>
                  <a:schemeClr val="bg1"/>
                </a:solidFill>
              </a:endParaRPr>
            </a:p>
          </p:txBody>
        </p:sp>
      </p:grpSp>
      <p:sp>
        <p:nvSpPr>
          <p:cNvPr id="10" name="文本框 9"/>
          <p:cNvSpPr txBox="1"/>
          <p:nvPr/>
        </p:nvSpPr>
        <p:spPr>
          <a:xfrm>
            <a:off x="478631" y="82154"/>
            <a:ext cx="1657350" cy="369332"/>
          </a:xfrm>
          <a:prstGeom prst="rect">
            <a:avLst/>
          </a:prstGeom>
          <a:noFill/>
        </p:spPr>
        <p:txBody>
          <a:bodyPr wrap="square" rtlCol="0">
            <a:spAutoFit/>
          </a:bodyPr>
          <a:lstStyle/>
          <a:p>
            <a:r>
              <a:rPr lang="zh-CN" altLang="en-US" sz="1800" b="1" dirty="0" smtClean="0">
                <a:blipFill>
                  <a:blip r:embed="rId4"/>
                  <a:stretch>
                    <a:fillRect/>
                  </a:stretch>
                </a:blipFill>
                <a:latin typeface="微软雅黑" panose="020B0503020204020204" pitchFamily="34" charset="-122"/>
                <a:ea typeface="微软雅黑" panose="020B0503020204020204" pitchFamily="34" charset="-122"/>
              </a:rPr>
              <a:t>单击添加标题</a:t>
            </a:r>
            <a:endParaRPr lang="zh-CN" altLang="en-US" sz="1800"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Notched Right Arrow 3"/>
          <p:cNvSpPr>
            <a:spLocks noChangeArrowheads="1"/>
          </p:cNvSpPr>
          <p:nvPr/>
        </p:nvSpPr>
        <p:spPr bwMode="auto">
          <a:xfrm>
            <a:off x="1778" y="2133467"/>
            <a:ext cx="9144000" cy="45719"/>
          </a:xfrm>
          <a:prstGeom prst="rect">
            <a:avLst/>
          </a:prstGeom>
          <a:blipFill>
            <a:blip r:embed="rId4"/>
            <a:stretch>
              <a:fillRect/>
            </a:stretch>
          </a:blipFill>
          <a:ln>
            <a:noFill/>
          </a:ln>
          <a:extLst/>
        </p:spPr>
        <p:txBody>
          <a:bodyPr anchor="ctr"/>
          <a:lstStyle/>
          <a:p>
            <a:pPr algn="ctr" defTabSz="456724"/>
            <a:endParaRPr lang="zh-CN" altLang="zh-CN" sz="2400">
              <a:solidFill>
                <a:srgbClr val="FFFFFF"/>
              </a:solidFill>
              <a:latin typeface="微软雅黑" pitchFamily="34" charset="-122"/>
              <a:ea typeface="微软雅黑" pitchFamily="34" charset="-122"/>
              <a:sym typeface="Roboto condensed" charset="0"/>
            </a:endParaRPr>
          </a:p>
        </p:txBody>
      </p:sp>
      <p:sp>
        <p:nvSpPr>
          <p:cNvPr id="12" name="文本框 85"/>
          <p:cNvSpPr>
            <a:spLocks noChangeArrowheads="1"/>
          </p:cNvSpPr>
          <p:nvPr/>
        </p:nvSpPr>
        <p:spPr bwMode="auto">
          <a:xfrm>
            <a:off x="1385771" y="3077633"/>
            <a:ext cx="1126697" cy="338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456724"/>
            <a:r>
              <a:rPr lang="zh-CN" altLang="en-US" sz="160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89"/>
          <p:cNvSpPr>
            <a:spLocks noChangeArrowheads="1"/>
          </p:cNvSpPr>
          <p:nvPr/>
        </p:nvSpPr>
        <p:spPr bwMode="auto">
          <a:xfrm>
            <a:off x="4063937" y="3077633"/>
            <a:ext cx="1080395" cy="338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456724"/>
            <a:r>
              <a:rPr lang="zh-CN" altLang="en-US" sz="160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92"/>
          <p:cNvSpPr>
            <a:spLocks noChangeArrowheads="1"/>
          </p:cNvSpPr>
          <p:nvPr/>
        </p:nvSpPr>
        <p:spPr bwMode="auto">
          <a:xfrm>
            <a:off x="6766961" y="3077633"/>
            <a:ext cx="1126697" cy="338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456724"/>
            <a:r>
              <a:rPr lang="zh-CN" altLang="en-US" sz="160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357702" y="1593043"/>
            <a:ext cx="1211789" cy="1119188"/>
            <a:chOff x="1759116" y="1876807"/>
            <a:chExt cx="1615718" cy="1492251"/>
          </a:xfrm>
        </p:grpSpPr>
        <p:sp>
          <p:nvSpPr>
            <p:cNvPr id="16" name="矩形 77"/>
            <p:cNvSpPr>
              <a:spLocks noChangeArrowheads="1"/>
            </p:cNvSpPr>
            <p:nvPr/>
          </p:nvSpPr>
          <p:spPr bwMode="auto">
            <a:xfrm rot="2700000">
              <a:off x="1759910" y="1876013"/>
              <a:ext cx="1492251" cy="1493839"/>
            </a:xfrm>
            <a:prstGeom prst="rect">
              <a:avLst/>
            </a:prstGeom>
            <a:solidFill>
              <a:srgbClr val="C30D23"/>
            </a:solidFill>
            <a:ln>
              <a:noFill/>
            </a:ln>
            <a:effectLst>
              <a:outerShdw blurRad="50800" dist="38100" dir="5400000" algn="t" rotWithShape="0">
                <a:prstClr val="black">
                  <a:alpha val="40000"/>
                </a:prstClr>
              </a:outerShdw>
            </a:effectLst>
          </p:spPr>
          <p:txBody>
            <a:bodyPr anchor="ctr"/>
            <a:lstStyle/>
            <a:p>
              <a:pPr algn="ctr" defTabSz="456724"/>
              <a:endParaRPr lang="zh-CN" altLang="zh-CN" sz="2400">
                <a:solidFill>
                  <a:srgbClr val="FFFFFF"/>
                </a:solidFill>
                <a:latin typeface="宋体" pitchFamily="2" charset="-122"/>
                <a:ea typeface="黑体" panose="02010609060101010101" pitchFamily="49" charset="-122"/>
                <a:sym typeface="宋体" pitchFamily="2" charset="-122"/>
              </a:endParaRPr>
            </a:p>
          </p:txBody>
        </p:sp>
        <p:sp>
          <p:nvSpPr>
            <p:cNvPr id="17" name="文本框 16"/>
            <p:cNvSpPr txBox="1"/>
            <p:nvPr/>
          </p:nvSpPr>
          <p:spPr>
            <a:xfrm>
              <a:off x="1761149" y="2351151"/>
              <a:ext cx="1613685" cy="492443"/>
            </a:xfrm>
            <a:prstGeom prst="rect">
              <a:avLst/>
            </a:prstGeom>
            <a:noFill/>
          </p:spPr>
          <p:txBody>
            <a:bodyPr wrap="square" rtlCol="0">
              <a:spAutoFit/>
            </a:bodyPr>
            <a:lstStyle/>
            <a:p>
              <a:pPr defTabSz="456724"/>
              <a:r>
                <a:rPr lang="zh-CN" altLang="en-US" sz="1800" dirty="0">
                  <a:solidFill>
                    <a:prstClr val="white"/>
                  </a:solidFill>
                  <a:latin typeface="Arial"/>
                  <a:ea typeface="黑体" panose="02010609060101010101" pitchFamily="49" charset="-122"/>
                </a:rPr>
                <a:t>第一阶段</a:t>
              </a:r>
            </a:p>
          </p:txBody>
        </p:sp>
      </p:grpSp>
      <p:grpSp>
        <p:nvGrpSpPr>
          <p:cNvPr id="18" name="组合 17"/>
          <p:cNvGrpSpPr/>
          <p:nvPr/>
        </p:nvGrpSpPr>
        <p:grpSpPr>
          <a:xfrm>
            <a:off x="4014186" y="1593465"/>
            <a:ext cx="1227314" cy="1119188"/>
            <a:chOff x="5301094" y="1877370"/>
            <a:chExt cx="1636419" cy="1492251"/>
          </a:xfrm>
        </p:grpSpPr>
        <p:sp>
          <p:nvSpPr>
            <p:cNvPr id="19" name="矩形 78"/>
            <p:cNvSpPr>
              <a:spLocks noChangeArrowheads="1"/>
            </p:cNvSpPr>
            <p:nvPr/>
          </p:nvSpPr>
          <p:spPr bwMode="auto">
            <a:xfrm rot="2700000">
              <a:off x="5301094" y="1877370"/>
              <a:ext cx="1492251" cy="1492251"/>
            </a:xfrm>
            <a:prstGeom prst="rect">
              <a:avLst/>
            </a:prstGeom>
            <a:solidFill>
              <a:srgbClr val="C30D23"/>
            </a:solidFill>
            <a:ln>
              <a:noFill/>
            </a:ln>
            <a:effectLst>
              <a:outerShdw blurRad="50800" dist="38100" dir="5400000" algn="t" rotWithShape="0">
                <a:prstClr val="black">
                  <a:alpha val="40000"/>
                </a:prstClr>
              </a:outerShdw>
            </a:effectLst>
          </p:spPr>
          <p:txBody>
            <a:bodyPr anchor="ctr"/>
            <a:lstStyle/>
            <a:p>
              <a:pPr algn="ctr" defTabSz="456724"/>
              <a:endParaRPr lang="zh-CN" altLang="zh-CN" sz="2400">
                <a:solidFill>
                  <a:srgbClr val="FFFFFF"/>
                </a:solidFill>
                <a:latin typeface="宋体" pitchFamily="2" charset="-122"/>
                <a:ea typeface="黑体" panose="02010609060101010101" pitchFamily="49" charset="-122"/>
                <a:sym typeface="宋体" pitchFamily="2" charset="-122"/>
              </a:endParaRPr>
            </a:p>
          </p:txBody>
        </p:sp>
        <p:sp>
          <p:nvSpPr>
            <p:cNvPr id="20" name="文本框 19"/>
            <p:cNvSpPr txBox="1"/>
            <p:nvPr/>
          </p:nvSpPr>
          <p:spPr>
            <a:xfrm>
              <a:off x="5323827" y="2351715"/>
              <a:ext cx="1613686" cy="492443"/>
            </a:xfrm>
            <a:prstGeom prst="rect">
              <a:avLst/>
            </a:prstGeom>
            <a:noFill/>
          </p:spPr>
          <p:txBody>
            <a:bodyPr wrap="square" rtlCol="0">
              <a:spAutoFit/>
            </a:bodyPr>
            <a:lstStyle/>
            <a:p>
              <a:pPr defTabSz="456724"/>
              <a:r>
                <a:rPr lang="zh-CN" altLang="en-US" sz="1800" dirty="0">
                  <a:solidFill>
                    <a:prstClr val="white"/>
                  </a:solidFill>
                  <a:latin typeface="Arial"/>
                  <a:ea typeface="黑体" panose="02010609060101010101" pitchFamily="49" charset="-122"/>
                </a:rPr>
                <a:t>第二阶段</a:t>
              </a:r>
            </a:p>
          </p:txBody>
        </p:sp>
      </p:grpSp>
      <p:grpSp>
        <p:nvGrpSpPr>
          <p:cNvPr id="21" name="组合 20"/>
          <p:cNvGrpSpPr/>
          <p:nvPr/>
        </p:nvGrpSpPr>
        <p:grpSpPr>
          <a:xfrm>
            <a:off x="6695284" y="1593042"/>
            <a:ext cx="1250665" cy="1119188"/>
            <a:chOff x="8875892" y="1876806"/>
            <a:chExt cx="1667553" cy="1492251"/>
          </a:xfrm>
        </p:grpSpPr>
        <p:sp>
          <p:nvSpPr>
            <p:cNvPr id="22" name="矩形 79"/>
            <p:cNvSpPr>
              <a:spLocks noChangeArrowheads="1"/>
            </p:cNvSpPr>
            <p:nvPr/>
          </p:nvSpPr>
          <p:spPr bwMode="auto">
            <a:xfrm rot="2700000">
              <a:off x="8876685" y="1876013"/>
              <a:ext cx="1492251" cy="1493837"/>
            </a:xfrm>
            <a:prstGeom prst="rect">
              <a:avLst/>
            </a:prstGeom>
            <a:solidFill>
              <a:srgbClr val="C30D23"/>
            </a:solidFill>
            <a:ln>
              <a:noFill/>
            </a:ln>
            <a:effectLst>
              <a:outerShdw blurRad="50800" dist="38100" dir="5400000" algn="t" rotWithShape="0">
                <a:prstClr val="black">
                  <a:alpha val="40000"/>
                </a:prstClr>
              </a:outerShdw>
            </a:effectLst>
          </p:spPr>
          <p:txBody>
            <a:bodyPr anchor="ctr"/>
            <a:lstStyle/>
            <a:p>
              <a:pPr algn="ctr" defTabSz="456724"/>
              <a:endParaRPr lang="zh-CN" altLang="zh-CN" sz="2400">
                <a:solidFill>
                  <a:srgbClr val="FFFFFF"/>
                </a:solidFill>
                <a:latin typeface="宋体" pitchFamily="2" charset="-122"/>
                <a:ea typeface="黑体" panose="02010609060101010101" pitchFamily="49" charset="-122"/>
                <a:sym typeface="宋体" pitchFamily="2" charset="-122"/>
              </a:endParaRPr>
            </a:p>
          </p:txBody>
        </p:sp>
        <p:sp>
          <p:nvSpPr>
            <p:cNvPr id="23" name="文本框 22"/>
            <p:cNvSpPr txBox="1"/>
            <p:nvPr/>
          </p:nvSpPr>
          <p:spPr>
            <a:xfrm>
              <a:off x="8929760" y="2351151"/>
              <a:ext cx="1613685" cy="492443"/>
            </a:xfrm>
            <a:prstGeom prst="rect">
              <a:avLst/>
            </a:prstGeom>
            <a:noFill/>
          </p:spPr>
          <p:txBody>
            <a:bodyPr wrap="square" rtlCol="0">
              <a:spAutoFit/>
            </a:bodyPr>
            <a:lstStyle/>
            <a:p>
              <a:pPr defTabSz="456724"/>
              <a:r>
                <a:rPr lang="zh-CN" altLang="en-US" sz="1800" dirty="0">
                  <a:solidFill>
                    <a:prstClr val="white"/>
                  </a:solidFill>
                  <a:latin typeface="Arial"/>
                  <a:ea typeface="黑体" panose="02010609060101010101" pitchFamily="49" charset="-122"/>
                </a:rPr>
                <a:t>第三阶段</a:t>
              </a:r>
            </a:p>
          </p:txBody>
        </p:sp>
      </p:grpSp>
      <p:sp>
        <p:nvSpPr>
          <p:cNvPr id="24" name="矩形 23"/>
          <p:cNvSpPr/>
          <p:nvPr/>
        </p:nvSpPr>
        <p:spPr>
          <a:xfrm>
            <a:off x="735669" y="3416187"/>
            <a:ext cx="2364518" cy="784830"/>
          </a:xfrm>
          <a:prstGeom prst="rect">
            <a:avLst/>
          </a:prstGeom>
        </p:spPr>
        <p:txBody>
          <a:bodyPr wrap="square">
            <a:spAutoFit/>
          </a:bodyPr>
          <a:lstStyle/>
          <a:p>
            <a:pPr defTabSz="456724"/>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点击此处添加文本内容，如关键词、部分简单介绍等。点击此处添加文本内容，如关键词、部分简单介绍等。点击此处添加文本内容，如关键词、部分简单介绍等。点击此处添加文本内容，</a:t>
            </a:r>
          </a:p>
        </p:txBody>
      </p:sp>
      <p:sp>
        <p:nvSpPr>
          <p:cNvPr id="25" name="矩形 24"/>
          <p:cNvSpPr/>
          <p:nvPr/>
        </p:nvSpPr>
        <p:spPr>
          <a:xfrm>
            <a:off x="3421875" y="3416187"/>
            <a:ext cx="2364518" cy="784830"/>
          </a:xfrm>
          <a:prstGeom prst="rect">
            <a:avLst/>
          </a:prstGeom>
        </p:spPr>
        <p:txBody>
          <a:bodyPr wrap="square">
            <a:spAutoFit/>
          </a:bodyPr>
          <a:lstStyle/>
          <a:p>
            <a:pPr defTabSz="456724"/>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点击此处添加文本内容，如关键词、部分简单介绍等。点击此处添加文本内容，如关键词、部分简单介绍等。点击此处添加文本内容，如关键词、部分简单介绍等。点击此处添加文本内容，</a:t>
            </a:r>
          </a:p>
        </p:txBody>
      </p:sp>
      <p:sp>
        <p:nvSpPr>
          <p:cNvPr id="26" name="矩形 25"/>
          <p:cNvSpPr/>
          <p:nvPr/>
        </p:nvSpPr>
        <p:spPr>
          <a:xfrm>
            <a:off x="6155604" y="3416187"/>
            <a:ext cx="2364518" cy="784830"/>
          </a:xfrm>
          <a:prstGeom prst="rect">
            <a:avLst/>
          </a:prstGeom>
        </p:spPr>
        <p:txBody>
          <a:bodyPr wrap="square">
            <a:spAutoFit/>
          </a:bodyPr>
          <a:lstStyle/>
          <a:p>
            <a:pPr defTabSz="456724"/>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点击此处添加文本内容，如关键词、部分简单介绍等。点击此处添加文本内容，如关键词、部分简单介绍等。点击此处添加文本内容，如关键词、部分简单介绍等。点击此处添加文本内容，</a:t>
            </a:r>
          </a:p>
        </p:txBody>
      </p:sp>
    </p:spTree>
    <p:extLst>
      <p:ext uri="{BB962C8B-B14F-4D97-AF65-F5344CB8AC3E}">
        <p14:creationId xmlns:p14="http://schemas.microsoft.com/office/powerpoint/2010/main" val="196039272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par>
                          <p:cTn id="23" fill="hold">
                            <p:stCondLst>
                              <p:cond delay="3000"/>
                            </p:stCondLst>
                            <p:childTnLst>
                              <p:par>
                                <p:cTn id="24" presetID="47" presetClass="entr" presetSubtype="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50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25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0-#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0-#ppt_w/2"/>
                                          </p:val>
                                        </p:tav>
                                        <p:tav tm="100000">
                                          <p:val>
                                            <p:strVal val="#ppt_x"/>
                                          </p:val>
                                        </p:tav>
                                      </p:tavLst>
                                    </p:anim>
                                    <p:anim calcmode="lin" valueType="num">
                                      <p:cBhvr additive="base">
                                        <p:cTn id="51" dur="500" fill="hold"/>
                                        <p:tgtEl>
                                          <p:spTgt spid="14"/>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14" presetClass="entr" presetSubtype="1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randombar(horizontal)">
                                      <p:cBhvr>
                                        <p:cTn id="55" dur="500"/>
                                        <p:tgtEl>
                                          <p:spTgt spid="24"/>
                                        </p:tgtEl>
                                      </p:cBhvr>
                                    </p:animEffect>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randombar(horizontal)">
                                      <p:cBhvr>
                                        <p:cTn id="59" dur="500"/>
                                        <p:tgtEl>
                                          <p:spTgt spid="25"/>
                                        </p:tgtEl>
                                      </p:cBhvr>
                                    </p:animEffect>
                                  </p:childTnLst>
                                </p:cTn>
                              </p:par>
                            </p:childTnLst>
                          </p:cTn>
                        </p:par>
                        <p:par>
                          <p:cTn id="60" fill="hold">
                            <p:stCondLst>
                              <p:cond delay="6500"/>
                            </p:stCondLst>
                            <p:childTnLst>
                              <p:par>
                                <p:cTn id="61" presetID="14" presetClass="entr" presetSubtype="1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randombar(horizontal)">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P spid="13" grpId="0"/>
      <p:bldP spid="14" grpId="0"/>
      <p:bldP spid="24" grpId="0"/>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3"/>
</p:tagLst>
</file>

<file path=ppt/tags/tag10.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20"/>
</p:tagLst>
</file>

<file path=ppt/tags/tag11.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13"/>
</p:tagLst>
</file>

<file path=ppt/tags/tag12.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14"/>
</p:tagLst>
</file>

<file path=ppt/tags/tag13.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7"/>
</p:tagLst>
</file>

<file path=ppt/tags/tag14.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8"/>
</p:tagLst>
</file>

<file path=ppt/tags/tag15.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51126132610"/>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126132610"/>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9"/>
</p:tagLst>
</file>

<file path=ppt/tags/tag2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15"/>
</p:tagLst>
</file>

<file path=ppt/tags/tag4.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21"/>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21192325"/>
  <p:tag name="MH_LIBRARY" val="GRAPHIC"/>
  <p:tag name="MH_TYPE" val="Other"/>
  <p:tag name="MH_ORDER" val="19"/>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132</TotalTime>
  <Words>3488</Words>
  <Application>Microsoft Office PowerPoint</Application>
  <PresentationFormat>全屏显示(16:9)</PresentationFormat>
  <Paragraphs>304</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dc:creator>
  <cp:keywords>www.1ppt.com</cp:keywords>
  <cp:lastModifiedBy>Windows User</cp:lastModifiedBy>
  <cp:revision>9</cp:revision>
  <dcterms:created xsi:type="dcterms:W3CDTF">2016-11-17T11:20:58Z</dcterms:created>
  <dcterms:modified xsi:type="dcterms:W3CDTF">2018-09-05T05:13:09Z</dcterms:modified>
</cp:coreProperties>
</file>