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4.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colors4.xml" ContentType="application/vnd.ms-office.chartcolorstyle+xml"/>
  <Override PartName="/ppt/charts/style4.xml" ContentType="application/vnd.ms-office.chartstyle+xml"/>
  <Override PartName="/ppt/charts/style9.xml" ContentType="application/vnd.ms-office.chartstyle+xml"/>
  <Override PartName="/ppt/charts/colors9.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32"/>
  </p:notesMasterIdLst>
  <p:sldIdLst>
    <p:sldId id="256" r:id="rId3"/>
    <p:sldId id="281" r:id="rId4"/>
    <p:sldId id="258" r:id="rId5"/>
    <p:sldId id="296" r:id="rId6"/>
    <p:sldId id="292" r:id="rId7"/>
    <p:sldId id="291" r:id="rId8"/>
    <p:sldId id="261" r:id="rId9"/>
    <p:sldId id="278" r:id="rId10"/>
    <p:sldId id="264" r:id="rId11"/>
    <p:sldId id="295" r:id="rId12"/>
    <p:sldId id="265" r:id="rId13"/>
    <p:sldId id="271" r:id="rId14"/>
    <p:sldId id="279" r:id="rId15"/>
    <p:sldId id="273" r:id="rId16"/>
    <p:sldId id="288" r:id="rId17"/>
    <p:sldId id="266" r:id="rId18"/>
    <p:sldId id="274" r:id="rId19"/>
    <p:sldId id="280" r:id="rId20"/>
    <p:sldId id="283" r:id="rId21"/>
    <p:sldId id="268" r:id="rId22"/>
    <p:sldId id="269" r:id="rId23"/>
    <p:sldId id="270" r:id="rId24"/>
    <p:sldId id="282" r:id="rId25"/>
    <p:sldId id="290" r:id="rId26"/>
    <p:sldId id="289" r:id="rId27"/>
    <p:sldId id="294" r:id="rId28"/>
    <p:sldId id="284" r:id="rId29"/>
    <p:sldId id="277" r:id="rId30"/>
    <p:sldId id="297"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6992" userDrawn="1">
          <p15:clr>
            <a:srgbClr val="A4A3A4"/>
          </p15:clr>
        </p15:guide>
        <p15:guide id="4" pos="688" userDrawn="1">
          <p15:clr>
            <a:srgbClr val="A4A3A4"/>
          </p15:clr>
        </p15:guide>
        <p15:guide id="5" orient="horz" pos="272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0085B4"/>
    <a:srgbClr val="4A8ED7"/>
    <a:srgbClr val="2B3A43"/>
    <a:srgbClr val="1F2C51"/>
    <a:srgbClr val="102C6A"/>
    <a:srgbClr val="003CB4"/>
    <a:srgbClr val="002776"/>
    <a:srgbClr val="4478EC"/>
    <a:srgbClr val="F7C3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018" autoAdjust="0"/>
  </p:normalViewPr>
  <p:slideViewPr>
    <p:cSldViewPr snapToGrid="0">
      <p:cViewPr>
        <p:scale>
          <a:sx n="50" d="100"/>
          <a:sy n="50" d="100"/>
        </p:scale>
        <p:origin x="-402" y="-1758"/>
      </p:cViewPr>
      <p:guideLst>
        <p:guide orient="horz" pos="2160"/>
        <p:guide orient="horz" pos="2727"/>
        <p:guide pos="3840"/>
        <p:guide pos="6992"/>
        <p:guide pos="688"/>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Worksheet3.xlsx"/><Relationship Id="rId1" Type="http://schemas.openxmlformats.org/officeDocument/2006/relationships/image" Target="../media/image24.png"/><Relationship Id="rId4" Type="http://schemas.microsoft.com/office/2011/relationships/chartStyle" Target="style4.xml"/></Relationships>
</file>

<file path=ppt/charts/_rels/chart4.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5"/>
            </a:solidFill>
            <a:ln>
              <a:noFill/>
            </a:ln>
            <a:effectLst/>
          </c:spPr>
          <c:invertIfNegative val="0"/>
          <c:dPt>
            <c:idx val="0"/>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3-9B7E-401A-9165-FA5509C992F3}"/>
              </c:ext>
            </c:extLst>
          </c:dPt>
          <c:dPt>
            <c:idx val="1"/>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4-9B7E-401A-9165-FA5509C992F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四川</c:v>
                </c:pt>
                <c:pt idx="1">
                  <c:v>湖南</c:v>
                </c:pt>
                <c:pt idx="2">
                  <c:v>山东</c:v>
                </c:pt>
                <c:pt idx="3">
                  <c:v>江苏</c:v>
                </c:pt>
                <c:pt idx="4">
                  <c:v>北京</c:v>
                </c:pt>
                <c:pt idx="5">
                  <c:v>广东</c:v>
                </c:pt>
              </c:strCache>
            </c:strRef>
          </c:cat>
          <c:val>
            <c:numRef>
              <c:f>Sheet1!$B$2:$B$7</c:f>
              <c:numCache>
                <c:formatCode>General</c:formatCode>
                <c:ptCount val="6"/>
                <c:pt idx="0">
                  <c:v>2.9</c:v>
                </c:pt>
                <c:pt idx="1">
                  <c:v>5.6</c:v>
                </c:pt>
                <c:pt idx="2">
                  <c:v>6.4</c:v>
                </c:pt>
                <c:pt idx="3">
                  <c:v>7.5</c:v>
                </c:pt>
                <c:pt idx="4">
                  <c:v>8.6</c:v>
                </c:pt>
                <c:pt idx="5">
                  <c:v>9.3000000000000007</c:v>
                </c:pt>
              </c:numCache>
            </c:numRef>
          </c:val>
          <c:extLst xmlns:c16r2="http://schemas.microsoft.com/office/drawing/2015/06/chart">
            <c:ext xmlns:c16="http://schemas.microsoft.com/office/drawing/2014/chart" uri="{C3380CC4-5D6E-409C-BE32-E72D297353CC}">
              <c16:uniqueId val="{00000000-9B7E-401A-9165-FA5509C992F3}"/>
            </c:ext>
          </c:extLst>
        </c:ser>
        <c:ser>
          <c:idx val="1"/>
          <c:order val="1"/>
          <c:tx>
            <c:strRef>
              <c:f>Sheet1!$C$1</c:f>
              <c:strCache>
                <c:ptCount val="1"/>
                <c:pt idx="0">
                  <c:v>列1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四川</c:v>
                </c:pt>
                <c:pt idx="1">
                  <c:v>湖南</c:v>
                </c:pt>
                <c:pt idx="2">
                  <c:v>山东</c:v>
                </c:pt>
                <c:pt idx="3">
                  <c:v>江苏</c:v>
                </c:pt>
                <c:pt idx="4">
                  <c:v>北京</c:v>
                </c:pt>
                <c:pt idx="5">
                  <c:v>广东</c:v>
                </c:pt>
              </c:strCache>
            </c:strRef>
          </c:cat>
          <c:val>
            <c:numRef>
              <c:f>Sheet1!$C$2:$C$7</c:f>
              <c:numCache>
                <c:formatCode>General</c:formatCode>
                <c:ptCount val="6"/>
              </c:numCache>
            </c:numRef>
          </c:val>
          <c:extLst xmlns:c16r2="http://schemas.microsoft.com/office/drawing/2015/06/chart">
            <c:ext xmlns:c16="http://schemas.microsoft.com/office/drawing/2014/chart" uri="{C3380CC4-5D6E-409C-BE32-E72D297353CC}">
              <c16:uniqueId val="{00000001-9B7E-401A-9165-FA5509C992F3}"/>
            </c:ext>
          </c:extLst>
        </c:ser>
        <c:ser>
          <c:idx val="2"/>
          <c:order val="2"/>
          <c:tx>
            <c:strRef>
              <c:f>Sheet1!$D$1</c:f>
              <c:strCache>
                <c:ptCount val="1"/>
                <c:pt idx="0">
                  <c:v>列2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四川</c:v>
                </c:pt>
                <c:pt idx="1">
                  <c:v>湖南</c:v>
                </c:pt>
                <c:pt idx="2">
                  <c:v>山东</c:v>
                </c:pt>
                <c:pt idx="3">
                  <c:v>江苏</c:v>
                </c:pt>
                <c:pt idx="4">
                  <c:v>北京</c:v>
                </c:pt>
                <c:pt idx="5">
                  <c:v>广东</c:v>
                </c:pt>
              </c:strCache>
            </c:strRef>
          </c:cat>
          <c:val>
            <c:numRef>
              <c:f>Sheet1!$D$2:$D$7</c:f>
              <c:numCache>
                <c:formatCode>General</c:formatCode>
                <c:ptCount val="6"/>
              </c:numCache>
            </c:numRef>
          </c:val>
          <c:extLst xmlns:c16r2="http://schemas.microsoft.com/office/drawing/2015/06/chart">
            <c:ext xmlns:c16="http://schemas.microsoft.com/office/drawing/2014/chart" uri="{C3380CC4-5D6E-409C-BE32-E72D297353CC}">
              <c16:uniqueId val="{00000002-9B7E-401A-9165-FA5509C992F3}"/>
            </c:ext>
          </c:extLst>
        </c:ser>
        <c:dLbls>
          <c:dLblPos val="outEnd"/>
          <c:showLegendKey val="0"/>
          <c:showVal val="1"/>
          <c:showCatName val="0"/>
          <c:showSerName val="0"/>
          <c:showPercent val="0"/>
          <c:showBubbleSize val="0"/>
        </c:dLbls>
        <c:gapWidth val="182"/>
        <c:axId val="342541824"/>
        <c:axId val="342543360"/>
      </c:barChart>
      <c:catAx>
        <c:axId val="3425418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mn-lt"/>
                <a:ea typeface="+mn-ea"/>
                <a:cs typeface="+mn-cs"/>
              </a:defRPr>
            </a:pPr>
            <a:endParaRPr lang="zh-CN"/>
          </a:p>
        </c:txPr>
        <c:crossAx val="342543360"/>
        <c:crosses val="autoZero"/>
        <c:auto val="1"/>
        <c:lblAlgn val="ctr"/>
        <c:lblOffset val="100"/>
        <c:noMultiLvlLbl val="0"/>
      </c:catAx>
      <c:valAx>
        <c:axId val="3425433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4"/>
                </a:solidFill>
                <a:latin typeface="+mn-lt"/>
                <a:ea typeface="+mn-ea"/>
                <a:cs typeface="+mn-cs"/>
              </a:defRPr>
            </a:pPr>
            <a:endParaRPr lang="zh-CN"/>
          </a:p>
        </c:txPr>
        <c:crossAx val="342541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19"/>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销售额</c:v>
                </c:pt>
              </c:strCache>
            </c:strRef>
          </c:tx>
          <c:spPr>
            <a:ln>
              <a:noFill/>
            </a:ln>
            <a:effectLst>
              <a:outerShdw blurRad="139700" dist="190500" dir="5400000" algn="t" rotWithShape="0">
                <a:prstClr val="black">
                  <a:alpha val="25000"/>
                </a:prstClr>
              </a:outerShdw>
            </a:effectLst>
          </c:spPr>
          <c:explosion val="10"/>
          <c:dPt>
            <c:idx val="0"/>
            <c:bubble3D val="0"/>
            <c:spPr>
              <a:solidFill>
                <a:schemeClr val="accent4"/>
              </a:solidFill>
              <a:ln w="25400">
                <a:noFill/>
              </a:ln>
              <a:effectLst>
                <a:outerShdw blurRad="139700" dist="190500" dir="5400000" algn="t" rotWithShape="0">
                  <a:prstClr val="black">
                    <a:alpha val="25000"/>
                  </a:prstClr>
                </a:outerShdw>
              </a:effectLst>
              <a:sp3d/>
            </c:spPr>
            <c:extLst xmlns:c16r2="http://schemas.microsoft.com/office/drawing/2015/06/chart">
              <c:ext xmlns:c16="http://schemas.microsoft.com/office/drawing/2014/chart" uri="{C3380CC4-5D6E-409C-BE32-E72D297353CC}">
                <c16:uniqueId val="{00000001-AE12-44C8-B67E-7AC1FC819D23}"/>
              </c:ext>
            </c:extLst>
          </c:dPt>
          <c:dPt>
            <c:idx val="1"/>
            <c:bubble3D val="0"/>
            <c:spPr>
              <a:solidFill>
                <a:schemeClr val="accent5"/>
              </a:solidFill>
              <a:ln w="25400">
                <a:noFill/>
              </a:ln>
              <a:effectLst>
                <a:outerShdw blurRad="139700" dist="190500" dir="5400000" algn="t" rotWithShape="0">
                  <a:prstClr val="black">
                    <a:alpha val="25000"/>
                  </a:prstClr>
                </a:outerShdw>
              </a:effectLst>
              <a:sp3d/>
            </c:spPr>
            <c:extLst xmlns:c16r2="http://schemas.microsoft.com/office/drawing/2015/06/chart">
              <c:ext xmlns:c16="http://schemas.microsoft.com/office/drawing/2014/chart" uri="{C3380CC4-5D6E-409C-BE32-E72D297353CC}">
                <c16:uniqueId val="{00000002-AE12-44C8-B67E-7AC1FC819D23}"/>
              </c:ext>
            </c:extLst>
          </c:dPt>
          <c:dPt>
            <c:idx val="2"/>
            <c:bubble3D val="0"/>
            <c:spPr>
              <a:solidFill>
                <a:schemeClr val="accent3"/>
              </a:solidFill>
              <a:ln w="25400">
                <a:noFill/>
              </a:ln>
              <a:effectLst>
                <a:outerShdw blurRad="139700" dist="190500" dir="5400000" algn="t" rotWithShape="0">
                  <a:prstClr val="black">
                    <a:alpha val="25000"/>
                  </a:prstClr>
                </a:outerShdw>
              </a:effectLst>
              <a:sp3d/>
            </c:spPr>
            <c:extLst xmlns:c16r2="http://schemas.microsoft.com/office/drawing/2015/06/chart">
              <c:ext xmlns:c16="http://schemas.microsoft.com/office/drawing/2014/chart" uri="{C3380CC4-5D6E-409C-BE32-E72D297353CC}">
                <c16:uniqueId val="{00000005-671A-4F95-B2D6-C4BF2FDC216A}"/>
              </c:ext>
            </c:extLst>
          </c:dPt>
          <c:dPt>
            <c:idx val="3"/>
            <c:bubble3D val="0"/>
            <c:spPr>
              <a:solidFill>
                <a:schemeClr val="bg2"/>
              </a:solidFill>
              <a:ln w="25400">
                <a:noFill/>
              </a:ln>
              <a:effectLst>
                <a:outerShdw blurRad="139700" dist="190500" dir="5400000" algn="t" rotWithShape="0">
                  <a:prstClr val="black">
                    <a:alpha val="25000"/>
                  </a:prstClr>
                </a:outerShdw>
              </a:effectLst>
              <a:sp3d/>
            </c:spPr>
            <c:extLst xmlns:c16r2="http://schemas.microsoft.com/office/drawing/2015/06/chart">
              <c:ext xmlns:c16="http://schemas.microsoft.com/office/drawing/2014/chart" uri="{C3380CC4-5D6E-409C-BE32-E72D297353CC}">
                <c16:uniqueId val="{00000003-AE12-44C8-B67E-7AC1FC819D23}"/>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AE12-44C8-B67E-7AC1FC819D23}"/>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7.6308461374072472E-3"/>
          <c:y val="0.90776057511169783"/>
          <c:w val="0.34234047013682872"/>
          <c:h val="9.2239458802441332E-2"/>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4"/>
            </a:solidFill>
            <a:ln>
              <a:noFill/>
            </a:ln>
            <a:effectLst>
              <a:outerShdw blurRad="50800" dist="38100" algn="tl" rotWithShape="0">
                <a:prstClr val="black">
                  <a:alpha val="28000"/>
                </a:prstClr>
              </a:outerShdw>
            </a:effectLst>
          </c:spPr>
          <c:invertIfNegative val="0"/>
          <c:dPt>
            <c:idx val="0"/>
            <c:invertIfNegative val="0"/>
            <c:bubble3D val="0"/>
            <c:spPr>
              <a:blipFill>
                <a:blip xmlns:r="http://schemas.openxmlformats.org/officeDocument/2006/relationships" r:embed="rId1"/>
                <a:stretch>
                  <a:fillRect/>
                </a:stretch>
              </a:blipFill>
              <a:ln>
                <a:noFill/>
              </a:ln>
              <a:effectLst>
                <a:outerShdw blurRad="50800" dist="38100" algn="tl" rotWithShape="0">
                  <a:prstClr val="black">
                    <a:alpha val="28000"/>
                  </a:prstClr>
                </a:outerShdw>
              </a:effectLst>
            </c:spPr>
            <c:extLst xmlns:c16r2="http://schemas.microsoft.com/office/drawing/2015/06/chart">
              <c:ext xmlns:c16="http://schemas.microsoft.com/office/drawing/2014/chart" uri="{C3380CC4-5D6E-409C-BE32-E72D297353CC}">
                <c16:uniqueId val="{00000003-6F20-4670-88B4-019794757C17}"/>
              </c:ext>
            </c:extLst>
          </c:dPt>
          <c:dPt>
            <c:idx val="1"/>
            <c:invertIfNegative val="0"/>
            <c:bubble3D val="0"/>
            <c:spPr>
              <a:blipFill>
                <a:blip xmlns:r="http://schemas.openxmlformats.org/officeDocument/2006/relationships" r:embed="rId1"/>
                <a:stretch>
                  <a:fillRect/>
                </a:stretch>
              </a:blipFill>
              <a:ln>
                <a:noFill/>
              </a:ln>
              <a:effectLst>
                <a:outerShdw blurRad="50800" dist="38100" algn="tl" rotWithShape="0">
                  <a:prstClr val="black">
                    <a:alpha val="28000"/>
                  </a:prstClr>
                </a:outerShdw>
              </a:effectLst>
            </c:spPr>
            <c:extLst xmlns:c16r2="http://schemas.microsoft.com/office/drawing/2015/06/chart">
              <c:ext xmlns:c16="http://schemas.microsoft.com/office/drawing/2014/chart" uri="{C3380CC4-5D6E-409C-BE32-E72D297353CC}">
                <c16:uniqueId val="{00000004-6F20-4670-88B4-019794757C17}"/>
              </c:ext>
            </c:extLst>
          </c:dPt>
          <c:dPt>
            <c:idx val="2"/>
            <c:invertIfNegative val="0"/>
            <c:bubble3D val="0"/>
            <c:spPr>
              <a:blipFill>
                <a:blip xmlns:r="http://schemas.openxmlformats.org/officeDocument/2006/relationships" r:embed="rId1"/>
                <a:stretch>
                  <a:fillRect/>
                </a:stretch>
              </a:blipFill>
              <a:ln>
                <a:noFill/>
              </a:ln>
              <a:effectLst>
                <a:outerShdw blurRad="50800" dist="38100" algn="tl" rotWithShape="0">
                  <a:prstClr val="black">
                    <a:alpha val="28000"/>
                  </a:prstClr>
                </a:outerShdw>
              </a:effectLst>
            </c:spPr>
            <c:extLst xmlns:c16r2="http://schemas.microsoft.com/office/drawing/2015/06/chart">
              <c:ext xmlns:c16="http://schemas.microsoft.com/office/drawing/2014/chart" uri="{C3380CC4-5D6E-409C-BE32-E72D297353CC}">
                <c16:uniqueId val="{00000005-6F20-4670-88B4-019794757C17}"/>
              </c:ext>
            </c:extLst>
          </c:dPt>
          <c:dPt>
            <c:idx val="3"/>
            <c:invertIfNegative val="0"/>
            <c:bubble3D val="0"/>
            <c:spPr>
              <a:blipFill>
                <a:blip xmlns:r="http://schemas.openxmlformats.org/officeDocument/2006/relationships" r:embed="rId1"/>
                <a:stretch>
                  <a:fillRect/>
                </a:stretch>
              </a:blipFill>
              <a:ln>
                <a:noFill/>
              </a:ln>
              <a:effectLst>
                <a:outerShdw blurRad="50800" dist="38100" algn="tl" rotWithShape="0">
                  <a:prstClr val="black">
                    <a:alpha val="28000"/>
                  </a:prstClr>
                </a:outerShdw>
              </a:effectLst>
            </c:spPr>
            <c:extLst xmlns:c16r2="http://schemas.microsoft.com/office/drawing/2015/06/chart">
              <c:ext xmlns:c16="http://schemas.microsoft.com/office/drawing/2014/chart" uri="{C3380CC4-5D6E-409C-BE32-E72D297353CC}">
                <c16:uniqueId val="{00000006-6F20-4670-88B4-019794757C17}"/>
              </c:ext>
            </c:extLst>
          </c:dPt>
          <c:dPt>
            <c:idx val="4"/>
            <c:invertIfNegative val="0"/>
            <c:bubble3D val="0"/>
            <c:spPr>
              <a:blipFill>
                <a:blip xmlns:r="http://schemas.openxmlformats.org/officeDocument/2006/relationships" r:embed="rId1"/>
                <a:stretch>
                  <a:fillRect/>
                </a:stretch>
              </a:blipFill>
              <a:ln>
                <a:noFill/>
              </a:ln>
              <a:effectLst>
                <a:outerShdw blurRad="50800" dist="38100" algn="tl" rotWithShape="0">
                  <a:prstClr val="black">
                    <a:alpha val="28000"/>
                  </a:prstClr>
                </a:outerShdw>
              </a:effectLst>
            </c:spPr>
            <c:extLst xmlns:c16r2="http://schemas.microsoft.com/office/drawing/2015/06/chart">
              <c:ext xmlns:c16="http://schemas.microsoft.com/office/drawing/2014/chart" uri="{C3380CC4-5D6E-409C-BE32-E72D297353CC}">
                <c16:uniqueId val="{00000007-6F20-4670-88B4-019794757C17}"/>
              </c:ext>
            </c:extLst>
          </c:dPt>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5</c:v>
                </c:pt>
                <c:pt idx="1">
                  <c:v>2.5</c:v>
                </c:pt>
                <c:pt idx="2">
                  <c:v>3.5</c:v>
                </c:pt>
                <c:pt idx="3">
                  <c:v>7</c:v>
                </c:pt>
                <c:pt idx="4">
                  <c:v>8.5</c:v>
                </c:pt>
              </c:numCache>
            </c:numRef>
          </c:val>
          <c:extLst xmlns:c16r2="http://schemas.microsoft.com/office/drawing/2015/06/chart">
            <c:ext xmlns:c16="http://schemas.microsoft.com/office/drawing/2014/chart" uri="{C3380CC4-5D6E-409C-BE32-E72D297353CC}">
              <c16:uniqueId val="{00000000-6F20-4670-88B4-019794757C17}"/>
            </c:ext>
          </c:extLst>
        </c:ser>
        <c:dLbls>
          <c:showLegendKey val="0"/>
          <c:showVal val="0"/>
          <c:showCatName val="0"/>
          <c:showSerName val="0"/>
          <c:showPercent val="0"/>
          <c:showBubbleSize val="0"/>
        </c:dLbls>
        <c:gapWidth val="123"/>
        <c:overlap val="-7"/>
        <c:axId val="50005120"/>
        <c:axId val="50006656"/>
      </c:barChart>
      <c:catAx>
        <c:axId val="50005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0006656"/>
        <c:crosses val="autoZero"/>
        <c:auto val="1"/>
        <c:lblAlgn val="ctr"/>
        <c:lblOffset val="100"/>
        <c:noMultiLvlLbl val="0"/>
      </c:catAx>
      <c:valAx>
        <c:axId val="50006656"/>
        <c:scaling>
          <c:orientation val="minMax"/>
        </c:scaling>
        <c:delete val="1"/>
        <c:axPos val="l"/>
        <c:numFmt formatCode="General" sourceLinked="1"/>
        <c:majorTickMark val="none"/>
        <c:minorTickMark val="none"/>
        <c:tickLblPos val="nextTo"/>
        <c:crossAx val="50005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E7C-4578-ABBB-B0A283532D69}"/>
            </c:ext>
          </c:extLst>
        </c:ser>
        <c:ser>
          <c:idx val="1"/>
          <c:order val="1"/>
          <c:tx>
            <c:strRef>
              <c:f>Sheet1!$C$1</c:f>
              <c:strCache>
                <c:ptCount val="1"/>
                <c:pt idx="0">
                  <c:v>系列 2</c:v>
                </c:pt>
              </c:strCache>
            </c:strRef>
          </c:tx>
          <c:spPr>
            <a:ln w="28575" cap="rnd">
              <a:solidFill>
                <a:schemeClr val="bg1">
                  <a:lumMod val="75000"/>
                </a:schemeClr>
              </a:solidFill>
              <a:round/>
            </a:ln>
            <a:effectLst/>
          </c:spPr>
          <c:marker>
            <c:symbol val="circle"/>
            <c:size val="5"/>
            <c:spPr>
              <a:solidFill>
                <a:schemeClr val="bg1">
                  <a:lumMod val="85000"/>
                </a:schemeClr>
              </a:solidFill>
              <a:ln w="9525" cap="rnd">
                <a:solidFill>
                  <a:schemeClr val="bg1">
                    <a:lumMod val="85000"/>
                  </a:schemeClr>
                </a:solidFill>
              </a:ln>
              <a:effectLst/>
            </c:spPr>
          </c:marker>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E7C-4578-ABBB-B0A283532D69}"/>
            </c:ext>
          </c:extLst>
        </c:ser>
        <c:ser>
          <c:idx val="2"/>
          <c:order val="2"/>
          <c:tx>
            <c:strRef>
              <c:f>Sheet1!$D$1</c:f>
              <c:strCache>
                <c:ptCount val="1"/>
                <c:pt idx="0">
                  <c:v>系列 3</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E7C-4578-ABBB-B0A283532D69}"/>
            </c:ext>
          </c:extLst>
        </c:ser>
        <c:dLbls>
          <c:showLegendKey val="0"/>
          <c:showVal val="0"/>
          <c:showCatName val="0"/>
          <c:showSerName val="0"/>
          <c:showPercent val="0"/>
          <c:showBubbleSize val="0"/>
        </c:dLbls>
        <c:marker val="1"/>
        <c:smooth val="0"/>
        <c:axId val="50263936"/>
        <c:axId val="50274304"/>
      </c:lineChart>
      <c:catAx>
        <c:axId val="50263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accent4"/>
                </a:solidFill>
                <a:latin typeface="+mn-lt"/>
                <a:ea typeface="+mn-ea"/>
                <a:cs typeface="+mn-cs"/>
              </a:defRPr>
            </a:pPr>
            <a:endParaRPr lang="zh-CN"/>
          </a:p>
        </c:txPr>
        <c:crossAx val="50274304"/>
        <c:crosses val="autoZero"/>
        <c:auto val="1"/>
        <c:lblAlgn val="ctr"/>
        <c:lblOffset val="100"/>
        <c:noMultiLvlLbl val="0"/>
      </c:catAx>
      <c:valAx>
        <c:axId val="5027430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4"/>
                </a:solidFill>
                <a:latin typeface="+mn-lt"/>
                <a:ea typeface="+mn-ea"/>
                <a:cs typeface="+mn-cs"/>
              </a:defRPr>
            </a:pPr>
            <a:endParaRPr lang="zh-CN"/>
          </a:p>
        </c:txPr>
        <c:crossAx val="50263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51FE41-B850-4021-957B-4D6A2287C39C}" type="datetimeFigureOut">
              <a:rPr lang="zh-CN" altLang="en-US" smtClean="0"/>
              <a:t>2018/9/5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E82513-8BBD-483E-A0C9-FE85C60B8E51}" type="slidenum">
              <a:rPr lang="zh-CN" altLang="en-US" smtClean="0"/>
              <a:t>‹#›</a:t>
            </a:fld>
            <a:endParaRPr lang="zh-CN" altLang="en-US"/>
          </a:p>
        </p:txBody>
      </p:sp>
    </p:spTree>
    <p:extLst>
      <p:ext uri="{BB962C8B-B14F-4D97-AF65-F5344CB8AC3E}">
        <p14:creationId xmlns:p14="http://schemas.microsoft.com/office/powerpoint/2010/main" val="2828022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a:t>
            </a:fld>
            <a:endParaRPr lang="zh-CN" altLang="en-US"/>
          </a:p>
        </p:txBody>
      </p:sp>
    </p:spTree>
    <p:extLst>
      <p:ext uri="{BB962C8B-B14F-4D97-AF65-F5344CB8AC3E}">
        <p14:creationId xmlns:p14="http://schemas.microsoft.com/office/powerpoint/2010/main" val="2139002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10</a:t>
            </a:fld>
            <a:endParaRPr lang="zh-CN" altLang="en-US"/>
          </a:p>
        </p:txBody>
      </p:sp>
    </p:spTree>
    <p:extLst>
      <p:ext uri="{BB962C8B-B14F-4D97-AF65-F5344CB8AC3E}">
        <p14:creationId xmlns:p14="http://schemas.microsoft.com/office/powerpoint/2010/main" val="1628539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11</a:t>
            </a:fld>
            <a:endParaRPr lang="zh-CN" altLang="en-US"/>
          </a:p>
        </p:txBody>
      </p:sp>
    </p:spTree>
    <p:extLst>
      <p:ext uri="{BB962C8B-B14F-4D97-AF65-F5344CB8AC3E}">
        <p14:creationId xmlns:p14="http://schemas.microsoft.com/office/powerpoint/2010/main" val="1792446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12</a:t>
            </a:fld>
            <a:endParaRPr lang="zh-CN" altLang="en-US"/>
          </a:p>
        </p:txBody>
      </p:sp>
    </p:spTree>
    <p:extLst>
      <p:ext uri="{BB962C8B-B14F-4D97-AF65-F5344CB8AC3E}">
        <p14:creationId xmlns:p14="http://schemas.microsoft.com/office/powerpoint/2010/main" val="1475188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13</a:t>
            </a:fld>
            <a:endParaRPr lang="zh-CN" altLang="en-US"/>
          </a:p>
        </p:txBody>
      </p:sp>
    </p:spTree>
    <p:extLst>
      <p:ext uri="{BB962C8B-B14F-4D97-AF65-F5344CB8AC3E}">
        <p14:creationId xmlns:p14="http://schemas.microsoft.com/office/powerpoint/2010/main" val="1805638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14</a:t>
            </a:fld>
            <a:endParaRPr lang="zh-CN" altLang="en-US"/>
          </a:p>
        </p:txBody>
      </p:sp>
    </p:spTree>
    <p:extLst>
      <p:ext uri="{BB962C8B-B14F-4D97-AF65-F5344CB8AC3E}">
        <p14:creationId xmlns:p14="http://schemas.microsoft.com/office/powerpoint/2010/main" val="2588560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15</a:t>
            </a:fld>
            <a:endParaRPr lang="zh-CN" altLang="en-US"/>
          </a:p>
        </p:txBody>
      </p:sp>
    </p:spTree>
    <p:extLst>
      <p:ext uri="{BB962C8B-B14F-4D97-AF65-F5344CB8AC3E}">
        <p14:creationId xmlns:p14="http://schemas.microsoft.com/office/powerpoint/2010/main" val="2803836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16</a:t>
            </a:fld>
            <a:endParaRPr lang="zh-CN" altLang="en-US"/>
          </a:p>
        </p:txBody>
      </p:sp>
    </p:spTree>
    <p:extLst>
      <p:ext uri="{BB962C8B-B14F-4D97-AF65-F5344CB8AC3E}">
        <p14:creationId xmlns:p14="http://schemas.microsoft.com/office/powerpoint/2010/main" val="2138613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17</a:t>
            </a:fld>
            <a:endParaRPr lang="zh-CN" altLang="en-US"/>
          </a:p>
        </p:txBody>
      </p:sp>
    </p:spTree>
    <p:extLst>
      <p:ext uri="{BB962C8B-B14F-4D97-AF65-F5344CB8AC3E}">
        <p14:creationId xmlns:p14="http://schemas.microsoft.com/office/powerpoint/2010/main" val="3827229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18</a:t>
            </a:fld>
            <a:endParaRPr lang="zh-CN" altLang="en-US"/>
          </a:p>
        </p:txBody>
      </p:sp>
    </p:spTree>
    <p:extLst>
      <p:ext uri="{BB962C8B-B14F-4D97-AF65-F5344CB8AC3E}">
        <p14:creationId xmlns:p14="http://schemas.microsoft.com/office/powerpoint/2010/main" val="1619730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19</a:t>
            </a:fld>
            <a:endParaRPr lang="zh-CN" altLang="en-US"/>
          </a:p>
        </p:txBody>
      </p:sp>
    </p:spTree>
    <p:extLst>
      <p:ext uri="{BB962C8B-B14F-4D97-AF65-F5344CB8AC3E}">
        <p14:creationId xmlns:p14="http://schemas.microsoft.com/office/powerpoint/2010/main" val="2455510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2</a:t>
            </a:fld>
            <a:endParaRPr lang="zh-CN" altLang="en-US"/>
          </a:p>
        </p:txBody>
      </p:sp>
    </p:spTree>
    <p:extLst>
      <p:ext uri="{BB962C8B-B14F-4D97-AF65-F5344CB8AC3E}">
        <p14:creationId xmlns:p14="http://schemas.microsoft.com/office/powerpoint/2010/main" val="2520528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20</a:t>
            </a:fld>
            <a:endParaRPr lang="zh-CN" altLang="en-US"/>
          </a:p>
        </p:txBody>
      </p:sp>
    </p:spTree>
    <p:extLst>
      <p:ext uri="{BB962C8B-B14F-4D97-AF65-F5344CB8AC3E}">
        <p14:creationId xmlns:p14="http://schemas.microsoft.com/office/powerpoint/2010/main" val="2199140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21</a:t>
            </a:fld>
            <a:endParaRPr lang="zh-CN" altLang="en-US"/>
          </a:p>
        </p:txBody>
      </p:sp>
    </p:spTree>
    <p:extLst>
      <p:ext uri="{BB962C8B-B14F-4D97-AF65-F5344CB8AC3E}">
        <p14:creationId xmlns:p14="http://schemas.microsoft.com/office/powerpoint/2010/main" val="3020476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22</a:t>
            </a:fld>
            <a:endParaRPr lang="zh-CN" altLang="en-US"/>
          </a:p>
        </p:txBody>
      </p:sp>
    </p:spTree>
    <p:extLst>
      <p:ext uri="{BB962C8B-B14F-4D97-AF65-F5344CB8AC3E}">
        <p14:creationId xmlns:p14="http://schemas.microsoft.com/office/powerpoint/2010/main" val="23200058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23</a:t>
            </a:fld>
            <a:endParaRPr lang="zh-CN" altLang="en-US"/>
          </a:p>
        </p:txBody>
      </p:sp>
    </p:spTree>
    <p:extLst>
      <p:ext uri="{BB962C8B-B14F-4D97-AF65-F5344CB8AC3E}">
        <p14:creationId xmlns:p14="http://schemas.microsoft.com/office/powerpoint/2010/main" val="16197308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24</a:t>
            </a:fld>
            <a:endParaRPr lang="zh-CN" altLang="en-US"/>
          </a:p>
        </p:txBody>
      </p:sp>
    </p:spTree>
    <p:extLst>
      <p:ext uri="{BB962C8B-B14F-4D97-AF65-F5344CB8AC3E}">
        <p14:creationId xmlns:p14="http://schemas.microsoft.com/office/powerpoint/2010/main" val="42903396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25</a:t>
            </a:fld>
            <a:endParaRPr lang="zh-CN" altLang="en-US"/>
          </a:p>
        </p:txBody>
      </p:sp>
    </p:spTree>
    <p:extLst>
      <p:ext uri="{BB962C8B-B14F-4D97-AF65-F5344CB8AC3E}">
        <p14:creationId xmlns:p14="http://schemas.microsoft.com/office/powerpoint/2010/main" val="4022735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26</a:t>
            </a:fld>
            <a:endParaRPr lang="zh-CN" altLang="en-US"/>
          </a:p>
        </p:txBody>
      </p:sp>
    </p:spTree>
    <p:extLst>
      <p:ext uri="{BB962C8B-B14F-4D97-AF65-F5344CB8AC3E}">
        <p14:creationId xmlns:p14="http://schemas.microsoft.com/office/powerpoint/2010/main" val="37489058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27</a:t>
            </a:fld>
            <a:endParaRPr lang="zh-CN" altLang="en-US"/>
          </a:p>
        </p:txBody>
      </p:sp>
    </p:spTree>
    <p:extLst>
      <p:ext uri="{BB962C8B-B14F-4D97-AF65-F5344CB8AC3E}">
        <p14:creationId xmlns:p14="http://schemas.microsoft.com/office/powerpoint/2010/main" val="2138613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28</a:t>
            </a:fld>
            <a:endParaRPr lang="zh-CN" altLang="en-US"/>
          </a:p>
        </p:txBody>
      </p:sp>
    </p:spTree>
    <p:extLst>
      <p:ext uri="{BB962C8B-B14F-4D97-AF65-F5344CB8AC3E}">
        <p14:creationId xmlns:p14="http://schemas.microsoft.com/office/powerpoint/2010/main" val="2768125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3</a:t>
            </a:fld>
            <a:endParaRPr lang="zh-CN" altLang="en-US"/>
          </a:p>
        </p:txBody>
      </p:sp>
    </p:spTree>
    <p:extLst>
      <p:ext uri="{BB962C8B-B14F-4D97-AF65-F5344CB8AC3E}">
        <p14:creationId xmlns:p14="http://schemas.microsoft.com/office/powerpoint/2010/main" val="493810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t>4</a:t>
            </a:fld>
            <a:endParaRPr lang="zh-CN" altLang="en-US"/>
          </a:p>
        </p:txBody>
      </p:sp>
    </p:spTree>
    <p:extLst>
      <p:ext uri="{BB962C8B-B14F-4D97-AF65-F5344CB8AC3E}">
        <p14:creationId xmlns:p14="http://schemas.microsoft.com/office/powerpoint/2010/main" val="3814188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5</a:t>
            </a:fld>
            <a:endParaRPr lang="zh-CN" altLang="en-US"/>
          </a:p>
        </p:txBody>
      </p:sp>
    </p:spTree>
    <p:extLst>
      <p:ext uri="{BB962C8B-B14F-4D97-AF65-F5344CB8AC3E}">
        <p14:creationId xmlns:p14="http://schemas.microsoft.com/office/powerpoint/2010/main" val="728340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CD829F-02CE-4B4A-AF2F-A5867C3AD92D}" type="slidenum">
              <a:rPr lang="zh-CN" altLang="en-US" smtClean="0"/>
              <a:t>6</a:t>
            </a:fld>
            <a:endParaRPr lang="zh-CN" altLang="en-US"/>
          </a:p>
        </p:txBody>
      </p:sp>
    </p:spTree>
    <p:extLst>
      <p:ext uri="{BB962C8B-B14F-4D97-AF65-F5344CB8AC3E}">
        <p14:creationId xmlns:p14="http://schemas.microsoft.com/office/powerpoint/2010/main" val="1164672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7</a:t>
            </a:fld>
            <a:endParaRPr lang="zh-CN" altLang="en-US"/>
          </a:p>
        </p:txBody>
      </p:sp>
    </p:spTree>
    <p:extLst>
      <p:ext uri="{BB962C8B-B14F-4D97-AF65-F5344CB8AC3E}">
        <p14:creationId xmlns:p14="http://schemas.microsoft.com/office/powerpoint/2010/main" val="1584092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8</a:t>
            </a:fld>
            <a:endParaRPr lang="zh-CN" altLang="en-US"/>
          </a:p>
        </p:txBody>
      </p:sp>
    </p:spTree>
    <p:extLst>
      <p:ext uri="{BB962C8B-B14F-4D97-AF65-F5344CB8AC3E}">
        <p14:creationId xmlns:p14="http://schemas.microsoft.com/office/powerpoint/2010/main" val="1541909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82513-8BBD-483E-A0C9-FE85C60B8E51}" type="slidenum">
              <a:rPr lang="zh-CN" altLang="en-US" smtClean="0"/>
              <a:t>9</a:t>
            </a:fld>
            <a:endParaRPr lang="zh-CN" altLang="en-US"/>
          </a:p>
        </p:txBody>
      </p:sp>
    </p:spTree>
    <p:extLst>
      <p:ext uri="{BB962C8B-B14F-4D97-AF65-F5344CB8AC3E}">
        <p14:creationId xmlns:p14="http://schemas.microsoft.com/office/powerpoint/2010/main" val="2212703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712948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80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343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9451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268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2475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914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67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493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441071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940617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726B9B-5C14-45B6-8CC9-00B3C2022037}" type="datetimeFigureOut">
              <a:rPr lang="zh-CN" altLang="en-US" smtClean="0"/>
              <a:t>2018/9/5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09CEA7E-AA52-4DB2-A613-DD447E7C2371}" type="slidenum">
              <a:rPr lang="zh-CN" altLang="en-US" smtClean="0"/>
              <a:t>‹#›</a:t>
            </a:fld>
            <a:endParaRPr lang="zh-CN" altLang="en-US"/>
          </a:p>
        </p:txBody>
      </p:sp>
    </p:spTree>
    <p:extLst>
      <p:ext uri="{BB962C8B-B14F-4D97-AF65-F5344CB8AC3E}">
        <p14:creationId xmlns:p14="http://schemas.microsoft.com/office/powerpoint/2010/main" val="52425786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950437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矩形 6"/>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8C12E65-E69D-4625-B39D-EBC81578C904}" type="datetimeFigureOut">
              <a:rPr lang="zh-CN" altLang="en-US" smtClean="0"/>
              <a:t>2018/9/5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968A92-83DE-4DA9-AB30-626DEA308D32}" type="slidenum">
              <a:rPr lang="zh-CN" altLang="en-US" smtClean="0"/>
              <a:t>‹#›</a:t>
            </a:fld>
            <a:endParaRPr lang="zh-CN" altLang="en-US"/>
          </a:p>
        </p:txBody>
      </p:sp>
    </p:spTree>
    <p:extLst>
      <p:ext uri="{BB962C8B-B14F-4D97-AF65-F5344CB8AC3E}">
        <p14:creationId xmlns:p14="http://schemas.microsoft.com/office/powerpoint/2010/main" val="300184437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885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953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08749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C12E65-E69D-4625-B39D-EBC81578C904}" type="datetimeFigureOut">
              <a:rPr lang="zh-CN" altLang="en-US" smtClean="0"/>
              <a:t>2018/9/5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8A92-83DE-4DA9-AB30-626DEA308D32}" type="slidenum">
              <a:rPr lang="zh-CN" altLang="en-US" smtClean="0"/>
              <a:t>‹#›</a:t>
            </a:fld>
            <a:endParaRPr lang="zh-CN" altLang="en-US"/>
          </a:p>
        </p:txBody>
      </p:sp>
    </p:spTree>
    <p:extLst>
      <p:ext uri="{BB962C8B-B14F-4D97-AF65-F5344CB8AC3E}">
        <p14:creationId xmlns:p14="http://schemas.microsoft.com/office/powerpoint/2010/main" val="1859583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977200"/>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4.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31.jpeg"/></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tile tx="-88900" ty="-44450" sx="75000" sy="84000" flip="none" algn="tl"/>
        </a:blipFill>
        <a:effectLst/>
      </p:bgPr>
    </p:bg>
    <p:spTree>
      <p:nvGrpSpPr>
        <p:cNvPr id="1" name=""/>
        <p:cNvGrpSpPr/>
        <p:nvPr/>
      </p:nvGrpSpPr>
      <p:grpSpPr>
        <a:xfrm>
          <a:off x="0" y="0"/>
          <a:ext cx="0" cy="0"/>
          <a:chOff x="0" y="0"/>
          <a:chExt cx="0" cy="0"/>
        </a:xfrm>
      </p:grpSpPr>
      <p:grpSp>
        <p:nvGrpSpPr>
          <p:cNvPr id="2" name="组合 1"/>
          <p:cNvGrpSpPr/>
          <p:nvPr/>
        </p:nvGrpSpPr>
        <p:grpSpPr>
          <a:xfrm>
            <a:off x="-1917058" y="378374"/>
            <a:ext cx="10605446" cy="7558617"/>
            <a:chOff x="-1917058" y="378374"/>
            <a:chExt cx="10605446" cy="7558617"/>
          </a:xfrm>
        </p:grpSpPr>
        <p:sp>
          <p:nvSpPr>
            <p:cNvPr id="18" name="矩形 17"/>
            <p:cNvSpPr/>
            <p:nvPr/>
          </p:nvSpPr>
          <p:spPr>
            <a:xfrm rot="2102440">
              <a:off x="-1917058" y="378374"/>
              <a:ext cx="9147174" cy="7558617"/>
            </a:xfrm>
            <a:custGeom>
              <a:avLst/>
              <a:gdLst>
                <a:gd name="connsiteX0" fmla="*/ 0 w 10713224"/>
                <a:gd name="connsiteY0" fmla="*/ 0 h 9437391"/>
                <a:gd name="connsiteX1" fmla="*/ 10713224 w 10713224"/>
                <a:gd name="connsiteY1" fmla="*/ 0 h 9437391"/>
                <a:gd name="connsiteX2" fmla="*/ 10713224 w 10713224"/>
                <a:gd name="connsiteY2" fmla="*/ 9437391 h 9437391"/>
                <a:gd name="connsiteX3" fmla="*/ 0 w 10713224"/>
                <a:gd name="connsiteY3" fmla="*/ 9437391 h 9437391"/>
                <a:gd name="connsiteX4" fmla="*/ 0 w 10713224"/>
                <a:gd name="connsiteY4" fmla="*/ 0 h 9437391"/>
                <a:gd name="connsiteX0" fmla="*/ 0 w 10713224"/>
                <a:gd name="connsiteY0" fmla="*/ 4648 h 9442039"/>
                <a:gd name="connsiteX1" fmla="*/ 4256620 w 10713224"/>
                <a:gd name="connsiteY1" fmla="*/ 0 h 9442039"/>
                <a:gd name="connsiteX2" fmla="*/ 10713224 w 10713224"/>
                <a:gd name="connsiteY2" fmla="*/ 4648 h 9442039"/>
                <a:gd name="connsiteX3" fmla="*/ 10713224 w 10713224"/>
                <a:gd name="connsiteY3" fmla="*/ 9442039 h 9442039"/>
                <a:gd name="connsiteX4" fmla="*/ 0 w 10713224"/>
                <a:gd name="connsiteY4" fmla="*/ 9442039 h 9442039"/>
                <a:gd name="connsiteX5" fmla="*/ 0 w 10713224"/>
                <a:gd name="connsiteY5" fmla="*/ 4648 h 9442039"/>
                <a:gd name="connsiteX0" fmla="*/ 1419188 w 10713224"/>
                <a:gd name="connsiteY0" fmla="*/ 2012938 h 9442039"/>
                <a:gd name="connsiteX1" fmla="*/ 4256620 w 10713224"/>
                <a:gd name="connsiteY1" fmla="*/ 0 h 9442039"/>
                <a:gd name="connsiteX2" fmla="*/ 10713224 w 10713224"/>
                <a:gd name="connsiteY2" fmla="*/ 4648 h 9442039"/>
                <a:gd name="connsiteX3" fmla="*/ 10713224 w 10713224"/>
                <a:gd name="connsiteY3" fmla="*/ 9442039 h 9442039"/>
                <a:gd name="connsiteX4" fmla="*/ 0 w 10713224"/>
                <a:gd name="connsiteY4" fmla="*/ 9442039 h 9442039"/>
                <a:gd name="connsiteX5" fmla="*/ 1419188 w 10713224"/>
                <a:gd name="connsiteY5" fmla="*/ 2012938 h 9442039"/>
                <a:gd name="connsiteX0" fmla="*/ 1419188 w 10713224"/>
                <a:gd name="connsiteY0" fmla="*/ 2012938 h 9442039"/>
                <a:gd name="connsiteX1" fmla="*/ 4256620 w 10713224"/>
                <a:gd name="connsiteY1" fmla="*/ 0 h 9442039"/>
                <a:gd name="connsiteX2" fmla="*/ 10713224 w 10713224"/>
                <a:gd name="connsiteY2" fmla="*/ 4648 h 9442039"/>
                <a:gd name="connsiteX3" fmla="*/ 10705145 w 10713224"/>
                <a:gd name="connsiteY3" fmla="*/ 3892058 h 9442039"/>
                <a:gd name="connsiteX4" fmla="*/ 10713224 w 10713224"/>
                <a:gd name="connsiteY4" fmla="*/ 9442039 h 9442039"/>
                <a:gd name="connsiteX5" fmla="*/ 0 w 10713224"/>
                <a:gd name="connsiteY5" fmla="*/ 9442039 h 9442039"/>
                <a:gd name="connsiteX6" fmla="*/ 1419188 w 10713224"/>
                <a:gd name="connsiteY6" fmla="*/ 2012938 h 9442039"/>
                <a:gd name="connsiteX0" fmla="*/ 1419188 w 10713224"/>
                <a:gd name="connsiteY0" fmla="*/ 2012938 h 9442039"/>
                <a:gd name="connsiteX1" fmla="*/ 4256620 w 10713224"/>
                <a:gd name="connsiteY1" fmla="*/ 0 h 9442039"/>
                <a:gd name="connsiteX2" fmla="*/ 10713224 w 10713224"/>
                <a:gd name="connsiteY2" fmla="*/ 4648 h 9442039"/>
                <a:gd name="connsiteX3" fmla="*/ 10705145 w 10713224"/>
                <a:gd name="connsiteY3" fmla="*/ 3892058 h 9442039"/>
                <a:gd name="connsiteX4" fmla="*/ 4985261 w 10713224"/>
                <a:gd name="connsiteY4" fmla="*/ 7907235 h 9442039"/>
                <a:gd name="connsiteX5" fmla="*/ 0 w 10713224"/>
                <a:gd name="connsiteY5" fmla="*/ 9442039 h 9442039"/>
                <a:gd name="connsiteX6" fmla="*/ 1419188 w 10713224"/>
                <a:gd name="connsiteY6" fmla="*/ 2012938 h 9442039"/>
                <a:gd name="connsiteX0" fmla="*/ 0 w 9294036"/>
                <a:gd name="connsiteY0" fmla="*/ 2012938 h 7907235"/>
                <a:gd name="connsiteX1" fmla="*/ 2837432 w 9294036"/>
                <a:gd name="connsiteY1" fmla="*/ 0 h 7907235"/>
                <a:gd name="connsiteX2" fmla="*/ 9294036 w 9294036"/>
                <a:gd name="connsiteY2" fmla="*/ 4648 h 7907235"/>
                <a:gd name="connsiteX3" fmla="*/ 9285957 w 9294036"/>
                <a:gd name="connsiteY3" fmla="*/ 3892058 h 7907235"/>
                <a:gd name="connsiteX4" fmla="*/ 3566073 w 9294036"/>
                <a:gd name="connsiteY4" fmla="*/ 7907235 h 7907235"/>
                <a:gd name="connsiteX5" fmla="*/ 114034 w 9294036"/>
                <a:gd name="connsiteY5" fmla="*/ 6989779 h 7907235"/>
                <a:gd name="connsiteX6" fmla="*/ 0 w 9294036"/>
                <a:gd name="connsiteY6" fmla="*/ 2012938 h 7907235"/>
                <a:gd name="connsiteX0" fmla="*/ 0 w 9294036"/>
                <a:gd name="connsiteY0" fmla="*/ 2012938 h 7907235"/>
                <a:gd name="connsiteX1" fmla="*/ 2837432 w 9294036"/>
                <a:gd name="connsiteY1" fmla="*/ 0 h 7907235"/>
                <a:gd name="connsiteX2" fmla="*/ 9294036 w 9294036"/>
                <a:gd name="connsiteY2" fmla="*/ 4648 h 7907235"/>
                <a:gd name="connsiteX3" fmla="*/ 9285957 w 9294036"/>
                <a:gd name="connsiteY3" fmla="*/ 3892058 h 7907235"/>
                <a:gd name="connsiteX4" fmla="*/ 3566073 w 9294036"/>
                <a:gd name="connsiteY4" fmla="*/ 7907235 h 7907235"/>
                <a:gd name="connsiteX5" fmla="*/ 0 w 9294036"/>
                <a:gd name="connsiteY5" fmla="*/ 2012938 h 7907235"/>
                <a:gd name="connsiteX0" fmla="*/ 0 w 9294036"/>
                <a:gd name="connsiteY0" fmla="*/ 2012938 h 7558617"/>
                <a:gd name="connsiteX1" fmla="*/ 2837432 w 9294036"/>
                <a:gd name="connsiteY1" fmla="*/ 0 h 7558617"/>
                <a:gd name="connsiteX2" fmla="*/ 9294036 w 9294036"/>
                <a:gd name="connsiteY2" fmla="*/ 4648 h 7558617"/>
                <a:gd name="connsiteX3" fmla="*/ 9285957 w 9294036"/>
                <a:gd name="connsiteY3" fmla="*/ 3892058 h 7558617"/>
                <a:gd name="connsiteX4" fmla="*/ 4108701 w 9294036"/>
                <a:gd name="connsiteY4" fmla="*/ 7558617 h 7558617"/>
                <a:gd name="connsiteX5" fmla="*/ 0 w 9294036"/>
                <a:gd name="connsiteY5" fmla="*/ 2012938 h 7558617"/>
                <a:gd name="connsiteX0" fmla="*/ 0 w 9141434"/>
                <a:gd name="connsiteY0" fmla="*/ 1927196 h 7558617"/>
                <a:gd name="connsiteX1" fmla="*/ 2684830 w 9141434"/>
                <a:gd name="connsiteY1" fmla="*/ 0 h 7558617"/>
                <a:gd name="connsiteX2" fmla="*/ 9141434 w 9141434"/>
                <a:gd name="connsiteY2" fmla="*/ 4648 h 7558617"/>
                <a:gd name="connsiteX3" fmla="*/ 9133355 w 9141434"/>
                <a:gd name="connsiteY3" fmla="*/ 3892058 h 7558617"/>
                <a:gd name="connsiteX4" fmla="*/ 3956099 w 9141434"/>
                <a:gd name="connsiteY4" fmla="*/ 7558617 h 7558617"/>
                <a:gd name="connsiteX5" fmla="*/ 0 w 9141434"/>
                <a:gd name="connsiteY5" fmla="*/ 1927196 h 7558617"/>
                <a:gd name="connsiteX0" fmla="*/ 0 w 9147174"/>
                <a:gd name="connsiteY0" fmla="*/ 1888675 h 7558617"/>
                <a:gd name="connsiteX1" fmla="*/ 2690570 w 9147174"/>
                <a:gd name="connsiteY1" fmla="*/ 0 h 7558617"/>
                <a:gd name="connsiteX2" fmla="*/ 9147174 w 9147174"/>
                <a:gd name="connsiteY2" fmla="*/ 4648 h 7558617"/>
                <a:gd name="connsiteX3" fmla="*/ 9139095 w 9147174"/>
                <a:gd name="connsiteY3" fmla="*/ 3892058 h 7558617"/>
                <a:gd name="connsiteX4" fmla="*/ 3961839 w 9147174"/>
                <a:gd name="connsiteY4" fmla="*/ 7558617 h 7558617"/>
                <a:gd name="connsiteX5" fmla="*/ 0 w 9147174"/>
                <a:gd name="connsiteY5" fmla="*/ 1888675 h 7558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7174" h="7558617">
                  <a:moveTo>
                    <a:pt x="0" y="1888675"/>
                  </a:moveTo>
                  <a:lnTo>
                    <a:pt x="2690570" y="0"/>
                  </a:lnTo>
                  <a:lnTo>
                    <a:pt x="9147174" y="4648"/>
                  </a:lnTo>
                  <a:lnTo>
                    <a:pt x="9139095" y="3892058"/>
                  </a:lnTo>
                  <a:lnTo>
                    <a:pt x="3961839" y="7558617"/>
                  </a:lnTo>
                  <a:lnTo>
                    <a:pt x="0" y="1888675"/>
                  </a:lnTo>
                  <a:close/>
                </a:path>
              </a:pathLst>
            </a:custGeom>
            <a:solidFill>
              <a:schemeClr val="accent5">
                <a:lumMod val="50000"/>
                <a:alpha val="54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2100000">
              <a:off x="7711512" y="3280660"/>
              <a:ext cx="976876" cy="976876"/>
            </a:xfrm>
            <a:prstGeom prst="rect">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hidden="1"/>
          <p:cNvSpPr/>
          <p:nvPr/>
        </p:nvSpPr>
        <p:spPr>
          <a:xfrm>
            <a:off x="870557" y="3261266"/>
            <a:ext cx="6955750" cy="1015663"/>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11745" y="4035510"/>
            <a:ext cx="7446269" cy="1015663"/>
          </a:xfrm>
          <a:prstGeom prst="rect">
            <a:avLst/>
          </a:prstGeom>
          <a:noFill/>
        </p:spPr>
        <p:txBody>
          <a:bodyPr wrap="none" rtlCol="0">
            <a:spAutoFit/>
          </a:bodyPr>
          <a:lstStyle/>
          <a:p>
            <a:r>
              <a:rPr lang="zh-CN" altLang="en-US" sz="6000" b="1" spc="300" dirty="0">
                <a:solidFill>
                  <a:schemeClr val="bg1"/>
                </a:solidFill>
                <a:latin typeface="微软雅黑" panose="020B0503020204020204" pitchFamily="34" charset="-122"/>
                <a:ea typeface="微软雅黑" panose="020B0503020204020204" pitchFamily="34" charset="-122"/>
              </a:rPr>
              <a:t>商务</a:t>
            </a:r>
            <a:r>
              <a:rPr lang="zh-CN" altLang="en-US" sz="6000" b="1" spc="300" dirty="0" smtClean="0">
                <a:solidFill>
                  <a:schemeClr val="bg1"/>
                </a:solidFill>
                <a:latin typeface="微软雅黑" panose="020B0503020204020204" pitchFamily="34" charset="-122"/>
                <a:ea typeface="微软雅黑" panose="020B0503020204020204" pitchFamily="34" charset="-122"/>
              </a:rPr>
              <a:t>风健身教练</a:t>
            </a:r>
            <a:r>
              <a:rPr lang="en-US" altLang="zh-CN" sz="6000" b="1" spc="300" dirty="0" smtClean="0">
                <a:solidFill>
                  <a:schemeClr val="bg1"/>
                </a:solidFill>
                <a:latin typeface="微软雅黑" panose="020B0503020204020204" pitchFamily="34" charset="-122"/>
                <a:ea typeface="微软雅黑" panose="020B0503020204020204" pitchFamily="34" charset="-122"/>
              </a:rPr>
              <a:t>PPT</a:t>
            </a:r>
            <a:endParaRPr lang="zh-CN" altLang="en-US" sz="6000" b="1" spc="300"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09466" y="5015889"/>
            <a:ext cx="6148430" cy="461665"/>
          </a:xfrm>
          <a:prstGeom prst="rect">
            <a:avLst/>
          </a:prstGeom>
          <a:noFill/>
        </p:spPr>
        <p:txBody>
          <a:bodyPr wrap="square" rtlCol="0">
            <a:spAutoFit/>
          </a:bodyPr>
          <a:lstStyle/>
          <a:p>
            <a:r>
              <a:rPr lang="zh-CN" altLang="en-US" sz="2400" dirty="0" smtClean="0">
                <a:solidFill>
                  <a:schemeClr val="bg1"/>
                </a:solidFill>
                <a:latin typeface="方正兰亭黑简体" pitchFamily="2" charset="-122"/>
                <a:ea typeface="方正兰亭黑简体" pitchFamily="2" charset="-122"/>
              </a:rPr>
              <a:t>汇报人：王教练   汇报时间</a:t>
            </a:r>
            <a:r>
              <a:rPr lang="zh-CN" altLang="en-US" sz="2400" dirty="0" smtClean="0">
                <a:solidFill>
                  <a:schemeClr val="bg1"/>
                </a:solidFill>
                <a:latin typeface="方正兰亭黑简体" pitchFamily="2" charset="-122"/>
                <a:ea typeface="方正兰亭黑简体" pitchFamily="2" charset="-122"/>
              </a:rPr>
              <a:t>：</a:t>
            </a:r>
            <a:r>
              <a:rPr lang="en-US" altLang="zh-CN" sz="2400" dirty="0" smtClean="0">
                <a:solidFill>
                  <a:schemeClr val="bg1"/>
                </a:solidFill>
                <a:latin typeface="方正兰亭黑简体" pitchFamily="2" charset="-122"/>
                <a:ea typeface="方正兰亭黑简体" pitchFamily="2" charset="-122"/>
              </a:rPr>
              <a:t>201X</a:t>
            </a:r>
            <a:r>
              <a:rPr lang="zh-CN" altLang="en-US" sz="2400" dirty="0" smtClean="0">
                <a:solidFill>
                  <a:schemeClr val="bg1"/>
                </a:solidFill>
                <a:latin typeface="方正兰亭黑简体" pitchFamily="2" charset="-122"/>
                <a:ea typeface="方正兰亭黑简体" pitchFamily="2" charset="-122"/>
              </a:rPr>
              <a:t>年</a:t>
            </a:r>
            <a:r>
              <a:rPr lang="en-US" altLang="zh-CN" sz="2400" dirty="0" smtClean="0">
                <a:solidFill>
                  <a:schemeClr val="bg1"/>
                </a:solidFill>
                <a:latin typeface="方正兰亭黑简体" pitchFamily="2" charset="-122"/>
                <a:ea typeface="方正兰亭黑简体" pitchFamily="2" charset="-122"/>
              </a:rPr>
              <a:t>1</a:t>
            </a:r>
            <a:r>
              <a:rPr lang="zh-CN" altLang="en-US" sz="2400" dirty="0" smtClean="0">
                <a:solidFill>
                  <a:schemeClr val="bg1"/>
                </a:solidFill>
                <a:latin typeface="方正兰亭黑简体" pitchFamily="2" charset="-122"/>
                <a:ea typeface="方正兰亭黑简体" pitchFamily="2" charset="-122"/>
              </a:rPr>
              <a:t>月</a:t>
            </a:r>
            <a:endParaRPr lang="zh-CN" altLang="en-US" sz="2400" dirty="0">
              <a:solidFill>
                <a:schemeClr val="bg1"/>
              </a:solidFill>
              <a:latin typeface="方正兰亭黑简体" pitchFamily="2" charset="-122"/>
              <a:ea typeface="方正兰亭黑简体" pitchFamily="2" charset="-122"/>
            </a:endParaRPr>
          </a:p>
        </p:txBody>
      </p:sp>
      <p:cxnSp>
        <p:nvCxnSpPr>
          <p:cNvPr id="21" name="直接连接符 20" hidden="1"/>
          <p:cNvCxnSpPr>
            <a:stCxn id="19" idx="0"/>
          </p:cNvCxnSpPr>
          <p:nvPr/>
        </p:nvCxnSpPr>
        <p:spPr>
          <a:xfrm>
            <a:off x="8480107" y="3368993"/>
            <a:ext cx="400105" cy="281954"/>
          </a:xfrm>
          <a:prstGeom prst="line">
            <a:avLst/>
          </a:prstGeom>
          <a:ln w="25400">
            <a:solidFill>
              <a:schemeClr val="tx1">
                <a:alpha val="72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hidden="1"/>
          <p:cNvCxnSpPr>
            <a:stCxn id="19" idx="3"/>
          </p:cNvCxnSpPr>
          <p:nvPr/>
        </p:nvCxnSpPr>
        <p:spPr>
          <a:xfrm flipV="1">
            <a:off x="8600055" y="3639043"/>
            <a:ext cx="277776" cy="410212"/>
          </a:xfrm>
          <a:prstGeom prst="line">
            <a:avLst/>
          </a:prstGeom>
          <a:ln w="25400">
            <a:solidFill>
              <a:schemeClr val="tx1">
                <a:alpha val="72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91403" y="1967918"/>
            <a:ext cx="6077130" cy="2400657"/>
          </a:xfrm>
          <a:prstGeom prst="rect">
            <a:avLst/>
          </a:prstGeom>
          <a:noFill/>
        </p:spPr>
        <p:txBody>
          <a:bodyPr wrap="square" rtlCol="0">
            <a:spAutoFit/>
          </a:bodyPr>
          <a:lstStyle/>
          <a:p>
            <a:r>
              <a:rPr lang="en-US" altLang="zh-CN" sz="15000" b="1" spc="600" dirty="0" smtClean="0">
                <a:solidFill>
                  <a:schemeClr val="bg1"/>
                </a:solidFill>
                <a:latin typeface="微软雅黑" pitchFamily="34" charset="-122"/>
                <a:ea typeface="微软雅黑" pitchFamily="34" charset="-122"/>
              </a:rPr>
              <a:t>201X</a:t>
            </a:r>
            <a:endParaRPr lang="zh-CN" altLang="en-US" sz="15000" b="1" spc="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54170570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p:tgtEl>
                                          <p:spTgt spid="34"/>
                                        </p:tgtEl>
                                        <p:attrNameLst>
                                          <p:attrName>ppt_y</p:attrName>
                                        </p:attrNameLst>
                                      </p:cBhvr>
                                      <p:tavLst>
                                        <p:tav tm="0">
                                          <p:val>
                                            <p:strVal val="#ppt_y+#ppt_h*1.125000"/>
                                          </p:val>
                                        </p:tav>
                                        <p:tav tm="100000">
                                          <p:val>
                                            <p:strVal val="#ppt_y"/>
                                          </p:val>
                                        </p:tav>
                                      </p:tavLst>
                                    </p:anim>
                                    <p:animEffect transition="in" filter="wipe(up)">
                                      <p:cBhvr>
                                        <p:cTn id="13" dur="500"/>
                                        <p:tgtEl>
                                          <p:spTgt spid="34"/>
                                        </p:tgtEl>
                                      </p:cBhvr>
                                    </p:animEffect>
                                  </p:childTnLst>
                                </p:cTn>
                              </p:par>
                              <p:par>
                                <p:cTn id="14" presetID="10" presetClass="entr" presetSubtype="0" fill="hold" grpId="0" nodeType="withEffect">
                                  <p:stCondLst>
                                    <p:cond delay="550"/>
                                  </p:stCondLst>
                                  <p:iterate type="lt">
                                    <p:tmPct val="5000"/>
                                  </p:iterate>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64" presetClass="path" presetSubtype="0" accel="50000" decel="50000" fill="hold" grpId="1" nodeType="withEffect">
                                  <p:stCondLst>
                                    <p:cond delay="1500"/>
                                  </p:stCondLst>
                                  <p:iterate type="lt">
                                    <p:tmPct val="0"/>
                                  </p:iterate>
                                  <p:childTnLst>
                                    <p:animMotion origin="layout" path="M 4.79167E-6 1.11022E-16 L -0.00013 -0.10324 " pathEditMode="relative" rAng="0" ptsTypes="AA">
                                      <p:cBhvr>
                                        <p:cTn id="18" dur="750" fill="hold"/>
                                        <p:tgtEl>
                                          <p:spTgt spid="8"/>
                                        </p:tgtEl>
                                        <p:attrNameLst>
                                          <p:attrName>ppt_x</p:attrName>
                                          <p:attrName>ppt_y</p:attrName>
                                        </p:attrNameLst>
                                      </p:cBhvr>
                                      <p:rCtr x="-13" y="-5162"/>
                                    </p:animMotion>
                                  </p:childTnLst>
                                </p:cTn>
                              </p:par>
                              <p:par>
                                <p:cTn id="19" presetID="64" presetClass="path" presetSubtype="0" accel="50000" decel="50000" fill="hold" grpId="1" nodeType="withEffect">
                                  <p:stCondLst>
                                    <p:cond delay="1500"/>
                                  </p:stCondLst>
                                  <p:iterate type="lt">
                                    <p:tmPct val="0"/>
                                  </p:iterate>
                                  <p:childTnLst>
                                    <p:animMotion origin="layout" path="M 1.45833E-6 4.07407E-6 L 1.45833E-6 -0.10209 " pathEditMode="relative" rAng="0" ptsTypes="AA">
                                      <p:cBhvr>
                                        <p:cTn id="20" dur="750" fill="hold"/>
                                        <p:tgtEl>
                                          <p:spTgt spid="34"/>
                                        </p:tgtEl>
                                        <p:attrNameLst>
                                          <p:attrName>ppt_x</p:attrName>
                                          <p:attrName>ppt_y</p:attrName>
                                        </p:attrNameLst>
                                      </p:cBhvr>
                                      <p:rCtr x="0" y="-5116"/>
                                    </p:animMotion>
                                  </p:childTnLst>
                                </p:cTn>
                              </p:par>
                              <p:par>
                                <p:cTn id="21" presetID="12" presetClass="entr" presetSubtype="4" fill="hold" grpId="0" nodeType="withEffect">
                                  <p:stCondLst>
                                    <p:cond delay="1500"/>
                                  </p:stCondLst>
                                  <p:iterate type="lt">
                                    <p:tmPct val="0"/>
                                  </p:iterate>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par>
                                <p:cTn id="25" presetID="64" presetClass="path" presetSubtype="0" accel="50000" decel="50000" fill="hold" grpId="1" nodeType="withEffect">
                                  <p:stCondLst>
                                    <p:cond delay="1500"/>
                                  </p:stCondLst>
                                  <p:iterate type="lt">
                                    <p:tmPct val="0"/>
                                  </p:iterate>
                                  <p:childTnLst>
                                    <p:animMotion origin="layout" path="M -3.33333E-6 -4.07407E-6 L -3.33333E-6 -0.09745 " pathEditMode="relative" rAng="0" ptsTypes="AA">
                                      <p:cBhvr>
                                        <p:cTn id="26" dur="750" fill="hold"/>
                                        <p:tgtEl>
                                          <p:spTgt spid="9"/>
                                        </p:tgtEl>
                                        <p:attrNameLst>
                                          <p:attrName>ppt_x</p:attrName>
                                          <p:attrName>ppt_y</p:attrName>
                                        </p:attrNameLst>
                                      </p:cBhvr>
                                      <p:rCtr x="0" y="-48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34" grpId="0"/>
      <p:bldP spid="3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a:off x="-32075" y="2979130"/>
            <a:ext cx="12236938"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63818" y="3335348"/>
            <a:ext cx="2159004"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500"/>
              </a:spcBef>
              <a:spcAft>
                <a:spcPts val="0"/>
              </a:spcAft>
              <a:defRPr/>
            </a:pPr>
            <a:r>
              <a:rPr lang="zh-CN" altLang="en-US"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5" name="矩形 14"/>
          <p:cNvSpPr/>
          <p:nvPr/>
        </p:nvSpPr>
        <p:spPr>
          <a:xfrm>
            <a:off x="2830221" y="3431326"/>
            <a:ext cx="2159004"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201X</a:t>
            </a:r>
            <a:endPar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6" name="矩形 15"/>
          <p:cNvSpPr/>
          <p:nvPr/>
        </p:nvSpPr>
        <p:spPr>
          <a:xfrm>
            <a:off x="5105792" y="3941408"/>
            <a:ext cx="2159004"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500"/>
              </a:spcBef>
              <a:spcAft>
                <a:spcPts val="0"/>
              </a:spcAft>
              <a:defRPr/>
            </a:pPr>
            <a:r>
              <a:rPr lang="zh-CN" altLang="en-US"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7" name="矩形 16"/>
          <p:cNvSpPr/>
          <p:nvPr/>
        </p:nvSpPr>
        <p:spPr>
          <a:xfrm>
            <a:off x="7235360" y="2492897"/>
            <a:ext cx="2159004"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500"/>
              </a:spcBef>
              <a:spcAft>
                <a:spcPts val="0"/>
              </a:spcAft>
              <a:defRPr/>
            </a:pPr>
            <a:r>
              <a:rPr lang="zh-CN" altLang="en-US"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8" name="矩形 17"/>
          <p:cNvSpPr/>
          <p:nvPr/>
        </p:nvSpPr>
        <p:spPr>
          <a:xfrm>
            <a:off x="9465306" y="2348881"/>
            <a:ext cx="2159004"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2020</a:t>
            </a:r>
          </a:p>
          <a:p>
            <a:pPr algn="ctr">
              <a:spcBef>
                <a:spcPts val="500"/>
              </a:spcBef>
              <a:spcAft>
                <a:spcPts val="0"/>
              </a:spcAft>
              <a:defRPr/>
            </a:pPr>
            <a:r>
              <a:rPr lang="zh-CN" altLang="en-US"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1312116" y="2647568"/>
            <a:ext cx="662952" cy="663125"/>
            <a:chOff x="8077071" y="845254"/>
            <a:chExt cx="2036801" cy="2036802"/>
          </a:xfrm>
        </p:grpSpPr>
        <p:sp>
          <p:nvSpPr>
            <p:cNvPr id="20" name="椭圆 19"/>
            <p:cNvSpPr/>
            <p:nvPr/>
          </p:nvSpPr>
          <p:spPr>
            <a:xfrm>
              <a:off x="8077071" y="845254"/>
              <a:ext cx="2036801"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24" name="组合 23"/>
          <p:cNvGrpSpPr/>
          <p:nvPr/>
        </p:nvGrpSpPr>
        <p:grpSpPr>
          <a:xfrm>
            <a:off x="3578247" y="2743545"/>
            <a:ext cx="662952" cy="663125"/>
            <a:chOff x="8125599" y="1434035"/>
            <a:chExt cx="2036802" cy="2036802"/>
          </a:xfrm>
        </p:grpSpPr>
        <p:sp>
          <p:nvSpPr>
            <p:cNvPr id="31" name="椭圆 30"/>
            <p:cNvSpPr/>
            <p:nvPr/>
          </p:nvSpPr>
          <p:spPr>
            <a:xfrm>
              <a:off x="8125599" y="1434035"/>
              <a:ext cx="2036802" cy="2036802"/>
            </a:xfrm>
            <a:prstGeom prst="ellips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853821" y="3253627"/>
            <a:ext cx="662952" cy="663125"/>
            <a:chOff x="8125599" y="1434035"/>
            <a:chExt cx="2036802" cy="2036802"/>
          </a:xfrm>
        </p:grpSpPr>
        <p:sp>
          <p:nvSpPr>
            <p:cNvPr id="35" name="椭圆 34"/>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3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40" name="组合 39"/>
          <p:cNvGrpSpPr/>
          <p:nvPr/>
        </p:nvGrpSpPr>
        <p:grpSpPr>
          <a:xfrm>
            <a:off x="7983388" y="3849514"/>
            <a:ext cx="662952" cy="663125"/>
            <a:chOff x="8125599" y="1434035"/>
            <a:chExt cx="2036802" cy="2036802"/>
          </a:xfrm>
        </p:grpSpPr>
        <p:sp>
          <p:nvSpPr>
            <p:cNvPr id="41" name="椭圆 40"/>
            <p:cNvSpPr/>
            <p:nvPr/>
          </p:nvSpPr>
          <p:spPr>
            <a:xfrm>
              <a:off x="8125599" y="1434035"/>
              <a:ext cx="2036802" cy="2036802"/>
            </a:xfrm>
            <a:prstGeom prst="ellips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p:nvGrpSpPr>
        <p:grpSpPr>
          <a:xfrm>
            <a:off x="10213333" y="3771408"/>
            <a:ext cx="662952" cy="663125"/>
            <a:chOff x="8125599" y="1434035"/>
            <a:chExt cx="2036802" cy="2036802"/>
          </a:xfrm>
        </p:grpSpPr>
        <p:sp>
          <p:nvSpPr>
            <p:cNvPr id="44" name="椭圆 43"/>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
        <p:nvSpPr>
          <p:cNvPr id="46" name="矩形 45"/>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工作完成情况</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8" name="图片 4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285413555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additive="base">
                                            <p:cTn id="10" dur="500" fill="hold"/>
                                            <p:tgtEl>
                                              <p:spTgt spid="47"/>
                                            </p:tgtEl>
                                            <p:attrNameLst>
                                              <p:attrName>ppt_x</p:attrName>
                                            </p:attrNameLst>
                                          </p:cBhvr>
                                          <p:tavLst>
                                            <p:tav tm="0">
                                              <p:val>
                                                <p:strVal val="0-#ppt_w/2"/>
                                              </p:val>
                                            </p:tav>
                                            <p:tav tm="100000">
                                              <p:val>
                                                <p:strVal val="#ppt_x"/>
                                              </p:val>
                                            </p:tav>
                                          </p:tavLst>
                                        </p:anim>
                                        <p:anim calcmode="lin" valueType="num">
                                          <p:cBhvr additive="base">
                                            <p:cTn id="11" dur="500" fill="hold"/>
                                            <p:tgtEl>
                                              <p:spTgt spid="4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1500"/>
                                </p:stCondLst>
                                <p:childTnLst>
                                  <p:par>
                                    <p:cTn id="17" presetID="2" presetClass="entr" presetSubtype="1" fill="hold" nodeType="afterEffect" p14:presetBounceEnd="53333">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53333">
                                          <p:cBhvr additive="base">
                                            <p:cTn id="19"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1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250"/>
                                </p:stCondLst>
                                <p:childTnLst>
                                  <p:par>
                                    <p:cTn id="25" presetID="2" presetClass="entr" presetSubtype="1" fill="hold" nodeType="afterEffect" p14:presetBounceEnd="53333">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53333">
                                          <p:cBhvr additive="base">
                                            <p:cTn id="27" dur="750" fill="hold"/>
                                            <p:tgtEl>
                                              <p:spTgt spid="2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2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000"/>
                                </p:stCondLst>
                                <p:childTnLst>
                                  <p:par>
                                    <p:cTn id="33" presetID="2" presetClass="entr" presetSubtype="1" fill="hold" nodeType="afterEffect" p14:presetBounceEnd="53333">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14:bounceEnd="53333">
                                          <p:cBhvr additive="base">
                                            <p:cTn id="35"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3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3750"/>
                                </p:stCondLst>
                                <p:childTnLst>
                                  <p:par>
                                    <p:cTn id="41" presetID="2" presetClass="entr" presetSubtype="1" fill="hold" nodeType="afterEffect" p14:presetBounceEnd="53333">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14:bounceEnd="53333">
                                          <p:cBhvr additive="base">
                                            <p:cTn id="43" dur="750" fill="hold"/>
                                            <p:tgtEl>
                                              <p:spTgt spid="40"/>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40"/>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4500"/>
                                </p:stCondLst>
                                <p:childTnLst>
                                  <p:par>
                                    <p:cTn id="49" presetID="2" presetClass="entr" presetSubtype="1" fill="hold" nodeType="afterEffect" p14:presetBounceEnd="53333">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14:bounceEnd="53333">
                                          <p:cBhvr additive="base">
                                            <p:cTn id="51" dur="750" fill="hold"/>
                                            <p:tgtEl>
                                              <p:spTgt spid="43"/>
                                            </p:tgtEl>
                                            <p:attrNameLst>
                                              <p:attrName>ppt_x</p:attrName>
                                            </p:attrNameLst>
                                          </p:cBhvr>
                                          <p:tavLst>
                                            <p:tav tm="0">
                                              <p:val>
                                                <p:strVal val="#ppt_x"/>
                                              </p:val>
                                            </p:tav>
                                            <p:tav tm="100000">
                                              <p:val>
                                                <p:strVal val="#ppt_x"/>
                                              </p:val>
                                            </p:tav>
                                          </p:tavLst>
                                        </p:anim>
                                        <p:anim calcmode="lin" valueType="num" p14:bounceEnd="53333">
                                          <p:cBhvr additive="base">
                                            <p:cTn id="52" dur="750" fill="hold"/>
                                            <p:tgtEl>
                                              <p:spTgt spid="43"/>
                                            </p:tgtEl>
                                            <p:attrNameLst>
                                              <p:attrName>ppt_y</p:attrName>
                                            </p:attrNameLst>
                                          </p:cBhvr>
                                          <p:tavLst>
                                            <p:tav tm="0">
                                              <p:val>
                                                <p:strVal val="0-#ppt_h/2"/>
                                              </p:val>
                                            </p:tav>
                                            <p:tav tm="100000">
                                              <p:val>
                                                <p:strVal val="#ppt_y"/>
                                              </p:val>
                                            </p:tav>
                                          </p:tavLst>
                                        </p:anim>
                                      </p:childTnLst>
                                    </p:cTn>
                                  </p:par>
                                  <p:par>
                                    <p:cTn id="53" presetID="22" presetClass="entr" presetSubtype="1" fill="hold" grpId="0"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P spid="47"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additive="base">
                                            <p:cTn id="10" dur="500" fill="hold"/>
                                            <p:tgtEl>
                                              <p:spTgt spid="47"/>
                                            </p:tgtEl>
                                            <p:attrNameLst>
                                              <p:attrName>ppt_x</p:attrName>
                                            </p:attrNameLst>
                                          </p:cBhvr>
                                          <p:tavLst>
                                            <p:tav tm="0">
                                              <p:val>
                                                <p:strVal val="0-#ppt_w/2"/>
                                              </p:val>
                                            </p:tav>
                                            <p:tav tm="100000">
                                              <p:val>
                                                <p:strVal val="#ppt_x"/>
                                              </p:val>
                                            </p:tav>
                                          </p:tavLst>
                                        </p:anim>
                                        <p:anim calcmode="lin" valueType="num">
                                          <p:cBhvr additive="base">
                                            <p:cTn id="11" dur="500" fill="hold"/>
                                            <p:tgtEl>
                                              <p:spTgt spid="47"/>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1500"/>
                                </p:stCondLst>
                                <p:childTnLst>
                                  <p:par>
                                    <p:cTn id="17" presetID="2" presetClass="entr" presetSubtype="1"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750" fill="hold"/>
                                            <p:tgtEl>
                                              <p:spTgt spid="24"/>
                                            </p:tgtEl>
                                            <p:attrNameLst>
                                              <p:attrName>ppt_x</p:attrName>
                                            </p:attrNameLst>
                                          </p:cBhvr>
                                          <p:tavLst>
                                            <p:tav tm="0">
                                              <p:val>
                                                <p:strVal val="#ppt_x"/>
                                              </p:val>
                                            </p:tav>
                                            <p:tav tm="100000">
                                              <p:val>
                                                <p:strVal val="#ppt_x"/>
                                              </p:val>
                                            </p:tav>
                                          </p:tavLst>
                                        </p:anim>
                                        <p:anim calcmode="lin" valueType="num">
                                          <p:cBhvr additive="base">
                                            <p:cTn id="28" dur="750" fill="hold"/>
                                            <p:tgtEl>
                                              <p:spTgt spid="2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000"/>
                                </p:stCondLst>
                                <p:childTnLst>
                                  <p:par>
                                    <p:cTn id="33" presetID="2" presetClass="entr" presetSubtype="1"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750" fill="hold"/>
                                            <p:tgtEl>
                                              <p:spTgt spid="34"/>
                                            </p:tgtEl>
                                            <p:attrNameLst>
                                              <p:attrName>ppt_x</p:attrName>
                                            </p:attrNameLst>
                                          </p:cBhvr>
                                          <p:tavLst>
                                            <p:tav tm="0">
                                              <p:val>
                                                <p:strVal val="#ppt_x"/>
                                              </p:val>
                                            </p:tav>
                                            <p:tav tm="100000">
                                              <p:val>
                                                <p:strVal val="#ppt_x"/>
                                              </p:val>
                                            </p:tav>
                                          </p:tavLst>
                                        </p:anim>
                                        <p:anim calcmode="lin" valueType="num">
                                          <p:cBhvr additive="base">
                                            <p:cTn id="36" dur="750" fill="hold"/>
                                            <p:tgtEl>
                                              <p:spTgt spid="34"/>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3750"/>
                                </p:stCondLst>
                                <p:childTnLst>
                                  <p:par>
                                    <p:cTn id="41" presetID="2" presetClass="entr" presetSubtype="1"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750" fill="hold"/>
                                            <p:tgtEl>
                                              <p:spTgt spid="40"/>
                                            </p:tgtEl>
                                            <p:attrNameLst>
                                              <p:attrName>ppt_x</p:attrName>
                                            </p:attrNameLst>
                                          </p:cBhvr>
                                          <p:tavLst>
                                            <p:tav tm="0">
                                              <p:val>
                                                <p:strVal val="#ppt_x"/>
                                              </p:val>
                                            </p:tav>
                                            <p:tav tm="100000">
                                              <p:val>
                                                <p:strVal val="#ppt_x"/>
                                              </p:val>
                                            </p:tav>
                                          </p:tavLst>
                                        </p:anim>
                                        <p:anim calcmode="lin" valueType="num">
                                          <p:cBhvr additive="base">
                                            <p:cTn id="44" dur="750" fill="hold"/>
                                            <p:tgtEl>
                                              <p:spTgt spid="40"/>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4500"/>
                                </p:stCondLst>
                                <p:childTnLst>
                                  <p:par>
                                    <p:cTn id="49" presetID="2" presetClass="entr" presetSubtype="1"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750" fill="hold"/>
                                            <p:tgtEl>
                                              <p:spTgt spid="43"/>
                                            </p:tgtEl>
                                            <p:attrNameLst>
                                              <p:attrName>ppt_x</p:attrName>
                                            </p:attrNameLst>
                                          </p:cBhvr>
                                          <p:tavLst>
                                            <p:tav tm="0">
                                              <p:val>
                                                <p:strVal val="#ppt_x"/>
                                              </p:val>
                                            </p:tav>
                                            <p:tav tm="100000">
                                              <p:val>
                                                <p:strVal val="#ppt_x"/>
                                              </p:val>
                                            </p:tav>
                                          </p:tavLst>
                                        </p:anim>
                                        <p:anim calcmode="lin" valueType="num">
                                          <p:cBhvr additive="base">
                                            <p:cTn id="52" dur="750" fill="hold"/>
                                            <p:tgtEl>
                                              <p:spTgt spid="43"/>
                                            </p:tgtEl>
                                            <p:attrNameLst>
                                              <p:attrName>ppt_y</p:attrName>
                                            </p:attrNameLst>
                                          </p:cBhvr>
                                          <p:tavLst>
                                            <p:tav tm="0">
                                              <p:val>
                                                <p:strVal val="0-#ppt_h/2"/>
                                              </p:val>
                                            </p:tav>
                                            <p:tav tm="100000">
                                              <p:val>
                                                <p:strVal val="#ppt_y"/>
                                              </p:val>
                                            </p:tav>
                                          </p:tavLst>
                                        </p:anim>
                                      </p:childTnLst>
                                    </p:cTn>
                                  </p:par>
                                  <p:par>
                                    <p:cTn id="53" presetID="22" presetClass="entr" presetSubtype="1" fill="hold" grpId="0"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P spid="4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28766" y="1311541"/>
            <a:ext cx="10071034" cy="523220"/>
          </a:xfrm>
          <a:prstGeom prst="rect">
            <a:avLst/>
          </a:prstGeom>
        </p:spPr>
        <p:txBody>
          <a:bodyPr wrap="square">
            <a:spAutoFit/>
          </a:bodyPr>
          <a:lstStyle/>
          <a:p>
            <a:r>
              <a:rPr lang="zh-CN" altLang="en-US" sz="1400" dirty="0">
                <a:solidFill>
                  <a:schemeClr val="accent4"/>
                </a:solidFill>
                <a:latin typeface="微软雅黑 Light" panose="020B0502040204020203" pitchFamily="34" charset="-122"/>
                <a:ea typeface="微软雅黑 Light" panose="020B0502040204020203" pitchFamily="34" charset="-122"/>
              </a:rPr>
              <a:t>点击输入简要文字内容，文字内容概括</a:t>
            </a:r>
            <a:r>
              <a:rPr lang="zh-CN" altLang="en-US" sz="1400" dirty="0" smtClean="0">
                <a:solidFill>
                  <a:schemeClr val="accent4"/>
                </a:solidFill>
                <a:latin typeface="微软雅黑 Light" panose="020B0502040204020203" pitchFamily="34" charset="-122"/>
                <a:ea typeface="微软雅黑 Light" panose="020B0502040204020203" pitchFamily="34" charset="-122"/>
              </a:rPr>
              <a:t>精炼，不用</a:t>
            </a:r>
            <a:r>
              <a:rPr lang="zh-CN" altLang="en-US" sz="1400" dirty="0">
                <a:solidFill>
                  <a:schemeClr val="accent4"/>
                </a:solidFill>
                <a:latin typeface="微软雅黑 Light" panose="020B0502040204020203" pitchFamily="34" charset="-122"/>
                <a:ea typeface="微软雅黑 Light" panose="020B0502040204020203" pitchFamily="34" charset="-122"/>
              </a:rPr>
              <a:t>多余的文字，言简意赅的说明分项</a:t>
            </a:r>
            <a:r>
              <a:rPr lang="zh-CN" altLang="en-US" sz="1400" dirty="0" smtClean="0">
                <a:solidFill>
                  <a:schemeClr val="accent4"/>
                </a:solidFill>
                <a:latin typeface="微软雅黑 Light" panose="020B0502040204020203" pitchFamily="34" charset="-122"/>
                <a:ea typeface="微软雅黑 Light" panose="020B0502040204020203" pitchFamily="34" charset="-122"/>
              </a:rPr>
              <a:t>内容。点击输入简要文字内容，文字内容概括精炼，不用多余的文字，言简意赅的说明分项内容</a:t>
            </a:r>
            <a:endParaRPr lang="zh-CN" altLang="en-US" sz="1400" dirty="0" smtClean="0">
              <a:solidFill>
                <a:schemeClr val="accent4"/>
              </a:solidFill>
            </a:endParaRPr>
          </a:p>
        </p:txBody>
      </p:sp>
      <p:grpSp>
        <p:nvGrpSpPr>
          <p:cNvPr id="4" name="组合 3"/>
          <p:cNvGrpSpPr/>
          <p:nvPr/>
        </p:nvGrpSpPr>
        <p:grpSpPr>
          <a:xfrm>
            <a:off x="1741713" y="2289649"/>
            <a:ext cx="4110446" cy="3397971"/>
            <a:chOff x="1811341" y="295274"/>
            <a:chExt cx="7472361" cy="6177153"/>
          </a:xfrm>
          <a:solidFill>
            <a:schemeClr val="accent5">
              <a:lumMod val="20000"/>
              <a:lumOff val="80000"/>
            </a:schemeClr>
          </a:solidFill>
        </p:grpSpPr>
        <p:sp>
          <p:nvSpPr>
            <p:cNvPr id="5" name="内蒙古"/>
            <p:cNvSpPr>
              <a:spLocks/>
            </p:cNvSpPr>
            <p:nvPr/>
          </p:nvSpPr>
          <p:spPr bwMode="auto">
            <a:xfrm>
              <a:off x="4949732" y="365018"/>
              <a:ext cx="3273892" cy="279366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6" name="甘肃"/>
            <p:cNvSpPr>
              <a:spLocks/>
            </p:cNvSpPr>
            <p:nvPr/>
          </p:nvSpPr>
          <p:spPr bwMode="auto">
            <a:xfrm>
              <a:off x="4320062" y="2254030"/>
              <a:ext cx="2092261" cy="177144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7" name="宁夏"/>
            <p:cNvSpPr>
              <a:spLocks/>
            </p:cNvSpPr>
            <p:nvPr/>
          </p:nvSpPr>
          <p:spPr bwMode="auto">
            <a:xfrm>
              <a:off x="5806564" y="2869751"/>
              <a:ext cx="422439" cy="697421"/>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8" name="新疆"/>
            <p:cNvSpPr>
              <a:spLocks/>
            </p:cNvSpPr>
            <p:nvPr/>
          </p:nvSpPr>
          <p:spPr bwMode="auto">
            <a:xfrm>
              <a:off x="1811341" y="1034539"/>
              <a:ext cx="2990938" cy="2261634"/>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9" name="青海"/>
            <p:cNvSpPr>
              <a:spLocks/>
            </p:cNvSpPr>
            <p:nvPr/>
          </p:nvSpPr>
          <p:spPr bwMode="auto">
            <a:xfrm>
              <a:off x="3752163" y="2809973"/>
              <a:ext cx="1861116" cy="1335062"/>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四川"/>
            <p:cNvSpPr>
              <a:spLocks/>
            </p:cNvSpPr>
            <p:nvPr/>
          </p:nvSpPr>
          <p:spPr bwMode="auto">
            <a:xfrm>
              <a:off x="4820213" y="3746509"/>
              <a:ext cx="1610044" cy="1412775"/>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西藏"/>
            <p:cNvSpPr>
              <a:spLocks/>
            </p:cNvSpPr>
            <p:nvPr/>
          </p:nvSpPr>
          <p:spPr bwMode="auto">
            <a:xfrm>
              <a:off x="2146103" y="3172632"/>
              <a:ext cx="2881342" cy="175351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2" name="云南"/>
            <p:cNvSpPr>
              <a:spLocks/>
            </p:cNvSpPr>
            <p:nvPr/>
          </p:nvSpPr>
          <p:spPr bwMode="auto">
            <a:xfrm>
              <a:off x="4770395" y="4631236"/>
              <a:ext cx="1303180" cy="1358974"/>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贵州"/>
            <p:cNvSpPr>
              <a:spLocks/>
            </p:cNvSpPr>
            <p:nvPr/>
          </p:nvSpPr>
          <p:spPr bwMode="auto">
            <a:xfrm>
              <a:off x="5704939" y="4613303"/>
              <a:ext cx="880741" cy="763178"/>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4" name="广西"/>
            <p:cNvSpPr>
              <a:spLocks/>
            </p:cNvSpPr>
            <p:nvPr/>
          </p:nvSpPr>
          <p:spPr bwMode="auto">
            <a:xfrm>
              <a:off x="5848407" y="5081570"/>
              <a:ext cx="1151740" cy="876756"/>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5" name="重庆"/>
            <p:cNvSpPr>
              <a:spLocks/>
            </p:cNvSpPr>
            <p:nvPr/>
          </p:nvSpPr>
          <p:spPr bwMode="auto">
            <a:xfrm>
              <a:off x="6007818" y="4117137"/>
              <a:ext cx="651588" cy="661554"/>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6" name="陕西"/>
            <p:cNvSpPr>
              <a:spLocks/>
            </p:cNvSpPr>
            <p:nvPr/>
          </p:nvSpPr>
          <p:spPr bwMode="auto">
            <a:xfrm>
              <a:off x="6007818" y="2833884"/>
              <a:ext cx="743250" cy="1325100"/>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7" name="山西"/>
            <p:cNvSpPr>
              <a:spLocks/>
            </p:cNvSpPr>
            <p:nvPr/>
          </p:nvSpPr>
          <p:spPr bwMode="auto">
            <a:xfrm>
              <a:off x="6651437" y="2584805"/>
              <a:ext cx="494171" cy="10879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8" name="湖南"/>
            <p:cNvSpPr>
              <a:spLocks/>
            </p:cNvSpPr>
            <p:nvPr/>
          </p:nvSpPr>
          <p:spPr bwMode="auto">
            <a:xfrm>
              <a:off x="6521917" y="4439943"/>
              <a:ext cx="789081" cy="91661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9" name="湖北"/>
            <p:cNvSpPr>
              <a:spLocks/>
            </p:cNvSpPr>
            <p:nvPr/>
          </p:nvSpPr>
          <p:spPr bwMode="auto">
            <a:xfrm>
              <a:off x="6430255" y="3911897"/>
              <a:ext cx="1119858" cy="701406"/>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chemeClr val="accent4"/>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0" name="广东"/>
            <p:cNvSpPr>
              <a:spLocks/>
            </p:cNvSpPr>
            <p:nvPr/>
          </p:nvSpPr>
          <p:spPr bwMode="auto">
            <a:xfrm>
              <a:off x="6677342" y="5201128"/>
              <a:ext cx="1165687" cy="922587"/>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1" name="江西"/>
            <p:cNvSpPr>
              <a:spLocks/>
            </p:cNvSpPr>
            <p:nvPr/>
          </p:nvSpPr>
          <p:spPr bwMode="auto">
            <a:xfrm>
              <a:off x="7229300" y="4402083"/>
              <a:ext cx="697419" cy="950484"/>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2" name="福建"/>
            <p:cNvSpPr>
              <a:spLocks/>
            </p:cNvSpPr>
            <p:nvPr/>
          </p:nvSpPr>
          <p:spPr bwMode="auto">
            <a:xfrm>
              <a:off x="7591959" y="4655145"/>
              <a:ext cx="645613" cy="789081"/>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3" name="浙江"/>
            <p:cNvSpPr>
              <a:spLocks/>
            </p:cNvSpPr>
            <p:nvPr/>
          </p:nvSpPr>
          <p:spPr bwMode="auto">
            <a:xfrm>
              <a:off x="7880890" y="4154999"/>
              <a:ext cx="553951" cy="64162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4" name="安徽"/>
            <p:cNvSpPr>
              <a:spLocks/>
            </p:cNvSpPr>
            <p:nvPr/>
          </p:nvSpPr>
          <p:spPr bwMode="auto">
            <a:xfrm>
              <a:off x="7338896" y="3599054"/>
              <a:ext cx="701406" cy="858824"/>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5" name="天津"/>
            <p:cNvSpPr>
              <a:spLocks/>
            </p:cNvSpPr>
            <p:nvPr/>
          </p:nvSpPr>
          <p:spPr bwMode="auto">
            <a:xfrm>
              <a:off x="7476385" y="2608718"/>
              <a:ext cx="183322" cy="265018"/>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6" name="北京"/>
            <p:cNvSpPr>
              <a:spLocks/>
            </p:cNvSpPr>
            <p:nvPr/>
          </p:nvSpPr>
          <p:spPr bwMode="auto">
            <a:xfrm>
              <a:off x="7293063" y="2489160"/>
              <a:ext cx="243102" cy="261033"/>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7" name="辽宁"/>
            <p:cNvSpPr>
              <a:spLocks/>
            </p:cNvSpPr>
            <p:nvPr/>
          </p:nvSpPr>
          <p:spPr bwMode="auto">
            <a:xfrm>
              <a:off x="7705540" y="1971075"/>
              <a:ext cx="862808" cy="820963"/>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8" name="吉林"/>
            <p:cNvSpPr>
              <a:spLocks/>
            </p:cNvSpPr>
            <p:nvPr/>
          </p:nvSpPr>
          <p:spPr bwMode="auto">
            <a:xfrm>
              <a:off x="7898824" y="1474911"/>
              <a:ext cx="1229454" cy="834914"/>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9" name="黑龙江"/>
            <p:cNvSpPr>
              <a:spLocks/>
            </p:cNvSpPr>
            <p:nvPr/>
          </p:nvSpPr>
          <p:spPr bwMode="auto">
            <a:xfrm>
              <a:off x="7637790" y="295274"/>
              <a:ext cx="1645912" cy="149646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0" name="山东"/>
            <p:cNvSpPr>
              <a:spLocks/>
            </p:cNvSpPr>
            <p:nvPr/>
          </p:nvSpPr>
          <p:spPr bwMode="auto">
            <a:xfrm>
              <a:off x="7310998" y="2979346"/>
              <a:ext cx="996316" cy="625687"/>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1" name="上海"/>
            <p:cNvSpPr>
              <a:spLocks/>
            </p:cNvSpPr>
            <p:nvPr/>
          </p:nvSpPr>
          <p:spPr bwMode="auto">
            <a:xfrm>
              <a:off x="8241555" y="4017506"/>
              <a:ext cx="157419" cy="137493"/>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2" name="江苏"/>
            <p:cNvSpPr>
              <a:spLocks/>
            </p:cNvSpPr>
            <p:nvPr/>
          </p:nvSpPr>
          <p:spPr bwMode="auto">
            <a:xfrm>
              <a:off x="7512252" y="3489460"/>
              <a:ext cx="868787" cy="669523"/>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chemeClr val="accent5"/>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3" name="河北"/>
            <p:cNvSpPr>
              <a:spLocks/>
            </p:cNvSpPr>
            <p:nvPr/>
          </p:nvSpPr>
          <p:spPr bwMode="auto">
            <a:xfrm>
              <a:off x="7059927" y="2208199"/>
              <a:ext cx="807015" cy="1151740"/>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4" name="河南"/>
            <p:cNvSpPr>
              <a:spLocks/>
            </p:cNvSpPr>
            <p:nvPr/>
          </p:nvSpPr>
          <p:spPr bwMode="auto">
            <a:xfrm>
              <a:off x="6691290" y="3314108"/>
              <a:ext cx="848861" cy="840889"/>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5" name="台湾"/>
            <p:cNvSpPr>
              <a:spLocks/>
            </p:cNvSpPr>
            <p:nvPr/>
          </p:nvSpPr>
          <p:spPr bwMode="auto">
            <a:xfrm>
              <a:off x="8287384" y="5109468"/>
              <a:ext cx="243102" cy="58782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6" name="海南"/>
            <p:cNvSpPr>
              <a:spLocks/>
            </p:cNvSpPr>
            <p:nvPr/>
          </p:nvSpPr>
          <p:spPr bwMode="auto">
            <a:xfrm>
              <a:off x="6499995" y="6151614"/>
              <a:ext cx="366644" cy="320813"/>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aphicFrame>
        <p:nvGraphicFramePr>
          <p:cNvPr id="39" name="图表 38"/>
          <p:cNvGraphicFramePr/>
          <p:nvPr>
            <p:extLst>
              <p:ext uri="{D42A27DB-BD31-4B8C-83A1-F6EECF244321}">
                <p14:modId xmlns:p14="http://schemas.microsoft.com/office/powerpoint/2010/main" val="823535554"/>
              </p:ext>
            </p:extLst>
          </p:nvPr>
        </p:nvGraphicFramePr>
        <p:xfrm>
          <a:off x="6191955" y="2637115"/>
          <a:ext cx="4358153" cy="2530304"/>
        </p:xfrm>
        <a:graphic>
          <a:graphicData uri="http://schemas.openxmlformats.org/drawingml/2006/chart">
            <c:chart xmlns:c="http://schemas.openxmlformats.org/drawingml/2006/chart" xmlns:r="http://schemas.openxmlformats.org/officeDocument/2006/relationships" r:id="rId3"/>
          </a:graphicData>
        </a:graphic>
      </p:graphicFrame>
      <p:sp>
        <p:nvSpPr>
          <p:cNvPr id="40" name="矩形 39"/>
          <p:cNvSpPr/>
          <p:nvPr/>
        </p:nvSpPr>
        <p:spPr>
          <a:xfrm>
            <a:off x="1028766" y="641077"/>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健身会员分布情况</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sp>
        <p:nvSpPr>
          <p:cNvPr id="38" name="矩形 3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工作完成情况</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2" name="图片 4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216006645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0-#ppt_w/2"/>
                                              </p:val>
                                            </p:tav>
                                            <p:tav tm="100000">
                                              <p:val>
                                                <p:strVal val="#ppt_x"/>
                                              </p:val>
                                            </p:tav>
                                          </p:tavLst>
                                        </p:anim>
                                        <p:anim calcmode="lin" valueType="num">
                                          <p:cBhvr additive="base">
                                            <p:cTn id="11" dur="500" fill="hold"/>
                                            <p:tgtEl>
                                              <p:spTgt spid="41"/>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500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anim calcmode="lin" valueType="num">
                                          <p:cBhvr>
                                            <p:cTn id="1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gtEl>
                                          </p:cBhvr>
                                        </p:animEffect>
                                      </p:childTnLst>
                                    </p:cTn>
                                  </p:par>
                                  <p:par>
                                    <p:cTn id="20" presetID="37" presetClass="entr" presetSubtype="0"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900" decel="100000" fill="hold"/>
                                            <p:tgtEl>
                                              <p:spTgt spid="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6" presetID="2" presetClass="entr" presetSubtype="2" fill="hold" grpId="0" nodeType="withEffect" p14:presetBounceEnd="41000">
                                      <p:stCondLst>
                                        <p:cond delay="1500"/>
                                      </p:stCondLst>
                                      <p:childTnLst>
                                        <p:set>
                                          <p:cBhvr>
                                            <p:cTn id="27" dur="1" fill="hold">
                                              <p:stCondLst>
                                                <p:cond delay="0"/>
                                              </p:stCondLst>
                                            </p:cTn>
                                            <p:tgtEl>
                                              <p:spTgt spid="39"/>
                                            </p:tgtEl>
                                            <p:attrNameLst>
                                              <p:attrName>style.visibility</p:attrName>
                                            </p:attrNameLst>
                                          </p:cBhvr>
                                          <p:to>
                                            <p:strVal val="visible"/>
                                          </p:to>
                                        </p:set>
                                        <p:anim calcmode="lin" valueType="num" p14:bounceEnd="41000">
                                          <p:cBhvr additive="base">
                                            <p:cTn id="28" dur="1000" fill="hold"/>
                                            <p:tgtEl>
                                              <p:spTgt spid="39"/>
                                            </p:tgtEl>
                                            <p:attrNameLst>
                                              <p:attrName>ppt_x</p:attrName>
                                            </p:attrNameLst>
                                          </p:cBhvr>
                                          <p:tavLst>
                                            <p:tav tm="0">
                                              <p:val>
                                                <p:strVal val="1+#ppt_w/2"/>
                                              </p:val>
                                            </p:tav>
                                            <p:tav tm="100000">
                                              <p:val>
                                                <p:strVal val="#ppt_x"/>
                                              </p:val>
                                            </p:tav>
                                          </p:tavLst>
                                        </p:anim>
                                        <p:anim calcmode="lin" valueType="num" p14:bounceEnd="41000">
                                          <p:cBhvr additive="base">
                                            <p:cTn id="29"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39" grpId="0">
            <p:bldAsOne/>
          </p:bldGraphic>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0-#ppt_w/2"/>
                                              </p:val>
                                            </p:tav>
                                            <p:tav tm="100000">
                                              <p:val>
                                                <p:strVal val="#ppt_x"/>
                                              </p:val>
                                            </p:tav>
                                          </p:tavLst>
                                        </p:anim>
                                        <p:anim calcmode="lin" valueType="num">
                                          <p:cBhvr additive="base">
                                            <p:cTn id="11" dur="500" fill="hold"/>
                                            <p:tgtEl>
                                              <p:spTgt spid="41"/>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500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anim calcmode="lin" valueType="num">
                                          <p:cBhvr>
                                            <p:cTn id="1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gtEl>
                                          </p:cBhvr>
                                        </p:animEffect>
                                      </p:childTnLst>
                                    </p:cTn>
                                  </p:par>
                                  <p:par>
                                    <p:cTn id="20" presetID="37" presetClass="entr" presetSubtype="0"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900" decel="100000" fill="hold"/>
                                            <p:tgtEl>
                                              <p:spTgt spid="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6" presetID="2" presetClass="entr" presetSubtype="2" fill="hold" grpId="0" nodeType="withEffect">
                                      <p:stCondLst>
                                        <p:cond delay="150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1000" fill="hold"/>
                                            <p:tgtEl>
                                              <p:spTgt spid="39"/>
                                            </p:tgtEl>
                                            <p:attrNameLst>
                                              <p:attrName>ppt_x</p:attrName>
                                            </p:attrNameLst>
                                          </p:cBhvr>
                                          <p:tavLst>
                                            <p:tav tm="0">
                                              <p:val>
                                                <p:strVal val="1+#ppt_w/2"/>
                                              </p:val>
                                            </p:tav>
                                            <p:tav tm="100000">
                                              <p:val>
                                                <p:strVal val="#ppt_x"/>
                                              </p:val>
                                            </p:tav>
                                          </p:tavLst>
                                        </p:anim>
                                        <p:anim calcmode="lin" valueType="num">
                                          <p:cBhvr additive="base">
                                            <p:cTn id="29"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39" grpId="0">
            <p:bldAsOne/>
          </p:bldGraphic>
          <p:bldP spid="4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197780" y="655614"/>
            <a:ext cx="2197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金牌教练</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sp>
        <p:nvSpPr>
          <p:cNvPr id="29" name="矩形 28"/>
          <p:cNvSpPr/>
          <p:nvPr/>
        </p:nvSpPr>
        <p:spPr>
          <a:xfrm>
            <a:off x="1028766" y="1096940"/>
            <a:ext cx="10071034" cy="523220"/>
          </a:xfrm>
          <a:prstGeom prst="rect">
            <a:avLst/>
          </a:prstGeom>
        </p:spPr>
        <p:txBody>
          <a:bodyPr wrap="square">
            <a:spAutoFit/>
          </a:bodyPr>
          <a:lstStyle/>
          <a:p>
            <a:r>
              <a:rPr lang="zh-CN" altLang="en-US" sz="1400" dirty="0">
                <a:solidFill>
                  <a:schemeClr val="accent4"/>
                </a:solidFill>
                <a:latin typeface="微软雅黑 Light" panose="020B0502040204020203" pitchFamily="34" charset="-122"/>
                <a:ea typeface="微软雅黑 Light" panose="020B0502040204020203" pitchFamily="34" charset="-122"/>
              </a:rPr>
              <a:t>点击输入简要文字内容，文字内容概括</a:t>
            </a:r>
            <a:r>
              <a:rPr lang="zh-CN" altLang="en-US" sz="1400" dirty="0" smtClean="0">
                <a:solidFill>
                  <a:schemeClr val="accent4"/>
                </a:solidFill>
                <a:latin typeface="微软雅黑 Light" panose="020B0502040204020203" pitchFamily="34" charset="-122"/>
                <a:ea typeface="微软雅黑 Light" panose="020B0502040204020203" pitchFamily="34" charset="-122"/>
              </a:rPr>
              <a:t>精炼，不用</a:t>
            </a:r>
            <a:r>
              <a:rPr lang="zh-CN" altLang="en-US" sz="1400" dirty="0">
                <a:solidFill>
                  <a:schemeClr val="accent4"/>
                </a:solidFill>
                <a:latin typeface="微软雅黑 Light" panose="020B0502040204020203" pitchFamily="34" charset="-122"/>
                <a:ea typeface="微软雅黑 Light" panose="020B0502040204020203" pitchFamily="34" charset="-122"/>
              </a:rPr>
              <a:t>多余的文字，言简意赅的说明分项</a:t>
            </a:r>
            <a:r>
              <a:rPr lang="zh-CN" altLang="en-US" sz="1400" dirty="0" smtClean="0">
                <a:solidFill>
                  <a:schemeClr val="accent4"/>
                </a:solidFill>
                <a:latin typeface="微软雅黑 Light" panose="020B0502040204020203" pitchFamily="34" charset="-122"/>
                <a:ea typeface="微软雅黑 Light" panose="020B0502040204020203" pitchFamily="34" charset="-122"/>
              </a:rPr>
              <a:t>内容。点击输入简要文字内容，文字内容概括精炼，不用多余的文字，言简意赅的说明分项内容</a:t>
            </a:r>
            <a:endParaRPr lang="zh-CN" altLang="en-US" sz="1400" dirty="0" smtClean="0">
              <a:solidFill>
                <a:schemeClr val="accent4"/>
              </a:solidFill>
            </a:endParaRPr>
          </a:p>
        </p:txBody>
      </p:sp>
      <p:sp>
        <p:nvSpPr>
          <p:cNvPr id="4" name="矩形 3"/>
          <p:cNvSpPr/>
          <p:nvPr/>
        </p:nvSpPr>
        <p:spPr>
          <a:xfrm>
            <a:off x="1719836" y="2325189"/>
            <a:ext cx="2028006" cy="3255114"/>
          </a:xfrm>
          <a:prstGeom prst="rect">
            <a:avLst/>
          </a:pr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202718" y="2325189"/>
            <a:ext cx="2028006" cy="3255114"/>
          </a:xfrm>
          <a:prstGeom prst="rect">
            <a:avLst/>
          </a:prstGeom>
          <a:blipFill>
            <a:blip r:embed="rId5"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444159" y="2325189"/>
            <a:ext cx="2028006" cy="3255114"/>
          </a:xfrm>
          <a:prstGeom prst="rect">
            <a:avLst/>
          </a:prstGeom>
          <a:blipFill>
            <a:blip r:embed="rId6"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654263" y="1832407"/>
            <a:ext cx="2642034" cy="4240678"/>
            <a:chOff x="3654263" y="1832407"/>
            <a:chExt cx="2642034" cy="4240678"/>
          </a:xfrm>
        </p:grpSpPr>
        <p:sp>
          <p:nvSpPr>
            <p:cNvPr id="11" name="矩形 10"/>
            <p:cNvSpPr/>
            <p:nvPr/>
          </p:nvSpPr>
          <p:spPr>
            <a:xfrm>
              <a:off x="3654263" y="1832407"/>
              <a:ext cx="2642034" cy="4240678"/>
            </a:xfrm>
            <a:prstGeom prst="rect">
              <a:avLst/>
            </a:prstGeom>
            <a:blipFill>
              <a:blip r:embed="rId7">
                <a:grayscl/>
              </a:blip>
              <a:stretch>
                <a:fillRect/>
              </a:stretch>
            </a:blipFill>
            <a:ln>
              <a:noFill/>
            </a:ln>
            <a:effectLst>
              <a:outerShdw blurRad="546100" dist="101600" dir="4800000" algn="t" rotWithShape="0">
                <a:prstClr val="black">
                  <a:alpha val="7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3654263" y="4394201"/>
              <a:ext cx="2642034" cy="1678884"/>
              <a:chOff x="3654263" y="4394201"/>
              <a:chExt cx="2642034" cy="1678884"/>
            </a:xfrm>
          </p:grpSpPr>
          <p:sp>
            <p:nvSpPr>
              <p:cNvPr id="6" name="矩形 5"/>
              <p:cNvSpPr/>
              <p:nvPr/>
            </p:nvSpPr>
            <p:spPr>
              <a:xfrm>
                <a:off x="3654263" y="4718050"/>
                <a:ext cx="2642034" cy="13550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654263" y="4394201"/>
                <a:ext cx="2642034" cy="4635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3959281" y="4441310"/>
                <a:ext cx="2031999" cy="400110"/>
              </a:xfrm>
              <a:prstGeom prst="rect">
                <a:avLst/>
              </a:prstGeom>
              <a:noFill/>
            </p:spPr>
            <p:txBody>
              <a:bodyPr wrap="square" rtlCol="0">
                <a:spAutoFit/>
              </a:bodyPr>
              <a:lstStyle/>
              <a:p>
                <a:r>
                  <a:rPr lang="en-US" altLang="zh-CN" sz="2000" b="1" dirty="0" err="1" smtClean="0">
                    <a:solidFill>
                      <a:schemeClr val="bg1"/>
                    </a:solidFill>
                    <a:latin typeface="微软雅黑" panose="020B0503020204020204" pitchFamily="34" charset="-122"/>
                    <a:ea typeface="微软雅黑" panose="020B0503020204020204" pitchFamily="34" charset="-122"/>
                  </a:rPr>
                  <a:t>Mr.AtYinxiang</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3799237" y="4950045"/>
                <a:ext cx="2352086" cy="738664"/>
              </a:xfrm>
              <a:prstGeom prst="rect">
                <a:avLst/>
              </a:prstGeom>
            </p:spPr>
            <p:txBody>
              <a:bodyPr wrap="square">
                <a:spAutoFit/>
              </a:bodyPr>
              <a:lstStyle/>
              <a:p>
                <a:r>
                  <a:rPr lang="en-US" altLang="zh-CN" sz="1400" dirty="0" smtClean="0">
                    <a:solidFill>
                      <a:schemeClr val="bg1"/>
                    </a:solidFill>
                    <a:latin typeface="微软雅黑 Light" panose="020B0502040204020203" pitchFamily="34" charset="-122"/>
                    <a:ea typeface="微软雅黑 Light" panose="020B0502040204020203" pitchFamily="34" charset="-122"/>
                  </a:rPr>
                  <a:t>XX</a:t>
                </a:r>
                <a:r>
                  <a:rPr lang="zh-CN" altLang="en-US" sz="1400" dirty="0" smtClean="0">
                    <a:solidFill>
                      <a:schemeClr val="bg1"/>
                    </a:solidFill>
                    <a:latin typeface="微软雅黑 Light" panose="020B0502040204020203" pitchFamily="34" charset="-122"/>
                    <a:ea typeface="微软雅黑 Light" panose="020B0502040204020203" pitchFamily="34" charset="-122"/>
                  </a:rPr>
                  <a:t>健身俱乐部金牌教练，获得全年</a:t>
                </a:r>
                <a:r>
                  <a:rPr lang="en-US" altLang="zh-CN" sz="1400" dirty="0" smtClean="0">
                    <a:solidFill>
                      <a:schemeClr val="bg1"/>
                    </a:solidFill>
                    <a:latin typeface="微软雅黑 Light" panose="020B0502040204020203" pitchFamily="34" charset="-122"/>
                    <a:ea typeface="微软雅黑 Light" panose="020B0502040204020203" pitchFamily="34" charset="-122"/>
                  </a:rPr>
                  <a:t>XX</a:t>
                </a:r>
                <a:r>
                  <a:rPr lang="zh-CN" altLang="en-US" sz="1400" dirty="0" smtClean="0">
                    <a:solidFill>
                      <a:schemeClr val="bg1"/>
                    </a:solidFill>
                    <a:latin typeface="微软雅黑 Light" panose="020B0502040204020203" pitchFamily="34" charset="-122"/>
                    <a:ea typeface="微软雅黑 Light" panose="020B0502040204020203" pitchFamily="34" charset="-122"/>
                  </a:rPr>
                  <a:t>健身俱乐部最受欢迎教练。</a:t>
                </a:r>
                <a:endParaRPr lang="zh-CN" altLang="en-US" sz="1400" dirty="0">
                  <a:solidFill>
                    <a:schemeClr val="bg1"/>
                  </a:solidFill>
                </a:endParaRPr>
              </a:p>
            </p:txBody>
          </p:sp>
        </p:grpSp>
      </p:grpSp>
      <p:sp>
        <p:nvSpPr>
          <p:cNvPr id="15" name="矩形 14"/>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solidFill>
                <a:latin typeface="微软雅黑" panose="020B0503020204020204" pitchFamily="34" charset="-122"/>
                <a:ea typeface="微软雅黑" panose="020B0503020204020204" pitchFamily="34" charset="-122"/>
              </a:rPr>
              <a:t>工作完成情况</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33543006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0-#ppt_w/2"/>
                                          </p:val>
                                        </p:tav>
                                        <p:tav tm="100000">
                                          <p:val>
                                            <p:strVal val="#ppt_x"/>
                                          </p:val>
                                        </p:tav>
                                      </p:tavLst>
                                    </p:anim>
                                    <p:anim calcmode="lin" valueType="num">
                                      <p:cBhvr additive="base">
                                        <p:cTn id="11"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500"/>
                            </p:stCondLst>
                            <p:childTnLst>
                              <p:par>
                                <p:cTn id="18" presetID="12" presetClass="entr" presetSubtype="8" fill="hold" grpId="0" nodeType="afterEffect">
                                  <p:stCondLst>
                                    <p:cond delay="0"/>
                                  </p:stCondLst>
                                  <p:iterate type="wd">
                                    <p:tmPct val="1240"/>
                                  </p:iterate>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100"/>
                                        <p:tgtEl>
                                          <p:spTgt spid="29"/>
                                        </p:tgtEl>
                                        <p:attrNameLst>
                                          <p:attrName>ppt_x</p:attrName>
                                        </p:attrNameLst>
                                      </p:cBhvr>
                                      <p:tavLst>
                                        <p:tav tm="0">
                                          <p:val>
                                            <p:strVal val="#ppt_x-#ppt_w*1.125000"/>
                                          </p:val>
                                        </p:tav>
                                        <p:tav tm="100000">
                                          <p:val>
                                            <p:strVal val="#ppt_x"/>
                                          </p:val>
                                        </p:tav>
                                      </p:tavLst>
                                    </p:anim>
                                    <p:animEffect transition="in" filter="wipe(right)">
                                      <p:cBhvr>
                                        <p:cTn id="21" dur="1100"/>
                                        <p:tgtEl>
                                          <p:spTgt spid="29"/>
                                        </p:tgtEl>
                                      </p:cBhvr>
                                    </p:animEffect>
                                  </p:childTnLst>
                                </p:cTn>
                              </p:par>
                            </p:childTnLst>
                          </p:cTn>
                        </p:par>
                        <p:par>
                          <p:cTn id="22" fill="hold">
                            <p:stCondLst>
                              <p:cond delay="2200"/>
                            </p:stCondLst>
                            <p:childTnLst>
                              <p:par>
                                <p:cTn id="23" presetID="31"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fltVal val="0"/>
                                          </p:val>
                                        </p:tav>
                                        <p:tav tm="100000">
                                          <p:val>
                                            <p:strVal val="#ppt_w"/>
                                          </p:val>
                                        </p:tav>
                                      </p:tavLst>
                                    </p:anim>
                                    <p:anim calcmode="lin" valueType="num">
                                      <p:cBhvr>
                                        <p:cTn id="26" dur="1000" fill="hold"/>
                                        <p:tgtEl>
                                          <p:spTgt spid="4"/>
                                        </p:tgtEl>
                                        <p:attrNameLst>
                                          <p:attrName>ppt_h</p:attrName>
                                        </p:attrNameLst>
                                      </p:cBhvr>
                                      <p:tavLst>
                                        <p:tav tm="0">
                                          <p:val>
                                            <p:fltVal val="0"/>
                                          </p:val>
                                        </p:tav>
                                        <p:tav tm="100000">
                                          <p:val>
                                            <p:strVal val="#ppt_h"/>
                                          </p:val>
                                        </p:tav>
                                      </p:tavLst>
                                    </p:anim>
                                    <p:anim calcmode="lin" valueType="num">
                                      <p:cBhvr>
                                        <p:cTn id="27" dur="1000" fill="hold"/>
                                        <p:tgtEl>
                                          <p:spTgt spid="4"/>
                                        </p:tgtEl>
                                        <p:attrNameLst>
                                          <p:attrName>style.rotation</p:attrName>
                                        </p:attrNameLst>
                                      </p:cBhvr>
                                      <p:tavLst>
                                        <p:tav tm="0">
                                          <p:val>
                                            <p:fltVal val="90"/>
                                          </p:val>
                                        </p:tav>
                                        <p:tav tm="100000">
                                          <p:val>
                                            <p:fltVal val="0"/>
                                          </p:val>
                                        </p:tav>
                                      </p:tavLst>
                                    </p:anim>
                                    <p:animEffect transition="in" filter="fade">
                                      <p:cBhvr>
                                        <p:cTn id="28" dur="1000"/>
                                        <p:tgtEl>
                                          <p:spTgt spid="4"/>
                                        </p:tgtEl>
                                      </p:cBhvr>
                                    </p:animEffect>
                                  </p:childTnLst>
                                </p:cTn>
                              </p:par>
                              <p:par>
                                <p:cTn id="29" presetID="8" presetClass="emph" presetSubtype="0" fill="hold" grpId="1" nodeType="withEffect">
                                  <p:stCondLst>
                                    <p:cond delay="0"/>
                                  </p:stCondLst>
                                  <p:childTnLst>
                                    <p:animRot by="21600000">
                                      <p:cBhvr>
                                        <p:cTn id="30" dur="1000" fill="hold"/>
                                        <p:tgtEl>
                                          <p:spTgt spid="4"/>
                                        </p:tgtEl>
                                        <p:attrNameLst>
                                          <p:attrName>r</p:attrName>
                                        </p:attrNameLst>
                                      </p:cBhvr>
                                    </p:animRot>
                                  </p:childTnLst>
                                </p:cTn>
                              </p:par>
                              <p:par>
                                <p:cTn id="31" presetID="31" presetClass="entr" presetSubtype="0" fill="hold" nodeType="withEffect">
                                  <p:stCondLst>
                                    <p:cond delay="25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ppt_w</p:attrName>
                                        </p:attrNameLst>
                                      </p:cBhvr>
                                      <p:tavLst>
                                        <p:tav tm="0">
                                          <p:val>
                                            <p:fltVal val="0"/>
                                          </p:val>
                                        </p:tav>
                                        <p:tav tm="100000">
                                          <p:val>
                                            <p:strVal val="#ppt_w"/>
                                          </p:val>
                                        </p:tav>
                                      </p:tavLst>
                                    </p:anim>
                                    <p:anim calcmode="lin" valueType="num">
                                      <p:cBhvr>
                                        <p:cTn id="34" dur="1000" fill="hold"/>
                                        <p:tgtEl>
                                          <p:spTgt spid="10"/>
                                        </p:tgtEl>
                                        <p:attrNameLst>
                                          <p:attrName>ppt_h</p:attrName>
                                        </p:attrNameLst>
                                      </p:cBhvr>
                                      <p:tavLst>
                                        <p:tav tm="0">
                                          <p:val>
                                            <p:fltVal val="0"/>
                                          </p:val>
                                        </p:tav>
                                        <p:tav tm="100000">
                                          <p:val>
                                            <p:strVal val="#ppt_h"/>
                                          </p:val>
                                        </p:tav>
                                      </p:tavLst>
                                    </p:anim>
                                    <p:anim calcmode="lin" valueType="num">
                                      <p:cBhvr>
                                        <p:cTn id="35" dur="1000" fill="hold"/>
                                        <p:tgtEl>
                                          <p:spTgt spid="10"/>
                                        </p:tgtEl>
                                        <p:attrNameLst>
                                          <p:attrName>style.rotation</p:attrName>
                                        </p:attrNameLst>
                                      </p:cBhvr>
                                      <p:tavLst>
                                        <p:tav tm="0">
                                          <p:val>
                                            <p:fltVal val="90"/>
                                          </p:val>
                                        </p:tav>
                                        <p:tav tm="100000">
                                          <p:val>
                                            <p:fltVal val="0"/>
                                          </p:val>
                                        </p:tav>
                                      </p:tavLst>
                                    </p:anim>
                                    <p:animEffect transition="in" filter="fade">
                                      <p:cBhvr>
                                        <p:cTn id="36" dur="1000"/>
                                        <p:tgtEl>
                                          <p:spTgt spid="10"/>
                                        </p:tgtEl>
                                      </p:cBhvr>
                                    </p:animEffect>
                                  </p:childTnLst>
                                </p:cTn>
                              </p:par>
                              <p:par>
                                <p:cTn id="37" presetID="8" presetClass="emph" presetSubtype="0" fill="hold" nodeType="withEffect">
                                  <p:stCondLst>
                                    <p:cond delay="250"/>
                                  </p:stCondLst>
                                  <p:childTnLst>
                                    <p:animRot by="21600000">
                                      <p:cBhvr>
                                        <p:cTn id="38" dur="1000" fill="hold"/>
                                        <p:tgtEl>
                                          <p:spTgt spid="10"/>
                                        </p:tgtEl>
                                        <p:attrNameLst>
                                          <p:attrName>r</p:attrName>
                                        </p:attrNameLst>
                                      </p:cBhvr>
                                    </p:animRot>
                                  </p:childTnLst>
                                </p:cTn>
                              </p:par>
                              <p:par>
                                <p:cTn id="39" presetID="31" presetClass="entr" presetSubtype="0" fill="hold" grpId="0" nodeType="withEffect">
                                  <p:stCondLst>
                                    <p:cond delay="500"/>
                                  </p:stCondLst>
                                  <p:childTnLst>
                                    <p:set>
                                      <p:cBhvr>
                                        <p:cTn id="40" dur="1" fill="hold">
                                          <p:stCondLst>
                                            <p:cond delay="0"/>
                                          </p:stCondLst>
                                        </p:cTn>
                                        <p:tgtEl>
                                          <p:spTgt spid="14"/>
                                        </p:tgtEl>
                                        <p:attrNameLst>
                                          <p:attrName>style.visibility</p:attrName>
                                        </p:attrNameLst>
                                      </p:cBhvr>
                                      <p:to>
                                        <p:strVal val="visible"/>
                                      </p:to>
                                    </p:set>
                                    <p:anim calcmode="lin" valueType="num">
                                      <p:cBhvr>
                                        <p:cTn id="41" dur="1000" fill="hold"/>
                                        <p:tgtEl>
                                          <p:spTgt spid="14"/>
                                        </p:tgtEl>
                                        <p:attrNameLst>
                                          <p:attrName>ppt_w</p:attrName>
                                        </p:attrNameLst>
                                      </p:cBhvr>
                                      <p:tavLst>
                                        <p:tav tm="0">
                                          <p:val>
                                            <p:fltVal val="0"/>
                                          </p:val>
                                        </p:tav>
                                        <p:tav tm="100000">
                                          <p:val>
                                            <p:strVal val="#ppt_w"/>
                                          </p:val>
                                        </p:tav>
                                      </p:tavLst>
                                    </p:anim>
                                    <p:anim calcmode="lin" valueType="num">
                                      <p:cBhvr>
                                        <p:cTn id="42" dur="1000" fill="hold"/>
                                        <p:tgtEl>
                                          <p:spTgt spid="14"/>
                                        </p:tgtEl>
                                        <p:attrNameLst>
                                          <p:attrName>ppt_h</p:attrName>
                                        </p:attrNameLst>
                                      </p:cBhvr>
                                      <p:tavLst>
                                        <p:tav tm="0">
                                          <p:val>
                                            <p:fltVal val="0"/>
                                          </p:val>
                                        </p:tav>
                                        <p:tav tm="100000">
                                          <p:val>
                                            <p:strVal val="#ppt_h"/>
                                          </p:val>
                                        </p:tav>
                                      </p:tavLst>
                                    </p:anim>
                                    <p:anim calcmode="lin" valueType="num">
                                      <p:cBhvr>
                                        <p:cTn id="43" dur="1000" fill="hold"/>
                                        <p:tgtEl>
                                          <p:spTgt spid="14"/>
                                        </p:tgtEl>
                                        <p:attrNameLst>
                                          <p:attrName>style.rotation</p:attrName>
                                        </p:attrNameLst>
                                      </p:cBhvr>
                                      <p:tavLst>
                                        <p:tav tm="0">
                                          <p:val>
                                            <p:fltVal val="90"/>
                                          </p:val>
                                        </p:tav>
                                        <p:tav tm="100000">
                                          <p:val>
                                            <p:fltVal val="0"/>
                                          </p:val>
                                        </p:tav>
                                      </p:tavLst>
                                    </p:anim>
                                    <p:animEffect transition="in" filter="fade">
                                      <p:cBhvr>
                                        <p:cTn id="44" dur="1000"/>
                                        <p:tgtEl>
                                          <p:spTgt spid="14"/>
                                        </p:tgtEl>
                                      </p:cBhvr>
                                    </p:animEffect>
                                  </p:childTnLst>
                                </p:cTn>
                              </p:par>
                              <p:par>
                                <p:cTn id="45" presetID="8" presetClass="emph" presetSubtype="0" fill="hold" grpId="1" nodeType="withEffect">
                                  <p:stCondLst>
                                    <p:cond delay="500"/>
                                  </p:stCondLst>
                                  <p:childTnLst>
                                    <p:animRot by="21600000">
                                      <p:cBhvr>
                                        <p:cTn id="46" dur="1000" fill="hold"/>
                                        <p:tgtEl>
                                          <p:spTgt spid="14"/>
                                        </p:tgtEl>
                                        <p:attrNameLst>
                                          <p:attrName>r</p:attrName>
                                        </p:attrNameLst>
                                      </p:cBhvr>
                                    </p:animRot>
                                  </p:childTnLst>
                                </p:cTn>
                              </p:par>
                              <p:par>
                                <p:cTn id="47" presetID="31" presetClass="entr" presetSubtype="0" fill="hold" grpId="0" nodeType="withEffect">
                                  <p:stCondLst>
                                    <p:cond delay="7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ppt_w</p:attrName>
                                        </p:attrNameLst>
                                      </p:cBhvr>
                                      <p:tavLst>
                                        <p:tav tm="0">
                                          <p:val>
                                            <p:fltVal val="0"/>
                                          </p:val>
                                        </p:tav>
                                        <p:tav tm="100000">
                                          <p:val>
                                            <p:strVal val="#ppt_w"/>
                                          </p:val>
                                        </p:tav>
                                      </p:tavLst>
                                    </p:anim>
                                    <p:anim calcmode="lin" valueType="num">
                                      <p:cBhvr>
                                        <p:cTn id="50" dur="1000" fill="hold"/>
                                        <p:tgtEl>
                                          <p:spTgt spid="17"/>
                                        </p:tgtEl>
                                        <p:attrNameLst>
                                          <p:attrName>ppt_h</p:attrName>
                                        </p:attrNameLst>
                                      </p:cBhvr>
                                      <p:tavLst>
                                        <p:tav tm="0">
                                          <p:val>
                                            <p:fltVal val="0"/>
                                          </p:val>
                                        </p:tav>
                                        <p:tav tm="100000">
                                          <p:val>
                                            <p:strVal val="#ppt_h"/>
                                          </p:val>
                                        </p:tav>
                                      </p:tavLst>
                                    </p:anim>
                                    <p:anim calcmode="lin" valueType="num">
                                      <p:cBhvr>
                                        <p:cTn id="51" dur="1000" fill="hold"/>
                                        <p:tgtEl>
                                          <p:spTgt spid="17"/>
                                        </p:tgtEl>
                                        <p:attrNameLst>
                                          <p:attrName>style.rotation</p:attrName>
                                        </p:attrNameLst>
                                      </p:cBhvr>
                                      <p:tavLst>
                                        <p:tav tm="0">
                                          <p:val>
                                            <p:fltVal val="90"/>
                                          </p:val>
                                        </p:tav>
                                        <p:tav tm="100000">
                                          <p:val>
                                            <p:fltVal val="0"/>
                                          </p:val>
                                        </p:tav>
                                      </p:tavLst>
                                    </p:anim>
                                    <p:animEffect transition="in" filter="fade">
                                      <p:cBhvr>
                                        <p:cTn id="52" dur="1000"/>
                                        <p:tgtEl>
                                          <p:spTgt spid="17"/>
                                        </p:tgtEl>
                                      </p:cBhvr>
                                    </p:animEffect>
                                  </p:childTnLst>
                                </p:cTn>
                              </p:par>
                              <p:par>
                                <p:cTn id="53" presetID="8" presetClass="emph" presetSubtype="0" fill="hold" grpId="1" nodeType="withEffect">
                                  <p:stCondLst>
                                    <p:cond delay="750"/>
                                  </p:stCondLst>
                                  <p:childTnLst>
                                    <p:animRot by="21600000">
                                      <p:cBhvr>
                                        <p:cTn id="54" dur="1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 grpId="0"/>
      <p:bldP spid="4" grpId="0" animBg="1"/>
      <p:bldP spid="4" grpId="1" animBg="1"/>
      <p:bldP spid="14" grpId="0" animBg="1"/>
      <p:bldP spid="14" grpId="1" animBg="1"/>
      <p:bldP spid="17" grpId="0" animBg="1"/>
      <p:bldP spid="17" grpId="1"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0820" y="-30914"/>
            <a:ext cx="6888914" cy="6888914"/>
            <a:chOff x="-1360820" y="-30914"/>
            <a:chExt cx="6888914" cy="6888914"/>
          </a:xfrm>
        </p:grpSpPr>
        <p:sp>
          <p:nvSpPr>
            <p:cNvPr id="9" name="任意多边形 8"/>
            <p:cNvSpPr/>
            <p:nvPr/>
          </p:nvSpPr>
          <p:spPr>
            <a:xfrm>
              <a:off x="-1360820" y="-30914"/>
              <a:ext cx="6888914" cy="6888914"/>
            </a:xfrm>
            <a:custGeom>
              <a:avLst/>
              <a:gdLst>
                <a:gd name="connsiteX0" fmla="*/ 3444457 w 6888914"/>
                <a:gd name="connsiteY0" fmla="*/ 0 h 6888914"/>
                <a:gd name="connsiteX1" fmla="*/ 6888914 w 6888914"/>
                <a:gd name="connsiteY1" fmla="*/ 3444457 h 6888914"/>
                <a:gd name="connsiteX2" fmla="*/ 3444457 w 6888914"/>
                <a:gd name="connsiteY2" fmla="*/ 6888914 h 6888914"/>
                <a:gd name="connsiteX3" fmla="*/ 0 w 6888914"/>
                <a:gd name="connsiteY3" fmla="*/ 3444457 h 6888914"/>
                <a:gd name="connsiteX4" fmla="*/ 3444457 w 6888914"/>
                <a:gd name="connsiteY4" fmla="*/ 0 h 688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8914" h="6888914">
                  <a:moveTo>
                    <a:pt x="3444457" y="0"/>
                  </a:moveTo>
                  <a:lnTo>
                    <a:pt x="6888914" y="3444457"/>
                  </a:lnTo>
                  <a:lnTo>
                    <a:pt x="3444457" y="6888914"/>
                  </a:lnTo>
                  <a:lnTo>
                    <a:pt x="0" y="3444457"/>
                  </a:lnTo>
                  <a:lnTo>
                    <a:pt x="3444457" y="0"/>
                  </a:lnTo>
                  <a:close/>
                </a:path>
              </a:pathLst>
            </a:cu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1356615" y="1457796"/>
              <a:ext cx="3911494" cy="391149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6856" y="2090104"/>
              <a:ext cx="2608406" cy="2646878"/>
            </a:xfrm>
            <a:prstGeom prst="rect">
              <a:avLst/>
            </a:prstGeom>
            <a:noFill/>
          </p:spPr>
          <p:txBody>
            <a:bodyPr wrap="none" rtlCol="0">
              <a:spAutoFit/>
            </a:bodyPr>
            <a:lstStyle/>
            <a:p>
              <a:r>
                <a:rPr lang="en-US" altLang="zh-CN" sz="16600" spc="600" dirty="0" smtClean="0">
                  <a:solidFill>
                    <a:schemeClr val="bg1"/>
                  </a:solidFill>
                  <a:effectLst>
                    <a:outerShdw blurRad="50800" dist="38100" dir="2700000" algn="tl" rotWithShape="0">
                      <a:prstClr val="black">
                        <a:alpha val="58000"/>
                      </a:prstClr>
                    </a:outerShdw>
                  </a:effectLst>
                  <a:latin typeface="Impact" panose="020B0806030902050204" pitchFamily="34" charset="0"/>
                </a:rPr>
                <a:t>03</a:t>
              </a:r>
              <a:endParaRPr lang="zh-CN" altLang="en-US" sz="16600" spc="600" dirty="0">
                <a:solidFill>
                  <a:schemeClr val="bg1"/>
                </a:solidFill>
                <a:effectLst>
                  <a:outerShdw blurRad="50800" dist="38100" dir="2700000" algn="tl" rotWithShape="0">
                    <a:prstClr val="black">
                      <a:alpha val="58000"/>
                    </a:prstClr>
                  </a:outerShdw>
                </a:effectLst>
                <a:latin typeface="Impact" panose="020B0806030902050204" pitchFamily="34" charset="0"/>
              </a:endParaRPr>
            </a:p>
          </p:txBody>
        </p:sp>
      </p:grpSp>
      <p:sp>
        <p:nvSpPr>
          <p:cNvPr id="11" name="文本框 10"/>
          <p:cNvSpPr txBox="1"/>
          <p:nvPr/>
        </p:nvSpPr>
        <p:spPr>
          <a:xfrm>
            <a:off x="7000385" y="2813447"/>
            <a:ext cx="3185487" cy="646331"/>
          </a:xfrm>
          <a:prstGeom prst="rect">
            <a:avLst/>
          </a:prstGeom>
          <a:noFill/>
        </p:spPr>
        <p:txBody>
          <a:bodyPr wrap="none" rtlCol="0">
            <a:spAutoFit/>
          </a:bodyPr>
          <a:lstStyle/>
          <a:p>
            <a:r>
              <a:rPr lang="zh-CN" altLang="en-US" sz="3600" b="1" spc="300" dirty="0" smtClean="0">
                <a:solidFill>
                  <a:schemeClr val="accent5"/>
                </a:solidFill>
                <a:latin typeface="微软雅黑" panose="020B0503020204020204" pitchFamily="34" charset="-122"/>
                <a:ea typeface="微软雅黑" panose="020B0503020204020204" pitchFamily="34" charset="-122"/>
              </a:rPr>
              <a:t>项目成果展示</a:t>
            </a:r>
            <a:endParaRPr lang="zh-CN" altLang="en-US" sz="3600" b="1" spc="300" dirty="0">
              <a:solidFill>
                <a:schemeClr val="accent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57255" y="3459778"/>
            <a:ext cx="4828891" cy="584775"/>
          </a:xfrm>
          <a:prstGeom prst="rect">
            <a:avLst/>
          </a:prstGeom>
          <a:noFill/>
        </p:spPr>
        <p:txBody>
          <a:bodyPr wrap="square" rtlCol="0">
            <a:spAutoFit/>
          </a:bodyPr>
          <a:lstStyle/>
          <a:p>
            <a:r>
              <a:rPr lang="zh-CN" altLang="en-US" sz="1600" dirty="0" smtClean="0">
                <a:solidFill>
                  <a:schemeClr val="accent4"/>
                </a:solidFill>
                <a:latin typeface="微软雅黑" panose="020B0503020204020204" pitchFamily="34" charset="-122"/>
                <a:ea typeface="微软雅黑" panose="020B0503020204020204" pitchFamily="34" charset="-122"/>
              </a:rPr>
              <a:t>点击输入简要文字内容，文字内容概括精炼，不用多余的文字，言简意赅的说明分项内容</a:t>
            </a:r>
            <a:endParaRPr lang="zh-CN" altLang="en-US" sz="1600" dirty="0">
              <a:solidFill>
                <a:schemeClr val="accent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481970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14:presetBounceEnd="48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8000">
                                          <p:cBhvr additive="base">
                                            <p:cTn id="12" dur="750" fill="hold"/>
                                            <p:tgtEl>
                                              <p:spTgt spid="11"/>
                                            </p:tgtEl>
                                            <p:attrNameLst>
                                              <p:attrName>ppt_x</p:attrName>
                                            </p:attrNameLst>
                                          </p:cBhvr>
                                          <p:tavLst>
                                            <p:tav tm="0">
                                              <p:val>
                                                <p:strVal val="1+#ppt_w/2"/>
                                              </p:val>
                                            </p:tav>
                                            <p:tav tm="100000">
                                              <p:val>
                                                <p:strVal val="#ppt_x"/>
                                              </p:val>
                                            </p:tav>
                                          </p:tavLst>
                                        </p:anim>
                                        <p:anim calcmode="lin" valueType="num" p14:bounceEnd="48000">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48000">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14:bounceEnd="48000">
                                          <p:cBhvr additive="base">
                                            <p:cTn id="16" dur="750" fill="hold"/>
                                            <p:tgtEl>
                                              <p:spTgt spid="13"/>
                                            </p:tgtEl>
                                            <p:attrNameLst>
                                              <p:attrName>ppt_x</p:attrName>
                                            </p:attrNameLst>
                                          </p:cBhvr>
                                          <p:tavLst>
                                            <p:tav tm="0">
                                              <p:val>
                                                <p:strVal val="1+#ppt_w/2"/>
                                              </p:val>
                                            </p:tav>
                                            <p:tav tm="100000">
                                              <p:val>
                                                <p:strVal val="#ppt_x"/>
                                              </p:val>
                                            </p:tav>
                                          </p:tavLst>
                                        </p:anim>
                                        <p:anim calcmode="lin" valueType="num" p14:bounceEnd="48000">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1+#ppt_w/2"/>
                                              </p:val>
                                            </p:tav>
                                            <p:tav tm="100000">
                                              <p:val>
                                                <p:strVal val="#ppt_x"/>
                                              </p:val>
                                            </p:tav>
                                          </p:tavLst>
                                        </p:anim>
                                        <p:anim calcmode="lin" valueType="num">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1+#ppt_w/2"/>
                                              </p:val>
                                            </p:tav>
                                            <p:tav tm="100000">
                                              <p:val>
                                                <p:strVal val="#ppt_x"/>
                                              </p:val>
                                            </p:tav>
                                          </p:tavLst>
                                        </p:anim>
                                        <p:anim calcmode="lin" valueType="num">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798790" y="1765697"/>
            <a:ext cx="2967479" cy="523220"/>
          </a:xfrm>
          <a:prstGeom prst="rect">
            <a:avLst/>
          </a:prstGeom>
          <a:noFill/>
        </p:spPr>
        <p:txBody>
          <a:bodyPr wrap="none" rtlCol="0">
            <a:spAutoFit/>
          </a:bodyPr>
          <a:lstStyle/>
          <a:p>
            <a:r>
              <a:rPr lang="zh-CN" altLang="en-US" sz="2800" b="1" spc="300" dirty="0" smtClean="0">
                <a:solidFill>
                  <a:schemeClr val="accent4"/>
                </a:solidFill>
                <a:latin typeface="微软雅黑" panose="020B0503020204020204" pitchFamily="34" charset="-122"/>
                <a:ea typeface="微软雅黑" panose="020B0503020204020204" pitchFamily="34" charset="-122"/>
              </a:rPr>
              <a:t>独创腹肌锻炼法</a:t>
            </a:r>
            <a:endParaRPr lang="zh-CN" altLang="en-US" sz="2800" b="1" spc="300" dirty="0">
              <a:solidFill>
                <a:schemeClr val="accent4"/>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98790" y="2510850"/>
            <a:ext cx="3877985" cy="2308324"/>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点击输入简要文字内容，文字内容概括精炼，不用多余的文字，言简意赅的说明分项内容。</a:t>
            </a:r>
            <a:endParaRPr lang="en-US" altLang="zh-CN" sz="1600" dirty="0" smtClean="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点击输入简要文字内容，文字内容概括精炼，不用多余的文字，言简意赅的说明分项内容。点击输入简要文字内容，文字内容概括精炼，不用多余的文字，言简意赅的说明分项内容。</a:t>
            </a:r>
          </a:p>
        </p:txBody>
      </p:sp>
      <p:grpSp>
        <p:nvGrpSpPr>
          <p:cNvPr id="21" name="组合 20"/>
          <p:cNvGrpSpPr/>
          <p:nvPr/>
        </p:nvGrpSpPr>
        <p:grpSpPr>
          <a:xfrm>
            <a:off x="894040" y="5041108"/>
            <a:ext cx="361950" cy="361950"/>
            <a:chOff x="1095368" y="5119688"/>
            <a:chExt cx="380705" cy="380705"/>
          </a:xfrm>
        </p:grpSpPr>
        <p:sp>
          <p:nvSpPr>
            <p:cNvPr id="17" name="Freeform 181"/>
            <p:cNvSpPr>
              <a:spLocks noEditPoints="1"/>
            </p:cNvSpPr>
            <p:nvPr/>
          </p:nvSpPr>
          <p:spPr bwMode="auto">
            <a:xfrm>
              <a:off x="1170098" y="5196589"/>
              <a:ext cx="231245" cy="226903"/>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椭圆 17"/>
            <p:cNvSpPr/>
            <p:nvPr/>
          </p:nvSpPr>
          <p:spPr>
            <a:xfrm>
              <a:off x="1095368" y="5119688"/>
              <a:ext cx="380705" cy="3807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555330" y="5041107"/>
            <a:ext cx="361950" cy="361950"/>
            <a:chOff x="2439239" y="5119688"/>
            <a:chExt cx="380705" cy="380705"/>
          </a:xfrm>
        </p:grpSpPr>
        <p:sp>
          <p:nvSpPr>
            <p:cNvPr id="15" name="Freeform 190"/>
            <p:cNvSpPr>
              <a:spLocks noEditPoints="1"/>
            </p:cNvSpPr>
            <p:nvPr/>
          </p:nvSpPr>
          <p:spPr bwMode="auto">
            <a:xfrm>
              <a:off x="2502027" y="5206903"/>
              <a:ext cx="255129" cy="206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椭圆 15"/>
            <p:cNvSpPr/>
            <p:nvPr/>
          </p:nvSpPr>
          <p:spPr>
            <a:xfrm>
              <a:off x="2439239" y="5119688"/>
              <a:ext cx="380705" cy="3807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216620" y="5041108"/>
            <a:ext cx="361950" cy="361950"/>
            <a:chOff x="3783109" y="5119688"/>
            <a:chExt cx="380705" cy="380705"/>
          </a:xfrm>
        </p:grpSpPr>
        <p:sp>
          <p:nvSpPr>
            <p:cNvPr id="13" name="Freeform 140"/>
            <p:cNvSpPr>
              <a:spLocks noEditPoints="1"/>
            </p:cNvSpPr>
            <p:nvPr/>
          </p:nvSpPr>
          <p:spPr bwMode="auto">
            <a:xfrm>
              <a:off x="3875210" y="5197674"/>
              <a:ext cx="196504" cy="22473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椭圆 13"/>
            <p:cNvSpPr/>
            <p:nvPr/>
          </p:nvSpPr>
          <p:spPr>
            <a:xfrm>
              <a:off x="3783109" y="5119688"/>
              <a:ext cx="380705" cy="3807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493267" y="761286"/>
            <a:ext cx="5698733" cy="6096713"/>
            <a:chOff x="5781675" y="0"/>
            <a:chExt cx="6410325" cy="6858000"/>
          </a:xfrm>
        </p:grpSpPr>
        <p:sp>
          <p:nvSpPr>
            <p:cNvPr id="3" name="矩形 2"/>
            <p:cNvSpPr/>
            <p:nvPr/>
          </p:nvSpPr>
          <p:spPr>
            <a:xfrm>
              <a:off x="5781675" y="0"/>
              <a:ext cx="6410325" cy="6858000"/>
            </a:xfrm>
            <a:prstGeom prst="rect">
              <a:avLst/>
            </a:pr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5" name="矩形 4"/>
            <p:cNvSpPr/>
            <p:nvPr/>
          </p:nvSpPr>
          <p:spPr>
            <a:xfrm>
              <a:off x="6031817" y="0"/>
              <a:ext cx="12838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项目成果展示</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26789959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500" fill="hold"/>
                                            <p:tgtEl>
                                              <p:spTgt spid="23"/>
                                            </p:tgtEl>
                                            <p:attrNameLst>
                                              <p:attrName>ppt_x</p:attrName>
                                            </p:attrNameLst>
                                          </p:cBhvr>
                                          <p:tavLst>
                                            <p:tav tm="0">
                                              <p:val>
                                                <p:strVal val="0-#ppt_w/2"/>
                                              </p:val>
                                            </p:tav>
                                            <p:tav tm="100000">
                                              <p:val>
                                                <p:strVal val="#ppt_x"/>
                                              </p:val>
                                            </p:tav>
                                          </p:tavLst>
                                        </p:anim>
                                        <p:anim calcmode="lin" valueType="num">
                                          <p:cBhvr additive="base">
                                            <p:cTn id="11" dur="500" fill="hold"/>
                                            <p:tgtEl>
                                              <p:spTgt spid="2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2" fill="hold" nodeType="afterEffect" p14:presetBounceEnd="30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30000">
                                          <p:cBhvr additive="base">
                                            <p:cTn id="15" dur="1000" fill="hold"/>
                                            <p:tgtEl>
                                              <p:spTgt spid="2"/>
                                            </p:tgtEl>
                                            <p:attrNameLst>
                                              <p:attrName>ppt_x</p:attrName>
                                            </p:attrNameLst>
                                          </p:cBhvr>
                                          <p:tavLst>
                                            <p:tav tm="0">
                                              <p:val>
                                                <p:strVal val="1+#ppt_w/2"/>
                                              </p:val>
                                            </p:tav>
                                            <p:tav tm="100000">
                                              <p:val>
                                                <p:strVal val="#ppt_x"/>
                                              </p:val>
                                            </p:tav>
                                          </p:tavLst>
                                        </p:anim>
                                        <p:anim calcmode="lin" valueType="num" p14:bounceEnd="30000">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p:cTn id="20" dur="750" fill="hold"/>
                                            <p:tgtEl>
                                              <p:spTgt spid="7"/>
                                            </p:tgtEl>
                                            <p:attrNameLst>
                                              <p:attrName>ppt_w</p:attrName>
                                            </p:attrNameLst>
                                          </p:cBhvr>
                                          <p:tavLst>
                                            <p:tav tm="0">
                                              <p:val>
                                                <p:fltVal val="0"/>
                                              </p:val>
                                            </p:tav>
                                            <p:tav tm="100000">
                                              <p:val>
                                                <p:strVal val="#ppt_w"/>
                                              </p:val>
                                            </p:tav>
                                          </p:tavLst>
                                        </p:anim>
                                        <p:anim calcmode="lin" valueType="num">
                                          <p:cBhvr>
                                            <p:cTn id="21" dur="750" fill="hold"/>
                                            <p:tgtEl>
                                              <p:spTgt spid="7"/>
                                            </p:tgtEl>
                                            <p:attrNameLst>
                                              <p:attrName>ppt_h</p:attrName>
                                            </p:attrNameLst>
                                          </p:cBhvr>
                                          <p:tavLst>
                                            <p:tav tm="0">
                                              <p:val>
                                                <p:fltVal val="0"/>
                                              </p:val>
                                            </p:tav>
                                            <p:tav tm="100000">
                                              <p:val>
                                                <p:strVal val="#ppt_h"/>
                                              </p:val>
                                            </p:tav>
                                          </p:tavLst>
                                        </p:anim>
                                        <p:animEffect transition="in" filter="fade">
                                          <p:cBhvr>
                                            <p:cTn id="22" dur="750"/>
                                            <p:tgtEl>
                                              <p:spTgt spid="7"/>
                                            </p:tgtEl>
                                          </p:cBhvr>
                                        </p:animEffect>
                                      </p:childTnLst>
                                    </p:cTn>
                                  </p:par>
                                </p:childTnLst>
                              </p:cTn>
                            </p:par>
                            <p:par>
                              <p:cTn id="23" fill="hold">
                                <p:stCondLst>
                                  <p:cond delay="27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750"/>
                                            <p:tgtEl>
                                              <p:spTgt spid="8"/>
                                            </p:tgtEl>
                                          </p:cBhvr>
                                        </p:animEffect>
                                      </p:childTnLst>
                                    </p:cTn>
                                  </p:par>
                                </p:childTnLst>
                              </p:cTn>
                            </p:par>
                            <p:par>
                              <p:cTn id="27" fill="hold">
                                <p:stCondLst>
                                  <p:cond delay="3450"/>
                                </p:stCondLst>
                                <p:childTnLst>
                                  <p:par>
                                    <p:cTn id="28" presetID="53" presetClass="entr" presetSubtype="16"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500" fill="hold"/>
                                            <p:tgtEl>
                                              <p:spTgt spid="23"/>
                                            </p:tgtEl>
                                            <p:attrNameLst>
                                              <p:attrName>ppt_x</p:attrName>
                                            </p:attrNameLst>
                                          </p:cBhvr>
                                          <p:tavLst>
                                            <p:tav tm="0">
                                              <p:val>
                                                <p:strVal val="0-#ppt_w/2"/>
                                              </p:val>
                                            </p:tav>
                                            <p:tav tm="100000">
                                              <p:val>
                                                <p:strVal val="#ppt_x"/>
                                              </p:val>
                                            </p:tav>
                                          </p:tavLst>
                                        </p:anim>
                                        <p:anim calcmode="lin" valueType="num">
                                          <p:cBhvr additive="base">
                                            <p:cTn id="11" dur="500" fill="hold"/>
                                            <p:tgtEl>
                                              <p:spTgt spid="2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2"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p:cTn id="20" dur="750" fill="hold"/>
                                            <p:tgtEl>
                                              <p:spTgt spid="7"/>
                                            </p:tgtEl>
                                            <p:attrNameLst>
                                              <p:attrName>ppt_w</p:attrName>
                                            </p:attrNameLst>
                                          </p:cBhvr>
                                          <p:tavLst>
                                            <p:tav tm="0">
                                              <p:val>
                                                <p:fltVal val="0"/>
                                              </p:val>
                                            </p:tav>
                                            <p:tav tm="100000">
                                              <p:val>
                                                <p:strVal val="#ppt_w"/>
                                              </p:val>
                                            </p:tav>
                                          </p:tavLst>
                                        </p:anim>
                                        <p:anim calcmode="lin" valueType="num">
                                          <p:cBhvr>
                                            <p:cTn id="21" dur="750" fill="hold"/>
                                            <p:tgtEl>
                                              <p:spTgt spid="7"/>
                                            </p:tgtEl>
                                            <p:attrNameLst>
                                              <p:attrName>ppt_h</p:attrName>
                                            </p:attrNameLst>
                                          </p:cBhvr>
                                          <p:tavLst>
                                            <p:tav tm="0">
                                              <p:val>
                                                <p:fltVal val="0"/>
                                              </p:val>
                                            </p:tav>
                                            <p:tav tm="100000">
                                              <p:val>
                                                <p:strVal val="#ppt_h"/>
                                              </p:val>
                                            </p:tav>
                                          </p:tavLst>
                                        </p:anim>
                                        <p:animEffect transition="in" filter="fade">
                                          <p:cBhvr>
                                            <p:cTn id="22" dur="750"/>
                                            <p:tgtEl>
                                              <p:spTgt spid="7"/>
                                            </p:tgtEl>
                                          </p:cBhvr>
                                        </p:animEffect>
                                      </p:childTnLst>
                                    </p:cTn>
                                  </p:par>
                                </p:childTnLst>
                              </p:cTn>
                            </p:par>
                            <p:par>
                              <p:cTn id="23" fill="hold">
                                <p:stCondLst>
                                  <p:cond delay="27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750"/>
                                            <p:tgtEl>
                                              <p:spTgt spid="8"/>
                                            </p:tgtEl>
                                          </p:cBhvr>
                                        </p:animEffect>
                                      </p:childTnLst>
                                    </p:cTn>
                                  </p:par>
                                </p:childTnLst>
                              </p:cTn>
                            </p:par>
                            <p:par>
                              <p:cTn id="27" fill="hold">
                                <p:stCondLst>
                                  <p:cond delay="3450"/>
                                </p:stCondLst>
                                <p:childTnLst>
                                  <p:par>
                                    <p:cTn id="28" presetID="53" presetClass="entr" presetSubtype="16"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par>
                                    <p:cTn id="38" presetID="53" presetClass="entr" presetSubtype="16"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 y="6597352"/>
            <a:ext cx="10847290" cy="260648"/>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0847290" y="6597352"/>
            <a:ext cx="1344710" cy="2606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8" name="等腰三角形 27"/>
          <p:cNvSpPr/>
          <p:nvPr/>
        </p:nvSpPr>
        <p:spPr>
          <a:xfrm rot="16200000">
            <a:off x="11135228" y="6665616"/>
            <a:ext cx="144016" cy="124120"/>
          </a:xfrm>
          <a:prstGeom prst="triangl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9" name="等腰三角形 28"/>
          <p:cNvSpPr/>
          <p:nvPr/>
        </p:nvSpPr>
        <p:spPr>
          <a:xfrm rot="5400000">
            <a:off x="11773202" y="6672660"/>
            <a:ext cx="144016" cy="124120"/>
          </a:xfrm>
          <a:prstGeom prst="triangl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0" name="矩形 29"/>
          <p:cNvSpPr/>
          <p:nvPr/>
        </p:nvSpPr>
        <p:spPr>
          <a:xfrm>
            <a:off x="-59082" y="6577616"/>
            <a:ext cx="2123683" cy="307768"/>
          </a:xfrm>
          <a:prstGeom prst="rect">
            <a:avLst/>
          </a:prstGeom>
        </p:spPr>
        <p:txBody>
          <a:bodyPr wrap="square" lIns="91431" tIns="45716" rIns="91431" bIns="45716">
            <a:spAutoFit/>
          </a:bodyPr>
          <a:lstStyle/>
          <a:p>
            <a:pPr algn="ctr"/>
            <a:r>
              <a:rPr lang="zh-CN" altLang="en-US" sz="1400" b="1" dirty="0" smtClean="0">
                <a:solidFill>
                  <a:schemeClr val="bg1"/>
                </a:solidFill>
                <a:latin typeface="微软雅黑" pitchFamily="34" charset="-122"/>
                <a:ea typeface="微软雅黑" pitchFamily="34" charset="-122"/>
              </a:rPr>
              <a:t>第二章：项目介绍</a:t>
            </a:r>
            <a:endParaRPr lang="en-US" altLang="zh-CN" sz="1400" b="1" dirty="0">
              <a:solidFill>
                <a:schemeClr val="bg1"/>
              </a:solidFill>
              <a:latin typeface="微软雅黑" pitchFamily="34" charset="-122"/>
              <a:ea typeface="微软雅黑" pitchFamily="34" charset="-122"/>
            </a:endParaRPr>
          </a:p>
        </p:txBody>
      </p:sp>
      <p:sp>
        <p:nvSpPr>
          <p:cNvPr id="33" name="矩形 32"/>
          <p:cNvSpPr/>
          <p:nvPr/>
        </p:nvSpPr>
        <p:spPr>
          <a:xfrm>
            <a:off x="10847290" y="6577616"/>
            <a:ext cx="1367796" cy="307768"/>
          </a:xfrm>
          <a:prstGeom prst="rect">
            <a:avLst/>
          </a:prstGeom>
        </p:spPr>
        <p:txBody>
          <a:bodyPr wrap="square" lIns="91431" tIns="45716" rIns="91431" bIns="45716">
            <a:spAutoFit/>
          </a:bodyPr>
          <a:lstStyle/>
          <a:p>
            <a:pPr algn="ctr"/>
            <a:r>
              <a:rPr lang="en-US" altLang="zh-CN" sz="1400" b="1" dirty="0" smtClean="0">
                <a:solidFill>
                  <a:srgbClr val="16293A"/>
                </a:solidFill>
                <a:latin typeface="Impact MT Std" pitchFamily="34" charset="0"/>
                <a:ea typeface="微软雅黑" pitchFamily="34" charset="-122"/>
              </a:rPr>
              <a:t>12</a:t>
            </a:r>
            <a:endParaRPr lang="en-US" altLang="zh-CN" sz="1400" b="1" dirty="0">
              <a:solidFill>
                <a:srgbClr val="16293A"/>
              </a:solidFill>
              <a:latin typeface="Impact MT Std" pitchFamily="34" charset="0"/>
              <a:ea typeface="微软雅黑" pitchFamily="34" charset="-122"/>
            </a:endParaRPr>
          </a:p>
        </p:txBody>
      </p:sp>
      <p:sp>
        <p:nvSpPr>
          <p:cNvPr id="12" name="KSO_Shape"/>
          <p:cNvSpPr>
            <a:spLocks/>
          </p:cNvSpPr>
          <p:nvPr/>
        </p:nvSpPr>
        <p:spPr bwMode="auto">
          <a:xfrm>
            <a:off x="212571" y="144188"/>
            <a:ext cx="438730" cy="37374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矩形 47"/>
          <p:cNvSpPr>
            <a:spLocks noChangeArrowheads="1"/>
          </p:cNvSpPr>
          <p:nvPr/>
        </p:nvSpPr>
        <p:spPr bwMode="auto">
          <a:xfrm>
            <a:off x="1493885" y="5339890"/>
            <a:ext cx="920105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14" name="组合 13"/>
          <p:cNvGrpSpPr/>
          <p:nvPr/>
        </p:nvGrpSpPr>
        <p:grpSpPr>
          <a:xfrm>
            <a:off x="1808491" y="1522299"/>
            <a:ext cx="4081391" cy="136082"/>
            <a:chOff x="1507396" y="1628800"/>
            <a:chExt cx="4320480" cy="144016"/>
          </a:xfrm>
        </p:grpSpPr>
        <p:cxnSp>
          <p:nvCxnSpPr>
            <p:cNvPr id="15" name="直接连接符 1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6414511" y="1522299"/>
            <a:ext cx="4081391" cy="136082"/>
            <a:chOff x="1507396" y="1628800"/>
            <a:chExt cx="4320480" cy="144016"/>
          </a:xfrm>
        </p:grpSpPr>
        <p:cxnSp>
          <p:nvCxnSpPr>
            <p:cNvPr id="37" name="直接连接符 3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8" name="TextBox 132"/>
          <p:cNvSpPr txBox="1"/>
          <p:nvPr/>
        </p:nvSpPr>
        <p:spPr>
          <a:xfrm>
            <a:off x="5710660"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9" name="TextBox 133"/>
          <p:cNvSpPr txBox="1"/>
          <p:nvPr/>
        </p:nvSpPr>
        <p:spPr>
          <a:xfrm>
            <a:off x="5264368"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0" name="TextBox 134"/>
          <p:cNvSpPr txBox="1"/>
          <p:nvPr/>
        </p:nvSpPr>
        <p:spPr>
          <a:xfrm>
            <a:off x="4810880"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1" name="TextBox 135"/>
          <p:cNvSpPr txBox="1"/>
          <p:nvPr/>
        </p:nvSpPr>
        <p:spPr>
          <a:xfrm>
            <a:off x="4357393"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2" name="TextBox 136"/>
          <p:cNvSpPr txBox="1"/>
          <p:nvPr/>
        </p:nvSpPr>
        <p:spPr>
          <a:xfrm>
            <a:off x="3903905"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3" name="TextBox 137"/>
          <p:cNvSpPr txBox="1"/>
          <p:nvPr/>
        </p:nvSpPr>
        <p:spPr>
          <a:xfrm>
            <a:off x="3450417"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4" name="TextBox 138"/>
          <p:cNvSpPr txBox="1"/>
          <p:nvPr/>
        </p:nvSpPr>
        <p:spPr>
          <a:xfrm>
            <a:off x="2996931"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5" name="TextBox 139"/>
          <p:cNvSpPr txBox="1"/>
          <p:nvPr/>
        </p:nvSpPr>
        <p:spPr>
          <a:xfrm>
            <a:off x="2543442"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6" name="TextBox 140"/>
          <p:cNvSpPr txBox="1"/>
          <p:nvPr/>
        </p:nvSpPr>
        <p:spPr>
          <a:xfrm>
            <a:off x="2089955"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7" name="TextBox 141"/>
          <p:cNvSpPr txBox="1"/>
          <p:nvPr/>
        </p:nvSpPr>
        <p:spPr>
          <a:xfrm>
            <a:off x="1594067" y="1260563"/>
            <a:ext cx="42511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8" name="TextBox 142"/>
          <p:cNvSpPr txBox="1"/>
          <p:nvPr/>
        </p:nvSpPr>
        <p:spPr>
          <a:xfrm>
            <a:off x="6244498"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59" name="TextBox 143"/>
          <p:cNvSpPr txBox="1"/>
          <p:nvPr/>
        </p:nvSpPr>
        <p:spPr>
          <a:xfrm>
            <a:off x="6695975"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0" name="TextBox 144"/>
          <p:cNvSpPr txBox="1"/>
          <p:nvPr/>
        </p:nvSpPr>
        <p:spPr>
          <a:xfrm>
            <a:off x="7149462"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1" name="TextBox 145"/>
          <p:cNvSpPr txBox="1"/>
          <p:nvPr/>
        </p:nvSpPr>
        <p:spPr>
          <a:xfrm>
            <a:off x="7602950"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2" name="TextBox 146"/>
          <p:cNvSpPr txBox="1"/>
          <p:nvPr/>
        </p:nvSpPr>
        <p:spPr>
          <a:xfrm>
            <a:off x="8056438"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3" name="TextBox 147"/>
          <p:cNvSpPr txBox="1"/>
          <p:nvPr/>
        </p:nvSpPr>
        <p:spPr>
          <a:xfrm>
            <a:off x="8509925"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4" name="TextBox 148"/>
          <p:cNvSpPr txBox="1"/>
          <p:nvPr/>
        </p:nvSpPr>
        <p:spPr>
          <a:xfrm>
            <a:off x="8963413" y="1260563"/>
            <a:ext cx="3449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5" name="TextBox 149"/>
          <p:cNvSpPr txBox="1"/>
          <p:nvPr/>
        </p:nvSpPr>
        <p:spPr>
          <a:xfrm>
            <a:off x="9416900"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6" name="TextBox 150"/>
          <p:cNvSpPr txBox="1"/>
          <p:nvPr/>
        </p:nvSpPr>
        <p:spPr>
          <a:xfrm>
            <a:off x="9870387" y="1260563"/>
            <a:ext cx="35449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67" name="TextBox 151"/>
          <p:cNvSpPr txBox="1"/>
          <p:nvPr/>
        </p:nvSpPr>
        <p:spPr>
          <a:xfrm>
            <a:off x="10281478" y="1260563"/>
            <a:ext cx="425116" cy="266868"/>
          </a:xfrm>
          <a:prstGeom prst="rect">
            <a:avLst/>
          </a:prstGeom>
          <a:noFill/>
        </p:spPr>
        <p:txBody>
          <a:bodyPr wrap="none" rtlCol="0">
            <a:spAutoFit/>
          </a:bodyPr>
          <a:lstStyle/>
          <a:p>
            <a:r>
              <a:rPr lang="en-US" altLang="zh-CN" sz="1134" dirty="0">
                <a:solidFill>
                  <a:schemeClr val="tx1">
                    <a:lumMod val="75000"/>
                    <a:lumOff val="25000"/>
                  </a:schemeClr>
                </a:solidFill>
                <a:latin typeface="Impact MT Std" pitchFamily="34" charset="0"/>
                <a:ea typeface="微软雅黑" pitchFamily="34" charset="-122"/>
              </a:rPr>
              <a:t>100</a:t>
            </a:r>
            <a:endParaRPr lang="zh-CN" altLang="en-US" sz="1134" dirty="0">
              <a:solidFill>
                <a:schemeClr val="tx1">
                  <a:lumMod val="75000"/>
                  <a:lumOff val="25000"/>
                </a:schemeClr>
              </a:solidFill>
              <a:latin typeface="Impact MT Std" pitchFamily="34" charset="0"/>
              <a:ea typeface="微软雅黑" pitchFamily="34" charset="-122"/>
            </a:endParaRPr>
          </a:p>
        </p:txBody>
      </p:sp>
      <p:sp>
        <p:nvSpPr>
          <p:cNvPr id="68" name="五边形 67"/>
          <p:cNvSpPr/>
          <p:nvPr/>
        </p:nvSpPr>
        <p:spPr>
          <a:xfrm flipH="1">
            <a:off x="2996930" y="1900324"/>
            <a:ext cx="2892952"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69" name="五边形 68"/>
          <p:cNvSpPr/>
          <p:nvPr/>
        </p:nvSpPr>
        <p:spPr>
          <a:xfrm flipH="1">
            <a:off x="4043418" y="2385969"/>
            <a:ext cx="1846466"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70" name="五边形 69"/>
          <p:cNvSpPr/>
          <p:nvPr/>
        </p:nvSpPr>
        <p:spPr>
          <a:xfrm flipH="1">
            <a:off x="3340978" y="2871615"/>
            <a:ext cx="2548904"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71" name="五边形 70"/>
          <p:cNvSpPr/>
          <p:nvPr/>
        </p:nvSpPr>
        <p:spPr>
          <a:xfrm flipH="1">
            <a:off x="1837829" y="3357260"/>
            <a:ext cx="4052056"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72" name="五边形 71"/>
          <p:cNvSpPr/>
          <p:nvPr/>
        </p:nvSpPr>
        <p:spPr>
          <a:xfrm flipH="1">
            <a:off x="2543445" y="3842906"/>
            <a:ext cx="3346440"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73" name="五边形 72"/>
          <p:cNvSpPr/>
          <p:nvPr/>
        </p:nvSpPr>
        <p:spPr>
          <a:xfrm flipH="1">
            <a:off x="3622442" y="4328551"/>
            <a:ext cx="2267441"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74" name="五边形 73"/>
          <p:cNvSpPr/>
          <p:nvPr/>
        </p:nvSpPr>
        <p:spPr>
          <a:xfrm flipH="1">
            <a:off x="4529416" y="4814644"/>
            <a:ext cx="1360466" cy="30615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75" name="TextBox 159"/>
          <p:cNvSpPr txBox="1"/>
          <p:nvPr/>
        </p:nvSpPr>
        <p:spPr>
          <a:xfrm>
            <a:off x="2352186" y="1907991"/>
            <a:ext cx="524366" cy="295915"/>
          </a:xfrm>
          <a:prstGeom prst="rect">
            <a:avLst/>
          </a:prstGeom>
          <a:noFill/>
        </p:spPr>
        <p:txBody>
          <a:bodyPr wrap="none" rtlCol="0">
            <a:spAutoFit/>
          </a:bodyPr>
          <a:lstStyle/>
          <a:p>
            <a:r>
              <a:rPr lang="zh-CN" altLang="en-US" sz="1323" dirty="0">
                <a:solidFill>
                  <a:schemeClr val="tx1">
                    <a:lumMod val="75000"/>
                    <a:lumOff val="25000"/>
                  </a:schemeClr>
                </a:solidFill>
                <a:latin typeface="Impact MT Std" pitchFamily="34" charset="0"/>
                <a:ea typeface="微软雅黑" pitchFamily="34" charset="-122"/>
              </a:rPr>
              <a:t>文字</a:t>
            </a:r>
          </a:p>
        </p:txBody>
      </p:sp>
      <p:sp>
        <p:nvSpPr>
          <p:cNvPr id="76" name="TextBox 160"/>
          <p:cNvSpPr txBox="1"/>
          <p:nvPr/>
        </p:nvSpPr>
        <p:spPr>
          <a:xfrm>
            <a:off x="3419969" y="2394227"/>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7" name="TextBox 161"/>
          <p:cNvSpPr txBox="1"/>
          <p:nvPr/>
        </p:nvSpPr>
        <p:spPr>
          <a:xfrm>
            <a:off x="2743921" y="2879505"/>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8" name="TextBox 162"/>
          <p:cNvSpPr txBox="1"/>
          <p:nvPr/>
        </p:nvSpPr>
        <p:spPr>
          <a:xfrm>
            <a:off x="1294846" y="3357263"/>
            <a:ext cx="524366" cy="295915"/>
          </a:xfrm>
          <a:prstGeom prst="rect">
            <a:avLst/>
          </a:prstGeom>
          <a:noFill/>
        </p:spPr>
        <p:txBody>
          <a:bodyPr wrap="none" rtlCol="0">
            <a:spAutoFit/>
          </a:bodyPr>
          <a:lstStyle/>
          <a:p>
            <a:r>
              <a:rPr lang="zh-CN" altLang="en-US" sz="1323" dirty="0">
                <a:solidFill>
                  <a:schemeClr val="tx1">
                    <a:lumMod val="75000"/>
                    <a:lumOff val="25000"/>
                  </a:schemeClr>
                </a:solidFill>
                <a:latin typeface="微软雅黑" pitchFamily="34" charset="-122"/>
                <a:ea typeface="微软雅黑" pitchFamily="34" charset="-122"/>
              </a:rPr>
              <a:t>文字</a:t>
            </a:r>
          </a:p>
        </p:txBody>
      </p:sp>
      <p:sp>
        <p:nvSpPr>
          <p:cNvPr id="79" name="TextBox 163"/>
          <p:cNvSpPr txBox="1"/>
          <p:nvPr/>
        </p:nvSpPr>
        <p:spPr>
          <a:xfrm>
            <a:off x="2004942" y="3850574"/>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80" name="TextBox 164"/>
          <p:cNvSpPr txBox="1"/>
          <p:nvPr/>
        </p:nvSpPr>
        <p:spPr>
          <a:xfrm>
            <a:off x="2996933" y="4336810"/>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81" name="TextBox 165"/>
          <p:cNvSpPr txBox="1"/>
          <p:nvPr/>
        </p:nvSpPr>
        <p:spPr>
          <a:xfrm>
            <a:off x="3896291" y="4822088"/>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82" name="五边形 81"/>
          <p:cNvSpPr/>
          <p:nvPr/>
        </p:nvSpPr>
        <p:spPr>
          <a:xfrm>
            <a:off x="6414512" y="1900324"/>
            <a:ext cx="1532486" cy="306150"/>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83" name="五边形 82"/>
          <p:cNvSpPr/>
          <p:nvPr/>
        </p:nvSpPr>
        <p:spPr>
          <a:xfrm>
            <a:off x="6414513" y="2385969"/>
            <a:ext cx="2892949" cy="306150"/>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84" name="五边形 83"/>
          <p:cNvSpPr/>
          <p:nvPr/>
        </p:nvSpPr>
        <p:spPr>
          <a:xfrm>
            <a:off x="6414511" y="2871615"/>
            <a:ext cx="1813951" cy="306150"/>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85" name="五边形 84"/>
          <p:cNvSpPr/>
          <p:nvPr/>
        </p:nvSpPr>
        <p:spPr>
          <a:xfrm>
            <a:off x="6414513" y="3357260"/>
            <a:ext cx="3866967" cy="306150"/>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86" name="五边形 85"/>
          <p:cNvSpPr/>
          <p:nvPr/>
        </p:nvSpPr>
        <p:spPr>
          <a:xfrm>
            <a:off x="6414514" y="3842906"/>
            <a:ext cx="2798728" cy="306150"/>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87" name="五边形 86"/>
          <p:cNvSpPr/>
          <p:nvPr/>
        </p:nvSpPr>
        <p:spPr>
          <a:xfrm>
            <a:off x="6414514" y="4328551"/>
            <a:ext cx="3243847" cy="306150"/>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88" name="五边形 87"/>
          <p:cNvSpPr/>
          <p:nvPr/>
        </p:nvSpPr>
        <p:spPr>
          <a:xfrm>
            <a:off x="6414514" y="4814647"/>
            <a:ext cx="2390589" cy="298261"/>
          </a:xfrm>
          <a:prstGeom prst="homePlat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89" name="TextBox 173"/>
          <p:cNvSpPr txBox="1"/>
          <p:nvPr/>
        </p:nvSpPr>
        <p:spPr>
          <a:xfrm>
            <a:off x="8026728" y="1907991"/>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Impact MT Std" pitchFamily="34" charset="0"/>
                <a:ea typeface="微软雅黑" pitchFamily="34" charset="-122"/>
              </a:rPr>
              <a:t>文字</a:t>
            </a:r>
          </a:p>
        </p:txBody>
      </p:sp>
      <p:sp>
        <p:nvSpPr>
          <p:cNvPr id="90" name="TextBox 174"/>
          <p:cNvSpPr txBox="1"/>
          <p:nvPr/>
        </p:nvSpPr>
        <p:spPr>
          <a:xfrm>
            <a:off x="9379825" y="2394227"/>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91" name="TextBox 175"/>
          <p:cNvSpPr txBox="1"/>
          <p:nvPr/>
        </p:nvSpPr>
        <p:spPr>
          <a:xfrm>
            <a:off x="8291454" y="2879505"/>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92" name="TextBox 176"/>
          <p:cNvSpPr txBox="1"/>
          <p:nvPr/>
        </p:nvSpPr>
        <p:spPr>
          <a:xfrm>
            <a:off x="10281481" y="3357263"/>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93" name="TextBox 177"/>
          <p:cNvSpPr txBox="1"/>
          <p:nvPr/>
        </p:nvSpPr>
        <p:spPr>
          <a:xfrm>
            <a:off x="9332101" y="3850574"/>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94" name="TextBox 178"/>
          <p:cNvSpPr txBox="1"/>
          <p:nvPr/>
        </p:nvSpPr>
        <p:spPr>
          <a:xfrm>
            <a:off x="9717279" y="4336810"/>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95" name="TextBox 179"/>
          <p:cNvSpPr txBox="1"/>
          <p:nvPr/>
        </p:nvSpPr>
        <p:spPr>
          <a:xfrm>
            <a:off x="8884037" y="4822088"/>
            <a:ext cx="524366"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96" name="TextBox 180"/>
          <p:cNvSpPr txBox="1"/>
          <p:nvPr/>
        </p:nvSpPr>
        <p:spPr>
          <a:xfrm>
            <a:off x="5979415" y="1864365"/>
            <a:ext cx="346570"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A</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97" name="TextBox 181"/>
          <p:cNvSpPr txBox="1"/>
          <p:nvPr/>
        </p:nvSpPr>
        <p:spPr>
          <a:xfrm>
            <a:off x="5979415" y="2350011"/>
            <a:ext cx="346570"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B</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98" name="TextBox 182"/>
          <p:cNvSpPr txBox="1"/>
          <p:nvPr/>
        </p:nvSpPr>
        <p:spPr>
          <a:xfrm>
            <a:off x="5979415" y="2835656"/>
            <a:ext cx="359394"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C</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99" name="TextBox 183"/>
          <p:cNvSpPr txBox="1"/>
          <p:nvPr/>
        </p:nvSpPr>
        <p:spPr>
          <a:xfrm>
            <a:off x="5979415" y="3321302"/>
            <a:ext cx="359394"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D</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00" name="TextBox 184"/>
          <p:cNvSpPr txBox="1"/>
          <p:nvPr/>
        </p:nvSpPr>
        <p:spPr>
          <a:xfrm>
            <a:off x="5979415" y="3806947"/>
            <a:ext cx="346570"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E</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01" name="TextBox 185"/>
          <p:cNvSpPr txBox="1"/>
          <p:nvPr/>
        </p:nvSpPr>
        <p:spPr>
          <a:xfrm>
            <a:off x="5979415" y="4292593"/>
            <a:ext cx="332142"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F</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02" name="TextBox 186"/>
          <p:cNvSpPr txBox="1"/>
          <p:nvPr/>
        </p:nvSpPr>
        <p:spPr>
          <a:xfrm>
            <a:off x="5979415" y="4778240"/>
            <a:ext cx="373820"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G</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03" name="矩形 102"/>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项目成果展示</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105" name="图片 10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37138963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500"/>
                                        <p:tgtEl>
                                          <p:spTgt spid="10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4"/>
                                        </p:tgtEl>
                                        <p:attrNameLst>
                                          <p:attrName>style.visibility</p:attrName>
                                        </p:attrNameLst>
                                      </p:cBhvr>
                                      <p:to>
                                        <p:strVal val="visible"/>
                                      </p:to>
                                    </p:set>
                                    <p:anim calcmode="lin" valueType="num">
                                      <p:cBhvr additive="base">
                                        <p:cTn id="10" dur="500" fill="hold"/>
                                        <p:tgtEl>
                                          <p:spTgt spid="104"/>
                                        </p:tgtEl>
                                        <p:attrNameLst>
                                          <p:attrName>ppt_x</p:attrName>
                                        </p:attrNameLst>
                                      </p:cBhvr>
                                      <p:tavLst>
                                        <p:tav tm="0">
                                          <p:val>
                                            <p:strVal val="0-#ppt_w/2"/>
                                          </p:val>
                                        </p:tav>
                                        <p:tav tm="100000">
                                          <p:val>
                                            <p:strVal val="#ppt_x"/>
                                          </p:val>
                                        </p:tav>
                                      </p:tavLst>
                                    </p:anim>
                                    <p:anim calcmode="lin" valueType="num">
                                      <p:cBhvr additive="base">
                                        <p:cTn id="11" dur="500" fill="hold"/>
                                        <p:tgtEl>
                                          <p:spTgt spid="104"/>
                                        </p:tgtEl>
                                        <p:attrNameLst>
                                          <p:attrName>ppt_y</p:attrName>
                                        </p:attrNameLst>
                                      </p:cBhvr>
                                      <p:tavLst>
                                        <p:tav tm="0">
                                          <p:val>
                                            <p:strVal val="#ppt_y"/>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16" presetClass="entr" presetSubtype="37"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outVertical)">
                                      <p:cBhvr>
                                        <p:cTn id="22" dur="500"/>
                                        <p:tgtEl>
                                          <p:spTgt spid="13"/>
                                        </p:tgtEl>
                                      </p:cBhvr>
                                    </p:animEffect>
                                  </p:childTnLst>
                                </p:cTn>
                              </p:par>
                            </p:childTnLst>
                          </p:cTn>
                        </p:par>
                        <p:par>
                          <p:cTn id="23" fill="hold">
                            <p:stCondLst>
                              <p:cond delay="1000"/>
                            </p:stCondLst>
                            <p:childTnLst>
                              <p:par>
                                <p:cTn id="24" presetID="2" presetClass="entr" presetSubtype="4" decel="100000" fill="hold" grpId="0" nodeType="afterEffect">
                                  <p:stCondLst>
                                    <p:cond delay="0"/>
                                  </p:stCondLst>
                                  <p:childTnLst>
                                    <p:set>
                                      <p:cBhvr>
                                        <p:cTn id="25" dur="1" fill="hold">
                                          <p:stCondLst>
                                            <p:cond delay="0"/>
                                          </p:stCondLst>
                                        </p:cTn>
                                        <p:tgtEl>
                                          <p:spTgt spid="96"/>
                                        </p:tgtEl>
                                        <p:attrNameLst>
                                          <p:attrName>style.visibility</p:attrName>
                                        </p:attrNameLst>
                                      </p:cBhvr>
                                      <p:to>
                                        <p:strVal val="visible"/>
                                      </p:to>
                                    </p:set>
                                    <p:anim calcmode="lin" valueType="num">
                                      <p:cBhvr additive="base">
                                        <p:cTn id="26" dur="500" fill="hold"/>
                                        <p:tgtEl>
                                          <p:spTgt spid="96"/>
                                        </p:tgtEl>
                                        <p:attrNameLst>
                                          <p:attrName>ppt_x</p:attrName>
                                        </p:attrNameLst>
                                      </p:cBhvr>
                                      <p:tavLst>
                                        <p:tav tm="0">
                                          <p:val>
                                            <p:strVal val="#ppt_x"/>
                                          </p:val>
                                        </p:tav>
                                        <p:tav tm="100000">
                                          <p:val>
                                            <p:strVal val="#ppt_x"/>
                                          </p:val>
                                        </p:tav>
                                      </p:tavLst>
                                    </p:anim>
                                    <p:anim calcmode="lin" valueType="num">
                                      <p:cBhvr additive="base">
                                        <p:cTn id="27" dur="500" fill="hold"/>
                                        <p:tgtEl>
                                          <p:spTgt spid="96"/>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97"/>
                                        </p:tgtEl>
                                        <p:attrNameLst>
                                          <p:attrName>style.visibility</p:attrName>
                                        </p:attrNameLst>
                                      </p:cBhvr>
                                      <p:to>
                                        <p:strVal val="visible"/>
                                      </p:to>
                                    </p:set>
                                    <p:anim calcmode="lin" valueType="num">
                                      <p:cBhvr additive="base">
                                        <p:cTn id="30" dur="500" fill="hold"/>
                                        <p:tgtEl>
                                          <p:spTgt spid="97"/>
                                        </p:tgtEl>
                                        <p:attrNameLst>
                                          <p:attrName>ppt_x</p:attrName>
                                        </p:attrNameLst>
                                      </p:cBhvr>
                                      <p:tavLst>
                                        <p:tav tm="0">
                                          <p:val>
                                            <p:strVal val="#ppt_x"/>
                                          </p:val>
                                        </p:tav>
                                        <p:tav tm="100000">
                                          <p:val>
                                            <p:strVal val="#ppt_x"/>
                                          </p:val>
                                        </p:tav>
                                      </p:tavLst>
                                    </p:anim>
                                    <p:anim calcmode="lin" valueType="num">
                                      <p:cBhvr additive="base">
                                        <p:cTn id="31" dur="500" fill="hold"/>
                                        <p:tgtEl>
                                          <p:spTgt spid="9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98"/>
                                        </p:tgtEl>
                                        <p:attrNameLst>
                                          <p:attrName>style.visibility</p:attrName>
                                        </p:attrNameLst>
                                      </p:cBhvr>
                                      <p:to>
                                        <p:strVal val="visible"/>
                                      </p:to>
                                    </p:set>
                                    <p:anim calcmode="lin" valueType="num">
                                      <p:cBhvr additive="base">
                                        <p:cTn id="34" dur="500" fill="hold"/>
                                        <p:tgtEl>
                                          <p:spTgt spid="98"/>
                                        </p:tgtEl>
                                        <p:attrNameLst>
                                          <p:attrName>ppt_x</p:attrName>
                                        </p:attrNameLst>
                                      </p:cBhvr>
                                      <p:tavLst>
                                        <p:tav tm="0">
                                          <p:val>
                                            <p:strVal val="#ppt_x"/>
                                          </p:val>
                                        </p:tav>
                                        <p:tav tm="100000">
                                          <p:val>
                                            <p:strVal val="#ppt_x"/>
                                          </p:val>
                                        </p:tav>
                                      </p:tavLst>
                                    </p:anim>
                                    <p:anim calcmode="lin" valueType="num">
                                      <p:cBhvr additive="base">
                                        <p:cTn id="35" dur="500" fill="hold"/>
                                        <p:tgtEl>
                                          <p:spTgt spid="98"/>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99"/>
                                        </p:tgtEl>
                                        <p:attrNameLst>
                                          <p:attrName>style.visibility</p:attrName>
                                        </p:attrNameLst>
                                      </p:cBhvr>
                                      <p:to>
                                        <p:strVal val="visible"/>
                                      </p:to>
                                    </p:set>
                                    <p:anim calcmode="lin" valueType="num">
                                      <p:cBhvr additive="base">
                                        <p:cTn id="38" dur="500" fill="hold"/>
                                        <p:tgtEl>
                                          <p:spTgt spid="99"/>
                                        </p:tgtEl>
                                        <p:attrNameLst>
                                          <p:attrName>ppt_x</p:attrName>
                                        </p:attrNameLst>
                                      </p:cBhvr>
                                      <p:tavLst>
                                        <p:tav tm="0">
                                          <p:val>
                                            <p:strVal val="#ppt_x"/>
                                          </p:val>
                                        </p:tav>
                                        <p:tav tm="100000">
                                          <p:val>
                                            <p:strVal val="#ppt_x"/>
                                          </p:val>
                                        </p:tav>
                                      </p:tavLst>
                                    </p:anim>
                                    <p:anim calcmode="lin" valueType="num">
                                      <p:cBhvr additive="base">
                                        <p:cTn id="39" dur="500" fill="hold"/>
                                        <p:tgtEl>
                                          <p:spTgt spid="99"/>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100"/>
                                        </p:tgtEl>
                                        <p:attrNameLst>
                                          <p:attrName>style.visibility</p:attrName>
                                        </p:attrNameLst>
                                      </p:cBhvr>
                                      <p:to>
                                        <p:strVal val="visible"/>
                                      </p:to>
                                    </p:set>
                                    <p:anim calcmode="lin" valueType="num">
                                      <p:cBhvr additive="base">
                                        <p:cTn id="42" dur="500" fill="hold"/>
                                        <p:tgtEl>
                                          <p:spTgt spid="100"/>
                                        </p:tgtEl>
                                        <p:attrNameLst>
                                          <p:attrName>ppt_x</p:attrName>
                                        </p:attrNameLst>
                                      </p:cBhvr>
                                      <p:tavLst>
                                        <p:tav tm="0">
                                          <p:val>
                                            <p:strVal val="#ppt_x"/>
                                          </p:val>
                                        </p:tav>
                                        <p:tav tm="100000">
                                          <p:val>
                                            <p:strVal val="#ppt_x"/>
                                          </p:val>
                                        </p:tav>
                                      </p:tavLst>
                                    </p:anim>
                                    <p:anim calcmode="lin" valueType="num">
                                      <p:cBhvr additive="base">
                                        <p:cTn id="43" dur="500" fill="hold"/>
                                        <p:tgtEl>
                                          <p:spTgt spid="100"/>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01"/>
                                        </p:tgtEl>
                                        <p:attrNameLst>
                                          <p:attrName>style.visibility</p:attrName>
                                        </p:attrNameLst>
                                      </p:cBhvr>
                                      <p:to>
                                        <p:strVal val="visible"/>
                                      </p:to>
                                    </p:set>
                                    <p:anim calcmode="lin" valueType="num">
                                      <p:cBhvr additive="base">
                                        <p:cTn id="46" dur="500" fill="hold"/>
                                        <p:tgtEl>
                                          <p:spTgt spid="101"/>
                                        </p:tgtEl>
                                        <p:attrNameLst>
                                          <p:attrName>ppt_x</p:attrName>
                                        </p:attrNameLst>
                                      </p:cBhvr>
                                      <p:tavLst>
                                        <p:tav tm="0">
                                          <p:val>
                                            <p:strVal val="#ppt_x"/>
                                          </p:val>
                                        </p:tav>
                                        <p:tav tm="100000">
                                          <p:val>
                                            <p:strVal val="#ppt_x"/>
                                          </p:val>
                                        </p:tav>
                                      </p:tavLst>
                                    </p:anim>
                                    <p:anim calcmode="lin" valueType="num">
                                      <p:cBhvr additive="base">
                                        <p:cTn id="47" dur="500" fill="hold"/>
                                        <p:tgtEl>
                                          <p:spTgt spid="101"/>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02"/>
                                        </p:tgtEl>
                                        <p:attrNameLst>
                                          <p:attrName>style.visibility</p:attrName>
                                        </p:attrNameLst>
                                      </p:cBhvr>
                                      <p:to>
                                        <p:strVal val="visible"/>
                                      </p:to>
                                    </p:set>
                                    <p:anim calcmode="lin" valueType="num">
                                      <p:cBhvr additive="base">
                                        <p:cTn id="50" dur="500" fill="hold"/>
                                        <p:tgtEl>
                                          <p:spTgt spid="102"/>
                                        </p:tgtEl>
                                        <p:attrNameLst>
                                          <p:attrName>ppt_x</p:attrName>
                                        </p:attrNameLst>
                                      </p:cBhvr>
                                      <p:tavLst>
                                        <p:tav tm="0">
                                          <p:val>
                                            <p:strVal val="#ppt_x"/>
                                          </p:val>
                                        </p:tav>
                                        <p:tav tm="100000">
                                          <p:val>
                                            <p:strVal val="#ppt_x"/>
                                          </p:val>
                                        </p:tav>
                                      </p:tavLst>
                                    </p:anim>
                                    <p:anim calcmode="lin" valueType="num">
                                      <p:cBhvr additive="base">
                                        <p:cTn id="51" dur="500" fill="hold"/>
                                        <p:tgtEl>
                                          <p:spTgt spid="102"/>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wipe(left)">
                                      <p:cBhvr>
                                        <p:cTn id="55" dur="500"/>
                                        <p:tgtEl>
                                          <p:spTgt spid="82"/>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83"/>
                                        </p:tgtEl>
                                        <p:attrNameLst>
                                          <p:attrName>style.visibility</p:attrName>
                                        </p:attrNameLst>
                                      </p:cBhvr>
                                      <p:to>
                                        <p:strVal val="visible"/>
                                      </p:to>
                                    </p:set>
                                    <p:animEffect transition="in" filter="wipe(left)">
                                      <p:cBhvr>
                                        <p:cTn id="58" dur="500"/>
                                        <p:tgtEl>
                                          <p:spTgt spid="83"/>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84"/>
                                        </p:tgtEl>
                                        <p:attrNameLst>
                                          <p:attrName>style.visibility</p:attrName>
                                        </p:attrNameLst>
                                      </p:cBhvr>
                                      <p:to>
                                        <p:strVal val="visible"/>
                                      </p:to>
                                    </p:set>
                                    <p:animEffect transition="in" filter="wipe(left)">
                                      <p:cBhvr>
                                        <p:cTn id="61" dur="500"/>
                                        <p:tgtEl>
                                          <p:spTgt spid="84"/>
                                        </p:tgtEl>
                                      </p:cBhvr>
                                    </p:animEffect>
                                  </p:childTnLst>
                                </p:cTn>
                              </p:par>
                              <p:par>
                                <p:cTn id="62" presetID="22" presetClass="entr" presetSubtype="8" fill="hold" grpId="0" nodeType="withEffect">
                                  <p:stCondLst>
                                    <p:cond delay="300"/>
                                  </p:stCondLst>
                                  <p:childTnLst>
                                    <p:set>
                                      <p:cBhvr>
                                        <p:cTn id="63" dur="1" fill="hold">
                                          <p:stCondLst>
                                            <p:cond delay="0"/>
                                          </p:stCondLst>
                                        </p:cTn>
                                        <p:tgtEl>
                                          <p:spTgt spid="85"/>
                                        </p:tgtEl>
                                        <p:attrNameLst>
                                          <p:attrName>style.visibility</p:attrName>
                                        </p:attrNameLst>
                                      </p:cBhvr>
                                      <p:to>
                                        <p:strVal val="visible"/>
                                      </p:to>
                                    </p:set>
                                    <p:animEffect transition="in" filter="wipe(left)">
                                      <p:cBhvr>
                                        <p:cTn id="64" dur="500"/>
                                        <p:tgtEl>
                                          <p:spTgt spid="8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86"/>
                                        </p:tgtEl>
                                        <p:attrNameLst>
                                          <p:attrName>style.visibility</p:attrName>
                                        </p:attrNameLst>
                                      </p:cBhvr>
                                      <p:to>
                                        <p:strVal val="visible"/>
                                      </p:to>
                                    </p:set>
                                    <p:animEffect transition="in" filter="wipe(left)">
                                      <p:cBhvr>
                                        <p:cTn id="67" dur="500"/>
                                        <p:tgtEl>
                                          <p:spTgt spid="86"/>
                                        </p:tgtEl>
                                      </p:cBhvr>
                                    </p:animEffect>
                                  </p:childTnLst>
                                </p:cTn>
                              </p:par>
                              <p:par>
                                <p:cTn id="68" presetID="22" presetClass="entr" presetSubtype="8" fill="hold" grpId="0" nodeType="withEffect">
                                  <p:stCondLst>
                                    <p:cond delay="50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par>
                                <p:cTn id="71" presetID="22" presetClass="entr" presetSubtype="8" fill="hold" grpId="0" nodeType="withEffect">
                                  <p:stCondLst>
                                    <p:cond delay="600"/>
                                  </p:stCondLst>
                                  <p:childTnLst>
                                    <p:set>
                                      <p:cBhvr>
                                        <p:cTn id="72" dur="1" fill="hold">
                                          <p:stCondLst>
                                            <p:cond delay="0"/>
                                          </p:stCondLst>
                                        </p:cTn>
                                        <p:tgtEl>
                                          <p:spTgt spid="88"/>
                                        </p:tgtEl>
                                        <p:attrNameLst>
                                          <p:attrName>style.visibility</p:attrName>
                                        </p:attrNameLst>
                                      </p:cBhvr>
                                      <p:to>
                                        <p:strVal val="visible"/>
                                      </p:to>
                                    </p:set>
                                    <p:animEffect transition="in" filter="wipe(left)">
                                      <p:cBhvr>
                                        <p:cTn id="73" dur="500"/>
                                        <p:tgtEl>
                                          <p:spTgt spid="88"/>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wipe(right)">
                                      <p:cBhvr>
                                        <p:cTn id="76" dur="500"/>
                                        <p:tgtEl>
                                          <p:spTgt spid="68"/>
                                        </p:tgtEl>
                                      </p:cBhvr>
                                    </p:animEffect>
                                  </p:childTnLst>
                                </p:cTn>
                              </p:par>
                              <p:par>
                                <p:cTn id="77" presetID="22" presetClass="entr" presetSubtype="2" fill="hold" grpId="0" nodeType="withEffect">
                                  <p:stCondLst>
                                    <p:cond delay="100"/>
                                  </p:stCondLst>
                                  <p:childTnLst>
                                    <p:set>
                                      <p:cBhvr>
                                        <p:cTn id="78" dur="1" fill="hold">
                                          <p:stCondLst>
                                            <p:cond delay="0"/>
                                          </p:stCondLst>
                                        </p:cTn>
                                        <p:tgtEl>
                                          <p:spTgt spid="69"/>
                                        </p:tgtEl>
                                        <p:attrNameLst>
                                          <p:attrName>style.visibility</p:attrName>
                                        </p:attrNameLst>
                                      </p:cBhvr>
                                      <p:to>
                                        <p:strVal val="visible"/>
                                      </p:to>
                                    </p:set>
                                    <p:animEffect transition="in" filter="wipe(right)">
                                      <p:cBhvr>
                                        <p:cTn id="79" dur="500"/>
                                        <p:tgtEl>
                                          <p:spTgt spid="69"/>
                                        </p:tgtEl>
                                      </p:cBhvr>
                                    </p:animEffect>
                                  </p:childTnLst>
                                </p:cTn>
                              </p:par>
                              <p:par>
                                <p:cTn id="80" presetID="22" presetClass="entr" presetSubtype="2" fill="hold" grpId="0" nodeType="withEffect">
                                  <p:stCondLst>
                                    <p:cond delay="200"/>
                                  </p:stCondLst>
                                  <p:childTnLst>
                                    <p:set>
                                      <p:cBhvr>
                                        <p:cTn id="81" dur="1" fill="hold">
                                          <p:stCondLst>
                                            <p:cond delay="0"/>
                                          </p:stCondLst>
                                        </p:cTn>
                                        <p:tgtEl>
                                          <p:spTgt spid="70"/>
                                        </p:tgtEl>
                                        <p:attrNameLst>
                                          <p:attrName>style.visibility</p:attrName>
                                        </p:attrNameLst>
                                      </p:cBhvr>
                                      <p:to>
                                        <p:strVal val="visible"/>
                                      </p:to>
                                    </p:set>
                                    <p:animEffect transition="in" filter="wipe(right)">
                                      <p:cBhvr>
                                        <p:cTn id="82" dur="500"/>
                                        <p:tgtEl>
                                          <p:spTgt spid="70"/>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71"/>
                                        </p:tgtEl>
                                        <p:attrNameLst>
                                          <p:attrName>style.visibility</p:attrName>
                                        </p:attrNameLst>
                                      </p:cBhvr>
                                      <p:to>
                                        <p:strVal val="visible"/>
                                      </p:to>
                                    </p:set>
                                    <p:animEffect transition="in" filter="wipe(right)">
                                      <p:cBhvr>
                                        <p:cTn id="85" dur="500"/>
                                        <p:tgtEl>
                                          <p:spTgt spid="71"/>
                                        </p:tgtEl>
                                      </p:cBhvr>
                                    </p:animEffect>
                                  </p:childTnLst>
                                </p:cTn>
                              </p:par>
                              <p:par>
                                <p:cTn id="86" presetID="22" presetClass="entr" presetSubtype="2" fill="hold" grpId="0" nodeType="withEffect">
                                  <p:stCondLst>
                                    <p:cond delay="400"/>
                                  </p:stCondLst>
                                  <p:childTnLst>
                                    <p:set>
                                      <p:cBhvr>
                                        <p:cTn id="87" dur="1" fill="hold">
                                          <p:stCondLst>
                                            <p:cond delay="0"/>
                                          </p:stCondLst>
                                        </p:cTn>
                                        <p:tgtEl>
                                          <p:spTgt spid="72"/>
                                        </p:tgtEl>
                                        <p:attrNameLst>
                                          <p:attrName>style.visibility</p:attrName>
                                        </p:attrNameLst>
                                      </p:cBhvr>
                                      <p:to>
                                        <p:strVal val="visible"/>
                                      </p:to>
                                    </p:set>
                                    <p:animEffect transition="in" filter="wipe(right)">
                                      <p:cBhvr>
                                        <p:cTn id="88" dur="500"/>
                                        <p:tgtEl>
                                          <p:spTgt spid="72"/>
                                        </p:tgtEl>
                                      </p:cBhvr>
                                    </p:animEffect>
                                  </p:childTnLst>
                                </p:cTn>
                              </p:par>
                              <p:par>
                                <p:cTn id="89" presetID="22" presetClass="entr" presetSubtype="2" fill="hold" grpId="0" nodeType="withEffect">
                                  <p:stCondLst>
                                    <p:cond delay="500"/>
                                  </p:stCondLst>
                                  <p:childTnLst>
                                    <p:set>
                                      <p:cBhvr>
                                        <p:cTn id="90" dur="1" fill="hold">
                                          <p:stCondLst>
                                            <p:cond delay="0"/>
                                          </p:stCondLst>
                                        </p:cTn>
                                        <p:tgtEl>
                                          <p:spTgt spid="73"/>
                                        </p:tgtEl>
                                        <p:attrNameLst>
                                          <p:attrName>style.visibility</p:attrName>
                                        </p:attrNameLst>
                                      </p:cBhvr>
                                      <p:to>
                                        <p:strVal val="visible"/>
                                      </p:to>
                                    </p:set>
                                    <p:animEffect transition="in" filter="wipe(right)">
                                      <p:cBhvr>
                                        <p:cTn id="91" dur="500"/>
                                        <p:tgtEl>
                                          <p:spTgt spid="73"/>
                                        </p:tgtEl>
                                      </p:cBhvr>
                                    </p:animEffect>
                                  </p:childTnLst>
                                </p:cTn>
                              </p:par>
                              <p:par>
                                <p:cTn id="92" presetID="22" presetClass="entr" presetSubtype="2" fill="hold" grpId="0" nodeType="withEffect">
                                  <p:stCondLst>
                                    <p:cond delay="600"/>
                                  </p:stCondLst>
                                  <p:childTnLst>
                                    <p:set>
                                      <p:cBhvr>
                                        <p:cTn id="93" dur="1" fill="hold">
                                          <p:stCondLst>
                                            <p:cond delay="0"/>
                                          </p:stCondLst>
                                        </p:cTn>
                                        <p:tgtEl>
                                          <p:spTgt spid="74"/>
                                        </p:tgtEl>
                                        <p:attrNameLst>
                                          <p:attrName>style.visibility</p:attrName>
                                        </p:attrNameLst>
                                      </p:cBhvr>
                                      <p:to>
                                        <p:strVal val="visible"/>
                                      </p:to>
                                    </p:set>
                                    <p:animEffect transition="in" filter="wipe(right)">
                                      <p:cBhvr>
                                        <p:cTn id="94" dur="500"/>
                                        <p:tgtEl>
                                          <p:spTgt spid="74"/>
                                        </p:tgtEl>
                                      </p:cBhvr>
                                    </p:animEffect>
                                  </p:childTnLst>
                                </p:cTn>
                              </p:par>
                            </p:childTnLst>
                          </p:cTn>
                        </p:par>
                        <p:par>
                          <p:cTn id="95" fill="hold">
                            <p:stCondLst>
                              <p:cond delay="2600"/>
                            </p:stCondLst>
                            <p:childTnLst>
                              <p:par>
                                <p:cTn id="96" presetID="22" presetClass="entr" presetSubtype="8" fill="hold" grpId="0" nodeType="afterEffect">
                                  <p:stCondLst>
                                    <p:cond delay="0"/>
                                  </p:stCondLst>
                                  <p:childTnLst>
                                    <p:set>
                                      <p:cBhvr>
                                        <p:cTn id="97" dur="1" fill="hold">
                                          <p:stCondLst>
                                            <p:cond delay="0"/>
                                          </p:stCondLst>
                                        </p:cTn>
                                        <p:tgtEl>
                                          <p:spTgt spid="89"/>
                                        </p:tgtEl>
                                        <p:attrNameLst>
                                          <p:attrName>style.visibility</p:attrName>
                                        </p:attrNameLst>
                                      </p:cBhvr>
                                      <p:to>
                                        <p:strVal val="visible"/>
                                      </p:to>
                                    </p:set>
                                    <p:animEffect transition="in" filter="wipe(left)">
                                      <p:cBhvr>
                                        <p:cTn id="98" dur="500"/>
                                        <p:tgtEl>
                                          <p:spTgt spid="8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wipe(left)">
                                      <p:cBhvr>
                                        <p:cTn id="101" dur="500"/>
                                        <p:tgtEl>
                                          <p:spTgt spid="90"/>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91"/>
                                        </p:tgtEl>
                                        <p:attrNameLst>
                                          <p:attrName>style.visibility</p:attrName>
                                        </p:attrNameLst>
                                      </p:cBhvr>
                                      <p:to>
                                        <p:strVal val="visible"/>
                                      </p:to>
                                    </p:set>
                                    <p:animEffect transition="in" filter="wipe(left)">
                                      <p:cBhvr>
                                        <p:cTn id="104" dur="500"/>
                                        <p:tgtEl>
                                          <p:spTgt spid="91"/>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92"/>
                                        </p:tgtEl>
                                        <p:attrNameLst>
                                          <p:attrName>style.visibility</p:attrName>
                                        </p:attrNameLst>
                                      </p:cBhvr>
                                      <p:to>
                                        <p:strVal val="visible"/>
                                      </p:to>
                                    </p:set>
                                    <p:animEffect transition="in" filter="wipe(left)">
                                      <p:cBhvr>
                                        <p:cTn id="107" dur="500"/>
                                        <p:tgtEl>
                                          <p:spTgt spid="92"/>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93"/>
                                        </p:tgtEl>
                                        <p:attrNameLst>
                                          <p:attrName>style.visibility</p:attrName>
                                        </p:attrNameLst>
                                      </p:cBhvr>
                                      <p:to>
                                        <p:strVal val="visible"/>
                                      </p:to>
                                    </p:set>
                                    <p:animEffect transition="in" filter="wipe(left)">
                                      <p:cBhvr>
                                        <p:cTn id="110" dur="500"/>
                                        <p:tgtEl>
                                          <p:spTgt spid="93"/>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4"/>
                                        </p:tgtEl>
                                        <p:attrNameLst>
                                          <p:attrName>style.visibility</p:attrName>
                                        </p:attrNameLst>
                                      </p:cBhvr>
                                      <p:to>
                                        <p:strVal val="visible"/>
                                      </p:to>
                                    </p:set>
                                    <p:animEffect transition="in" filter="wipe(left)">
                                      <p:cBhvr>
                                        <p:cTn id="113" dur="500"/>
                                        <p:tgtEl>
                                          <p:spTgt spid="94"/>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95"/>
                                        </p:tgtEl>
                                        <p:attrNameLst>
                                          <p:attrName>style.visibility</p:attrName>
                                        </p:attrNameLst>
                                      </p:cBhvr>
                                      <p:to>
                                        <p:strVal val="visible"/>
                                      </p:to>
                                    </p:set>
                                    <p:animEffect transition="in" filter="wipe(left)">
                                      <p:cBhvr>
                                        <p:cTn id="116" dur="500"/>
                                        <p:tgtEl>
                                          <p:spTgt spid="95"/>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75"/>
                                        </p:tgtEl>
                                        <p:attrNameLst>
                                          <p:attrName>style.visibility</p:attrName>
                                        </p:attrNameLst>
                                      </p:cBhvr>
                                      <p:to>
                                        <p:strVal val="visible"/>
                                      </p:to>
                                    </p:set>
                                    <p:animEffect transition="in" filter="wipe(right)">
                                      <p:cBhvr>
                                        <p:cTn id="119" dur="500"/>
                                        <p:tgtEl>
                                          <p:spTgt spid="75"/>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76"/>
                                        </p:tgtEl>
                                        <p:attrNameLst>
                                          <p:attrName>style.visibility</p:attrName>
                                        </p:attrNameLst>
                                      </p:cBhvr>
                                      <p:to>
                                        <p:strVal val="visible"/>
                                      </p:to>
                                    </p:set>
                                    <p:animEffect transition="in" filter="wipe(right)">
                                      <p:cBhvr>
                                        <p:cTn id="122" dur="500"/>
                                        <p:tgtEl>
                                          <p:spTgt spid="76"/>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77"/>
                                        </p:tgtEl>
                                        <p:attrNameLst>
                                          <p:attrName>style.visibility</p:attrName>
                                        </p:attrNameLst>
                                      </p:cBhvr>
                                      <p:to>
                                        <p:strVal val="visible"/>
                                      </p:to>
                                    </p:set>
                                    <p:animEffect transition="in" filter="wipe(right)">
                                      <p:cBhvr>
                                        <p:cTn id="125" dur="500"/>
                                        <p:tgtEl>
                                          <p:spTgt spid="77"/>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78"/>
                                        </p:tgtEl>
                                        <p:attrNameLst>
                                          <p:attrName>style.visibility</p:attrName>
                                        </p:attrNameLst>
                                      </p:cBhvr>
                                      <p:to>
                                        <p:strVal val="visible"/>
                                      </p:to>
                                    </p:set>
                                    <p:animEffect transition="in" filter="wipe(right)">
                                      <p:cBhvr>
                                        <p:cTn id="128" dur="500"/>
                                        <p:tgtEl>
                                          <p:spTgt spid="78"/>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79"/>
                                        </p:tgtEl>
                                        <p:attrNameLst>
                                          <p:attrName>style.visibility</p:attrName>
                                        </p:attrNameLst>
                                      </p:cBhvr>
                                      <p:to>
                                        <p:strVal val="visible"/>
                                      </p:to>
                                    </p:set>
                                    <p:animEffect transition="in" filter="wipe(right)">
                                      <p:cBhvr>
                                        <p:cTn id="131" dur="500"/>
                                        <p:tgtEl>
                                          <p:spTgt spid="79"/>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80"/>
                                        </p:tgtEl>
                                        <p:attrNameLst>
                                          <p:attrName>style.visibility</p:attrName>
                                        </p:attrNameLst>
                                      </p:cBhvr>
                                      <p:to>
                                        <p:strVal val="visible"/>
                                      </p:to>
                                    </p:set>
                                    <p:animEffect transition="in" filter="wipe(right)">
                                      <p:cBhvr>
                                        <p:cTn id="134" dur="500"/>
                                        <p:tgtEl>
                                          <p:spTgt spid="80"/>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81"/>
                                        </p:tgtEl>
                                        <p:attrNameLst>
                                          <p:attrName>style.visibility</p:attrName>
                                        </p:attrNameLst>
                                      </p:cBhvr>
                                      <p:to>
                                        <p:strVal val="visible"/>
                                      </p:to>
                                    </p:set>
                                    <p:animEffect transition="in" filter="wipe(right)">
                                      <p:cBhvr>
                                        <p:cTn id="137" dur="500"/>
                                        <p:tgtEl>
                                          <p:spTgt spid="81"/>
                                        </p:tgtEl>
                                      </p:cBhvr>
                                    </p:animEffect>
                                  </p:childTnLst>
                                </p:cTn>
                              </p:par>
                            </p:childTnLst>
                          </p:cTn>
                        </p:par>
                        <p:par>
                          <p:cTn id="138" fill="hold">
                            <p:stCondLst>
                              <p:cond delay="3100"/>
                            </p:stCondLst>
                            <p:childTnLst>
                              <p:par>
                                <p:cTn id="139" presetID="10" presetClass="entr" presetSubtype="0" fill="hold" nodeType="afterEffect">
                                  <p:stCondLst>
                                    <p:cond delay="0"/>
                                  </p:stCondLst>
                                  <p:childTnLst>
                                    <p:set>
                                      <p:cBhvr>
                                        <p:cTn id="140" dur="1" fill="hold">
                                          <p:stCondLst>
                                            <p:cond delay="0"/>
                                          </p:stCondLst>
                                        </p:cTn>
                                        <p:tgtEl>
                                          <p:spTgt spid="14"/>
                                        </p:tgtEl>
                                        <p:attrNameLst>
                                          <p:attrName>style.visibility</p:attrName>
                                        </p:attrNameLst>
                                      </p:cBhvr>
                                      <p:to>
                                        <p:strVal val="visible"/>
                                      </p:to>
                                    </p:set>
                                    <p:animEffect transition="in" filter="fade">
                                      <p:cBhvr>
                                        <p:cTn id="141" dur="500"/>
                                        <p:tgtEl>
                                          <p:spTgt spid="14"/>
                                        </p:tgtEl>
                                      </p:cBhvr>
                                    </p:animEffect>
                                  </p:childTnLst>
                                </p:cTn>
                              </p:par>
                              <p:par>
                                <p:cTn id="142" presetID="10" presetClass="entr" presetSubtype="0" fill="hold" nodeType="withEffect">
                                  <p:stCondLst>
                                    <p:cond delay="0"/>
                                  </p:stCondLst>
                                  <p:childTnLst>
                                    <p:set>
                                      <p:cBhvr>
                                        <p:cTn id="143" dur="1" fill="hold">
                                          <p:stCondLst>
                                            <p:cond delay="0"/>
                                          </p:stCondLst>
                                        </p:cTn>
                                        <p:tgtEl>
                                          <p:spTgt spid="36"/>
                                        </p:tgtEl>
                                        <p:attrNameLst>
                                          <p:attrName>style.visibility</p:attrName>
                                        </p:attrNameLst>
                                      </p:cBhvr>
                                      <p:to>
                                        <p:strVal val="visible"/>
                                      </p:to>
                                    </p:set>
                                    <p:animEffect transition="in" filter="fade">
                                      <p:cBhvr>
                                        <p:cTn id="144" dur="500"/>
                                        <p:tgtEl>
                                          <p:spTgt spid="36"/>
                                        </p:tgtEl>
                                      </p:cBhvr>
                                    </p:animEffect>
                                  </p:childTnLst>
                                </p:cTn>
                              </p:par>
                            </p:childTnLst>
                          </p:cTn>
                        </p:par>
                        <p:par>
                          <p:cTn id="145" fill="hold">
                            <p:stCondLst>
                              <p:cond delay="3600"/>
                            </p:stCondLst>
                            <p:childTnLst>
                              <p:par>
                                <p:cTn id="146" presetID="12" presetClass="entr" presetSubtype="4" fill="hold" grpId="0" nodeType="afterEffect">
                                  <p:stCondLst>
                                    <p:cond delay="0"/>
                                  </p:stCondLst>
                                  <p:childTnLst>
                                    <p:set>
                                      <p:cBhvr>
                                        <p:cTn id="147" dur="1" fill="hold">
                                          <p:stCondLst>
                                            <p:cond delay="0"/>
                                          </p:stCondLst>
                                        </p:cTn>
                                        <p:tgtEl>
                                          <p:spTgt spid="48"/>
                                        </p:tgtEl>
                                        <p:attrNameLst>
                                          <p:attrName>style.visibility</p:attrName>
                                        </p:attrNameLst>
                                      </p:cBhvr>
                                      <p:to>
                                        <p:strVal val="visible"/>
                                      </p:to>
                                    </p:set>
                                    <p:anim calcmode="lin" valueType="num">
                                      <p:cBhvr additive="base">
                                        <p:cTn id="148" dur="500"/>
                                        <p:tgtEl>
                                          <p:spTgt spid="48"/>
                                        </p:tgtEl>
                                        <p:attrNameLst>
                                          <p:attrName>ppt_y</p:attrName>
                                        </p:attrNameLst>
                                      </p:cBhvr>
                                      <p:tavLst>
                                        <p:tav tm="0">
                                          <p:val>
                                            <p:strVal val="#ppt_y+#ppt_h*1.125000"/>
                                          </p:val>
                                        </p:tav>
                                        <p:tav tm="100000">
                                          <p:val>
                                            <p:strVal val="#ppt_y"/>
                                          </p:val>
                                        </p:tav>
                                      </p:tavLst>
                                    </p:anim>
                                    <p:animEffect transition="in" filter="wipe(up)">
                                      <p:cBhvr>
                                        <p:cTn id="149" dur="500"/>
                                        <p:tgtEl>
                                          <p:spTgt spid="48"/>
                                        </p:tgtEl>
                                      </p:cBhvr>
                                    </p:animEffect>
                                  </p:childTnLst>
                                </p:cTn>
                              </p:par>
                              <p:par>
                                <p:cTn id="150" presetID="12" presetClass="entr" presetSubtype="4" fill="hold" grpId="0" nodeType="withEffect">
                                  <p:stCondLst>
                                    <p:cond delay="100"/>
                                  </p:stCondLst>
                                  <p:childTnLst>
                                    <p:set>
                                      <p:cBhvr>
                                        <p:cTn id="151" dur="1" fill="hold">
                                          <p:stCondLst>
                                            <p:cond delay="0"/>
                                          </p:stCondLst>
                                        </p:cTn>
                                        <p:tgtEl>
                                          <p:spTgt spid="49"/>
                                        </p:tgtEl>
                                        <p:attrNameLst>
                                          <p:attrName>style.visibility</p:attrName>
                                        </p:attrNameLst>
                                      </p:cBhvr>
                                      <p:to>
                                        <p:strVal val="visible"/>
                                      </p:to>
                                    </p:set>
                                    <p:anim calcmode="lin" valueType="num">
                                      <p:cBhvr additive="base">
                                        <p:cTn id="152" dur="500"/>
                                        <p:tgtEl>
                                          <p:spTgt spid="49"/>
                                        </p:tgtEl>
                                        <p:attrNameLst>
                                          <p:attrName>ppt_y</p:attrName>
                                        </p:attrNameLst>
                                      </p:cBhvr>
                                      <p:tavLst>
                                        <p:tav tm="0">
                                          <p:val>
                                            <p:strVal val="#ppt_y+#ppt_h*1.125000"/>
                                          </p:val>
                                        </p:tav>
                                        <p:tav tm="100000">
                                          <p:val>
                                            <p:strVal val="#ppt_y"/>
                                          </p:val>
                                        </p:tav>
                                      </p:tavLst>
                                    </p:anim>
                                    <p:animEffect transition="in" filter="wipe(up)">
                                      <p:cBhvr>
                                        <p:cTn id="153" dur="500"/>
                                        <p:tgtEl>
                                          <p:spTgt spid="49"/>
                                        </p:tgtEl>
                                      </p:cBhvr>
                                    </p:animEffect>
                                  </p:childTnLst>
                                </p:cTn>
                              </p:par>
                              <p:par>
                                <p:cTn id="154" presetID="12" presetClass="entr" presetSubtype="4" fill="hold" grpId="0" nodeType="withEffect">
                                  <p:stCondLst>
                                    <p:cond delay="200"/>
                                  </p:stCondLst>
                                  <p:childTnLst>
                                    <p:set>
                                      <p:cBhvr>
                                        <p:cTn id="155" dur="1" fill="hold">
                                          <p:stCondLst>
                                            <p:cond delay="0"/>
                                          </p:stCondLst>
                                        </p:cTn>
                                        <p:tgtEl>
                                          <p:spTgt spid="50"/>
                                        </p:tgtEl>
                                        <p:attrNameLst>
                                          <p:attrName>style.visibility</p:attrName>
                                        </p:attrNameLst>
                                      </p:cBhvr>
                                      <p:to>
                                        <p:strVal val="visible"/>
                                      </p:to>
                                    </p:set>
                                    <p:anim calcmode="lin" valueType="num">
                                      <p:cBhvr additive="base">
                                        <p:cTn id="156" dur="500"/>
                                        <p:tgtEl>
                                          <p:spTgt spid="50"/>
                                        </p:tgtEl>
                                        <p:attrNameLst>
                                          <p:attrName>ppt_y</p:attrName>
                                        </p:attrNameLst>
                                      </p:cBhvr>
                                      <p:tavLst>
                                        <p:tav tm="0">
                                          <p:val>
                                            <p:strVal val="#ppt_y+#ppt_h*1.125000"/>
                                          </p:val>
                                        </p:tav>
                                        <p:tav tm="100000">
                                          <p:val>
                                            <p:strVal val="#ppt_y"/>
                                          </p:val>
                                        </p:tav>
                                      </p:tavLst>
                                    </p:anim>
                                    <p:animEffect transition="in" filter="wipe(up)">
                                      <p:cBhvr>
                                        <p:cTn id="157" dur="500"/>
                                        <p:tgtEl>
                                          <p:spTgt spid="50"/>
                                        </p:tgtEl>
                                      </p:cBhvr>
                                    </p:animEffect>
                                  </p:childTnLst>
                                </p:cTn>
                              </p:par>
                              <p:par>
                                <p:cTn id="158" presetID="12" presetClass="entr" presetSubtype="4" fill="hold" grpId="0" nodeType="withEffect">
                                  <p:stCondLst>
                                    <p:cond delay="300"/>
                                  </p:stCondLst>
                                  <p:childTnLst>
                                    <p:set>
                                      <p:cBhvr>
                                        <p:cTn id="159" dur="1" fill="hold">
                                          <p:stCondLst>
                                            <p:cond delay="0"/>
                                          </p:stCondLst>
                                        </p:cTn>
                                        <p:tgtEl>
                                          <p:spTgt spid="51"/>
                                        </p:tgtEl>
                                        <p:attrNameLst>
                                          <p:attrName>style.visibility</p:attrName>
                                        </p:attrNameLst>
                                      </p:cBhvr>
                                      <p:to>
                                        <p:strVal val="visible"/>
                                      </p:to>
                                    </p:set>
                                    <p:anim calcmode="lin" valueType="num">
                                      <p:cBhvr additive="base">
                                        <p:cTn id="160" dur="500"/>
                                        <p:tgtEl>
                                          <p:spTgt spid="51"/>
                                        </p:tgtEl>
                                        <p:attrNameLst>
                                          <p:attrName>ppt_y</p:attrName>
                                        </p:attrNameLst>
                                      </p:cBhvr>
                                      <p:tavLst>
                                        <p:tav tm="0">
                                          <p:val>
                                            <p:strVal val="#ppt_y+#ppt_h*1.125000"/>
                                          </p:val>
                                        </p:tav>
                                        <p:tav tm="100000">
                                          <p:val>
                                            <p:strVal val="#ppt_y"/>
                                          </p:val>
                                        </p:tav>
                                      </p:tavLst>
                                    </p:anim>
                                    <p:animEffect transition="in" filter="wipe(up)">
                                      <p:cBhvr>
                                        <p:cTn id="161" dur="500"/>
                                        <p:tgtEl>
                                          <p:spTgt spid="51"/>
                                        </p:tgtEl>
                                      </p:cBhvr>
                                    </p:animEffect>
                                  </p:childTnLst>
                                </p:cTn>
                              </p:par>
                              <p:par>
                                <p:cTn id="162" presetID="12" presetClass="entr" presetSubtype="4" fill="hold" grpId="0" nodeType="withEffect">
                                  <p:stCondLst>
                                    <p:cond delay="400"/>
                                  </p:stCondLst>
                                  <p:childTnLst>
                                    <p:set>
                                      <p:cBhvr>
                                        <p:cTn id="163" dur="1" fill="hold">
                                          <p:stCondLst>
                                            <p:cond delay="0"/>
                                          </p:stCondLst>
                                        </p:cTn>
                                        <p:tgtEl>
                                          <p:spTgt spid="52"/>
                                        </p:tgtEl>
                                        <p:attrNameLst>
                                          <p:attrName>style.visibility</p:attrName>
                                        </p:attrNameLst>
                                      </p:cBhvr>
                                      <p:to>
                                        <p:strVal val="visible"/>
                                      </p:to>
                                    </p:set>
                                    <p:anim calcmode="lin" valueType="num">
                                      <p:cBhvr additive="base">
                                        <p:cTn id="164" dur="500"/>
                                        <p:tgtEl>
                                          <p:spTgt spid="52"/>
                                        </p:tgtEl>
                                        <p:attrNameLst>
                                          <p:attrName>ppt_y</p:attrName>
                                        </p:attrNameLst>
                                      </p:cBhvr>
                                      <p:tavLst>
                                        <p:tav tm="0">
                                          <p:val>
                                            <p:strVal val="#ppt_y+#ppt_h*1.125000"/>
                                          </p:val>
                                        </p:tav>
                                        <p:tav tm="100000">
                                          <p:val>
                                            <p:strVal val="#ppt_y"/>
                                          </p:val>
                                        </p:tav>
                                      </p:tavLst>
                                    </p:anim>
                                    <p:animEffect transition="in" filter="wipe(up)">
                                      <p:cBhvr>
                                        <p:cTn id="165" dur="500"/>
                                        <p:tgtEl>
                                          <p:spTgt spid="52"/>
                                        </p:tgtEl>
                                      </p:cBhvr>
                                    </p:animEffect>
                                  </p:childTnLst>
                                </p:cTn>
                              </p:par>
                              <p:par>
                                <p:cTn id="166" presetID="12" presetClass="entr" presetSubtype="4" fill="hold" grpId="0" nodeType="withEffect">
                                  <p:stCondLst>
                                    <p:cond delay="500"/>
                                  </p:stCondLst>
                                  <p:childTnLst>
                                    <p:set>
                                      <p:cBhvr>
                                        <p:cTn id="167" dur="1" fill="hold">
                                          <p:stCondLst>
                                            <p:cond delay="0"/>
                                          </p:stCondLst>
                                        </p:cTn>
                                        <p:tgtEl>
                                          <p:spTgt spid="53"/>
                                        </p:tgtEl>
                                        <p:attrNameLst>
                                          <p:attrName>style.visibility</p:attrName>
                                        </p:attrNameLst>
                                      </p:cBhvr>
                                      <p:to>
                                        <p:strVal val="visible"/>
                                      </p:to>
                                    </p:set>
                                    <p:anim calcmode="lin" valueType="num">
                                      <p:cBhvr additive="base">
                                        <p:cTn id="168" dur="500"/>
                                        <p:tgtEl>
                                          <p:spTgt spid="53"/>
                                        </p:tgtEl>
                                        <p:attrNameLst>
                                          <p:attrName>ppt_y</p:attrName>
                                        </p:attrNameLst>
                                      </p:cBhvr>
                                      <p:tavLst>
                                        <p:tav tm="0">
                                          <p:val>
                                            <p:strVal val="#ppt_y+#ppt_h*1.125000"/>
                                          </p:val>
                                        </p:tav>
                                        <p:tav tm="100000">
                                          <p:val>
                                            <p:strVal val="#ppt_y"/>
                                          </p:val>
                                        </p:tav>
                                      </p:tavLst>
                                    </p:anim>
                                    <p:animEffect transition="in" filter="wipe(up)">
                                      <p:cBhvr>
                                        <p:cTn id="169" dur="500"/>
                                        <p:tgtEl>
                                          <p:spTgt spid="53"/>
                                        </p:tgtEl>
                                      </p:cBhvr>
                                    </p:animEffect>
                                  </p:childTnLst>
                                </p:cTn>
                              </p:par>
                              <p:par>
                                <p:cTn id="170" presetID="12" presetClass="entr" presetSubtype="4" fill="hold" grpId="0" nodeType="withEffect">
                                  <p:stCondLst>
                                    <p:cond delay="600"/>
                                  </p:stCondLst>
                                  <p:childTnLst>
                                    <p:set>
                                      <p:cBhvr>
                                        <p:cTn id="171" dur="1" fill="hold">
                                          <p:stCondLst>
                                            <p:cond delay="0"/>
                                          </p:stCondLst>
                                        </p:cTn>
                                        <p:tgtEl>
                                          <p:spTgt spid="54"/>
                                        </p:tgtEl>
                                        <p:attrNameLst>
                                          <p:attrName>style.visibility</p:attrName>
                                        </p:attrNameLst>
                                      </p:cBhvr>
                                      <p:to>
                                        <p:strVal val="visible"/>
                                      </p:to>
                                    </p:set>
                                    <p:anim calcmode="lin" valueType="num">
                                      <p:cBhvr additive="base">
                                        <p:cTn id="172" dur="500"/>
                                        <p:tgtEl>
                                          <p:spTgt spid="54"/>
                                        </p:tgtEl>
                                        <p:attrNameLst>
                                          <p:attrName>ppt_y</p:attrName>
                                        </p:attrNameLst>
                                      </p:cBhvr>
                                      <p:tavLst>
                                        <p:tav tm="0">
                                          <p:val>
                                            <p:strVal val="#ppt_y+#ppt_h*1.125000"/>
                                          </p:val>
                                        </p:tav>
                                        <p:tav tm="100000">
                                          <p:val>
                                            <p:strVal val="#ppt_y"/>
                                          </p:val>
                                        </p:tav>
                                      </p:tavLst>
                                    </p:anim>
                                    <p:animEffect transition="in" filter="wipe(up)">
                                      <p:cBhvr>
                                        <p:cTn id="173" dur="500"/>
                                        <p:tgtEl>
                                          <p:spTgt spid="54"/>
                                        </p:tgtEl>
                                      </p:cBhvr>
                                    </p:animEffect>
                                  </p:childTnLst>
                                </p:cTn>
                              </p:par>
                              <p:par>
                                <p:cTn id="174" presetID="12" presetClass="entr" presetSubtype="4" fill="hold" grpId="0" nodeType="withEffect">
                                  <p:stCondLst>
                                    <p:cond delay="700"/>
                                  </p:stCondLst>
                                  <p:childTnLst>
                                    <p:set>
                                      <p:cBhvr>
                                        <p:cTn id="175" dur="1" fill="hold">
                                          <p:stCondLst>
                                            <p:cond delay="0"/>
                                          </p:stCondLst>
                                        </p:cTn>
                                        <p:tgtEl>
                                          <p:spTgt spid="55"/>
                                        </p:tgtEl>
                                        <p:attrNameLst>
                                          <p:attrName>style.visibility</p:attrName>
                                        </p:attrNameLst>
                                      </p:cBhvr>
                                      <p:to>
                                        <p:strVal val="visible"/>
                                      </p:to>
                                    </p:set>
                                    <p:anim calcmode="lin" valueType="num">
                                      <p:cBhvr additive="base">
                                        <p:cTn id="176" dur="500"/>
                                        <p:tgtEl>
                                          <p:spTgt spid="55"/>
                                        </p:tgtEl>
                                        <p:attrNameLst>
                                          <p:attrName>ppt_y</p:attrName>
                                        </p:attrNameLst>
                                      </p:cBhvr>
                                      <p:tavLst>
                                        <p:tav tm="0">
                                          <p:val>
                                            <p:strVal val="#ppt_y+#ppt_h*1.125000"/>
                                          </p:val>
                                        </p:tav>
                                        <p:tav tm="100000">
                                          <p:val>
                                            <p:strVal val="#ppt_y"/>
                                          </p:val>
                                        </p:tav>
                                      </p:tavLst>
                                    </p:anim>
                                    <p:animEffect transition="in" filter="wipe(up)">
                                      <p:cBhvr>
                                        <p:cTn id="177" dur="500"/>
                                        <p:tgtEl>
                                          <p:spTgt spid="55"/>
                                        </p:tgtEl>
                                      </p:cBhvr>
                                    </p:animEffect>
                                  </p:childTnLst>
                                </p:cTn>
                              </p:par>
                              <p:par>
                                <p:cTn id="178" presetID="12" presetClass="entr" presetSubtype="4" fill="hold" grpId="0" nodeType="withEffect">
                                  <p:stCondLst>
                                    <p:cond delay="800"/>
                                  </p:stCondLst>
                                  <p:childTnLst>
                                    <p:set>
                                      <p:cBhvr>
                                        <p:cTn id="179" dur="1" fill="hold">
                                          <p:stCondLst>
                                            <p:cond delay="0"/>
                                          </p:stCondLst>
                                        </p:cTn>
                                        <p:tgtEl>
                                          <p:spTgt spid="56"/>
                                        </p:tgtEl>
                                        <p:attrNameLst>
                                          <p:attrName>style.visibility</p:attrName>
                                        </p:attrNameLst>
                                      </p:cBhvr>
                                      <p:to>
                                        <p:strVal val="visible"/>
                                      </p:to>
                                    </p:set>
                                    <p:anim calcmode="lin" valueType="num">
                                      <p:cBhvr additive="base">
                                        <p:cTn id="180" dur="500"/>
                                        <p:tgtEl>
                                          <p:spTgt spid="56"/>
                                        </p:tgtEl>
                                        <p:attrNameLst>
                                          <p:attrName>ppt_y</p:attrName>
                                        </p:attrNameLst>
                                      </p:cBhvr>
                                      <p:tavLst>
                                        <p:tav tm="0">
                                          <p:val>
                                            <p:strVal val="#ppt_y+#ppt_h*1.125000"/>
                                          </p:val>
                                        </p:tav>
                                        <p:tav tm="100000">
                                          <p:val>
                                            <p:strVal val="#ppt_y"/>
                                          </p:val>
                                        </p:tav>
                                      </p:tavLst>
                                    </p:anim>
                                    <p:animEffect transition="in" filter="wipe(up)">
                                      <p:cBhvr>
                                        <p:cTn id="181" dur="500"/>
                                        <p:tgtEl>
                                          <p:spTgt spid="56"/>
                                        </p:tgtEl>
                                      </p:cBhvr>
                                    </p:animEffect>
                                  </p:childTnLst>
                                </p:cTn>
                              </p:par>
                              <p:par>
                                <p:cTn id="182" presetID="12" presetClass="entr" presetSubtype="4" fill="hold" grpId="0" nodeType="withEffect">
                                  <p:stCondLst>
                                    <p:cond delay="900"/>
                                  </p:stCondLst>
                                  <p:childTnLst>
                                    <p:set>
                                      <p:cBhvr>
                                        <p:cTn id="183" dur="1" fill="hold">
                                          <p:stCondLst>
                                            <p:cond delay="0"/>
                                          </p:stCondLst>
                                        </p:cTn>
                                        <p:tgtEl>
                                          <p:spTgt spid="57"/>
                                        </p:tgtEl>
                                        <p:attrNameLst>
                                          <p:attrName>style.visibility</p:attrName>
                                        </p:attrNameLst>
                                      </p:cBhvr>
                                      <p:to>
                                        <p:strVal val="visible"/>
                                      </p:to>
                                    </p:set>
                                    <p:anim calcmode="lin" valueType="num">
                                      <p:cBhvr additive="base">
                                        <p:cTn id="184" dur="500"/>
                                        <p:tgtEl>
                                          <p:spTgt spid="57"/>
                                        </p:tgtEl>
                                        <p:attrNameLst>
                                          <p:attrName>ppt_y</p:attrName>
                                        </p:attrNameLst>
                                      </p:cBhvr>
                                      <p:tavLst>
                                        <p:tav tm="0">
                                          <p:val>
                                            <p:strVal val="#ppt_y+#ppt_h*1.125000"/>
                                          </p:val>
                                        </p:tav>
                                        <p:tav tm="100000">
                                          <p:val>
                                            <p:strVal val="#ppt_y"/>
                                          </p:val>
                                        </p:tav>
                                      </p:tavLst>
                                    </p:anim>
                                    <p:animEffect transition="in" filter="wipe(up)">
                                      <p:cBhvr>
                                        <p:cTn id="185" dur="500"/>
                                        <p:tgtEl>
                                          <p:spTgt spid="57"/>
                                        </p:tgtEl>
                                      </p:cBhvr>
                                    </p:animEffect>
                                  </p:childTnLst>
                                </p:cTn>
                              </p:par>
                              <p:par>
                                <p:cTn id="186" presetID="12" presetClass="entr" presetSubtype="4" fill="hold" grpId="0" nodeType="withEffect">
                                  <p:stCondLst>
                                    <p:cond delay="0"/>
                                  </p:stCondLst>
                                  <p:childTnLst>
                                    <p:set>
                                      <p:cBhvr>
                                        <p:cTn id="187" dur="1" fill="hold">
                                          <p:stCondLst>
                                            <p:cond delay="0"/>
                                          </p:stCondLst>
                                        </p:cTn>
                                        <p:tgtEl>
                                          <p:spTgt spid="58"/>
                                        </p:tgtEl>
                                        <p:attrNameLst>
                                          <p:attrName>style.visibility</p:attrName>
                                        </p:attrNameLst>
                                      </p:cBhvr>
                                      <p:to>
                                        <p:strVal val="visible"/>
                                      </p:to>
                                    </p:set>
                                    <p:anim calcmode="lin" valueType="num">
                                      <p:cBhvr additive="base">
                                        <p:cTn id="188" dur="500"/>
                                        <p:tgtEl>
                                          <p:spTgt spid="58"/>
                                        </p:tgtEl>
                                        <p:attrNameLst>
                                          <p:attrName>ppt_y</p:attrName>
                                        </p:attrNameLst>
                                      </p:cBhvr>
                                      <p:tavLst>
                                        <p:tav tm="0">
                                          <p:val>
                                            <p:strVal val="#ppt_y+#ppt_h*1.125000"/>
                                          </p:val>
                                        </p:tav>
                                        <p:tav tm="100000">
                                          <p:val>
                                            <p:strVal val="#ppt_y"/>
                                          </p:val>
                                        </p:tav>
                                      </p:tavLst>
                                    </p:anim>
                                    <p:animEffect transition="in" filter="wipe(up)">
                                      <p:cBhvr>
                                        <p:cTn id="189" dur="500"/>
                                        <p:tgtEl>
                                          <p:spTgt spid="58"/>
                                        </p:tgtEl>
                                      </p:cBhvr>
                                    </p:animEffect>
                                  </p:childTnLst>
                                </p:cTn>
                              </p:par>
                              <p:par>
                                <p:cTn id="190" presetID="12" presetClass="entr" presetSubtype="4" fill="hold" grpId="0" nodeType="withEffect">
                                  <p:stCondLst>
                                    <p:cond delay="100"/>
                                  </p:stCondLst>
                                  <p:childTnLst>
                                    <p:set>
                                      <p:cBhvr>
                                        <p:cTn id="191" dur="1" fill="hold">
                                          <p:stCondLst>
                                            <p:cond delay="0"/>
                                          </p:stCondLst>
                                        </p:cTn>
                                        <p:tgtEl>
                                          <p:spTgt spid="59"/>
                                        </p:tgtEl>
                                        <p:attrNameLst>
                                          <p:attrName>style.visibility</p:attrName>
                                        </p:attrNameLst>
                                      </p:cBhvr>
                                      <p:to>
                                        <p:strVal val="visible"/>
                                      </p:to>
                                    </p:set>
                                    <p:anim calcmode="lin" valueType="num">
                                      <p:cBhvr additive="base">
                                        <p:cTn id="192" dur="500"/>
                                        <p:tgtEl>
                                          <p:spTgt spid="59"/>
                                        </p:tgtEl>
                                        <p:attrNameLst>
                                          <p:attrName>ppt_y</p:attrName>
                                        </p:attrNameLst>
                                      </p:cBhvr>
                                      <p:tavLst>
                                        <p:tav tm="0">
                                          <p:val>
                                            <p:strVal val="#ppt_y+#ppt_h*1.125000"/>
                                          </p:val>
                                        </p:tav>
                                        <p:tav tm="100000">
                                          <p:val>
                                            <p:strVal val="#ppt_y"/>
                                          </p:val>
                                        </p:tav>
                                      </p:tavLst>
                                    </p:anim>
                                    <p:animEffect transition="in" filter="wipe(up)">
                                      <p:cBhvr>
                                        <p:cTn id="193" dur="500"/>
                                        <p:tgtEl>
                                          <p:spTgt spid="59"/>
                                        </p:tgtEl>
                                      </p:cBhvr>
                                    </p:animEffect>
                                  </p:childTnLst>
                                </p:cTn>
                              </p:par>
                              <p:par>
                                <p:cTn id="194" presetID="12" presetClass="entr" presetSubtype="4" fill="hold" grpId="0" nodeType="withEffect">
                                  <p:stCondLst>
                                    <p:cond delay="200"/>
                                  </p:stCondLst>
                                  <p:childTnLst>
                                    <p:set>
                                      <p:cBhvr>
                                        <p:cTn id="195" dur="1" fill="hold">
                                          <p:stCondLst>
                                            <p:cond delay="0"/>
                                          </p:stCondLst>
                                        </p:cTn>
                                        <p:tgtEl>
                                          <p:spTgt spid="60"/>
                                        </p:tgtEl>
                                        <p:attrNameLst>
                                          <p:attrName>style.visibility</p:attrName>
                                        </p:attrNameLst>
                                      </p:cBhvr>
                                      <p:to>
                                        <p:strVal val="visible"/>
                                      </p:to>
                                    </p:set>
                                    <p:anim calcmode="lin" valueType="num">
                                      <p:cBhvr additive="base">
                                        <p:cTn id="196" dur="500"/>
                                        <p:tgtEl>
                                          <p:spTgt spid="60"/>
                                        </p:tgtEl>
                                        <p:attrNameLst>
                                          <p:attrName>ppt_y</p:attrName>
                                        </p:attrNameLst>
                                      </p:cBhvr>
                                      <p:tavLst>
                                        <p:tav tm="0">
                                          <p:val>
                                            <p:strVal val="#ppt_y+#ppt_h*1.125000"/>
                                          </p:val>
                                        </p:tav>
                                        <p:tav tm="100000">
                                          <p:val>
                                            <p:strVal val="#ppt_y"/>
                                          </p:val>
                                        </p:tav>
                                      </p:tavLst>
                                    </p:anim>
                                    <p:animEffect transition="in" filter="wipe(up)">
                                      <p:cBhvr>
                                        <p:cTn id="197" dur="500"/>
                                        <p:tgtEl>
                                          <p:spTgt spid="60"/>
                                        </p:tgtEl>
                                      </p:cBhvr>
                                    </p:animEffect>
                                  </p:childTnLst>
                                </p:cTn>
                              </p:par>
                              <p:par>
                                <p:cTn id="198" presetID="12" presetClass="entr" presetSubtype="4" fill="hold" grpId="0" nodeType="withEffect">
                                  <p:stCondLst>
                                    <p:cond delay="300"/>
                                  </p:stCondLst>
                                  <p:childTnLst>
                                    <p:set>
                                      <p:cBhvr>
                                        <p:cTn id="199" dur="1" fill="hold">
                                          <p:stCondLst>
                                            <p:cond delay="0"/>
                                          </p:stCondLst>
                                        </p:cTn>
                                        <p:tgtEl>
                                          <p:spTgt spid="61"/>
                                        </p:tgtEl>
                                        <p:attrNameLst>
                                          <p:attrName>style.visibility</p:attrName>
                                        </p:attrNameLst>
                                      </p:cBhvr>
                                      <p:to>
                                        <p:strVal val="visible"/>
                                      </p:to>
                                    </p:set>
                                    <p:anim calcmode="lin" valueType="num">
                                      <p:cBhvr additive="base">
                                        <p:cTn id="200" dur="500"/>
                                        <p:tgtEl>
                                          <p:spTgt spid="61"/>
                                        </p:tgtEl>
                                        <p:attrNameLst>
                                          <p:attrName>ppt_y</p:attrName>
                                        </p:attrNameLst>
                                      </p:cBhvr>
                                      <p:tavLst>
                                        <p:tav tm="0">
                                          <p:val>
                                            <p:strVal val="#ppt_y+#ppt_h*1.125000"/>
                                          </p:val>
                                        </p:tav>
                                        <p:tav tm="100000">
                                          <p:val>
                                            <p:strVal val="#ppt_y"/>
                                          </p:val>
                                        </p:tav>
                                      </p:tavLst>
                                    </p:anim>
                                    <p:animEffect transition="in" filter="wipe(up)">
                                      <p:cBhvr>
                                        <p:cTn id="201" dur="500"/>
                                        <p:tgtEl>
                                          <p:spTgt spid="61"/>
                                        </p:tgtEl>
                                      </p:cBhvr>
                                    </p:animEffect>
                                  </p:childTnLst>
                                </p:cTn>
                              </p:par>
                              <p:par>
                                <p:cTn id="202" presetID="12" presetClass="entr" presetSubtype="4" fill="hold" grpId="0" nodeType="withEffect">
                                  <p:stCondLst>
                                    <p:cond delay="400"/>
                                  </p:stCondLst>
                                  <p:childTnLst>
                                    <p:set>
                                      <p:cBhvr>
                                        <p:cTn id="203" dur="1" fill="hold">
                                          <p:stCondLst>
                                            <p:cond delay="0"/>
                                          </p:stCondLst>
                                        </p:cTn>
                                        <p:tgtEl>
                                          <p:spTgt spid="62"/>
                                        </p:tgtEl>
                                        <p:attrNameLst>
                                          <p:attrName>style.visibility</p:attrName>
                                        </p:attrNameLst>
                                      </p:cBhvr>
                                      <p:to>
                                        <p:strVal val="visible"/>
                                      </p:to>
                                    </p:set>
                                    <p:anim calcmode="lin" valueType="num">
                                      <p:cBhvr additive="base">
                                        <p:cTn id="204" dur="500"/>
                                        <p:tgtEl>
                                          <p:spTgt spid="62"/>
                                        </p:tgtEl>
                                        <p:attrNameLst>
                                          <p:attrName>ppt_y</p:attrName>
                                        </p:attrNameLst>
                                      </p:cBhvr>
                                      <p:tavLst>
                                        <p:tav tm="0">
                                          <p:val>
                                            <p:strVal val="#ppt_y+#ppt_h*1.125000"/>
                                          </p:val>
                                        </p:tav>
                                        <p:tav tm="100000">
                                          <p:val>
                                            <p:strVal val="#ppt_y"/>
                                          </p:val>
                                        </p:tav>
                                      </p:tavLst>
                                    </p:anim>
                                    <p:animEffect transition="in" filter="wipe(up)">
                                      <p:cBhvr>
                                        <p:cTn id="205" dur="500"/>
                                        <p:tgtEl>
                                          <p:spTgt spid="62"/>
                                        </p:tgtEl>
                                      </p:cBhvr>
                                    </p:animEffect>
                                  </p:childTnLst>
                                </p:cTn>
                              </p:par>
                              <p:par>
                                <p:cTn id="206" presetID="12" presetClass="entr" presetSubtype="4" fill="hold" grpId="0" nodeType="withEffect">
                                  <p:stCondLst>
                                    <p:cond delay="500"/>
                                  </p:stCondLst>
                                  <p:childTnLst>
                                    <p:set>
                                      <p:cBhvr>
                                        <p:cTn id="207" dur="1" fill="hold">
                                          <p:stCondLst>
                                            <p:cond delay="0"/>
                                          </p:stCondLst>
                                        </p:cTn>
                                        <p:tgtEl>
                                          <p:spTgt spid="63"/>
                                        </p:tgtEl>
                                        <p:attrNameLst>
                                          <p:attrName>style.visibility</p:attrName>
                                        </p:attrNameLst>
                                      </p:cBhvr>
                                      <p:to>
                                        <p:strVal val="visible"/>
                                      </p:to>
                                    </p:set>
                                    <p:anim calcmode="lin" valueType="num">
                                      <p:cBhvr additive="base">
                                        <p:cTn id="208" dur="500"/>
                                        <p:tgtEl>
                                          <p:spTgt spid="63"/>
                                        </p:tgtEl>
                                        <p:attrNameLst>
                                          <p:attrName>ppt_y</p:attrName>
                                        </p:attrNameLst>
                                      </p:cBhvr>
                                      <p:tavLst>
                                        <p:tav tm="0">
                                          <p:val>
                                            <p:strVal val="#ppt_y+#ppt_h*1.125000"/>
                                          </p:val>
                                        </p:tav>
                                        <p:tav tm="100000">
                                          <p:val>
                                            <p:strVal val="#ppt_y"/>
                                          </p:val>
                                        </p:tav>
                                      </p:tavLst>
                                    </p:anim>
                                    <p:animEffect transition="in" filter="wipe(up)">
                                      <p:cBhvr>
                                        <p:cTn id="209" dur="500"/>
                                        <p:tgtEl>
                                          <p:spTgt spid="63"/>
                                        </p:tgtEl>
                                      </p:cBhvr>
                                    </p:animEffect>
                                  </p:childTnLst>
                                </p:cTn>
                              </p:par>
                              <p:par>
                                <p:cTn id="210" presetID="12" presetClass="entr" presetSubtype="4" fill="hold" grpId="0" nodeType="withEffect">
                                  <p:stCondLst>
                                    <p:cond delay="600"/>
                                  </p:stCondLst>
                                  <p:childTnLst>
                                    <p:set>
                                      <p:cBhvr>
                                        <p:cTn id="211" dur="1" fill="hold">
                                          <p:stCondLst>
                                            <p:cond delay="0"/>
                                          </p:stCondLst>
                                        </p:cTn>
                                        <p:tgtEl>
                                          <p:spTgt spid="64"/>
                                        </p:tgtEl>
                                        <p:attrNameLst>
                                          <p:attrName>style.visibility</p:attrName>
                                        </p:attrNameLst>
                                      </p:cBhvr>
                                      <p:to>
                                        <p:strVal val="visible"/>
                                      </p:to>
                                    </p:set>
                                    <p:anim calcmode="lin" valueType="num">
                                      <p:cBhvr additive="base">
                                        <p:cTn id="212" dur="500"/>
                                        <p:tgtEl>
                                          <p:spTgt spid="64"/>
                                        </p:tgtEl>
                                        <p:attrNameLst>
                                          <p:attrName>ppt_y</p:attrName>
                                        </p:attrNameLst>
                                      </p:cBhvr>
                                      <p:tavLst>
                                        <p:tav tm="0">
                                          <p:val>
                                            <p:strVal val="#ppt_y+#ppt_h*1.125000"/>
                                          </p:val>
                                        </p:tav>
                                        <p:tav tm="100000">
                                          <p:val>
                                            <p:strVal val="#ppt_y"/>
                                          </p:val>
                                        </p:tav>
                                      </p:tavLst>
                                    </p:anim>
                                    <p:animEffect transition="in" filter="wipe(up)">
                                      <p:cBhvr>
                                        <p:cTn id="213" dur="500"/>
                                        <p:tgtEl>
                                          <p:spTgt spid="64"/>
                                        </p:tgtEl>
                                      </p:cBhvr>
                                    </p:animEffect>
                                  </p:childTnLst>
                                </p:cTn>
                              </p:par>
                              <p:par>
                                <p:cTn id="214" presetID="12" presetClass="entr" presetSubtype="4" fill="hold" grpId="0" nodeType="withEffect">
                                  <p:stCondLst>
                                    <p:cond delay="700"/>
                                  </p:stCondLst>
                                  <p:childTnLst>
                                    <p:set>
                                      <p:cBhvr>
                                        <p:cTn id="215" dur="1" fill="hold">
                                          <p:stCondLst>
                                            <p:cond delay="0"/>
                                          </p:stCondLst>
                                        </p:cTn>
                                        <p:tgtEl>
                                          <p:spTgt spid="65"/>
                                        </p:tgtEl>
                                        <p:attrNameLst>
                                          <p:attrName>style.visibility</p:attrName>
                                        </p:attrNameLst>
                                      </p:cBhvr>
                                      <p:to>
                                        <p:strVal val="visible"/>
                                      </p:to>
                                    </p:set>
                                    <p:anim calcmode="lin" valueType="num">
                                      <p:cBhvr additive="base">
                                        <p:cTn id="216" dur="500"/>
                                        <p:tgtEl>
                                          <p:spTgt spid="65"/>
                                        </p:tgtEl>
                                        <p:attrNameLst>
                                          <p:attrName>ppt_y</p:attrName>
                                        </p:attrNameLst>
                                      </p:cBhvr>
                                      <p:tavLst>
                                        <p:tav tm="0">
                                          <p:val>
                                            <p:strVal val="#ppt_y+#ppt_h*1.125000"/>
                                          </p:val>
                                        </p:tav>
                                        <p:tav tm="100000">
                                          <p:val>
                                            <p:strVal val="#ppt_y"/>
                                          </p:val>
                                        </p:tav>
                                      </p:tavLst>
                                    </p:anim>
                                    <p:animEffect transition="in" filter="wipe(up)">
                                      <p:cBhvr>
                                        <p:cTn id="217" dur="500"/>
                                        <p:tgtEl>
                                          <p:spTgt spid="65"/>
                                        </p:tgtEl>
                                      </p:cBhvr>
                                    </p:animEffect>
                                  </p:childTnLst>
                                </p:cTn>
                              </p:par>
                              <p:par>
                                <p:cTn id="218" presetID="12" presetClass="entr" presetSubtype="4" fill="hold" grpId="0" nodeType="withEffect">
                                  <p:stCondLst>
                                    <p:cond delay="800"/>
                                  </p:stCondLst>
                                  <p:childTnLst>
                                    <p:set>
                                      <p:cBhvr>
                                        <p:cTn id="219" dur="1" fill="hold">
                                          <p:stCondLst>
                                            <p:cond delay="0"/>
                                          </p:stCondLst>
                                        </p:cTn>
                                        <p:tgtEl>
                                          <p:spTgt spid="66"/>
                                        </p:tgtEl>
                                        <p:attrNameLst>
                                          <p:attrName>style.visibility</p:attrName>
                                        </p:attrNameLst>
                                      </p:cBhvr>
                                      <p:to>
                                        <p:strVal val="visible"/>
                                      </p:to>
                                    </p:set>
                                    <p:anim calcmode="lin" valueType="num">
                                      <p:cBhvr additive="base">
                                        <p:cTn id="220" dur="500"/>
                                        <p:tgtEl>
                                          <p:spTgt spid="66"/>
                                        </p:tgtEl>
                                        <p:attrNameLst>
                                          <p:attrName>ppt_y</p:attrName>
                                        </p:attrNameLst>
                                      </p:cBhvr>
                                      <p:tavLst>
                                        <p:tav tm="0">
                                          <p:val>
                                            <p:strVal val="#ppt_y+#ppt_h*1.125000"/>
                                          </p:val>
                                        </p:tav>
                                        <p:tav tm="100000">
                                          <p:val>
                                            <p:strVal val="#ppt_y"/>
                                          </p:val>
                                        </p:tav>
                                      </p:tavLst>
                                    </p:anim>
                                    <p:animEffect transition="in" filter="wipe(up)">
                                      <p:cBhvr>
                                        <p:cTn id="221" dur="500"/>
                                        <p:tgtEl>
                                          <p:spTgt spid="66"/>
                                        </p:tgtEl>
                                      </p:cBhvr>
                                    </p:animEffect>
                                  </p:childTnLst>
                                </p:cTn>
                              </p:par>
                              <p:par>
                                <p:cTn id="222" presetID="12" presetClass="entr" presetSubtype="4" fill="hold" grpId="0" nodeType="withEffect">
                                  <p:stCondLst>
                                    <p:cond delay="900"/>
                                  </p:stCondLst>
                                  <p:childTnLst>
                                    <p:set>
                                      <p:cBhvr>
                                        <p:cTn id="223" dur="1" fill="hold">
                                          <p:stCondLst>
                                            <p:cond delay="0"/>
                                          </p:stCondLst>
                                        </p:cTn>
                                        <p:tgtEl>
                                          <p:spTgt spid="67"/>
                                        </p:tgtEl>
                                        <p:attrNameLst>
                                          <p:attrName>style.visibility</p:attrName>
                                        </p:attrNameLst>
                                      </p:cBhvr>
                                      <p:to>
                                        <p:strVal val="visible"/>
                                      </p:to>
                                    </p:set>
                                    <p:anim calcmode="lin" valueType="num">
                                      <p:cBhvr additive="base">
                                        <p:cTn id="224" dur="500"/>
                                        <p:tgtEl>
                                          <p:spTgt spid="67"/>
                                        </p:tgtEl>
                                        <p:attrNameLst>
                                          <p:attrName>ppt_y</p:attrName>
                                        </p:attrNameLst>
                                      </p:cBhvr>
                                      <p:tavLst>
                                        <p:tav tm="0">
                                          <p:val>
                                            <p:strVal val="#ppt_y+#ppt_h*1.125000"/>
                                          </p:val>
                                        </p:tav>
                                        <p:tav tm="100000">
                                          <p:val>
                                            <p:strVal val="#ppt_y"/>
                                          </p:val>
                                        </p:tav>
                                      </p:tavLst>
                                    </p:anim>
                                    <p:animEffect transition="in" filter="wipe(up)">
                                      <p:cBhvr>
                                        <p:cTn id="22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animBg="1"/>
      <p:bldP spid="69" grpId="0" animBg="1"/>
      <p:bldP spid="70" grpId="0" animBg="1"/>
      <p:bldP spid="71" grpId="0" animBg="1"/>
      <p:bldP spid="72" grpId="0" animBg="1"/>
      <p:bldP spid="73" grpId="0" animBg="1"/>
      <p:bldP spid="74" grpId="0" animBg="1"/>
      <p:bldP spid="75" grpId="0"/>
      <p:bldP spid="76" grpId="0"/>
      <p:bldP spid="77" grpId="0"/>
      <p:bldP spid="78" grpId="0"/>
      <p:bldP spid="79" grpId="0"/>
      <p:bldP spid="80" grpId="0"/>
      <p:bldP spid="81" grpId="0"/>
      <p:bldP spid="82" grpId="0" animBg="1"/>
      <p:bldP spid="83" grpId="0" animBg="1"/>
      <p:bldP spid="84" grpId="0" animBg="1"/>
      <p:bldP spid="85" grpId="0" animBg="1"/>
      <p:bldP spid="86" grpId="0" animBg="1"/>
      <p:bldP spid="87" grpId="0" animBg="1"/>
      <p:bldP spid="88" grpId="0" animBg="1"/>
      <p:bldP spid="89" grpId="0"/>
      <p:bldP spid="90" grpId="0"/>
      <p:bldP spid="91" grpId="0"/>
      <p:bldP spid="92" grpId="0"/>
      <p:bldP spid="93" grpId="0"/>
      <p:bldP spid="94" grpId="0"/>
      <p:bldP spid="95" grpId="0"/>
      <p:bldP spid="96" grpId="0"/>
      <p:bldP spid="97" grpId="0"/>
      <p:bldP spid="98" grpId="0"/>
      <p:bldP spid="99" grpId="0"/>
      <p:bldP spid="100" grpId="0"/>
      <p:bldP spid="101" grpId="0"/>
      <p:bldP spid="102" grpId="0"/>
      <p:bldP spid="10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78971" y="1195924"/>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966784" y="1741929"/>
            <a:ext cx="5486411" cy="3374143"/>
            <a:chOff x="966784" y="1741929"/>
            <a:chExt cx="5486411" cy="3374143"/>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6784" y="1741929"/>
              <a:ext cx="5486411" cy="3374143"/>
            </a:xfrm>
            <a:prstGeom prst="rect">
              <a:avLst/>
            </a:prstGeom>
          </p:spPr>
        </p:pic>
        <p:sp>
          <p:nvSpPr>
            <p:cNvPr id="6" name="矩形 5"/>
            <p:cNvSpPr/>
            <p:nvPr/>
          </p:nvSpPr>
          <p:spPr>
            <a:xfrm>
              <a:off x="1971676" y="2185989"/>
              <a:ext cx="3476625" cy="216217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192223" y="1589169"/>
            <a:ext cx="5032992" cy="954107"/>
            <a:chOff x="6192223" y="1589169"/>
            <a:chExt cx="5032992" cy="954107"/>
          </a:xfrm>
        </p:grpSpPr>
        <p:grpSp>
          <p:nvGrpSpPr>
            <p:cNvPr id="30" name="组合 29"/>
            <p:cNvGrpSpPr/>
            <p:nvPr/>
          </p:nvGrpSpPr>
          <p:grpSpPr>
            <a:xfrm>
              <a:off x="6192223" y="1629983"/>
              <a:ext cx="872478" cy="872478"/>
              <a:chOff x="6023622" y="1590414"/>
              <a:chExt cx="872478" cy="872478"/>
            </a:xfrm>
          </p:grpSpPr>
          <p:sp>
            <p:nvSpPr>
              <p:cNvPr id="29" name="椭圆 28"/>
              <p:cNvSpPr/>
              <p:nvPr/>
            </p:nvSpPr>
            <p:spPr>
              <a:xfrm>
                <a:off x="6096000" y="1662792"/>
                <a:ext cx="727722" cy="72772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81"/>
              <p:cNvSpPr>
                <a:spLocks noEditPoints="1"/>
              </p:cNvSpPr>
              <p:nvPr/>
            </p:nvSpPr>
            <p:spPr bwMode="auto">
              <a:xfrm>
                <a:off x="6296672" y="1866529"/>
                <a:ext cx="326378" cy="320248"/>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椭圆 18"/>
              <p:cNvSpPr/>
              <p:nvPr/>
            </p:nvSpPr>
            <p:spPr>
              <a:xfrm>
                <a:off x="6023622" y="1590414"/>
                <a:ext cx="872478" cy="872478"/>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7171359" y="1589169"/>
              <a:ext cx="4053856" cy="954107"/>
              <a:chOff x="6966569" y="1549600"/>
              <a:chExt cx="4053856" cy="954107"/>
            </a:xfrm>
          </p:grpSpPr>
          <p:sp>
            <p:nvSpPr>
              <p:cNvPr id="20" name="文本框 19"/>
              <p:cNvSpPr txBox="1"/>
              <p:nvPr/>
            </p:nvSpPr>
            <p:spPr>
              <a:xfrm>
                <a:off x="6966569" y="1549600"/>
                <a:ext cx="2339102" cy="369332"/>
              </a:xfrm>
              <a:prstGeom prst="rect">
                <a:avLst/>
              </a:prstGeom>
              <a:noFill/>
            </p:spPr>
            <p:txBody>
              <a:bodyPr wrap="none" rtlCol="0">
                <a:spAutoFit/>
              </a:bodyPr>
              <a:lstStyle/>
              <a:p>
                <a:r>
                  <a:rPr lang="zh-CN" altLang="en-US"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b="1" spc="300" dirty="0">
                  <a:solidFill>
                    <a:schemeClr val="accent4"/>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966569" y="1918932"/>
                <a:ext cx="4053856"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不用多余的文字，言简意赅的说明分项内容</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grpSp>
        <p:nvGrpSpPr>
          <p:cNvPr id="4" name="组合 3"/>
          <p:cNvGrpSpPr/>
          <p:nvPr/>
        </p:nvGrpSpPr>
        <p:grpSpPr>
          <a:xfrm>
            <a:off x="6192223" y="2951947"/>
            <a:ext cx="5032992" cy="954107"/>
            <a:chOff x="6192223" y="2951947"/>
            <a:chExt cx="5032992" cy="954107"/>
          </a:xfrm>
        </p:grpSpPr>
        <p:grpSp>
          <p:nvGrpSpPr>
            <p:cNvPr id="23" name="组合 22"/>
            <p:cNvGrpSpPr/>
            <p:nvPr/>
          </p:nvGrpSpPr>
          <p:grpSpPr>
            <a:xfrm>
              <a:off x="7171359" y="2951947"/>
              <a:ext cx="4053856" cy="954107"/>
              <a:chOff x="6966569" y="1549600"/>
              <a:chExt cx="4053856" cy="954107"/>
            </a:xfrm>
          </p:grpSpPr>
          <p:sp>
            <p:nvSpPr>
              <p:cNvPr id="24" name="文本框 23"/>
              <p:cNvSpPr txBox="1"/>
              <p:nvPr/>
            </p:nvSpPr>
            <p:spPr>
              <a:xfrm>
                <a:off x="6966569" y="1549600"/>
                <a:ext cx="2339102" cy="369332"/>
              </a:xfrm>
              <a:prstGeom prst="rect">
                <a:avLst/>
              </a:prstGeom>
              <a:noFill/>
            </p:spPr>
            <p:txBody>
              <a:bodyPr wrap="none" rtlCol="0">
                <a:spAutoFit/>
              </a:bodyPr>
              <a:lstStyle/>
              <a:p>
                <a:r>
                  <a:rPr lang="zh-CN" altLang="en-US"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b="1" spc="300" dirty="0">
                  <a:solidFill>
                    <a:schemeClr val="accent4"/>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966569" y="1918932"/>
                <a:ext cx="4053856"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不用多余的文字，言简意赅的说明分项内容</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39" name="组合 38"/>
            <p:cNvGrpSpPr/>
            <p:nvPr/>
          </p:nvGrpSpPr>
          <p:grpSpPr>
            <a:xfrm>
              <a:off x="6192223" y="2992761"/>
              <a:ext cx="872478" cy="872478"/>
              <a:chOff x="5353537" y="2992760"/>
              <a:chExt cx="872478" cy="872478"/>
            </a:xfrm>
          </p:grpSpPr>
          <p:sp>
            <p:nvSpPr>
              <p:cNvPr id="32" name="椭圆 31"/>
              <p:cNvSpPr/>
              <p:nvPr/>
            </p:nvSpPr>
            <p:spPr>
              <a:xfrm>
                <a:off x="5425915" y="3065138"/>
                <a:ext cx="727722" cy="72772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353537" y="2992760"/>
                <a:ext cx="872478" cy="872478"/>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90"/>
              <p:cNvSpPr>
                <a:spLocks noEditPoints="1"/>
              </p:cNvSpPr>
              <p:nvPr/>
            </p:nvSpPr>
            <p:spPr bwMode="auto">
              <a:xfrm>
                <a:off x="5637449" y="3305841"/>
                <a:ext cx="304655" cy="2463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6192223" y="4314724"/>
            <a:ext cx="5032993" cy="954107"/>
            <a:chOff x="6192223" y="4314724"/>
            <a:chExt cx="5032993" cy="954107"/>
          </a:xfrm>
        </p:grpSpPr>
        <p:grpSp>
          <p:nvGrpSpPr>
            <p:cNvPr id="26" name="组合 25"/>
            <p:cNvGrpSpPr/>
            <p:nvPr/>
          </p:nvGrpSpPr>
          <p:grpSpPr>
            <a:xfrm>
              <a:off x="7171359" y="4314724"/>
              <a:ext cx="4053857" cy="954107"/>
              <a:chOff x="6966569" y="1549600"/>
              <a:chExt cx="4053857" cy="954107"/>
            </a:xfrm>
          </p:grpSpPr>
          <p:sp>
            <p:nvSpPr>
              <p:cNvPr id="27" name="文本框 26"/>
              <p:cNvSpPr txBox="1"/>
              <p:nvPr/>
            </p:nvSpPr>
            <p:spPr>
              <a:xfrm>
                <a:off x="6966569" y="1549600"/>
                <a:ext cx="2339102" cy="369332"/>
              </a:xfrm>
              <a:prstGeom prst="rect">
                <a:avLst/>
              </a:prstGeom>
              <a:noFill/>
            </p:spPr>
            <p:txBody>
              <a:bodyPr wrap="none" rtlCol="0">
                <a:spAutoFit/>
              </a:bodyPr>
              <a:lstStyle/>
              <a:p>
                <a:r>
                  <a:rPr lang="zh-CN" altLang="en-US"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b="1" spc="300" dirty="0">
                  <a:solidFill>
                    <a:schemeClr val="accent4"/>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966570" y="1918932"/>
                <a:ext cx="4053856"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不用多余的文字，言简意赅的说明分项内容</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40" name="组合 39"/>
            <p:cNvGrpSpPr/>
            <p:nvPr/>
          </p:nvGrpSpPr>
          <p:grpSpPr>
            <a:xfrm>
              <a:off x="6192223" y="4355538"/>
              <a:ext cx="872478" cy="872478"/>
              <a:chOff x="5353537" y="4348163"/>
              <a:chExt cx="872478" cy="872478"/>
            </a:xfrm>
          </p:grpSpPr>
          <p:sp>
            <p:nvSpPr>
              <p:cNvPr id="36" name="椭圆 35"/>
              <p:cNvSpPr/>
              <p:nvPr/>
            </p:nvSpPr>
            <p:spPr>
              <a:xfrm>
                <a:off x="5425915" y="4420541"/>
                <a:ext cx="727722" cy="72772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353537" y="4348163"/>
                <a:ext cx="872478" cy="872478"/>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40"/>
              <p:cNvSpPr>
                <a:spLocks noEditPoints="1"/>
              </p:cNvSpPr>
              <p:nvPr/>
            </p:nvSpPr>
            <p:spPr bwMode="auto">
              <a:xfrm>
                <a:off x="5639604" y="4612658"/>
                <a:ext cx="300344" cy="343489"/>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1" name="矩形 30"/>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项目成果展示</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35" name="图片 3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62102162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0-#ppt_w/2"/>
                                              </p:val>
                                            </p:tav>
                                            <p:tav tm="100000">
                                              <p:val>
                                                <p:strVal val="#ppt_x"/>
                                              </p:val>
                                            </p:tav>
                                          </p:tavLst>
                                        </p:anim>
                                        <p:anim calcmode="lin" valueType="num">
                                          <p:cBhvr additive="base">
                                            <p:cTn id="11" dur="500" fill="hold"/>
                                            <p:tgtEl>
                                              <p:spTgt spid="3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14" presetClass="entr" presetSubtype="5"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vertical)">
                                          <p:cBhvr>
                                            <p:cTn id="19" dur="500"/>
                                            <p:tgtEl>
                                              <p:spTgt spid="8"/>
                                            </p:tgtEl>
                                          </p:cBhvr>
                                        </p:animEffect>
                                      </p:childTnLst>
                                    </p:cTn>
                                  </p:par>
                                </p:childTnLst>
                              </p:cTn>
                            </p:par>
                            <p:par>
                              <p:cTn id="20" fill="hold">
                                <p:stCondLst>
                                  <p:cond delay="1500"/>
                                </p:stCondLst>
                                <p:childTnLst>
                                  <p:par>
                                    <p:cTn id="21" presetID="2" presetClass="entr" presetSubtype="2" fill="hold" nodeType="afterEffect" p14:presetBounceEnd="40000">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14:bounceEnd="40000">
                                          <p:cBhvr additive="base">
                                            <p:cTn id="23" dur="75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40000">
                                      <p:stCondLst>
                                        <p:cond delay="250"/>
                                      </p:stCondLst>
                                      <p:childTnLst>
                                        <p:set>
                                          <p:cBhvr>
                                            <p:cTn id="26" dur="1" fill="hold">
                                              <p:stCondLst>
                                                <p:cond delay="0"/>
                                              </p:stCondLst>
                                            </p:cTn>
                                            <p:tgtEl>
                                              <p:spTgt spid="4"/>
                                            </p:tgtEl>
                                            <p:attrNameLst>
                                              <p:attrName>style.visibility</p:attrName>
                                            </p:attrNameLst>
                                          </p:cBhvr>
                                          <p:to>
                                            <p:strVal val="visible"/>
                                          </p:to>
                                        </p:set>
                                        <p:anim calcmode="lin" valueType="num" p14:bounceEnd="40000">
                                          <p:cBhvr additive="base">
                                            <p:cTn id="27"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40000">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14:bounceEnd="40000">
                                          <p:cBhvr additive="base">
                                            <p:cTn id="31" dur="75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0-#ppt_w/2"/>
                                              </p:val>
                                            </p:tav>
                                            <p:tav tm="100000">
                                              <p:val>
                                                <p:strVal val="#ppt_x"/>
                                              </p:val>
                                            </p:tav>
                                          </p:tavLst>
                                        </p:anim>
                                        <p:anim calcmode="lin" valueType="num">
                                          <p:cBhvr additive="base">
                                            <p:cTn id="11" dur="500" fill="hold"/>
                                            <p:tgtEl>
                                              <p:spTgt spid="3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14" presetClass="entr" presetSubtype="5"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vertical)">
                                          <p:cBhvr>
                                            <p:cTn id="19" dur="500"/>
                                            <p:tgtEl>
                                              <p:spTgt spid="8"/>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2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1+#ppt_w/2"/>
                                              </p:val>
                                            </p:tav>
                                            <p:tav tm="100000">
                                              <p:val>
                                                <p:strVal val="#ppt_x"/>
                                              </p:val>
                                            </p:tav>
                                          </p:tavLst>
                                        </p:anim>
                                        <p:anim calcmode="lin" valueType="num">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750" fill="hold"/>
                                            <p:tgtEl>
                                              <p:spTgt spid="7"/>
                                            </p:tgtEl>
                                            <p:attrNameLst>
                                              <p:attrName>ppt_x</p:attrName>
                                            </p:attrNameLst>
                                          </p:cBhvr>
                                          <p:tavLst>
                                            <p:tav tm="0">
                                              <p:val>
                                                <p:strVal val="1+#ppt_w/2"/>
                                              </p:val>
                                            </p:tav>
                                            <p:tav tm="100000">
                                              <p:val>
                                                <p:strVal val="#ppt_x"/>
                                              </p:val>
                                            </p:tav>
                                          </p:tavLst>
                                        </p:anim>
                                        <p:anim calcmode="lin" valueType="num">
                                          <p:cBhvr additive="base">
                                            <p:cTn id="32"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71686" y="1094508"/>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215225" y="1683772"/>
            <a:ext cx="4922652" cy="3798636"/>
            <a:chOff x="1476247" y="1722599"/>
            <a:chExt cx="4922652" cy="3798636"/>
          </a:xfrm>
        </p:grpSpPr>
        <p:graphicFrame>
          <p:nvGraphicFramePr>
            <p:cNvPr id="5" name="图表 4"/>
            <p:cNvGraphicFramePr/>
            <p:nvPr>
              <p:extLst>
                <p:ext uri="{D42A27DB-BD31-4B8C-83A1-F6EECF244321}">
                  <p14:modId xmlns:p14="http://schemas.microsoft.com/office/powerpoint/2010/main" val="908662541"/>
                </p:ext>
              </p:extLst>
            </p:nvPr>
          </p:nvGraphicFramePr>
          <p:xfrm>
            <a:off x="1476247" y="1722599"/>
            <a:ext cx="4922652" cy="3798636"/>
          </p:xfrm>
          <a:graphic>
            <a:graphicData uri="http://schemas.openxmlformats.org/drawingml/2006/chart">
              <c:chart xmlns:c="http://schemas.openxmlformats.org/drawingml/2006/chart" xmlns:r="http://schemas.openxmlformats.org/officeDocument/2006/relationships" r:id="rId3"/>
            </a:graphicData>
          </a:graphic>
        </p:graphicFrame>
        <p:sp>
          <p:nvSpPr>
            <p:cNvPr id="17" name="文本框 16"/>
            <p:cNvSpPr txBox="1"/>
            <p:nvPr/>
          </p:nvSpPr>
          <p:spPr>
            <a:xfrm>
              <a:off x="4297680" y="3621918"/>
              <a:ext cx="920445" cy="523220"/>
            </a:xfrm>
            <a:prstGeom prst="rect">
              <a:avLst/>
            </a:prstGeom>
            <a:noFill/>
          </p:spPr>
          <p:txBody>
            <a:bodyPr wrap="none" rtlCol="0">
              <a:spAutoFit/>
            </a:bodyPr>
            <a:lstStyle/>
            <a:p>
              <a:r>
                <a:rPr lang="en-US" altLang="zh-CN" sz="2800" spc="300" dirty="0" smtClean="0">
                  <a:solidFill>
                    <a:schemeClr val="bg1"/>
                  </a:solidFill>
                  <a:latin typeface="Impact" panose="020B0806030902050204" pitchFamily="34" charset="0"/>
                </a:rPr>
                <a:t>82%</a:t>
              </a:r>
              <a:endParaRPr lang="zh-CN" altLang="en-US" sz="2800" spc="300" dirty="0">
                <a:solidFill>
                  <a:schemeClr val="bg1"/>
                </a:solidFill>
                <a:latin typeface="Impact" panose="020B0806030902050204" pitchFamily="34" charset="0"/>
              </a:endParaRPr>
            </a:p>
          </p:txBody>
        </p:sp>
        <p:sp>
          <p:nvSpPr>
            <p:cNvPr id="18" name="文本框 17"/>
            <p:cNvSpPr txBox="1"/>
            <p:nvPr/>
          </p:nvSpPr>
          <p:spPr>
            <a:xfrm>
              <a:off x="2232708" y="3167390"/>
              <a:ext cx="918841" cy="523220"/>
            </a:xfrm>
            <a:prstGeom prst="rect">
              <a:avLst/>
            </a:prstGeom>
            <a:noFill/>
          </p:spPr>
          <p:txBody>
            <a:bodyPr wrap="none" rtlCol="0">
              <a:spAutoFit/>
            </a:bodyPr>
            <a:lstStyle/>
            <a:p>
              <a:r>
                <a:rPr lang="en-US" altLang="zh-CN" sz="2800" spc="300" dirty="0" smtClean="0">
                  <a:solidFill>
                    <a:schemeClr val="bg1"/>
                  </a:solidFill>
                  <a:latin typeface="Impact" panose="020B0806030902050204" pitchFamily="34" charset="0"/>
                </a:rPr>
                <a:t>32%</a:t>
              </a:r>
              <a:endParaRPr lang="zh-CN" altLang="en-US" sz="2800" spc="300" dirty="0">
                <a:solidFill>
                  <a:schemeClr val="bg1"/>
                </a:solidFill>
                <a:latin typeface="Impact" panose="020B0806030902050204" pitchFamily="34" charset="0"/>
              </a:endParaRPr>
            </a:p>
          </p:txBody>
        </p:sp>
        <p:sp>
          <p:nvSpPr>
            <p:cNvPr id="19" name="文本框 18"/>
            <p:cNvSpPr txBox="1"/>
            <p:nvPr/>
          </p:nvSpPr>
          <p:spPr>
            <a:xfrm>
              <a:off x="2864836" y="2293918"/>
              <a:ext cx="704039" cy="400110"/>
            </a:xfrm>
            <a:prstGeom prst="rect">
              <a:avLst/>
            </a:prstGeom>
            <a:noFill/>
          </p:spPr>
          <p:txBody>
            <a:bodyPr wrap="none" rtlCol="0">
              <a:spAutoFit/>
            </a:bodyPr>
            <a:lstStyle/>
            <a:p>
              <a:r>
                <a:rPr lang="en-US" altLang="zh-CN" sz="2000" spc="300" dirty="0" smtClean="0">
                  <a:solidFill>
                    <a:schemeClr val="accent4"/>
                  </a:solidFill>
                  <a:latin typeface="Impact" panose="020B0806030902050204" pitchFamily="34" charset="0"/>
                </a:rPr>
                <a:t>14%</a:t>
              </a:r>
              <a:endParaRPr lang="zh-CN" altLang="en-US" sz="2000" spc="300" dirty="0">
                <a:solidFill>
                  <a:schemeClr val="accent4"/>
                </a:solidFill>
                <a:latin typeface="Impact" panose="020B0806030902050204" pitchFamily="34" charset="0"/>
              </a:endParaRPr>
            </a:p>
          </p:txBody>
        </p:sp>
        <p:sp>
          <p:nvSpPr>
            <p:cNvPr id="20" name="文本框 19"/>
            <p:cNvSpPr txBox="1"/>
            <p:nvPr/>
          </p:nvSpPr>
          <p:spPr>
            <a:xfrm>
              <a:off x="3693025" y="2118009"/>
              <a:ext cx="704039" cy="400110"/>
            </a:xfrm>
            <a:prstGeom prst="rect">
              <a:avLst/>
            </a:prstGeom>
            <a:noFill/>
          </p:spPr>
          <p:txBody>
            <a:bodyPr wrap="none" rtlCol="0">
              <a:spAutoFit/>
            </a:bodyPr>
            <a:lstStyle/>
            <a:p>
              <a:r>
                <a:rPr lang="en-US" altLang="zh-CN" sz="2000" spc="300" dirty="0" smtClean="0">
                  <a:solidFill>
                    <a:schemeClr val="accent4"/>
                  </a:solidFill>
                  <a:latin typeface="Impact" panose="020B0806030902050204" pitchFamily="34" charset="0"/>
                </a:rPr>
                <a:t>12%</a:t>
              </a:r>
              <a:endParaRPr lang="zh-CN" altLang="en-US" sz="2000" spc="300" dirty="0">
                <a:solidFill>
                  <a:schemeClr val="accent4"/>
                </a:solidFill>
                <a:latin typeface="Impact" panose="020B0806030902050204" pitchFamily="34" charset="0"/>
              </a:endParaRPr>
            </a:p>
          </p:txBody>
        </p:sp>
      </p:grpSp>
      <p:grpSp>
        <p:nvGrpSpPr>
          <p:cNvPr id="7" name="组合 6"/>
          <p:cNvGrpSpPr/>
          <p:nvPr/>
        </p:nvGrpSpPr>
        <p:grpSpPr>
          <a:xfrm>
            <a:off x="6028544" y="1556174"/>
            <a:ext cx="556987" cy="556987"/>
            <a:chOff x="1095368" y="5119688"/>
            <a:chExt cx="380705" cy="380705"/>
          </a:xfrm>
        </p:grpSpPr>
        <p:sp>
          <p:nvSpPr>
            <p:cNvPr id="14" name="Freeform 181"/>
            <p:cNvSpPr>
              <a:spLocks noEditPoints="1"/>
            </p:cNvSpPr>
            <p:nvPr/>
          </p:nvSpPr>
          <p:spPr bwMode="auto">
            <a:xfrm>
              <a:off x="1170098" y="5196589"/>
              <a:ext cx="231245" cy="226903"/>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椭圆 14"/>
            <p:cNvSpPr/>
            <p:nvPr/>
          </p:nvSpPr>
          <p:spPr>
            <a:xfrm>
              <a:off x="1095368" y="5119688"/>
              <a:ext cx="380705" cy="3807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912084" y="1556173"/>
            <a:ext cx="556987" cy="556987"/>
            <a:chOff x="2439239" y="5119688"/>
            <a:chExt cx="380705" cy="380705"/>
          </a:xfrm>
        </p:grpSpPr>
        <p:sp>
          <p:nvSpPr>
            <p:cNvPr id="12" name="Freeform 190"/>
            <p:cNvSpPr>
              <a:spLocks noEditPoints="1"/>
            </p:cNvSpPr>
            <p:nvPr/>
          </p:nvSpPr>
          <p:spPr bwMode="auto">
            <a:xfrm>
              <a:off x="2502027" y="5206903"/>
              <a:ext cx="255129" cy="206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椭圆 12"/>
            <p:cNvSpPr/>
            <p:nvPr/>
          </p:nvSpPr>
          <p:spPr>
            <a:xfrm>
              <a:off x="2439239" y="5119688"/>
              <a:ext cx="380705" cy="3807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7795624" y="1556174"/>
            <a:ext cx="556987" cy="556987"/>
            <a:chOff x="3783109" y="5119688"/>
            <a:chExt cx="380705" cy="380705"/>
          </a:xfrm>
        </p:grpSpPr>
        <p:sp>
          <p:nvSpPr>
            <p:cNvPr id="10" name="Freeform 140"/>
            <p:cNvSpPr>
              <a:spLocks noEditPoints="1"/>
            </p:cNvSpPr>
            <p:nvPr/>
          </p:nvSpPr>
          <p:spPr bwMode="auto">
            <a:xfrm>
              <a:off x="3875210" y="5197674"/>
              <a:ext cx="196504" cy="22473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椭圆 10"/>
            <p:cNvSpPr/>
            <p:nvPr/>
          </p:nvSpPr>
          <p:spPr>
            <a:xfrm>
              <a:off x="3783109" y="5119688"/>
              <a:ext cx="380705" cy="38070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5943998" y="2198798"/>
            <a:ext cx="5035517" cy="738664"/>
          </a:xfrm>
          <a:prstGeom prst="rect">
            <a:avLst/>
          </a:prstGeom>
        </p:spPr>
        <p:txBody>
          <a:bodyPr wrap="square">
            <a:spAutoFit/>
          </a:bodyPr>
          <a:lstStyle/>
          <a:p>
            <a:r>
              <a:rPr lang="zh-CN" altLang="en-US" sz="1400" dirty="0">
                <a:solidFill>
                  <a:schemeClr val="accent4"/>
                </a:solidFill>
                <a:latin typeface="微软雅黑 Light" panose="020B0502040204020203" pitchFamily="34" charset="-122"/>
                <a:ea typeface="微软雅黑 Light" panose="020B0502040204020203" pitchFamily="34" charset="-122"/>
              </a:rPr>
              <a:t>点击输入简要文字内容，文字内容概括</a:t>
            </a:r>
            <a:r>
              <a:rPr lang="zh-CN" altLang="en-US" sz="1400" dirty="0" smtClean="0">
                <a:solidFill>
                  <a:schemeClr val="accent4"/>
                </a:solidFill>
                <a:latin typeface="微软雅黑 Light" panose="020B0502040204020203" pitchFamily="34" charset="-122"/>
                <a:ea typeface="微软雅黑 Light" panose="020B0502040204020203" pitchFamily="34" charset="-122"/>
              </a:rPr>
              <a:t>精炼，不用</a:t>
            </a:r>
            <a:r>
              <a:rPr lang="zh-CN" altLang="en-US" sz="1400" dirty="0">
                <a:solidFill>
                  <a:schemeClr val="accent4"/>
                </a:solidFill>
                <a:latin typeface="微软雅黑 Light" panose="020B0502040204020203" pitchFamily="34" charset="-122"/>
                <a:ea typeface="微软雅黑 Light" panose="020B0502040204020203" pitchFamily="34" charset="-122"/>
              </a:rPr>
              <a:t>多余的文字，言简意赅的说明分项</a:t>
            </a:r>
            <a:r>
              <a:rPr lang="zh-CN" altLang="en-US" sz="1400" dirty="0" smtClean="0">
                <a:solidFill>
                  <a:schemeClr val="accent4"/>
                </a:solidFill>
                <a:latin typeface="微软雅黑 Light" panose="020B0502040204020203" pitchFamily="34" charset="-122"/>
                <a:ea typeface="微软雅黑 Light" panose="020B0502040204020203" pitchFamily="34" charset="-122"/>
              </a:rPr>
              <a:t>内容。点击输入简要文字内容，文字内容概括精炼，不用多余的文字，言简意赅的说明分项内容</a:t>
            </a:r>
            <a:endParaRPr lang="zh-CN" altLang="en-US" sz="1400" dirty="0" smtClean="0">
              <a:solidFill>
                <a:schemeClr val="accent4"/>
              </a:solidFill>
            </a:endParaRPr>
          </a:p>
        </p:txBody>
      </p:sp>
      <p:graphicFrame>
        <p:nvGraphicFramePr>
          <p:cNvPr id="30" name="图表 29"/>
          <p:cNvGraphicFramePr/>
          <p:nvPr>
            <p:extLst>
              <p:ext uri="{D42A27DB-BD31-4B8C-83A1-F6EECF244321}">
                <p14:modId xmlns:p14="http://schemas.microsoft.com/office/powerpoint/2010/main" val="1534497694"/>
              </p:ext>
            </p:extLst>
          </p:nvPr>
        </p:nvGraphicFramePr>
        <p:xfrm>
          <a:off x="6095625" y="2806525"/>
          <a:ext cx="4732263" cy="2881137"/>
        </p:xfrm>
        <a:graphic>
          <a:graphicData uri="http://schemas.openxmlformats.org/drawingml/2006/chart">
            <c:chart xmlns:c="http://schemas.openxmlformats.org/drawingml/2006/chart" xmlns:r="http://schemas.openxmlformats.org/officeDocument/2006/relationships" r:id="rId4"/>
          </a:graphicData>
        </a:graphic>
      </p:graphicFrame>
      <p:sp>
        <p:nvSpPr>
          <p:cNvPr id="21" name="矩形 20"/>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项目成果展示</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343991135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additive="base">
                                        <p:cTn id="10" dur="500" fill="hold"/>
                                        <p:tgtEl>
                                          <p:spTgt spid="22"/>
                                        </p:tgtEl>
                                        <p:attrNameLst>
                                          <p:attrName>ppt_x</p:attrName>
                                        </p:attrNameLst>
                                      </p:cBhvr>
                                      <p:tavLst>
                                        <p:tav tm="0">
                                          <p:val>
                                            <p:strVal val="0-#ppt_w/2"/>
                                          </p:val>
                                        </p:tav>
                                        <p:tav tm="100000">
                                          <p:val>
                                            <p:strVal val="#ppt_x"/>
                                          </p:val>
                                        </p:tav>
                                      </p:tavLst>
                                    </p:anim>
                                    <p:anim calcmode="lin" valueType="num">
                                      <p:cBhvr additive="base">
                                        <p:cTn id="11" dur="500" fill="hold"/>
                                        <p:tgtEl>
                                          <p:spTgt spid="2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000"/>
                            </p:stCondLst>
                            <p:childTnLst>
                              <p:par>
                                <p:cTn id="17" presetID="2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750" fill="hold"/>
                                        <p:tgtEl>
                                          <p:spTgt spid="3"/>
                                        </p:tgtEl>
                                        <p:attrNameLst>
                                          <p:attrName>ppt_w</p:attrName>
                                        </p:attrNameLst>
                                      </p:cBhvr>
                                      <p:tavLst>
                                        <p:tav tm="0">
                                          <p:val>
                                            <p:fltVal val="0"/>
                                          </p:val>
                                        </p:tav>
                                        <p:tav tm="100000">
                                          <p:val>
                                            <p:strVal val="#ppt_w"/>
                                          </p:val>
                                        </p:tav>
                                      </p:tavLst>
                                    </p:anim>
                                    <p:anim calcmode="lin" valueType="num">
                                      <p:cBhvr>
                                        <p:cTn id="20" dur="75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1750"/>
                            </p:stCondLst>
                            <p:childTnLst>
                              <p:par>
                                <p:cTn id="22" presetID="22" presetClass="entr" presetSubtype="8" fill="hold" grpId="0" nodeType="afterEffect">
                                  <p:stCondLst>
                                    <p:cond delay="0"/>
                                  </p:stCondLst>
                                  <p:iterate type="lt">
                                    <p:tmPct val="3077"/>
                                  </p:iterate>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31" presetClass="entr" presetSubtype="0" fill="hold" nodeType="withEffect">
                                  <p:stCondLst>
                                    <p:cond delay="75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style.rotation</p:attrName>
                                        </p:attrNameLst>
                                      </p:cBhvr>
                                      <p:tavLst>
                                        <p:tav tm="0">
                                          <p:val>
                                            <p:fltVal val="90"/>
                                          </p:val>
                                        </p:tav>
                                        <p:tav tm="100000">
                                          <p:val>
                                            <p:fltVal val="0"/>
                                          </p:val>
                                        </p:tav>
                                      </p:tavLst>
                                    </p:anim>
                                    <p:animEffect transition="in" filter="fade">
                                      <p:cBhvr>
                                        <p:cTn id="30" dur="500"/>
                                        <p:tgtEl>
                                          <p:spTgt spid="7"/>
                                        </p:tgtEl>
                                      </p:cBhvr>
                                    </p:animEffect>
                                  </p:childTnLst>
                                </p:cTn>
                              </p:par>
                              <p:par>
                                <p:cTn id="31" presetID="31" presetClass="entr" presetSubtype="0" fill="hold" nodeType="withEffect">
                                  <p:stCondLst>
                                    <p:cond delay="10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 calcmode="lin" valueType="num">
                                      <p:cBhvr>
                                        <p:cTn id="35" dur="500" fill="hold"/>
                                        <p:tgtEl>
                                          <p:spTgt spid="8"/>
                                        </p:tgtEl>
                                        <p:attrNameLst>
                                          <p:attrName>style.rotation</p:attrName>
                                        </p:attrNameLst>
                                      </p:cBhvr>
                                      <p:tavLst>
                                        <p:tav tm="0">
                                          <p:val>
                                            <p:fltVal val="90"/>
                                          </p:val>
                                        </p:tav>
                                        <p:tav tm="100000">
                                          <p:val>
                                            <p:fltVal val="0"/>
                                          </p:val>
                                        </p:tav>
                                      </p:tavLst>
                                    </p:anim>
                                    <p:animEffect transition="in" filter="fade">
                                      <p:cBhvr>
                                        <p:cTn id="36" dur="500"/>
                                        <p:tgtEl>
                                          <p:spTgt spid="8"/>
                                        </p:tgtEl>
                                      </p:cBhvr>
                                    </p:animEffect>
                                  </p:childTnLst>
                                </p:cTn>
                              </p:par>
                              <p:par>
                                <p:cTn id="37" presetID="31" presetClass="entr" presetSubtype="0" fill="hold" nodeType="withEffect">
                                  <p:stCondLst>
                                    <p:cond delay="125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 calcmode="lin" valueType="num">
                                      <p:cBhvr>
                                        <p:cTn id="41" dur="500" fill="hold"/>
                                        <p:tgtEl>
                                          <p:spTgt spid="9"/>
                                        </p:tgtEl>
                                        <p:attrNameLst>
                                          <p:attrName>style.rotation</p:attrName>
                                        </p:attrNameLst>
                                      </p:cBhvr>
                                      <p:tavLst>
                                        <p:tav tm="0">
                                          <p:val>
                                            <p:fltVal val="90"/>
                                          </p:val>
                                        </p:tav>
                                        <p:tav tm="100000">
                                          <p:val>
                                            <p:fltVal val="0"/>
                                          </p:val>
                                        </p:tav>
                                      </p:tavLst>
                                    </p:anim>
                                    <p:animEffect transition="in" filter="fade">
                                      <p:cBhvr>
                                        <p:cTn id="42" dur="500"/>
                                        <p:tgtEl>
                                          <p:spTgt spid="9"/>
                                        </p:tgtEl>
                                      </p:cBhvr>
                                    </p:animEffect>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down)">
                                      <p:cBhvr>
                                        <p:cTn id="46"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Graphic spid="30" grpId="0">
        <p:bldAsOne/>
      </p:bldGraphic>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0820" y="-30914"/>
            <a:ext cx="6888914" cy="6888914"/>
            <a:chOff x="-1360820" y="-30914"/>
            <a:chExt cx="6888914" cy="6888914"/>
          </a:xfrm>
        </p:grpSpPr>
        <p:sp>
          <p:nvSpPr>
            <p:cNvPr id="9" name="任意多边形 8"/>
            <p:cNvSpPr/>
            <p:nvPr/>
          </p:nvSpPr>
          <p:spPr>
            <a:xfrm>
              <a:off x="-1360820" y="-30914"/>
              <a:ext cx="6888914" cy="6888914"/>
            </a:xfrm>
            <a:custGeom>
              <a:avLst/>
              <a:gdLst>
                <a:gd name="connsiteX0" fmla="*/ 3444457 w 6888914"/>
                <a:gd name="connsiteY0" fmla="*/ 0 h 6888914"/>
                <a:gd name="connsiteX1" fmla="*/ 6888914 w 6888914"/>
                <a:gd name="connsiteY1" fmla="*/ 3444457 h 6888914"/>
                <a:gd name="connsiteX2" fmla="*/ 3444457 w 6888914"/>
                <a:gd name="connsiteY2" fmla="*/ 6888914 h 6888914"/>
                <a:gd name="connsiteX3" fmla="*/ 0 w 6888914"/>
                <a:gd name="connsiteY3" fmla="*/ 3444457 h 6888914"/>
                <a:gd name="connsiteX4" fmla="*/ 3444457 w 6888914"/>
                <a:gd name="connsiteY4" fmla="*/ 0 h 688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8914" h="6888914">
                  <a:moveTo>
                    <a:pt x="3444457" y="0"/>
                  </a:moveTo>
                  <a:lnTo>
                    <a:pt x="6888914" y="3444457"/>
                  </a:lnTo>
                  <a:lnTo>
                    <a:pt x="3444457" y="6888914"/>
                  </a:lnTo>
                  <a:lnTo>
                    <a:pt x="0" y="3444457"/>
                  </a:lnTo>
                  <a:lnTo>
                    <a:pt x="3444457" y="0"/>
                  </a:lnTo>
                  <a:close/>
                </a:path>
              </a:pathLst>
            </a:cu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1356615" y="1457796"/>
              <a:ext cx="3911494" cy="391149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6856" y="2090104"/>
              <a:ext cx="2542684" cy="2646878"/>
            </a:xfrm>
            <a:prstGeom prst="rect">
              <a:avLst/>
            </a:prstGeom>
            <a:noFill/>
          </p:spPr>
          <p:txBody>
            <a:bodyPr wrap="none" rtlCol="0">
              <a:spAutoFit/>
            </a:bodyPr>
            <a:lstStyle/>
            <a:p>
              <a:r>
                <a:rPr lang="en-US" altLang="zh-CN" sz="16600" spc="600" dirty="0" smtClean="0">
                  <a:solidFill>
                    <a:schemeClr val="bg1"/>
                  </a:solidFill>
                  <a:effectLst>
                    <a:outerShdw blurRad="50800" dist="38100" dir="2700000" algn="tl" rotWithShape="0">
                      <a:prstClr val="black">
                        <a:alpha val="58000"/>
                      </a:prstClr>
                    </a:outerShdw>
                  </a:effectLst>
                  <a:latin typeface="Impact" panose="020B0806030902050204" pitchFamily="34" charset="0"/>
                </a:rPr>
                <a:t>04</a:t>
              </a:r>
              <a:endParaRPr lang="zh-CN" altLang="en-US" sz="16600" spc="600" dirty="0">
                <a:solidFill>
                  <a:schemeClr val="bg1"/>
                </a:solidFill>
                <a:effectLst>
                  <a:outerShdw blurRad="50800" dist="38100" dir="2700000" algn="tl" rotWithShape="0">
                    <a:prstClr val="black">
                      <a:alpha val="58000"/>
                    </a:prstClr>
                  </a:outerShdw>
                </a:effectLst>
                <a:latin typeface="Impact" panose="020B0806030902050204" pitchFamily="34" charset="0"/>
              </a:endParaRPr>
            </a:p>
          </p:txBody>
        </p:sp>
      </p:grpSp>
      <p:sp>
        <p:nvSpPr>
          <p:cNvPr id="11" name="文本框 10"/>
          <p:cNvSpPr txBox="1"/>
          <p:nvPr/>
        </p:nvSpPr>
        <p:spPr>
          <a:xfrm>
            <a:off x="7000385" y="2813447"/>
            <a:ext cx="3185487" cy="646331"/>
          </a:xfrm>
          <a:prstGeom prst="rect">
            <a:avLst/>
          </a:prstGeom>
          <a:noFill/>
        </p:spPr>
        <p:txBody>
          <a:bodyPr wrap="none" rtlCol="0">
            <a:spAutoFit/>
          </a:bodyPr>
          <a:lstStyle/>
          <a:p>
            <a:r>
              <a:rPr lang="zh-CN" altLang="en-US" sz="3600" b="1" spc="300" dirty="0" smtClean="0">
                <a:solidFill>
                  <a:schemeClr val="accent5"/>
                </a:solidFill>
                <a:latin typeface="微软雅黑" panose="020B0503020204020204" pitchFamily="34" charset="-122"/>
                <a:ea typeface="微软雅黑" panose="020B0503020204020204" pitchFamily="34" charset="-122"/>
              </a:rPr>
              <a:t>工作不足之处</a:t>
            </a:r>
            <a:endParaRPr lang="zh-CN" altLang="en-US" sz="3600" b="1" spc="300" dirty="0">
              <a:solidFill>
                <a:schemeClr val="accent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57255" y="3459778"/>
            <a:ext cx="4828891" cy="584775"/>
          </a:xfrm>
          <a:prstGeom prst="rect">
            <a:avLst/>
          </a:prstGeom>
          <a:noFill/>
        </p:spPr>
        <p:txBody>
          <a:bodyPr wrap="square" rtlCol="0">
            <a:spAutoFit/>
          </a:bodyPr>
          <a:lstStyle/>
          <a:p>
            <a:r>
              <a:rPr lang="zh-CN" altLang="en-US" sz="1600" dirty="0" smtClean="0">
                <a:solidFill>
                  <a:schemeClr val="accent4"/>
                </a:solidFill>
                <a:latin typeface="微软雅黑" panose="020B0503020204020204" pitchFamily="34" charset="-122"/>
                <a:ea typeface="微软雅黑" panose="020B0503020204020204" pitchFamily="34" charset="-122"/>
              </a:rPr>
              <a:t>点击输入简要文字内容，文字内容概括精炼，不用多余的文字，言简意赅的说明分项内容</a:t>
            </a:r>
            <a:endParaRPr lang="zh-CN" altLang="en-US" sz="1600" dirty="0">
              <a:solidFill>
                <a:schemeClr val="accent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2027235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14:presetBounceEnd="48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8000">
                                          <p:cBhvr additive="base">
                                            <p:cTn id="12" dur="750" fill="hold"/>
                                            <p:tgtEl>
                                              <p:spTgt spid="11"/>
                                            </p:tgtEl>
                                            <p:attrNameLst>
                                              <p:attrName>ppt_x</p:attrName>
                                            </p:attrNameLst>
                                          </p:cBhvr>
                                          <p:tavLst>
                                            <p:tav tm="0">
                                              <p:val>
                                                <p:strVal val="1+#ppt_w/2"/>
                                              </p:val>
                                            </p:tav>
                                            <p:tav tm="100000">
                                              <p:val>
                                                <p:strVal val="#ppt_x"/>
                                              </p:val>
                                            </p:tav>
                                          </p:tavLst>
                                        </p:anim>
                                        <p:anim calcmode="lin" valueType="num" p14:bounceEnd="48000">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48000">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14:bounceEnd="48000">
                                          <p:cBhvr additive="base">
                                            <p:cTn id="16" dur="750" fill="hold"/>
                                            <p:tgtEl>
                                              <p:spTgt spid="13"/>
                                            </p:tgtEl>
                                            <p:attrNameLst>
                                              <p:attrName>ppt_x</p:attrName>
                                            </p:attrNameLst>
                                          </p:cBhvr>
                                          <p:tavLst>
                                            <p:tav tm="0">
                                              <p:val>
                                                <p:strVal val="1+#ppt_w/2"/>
                                              </p:val>
                                            </p:tav>
                                            <p:tav tm="100000">
                                              <p:val>
                                                <p:strVal val="#ppt_x"/>
                                              </p:val>
                                            </p:tav>
                                          </p:tavLst>
                                        </p:anim>
                                        <p:anim calcmode="lin" valueType="num" p14:bounceEnd="48000">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1+#ppt_w/2"/>
                                              </p:val>
                                            </p:tav>
                                            <p:tav tm="100000">
                                              <p:val>
                                                <p:strVal val="#ppt_x"/>
                                              </p:val>
                                            </p:tav>
                                          </p:tavLst>
                                        </p:anim>
                                        <p:anim calcmode="lin" valueType="num">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1+#ppt_w/2"/>
                                              </p:val>
                                            </p:tav>
                                            <p:tav tm="100000">
                                              <p:val>
                                                <p:strVal val="#ppt_x"/>
                                              </p:val>
                                            </p:tav>
                                          </p:tavLst>
                                        </p:anim>
                                        <p:anim calcmode="lin" valueType="num">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1213539" y="5217933"/>
            <a:ext cx="3338742" cy="954107"/>
          </a:xfrm>
          <a:prstGeom prst="rect">
            <a:avLst/>
          </a:prstGeom>
        </p:spPr>
        <p:txBody>
          <a:bodyPr wrap="square">
            <a:spAutoFit/>
          </a:bodyPr>
          <a:lstStyle/>
          <a:p>
            <a:r>
              <a:rPr lang="zh-CN" altLang="en-US" sz="1400" dirty="0" smtClean="0">
                <a:solidFill>
                  <a:schemeClr val="accent4"/>
                </a:solidFill>
                <a:latin typeface="微软雅黑 Light" panose="020B0502040204020203" pitchFamily="34" charset="-122"/>
                <a:ea typeface="微软雅黑 Light" panose="020B0502040204020203" pitchFamily="34" charset="-122"/>
              </a:rPr>
              <a:t>私人</a:t>
            </a:r>
            <a:r>
              <a:rPr lang="zh-CN" altLang="en-US" sz="1400" dirty="0">
                <a:solidFill>
                  <a:schemeClr val="accent4"/>
                </a:solidFill>
                <a:latin typeface="微软雅黑 Light" panose="020B0502040204020203" pitchFamily="34" charset="-122"/>
                <a:ea typeface="微软雅黑 Light" panose="020B0502040204020203" pitchFamily="34" charset="-122"/>
              </a:rPr>
              <a:t>教练的服务意识没有改变和提高，经常会发现会员在健身区域内穿拖鞋，皮鞋，高跟鞋</a:t>
            </a:r>
            <a:r>
              <a:rPr lang="zh-CN" altLang="en-US" sz="1400" dirty="0" smtClean="0">
                <a:solidFill>
                  <a:schemeClr val="accent4"/>
                </a:solidFill>
                <a:latin typeface="微软雅黑 Light" panose="020B0502040204020203" pitchFamily="34" charset="-122"/>
                <a:ea typeface="微软雅黑 Light" panose="020B0502040204020203" pitchFamily="34" charset="-122"/>
              </a:rPr>
              <a:t>，但</a:t>
            </a:r>
            <a:r>
              <a:rPr lang="zh-CN" altLang="en-US" sz="1400" dirty="0">
                <a:solidFill>
                  <a:schemeClr val="accent4"/>
                </a:solidFill>
                <a:latin typeface="微软雅黑 Light" panose="020B0502040204020203" pitchFamily="34" charset="-122"/>
                <a:ea typeface="微软雅黑 Light" panose="020B0502040204020203" pitchFamily="34" charset="-122"/>
              </a:rPr>
              <a:t>很少或者说基本没有发现当值教练劝阻和引导。</a:t>
            </a:r>
            <a:endParaRPr lang="zh-CN" altLang="en-US" sz="1400" dirty="0">
              <a:solidFill>
                <a:schemeClr val="accent4"/>
              </a:solidFill>
            </a:endParaRPr>
          </a:p>
        </p:txBody>
      </p:sp>
      <p:sp>
        <p:nvSpPr>
          <p:cNvPr id="31" name="矩形 30"/>
          <p:cNvSpPr/>
          <p:nvPr/>
        </p:nvSpPr>
        <p:spPr>
          <a:xfrm>
            <a:off x="6018533" y="5217933"/>
            <a:ext cx="3138359" cy="954107"/>
          </a:xfrm>
          <a:prstGeom prst="rect">
            <a:avLst/>
          </a:prstGeom>
        </p:spPr>
        <p:txBody>
          <a:bodyPr wrap="square">
            <a:spAutoFit/>
          </a:bodyPr>
          <a:lstStyle/>
          <a:p>
            <a:r>
              <a:rPr lang="zh-CN" altLang="en-US" sz="1400" dirty="0">
                <a:solidFill>
                  <a:schemeClr val="accent4"/>
                </a:solidFill>
                <a:latin typeface="微软雅黑 Light" panose="020B0502040204020203" pitchFamily="34" charset="-122"/>
                <a:ea typeface="微软雅黑 Light" panose="020B0502040204020203" pitchFamily="34" charset="-122"/>
              </a:rPr>
              <a:t>教练的非正常流失情况比较普遍，原因有的是教练对俱乐部的管理不适应，还有就是健身部本部门管理的原因，也有部门主管根据个人喜好的原因。</a:t>
            </a:r>
            <a:endParaRPr lang="zh-CN" altLang="en-US" sz="1400" dirty="0">
              <a:solidFill>
                <a:schemeClr val="accent4"/>
              </a:solidFill>
            </a:endParaRPr>
          </a:p>
        </p:txBody>
      </p:sp>
      <p:sp>
        <p:nvSpPr>
          <p:cNvPr id="32" name="矩形 31"/>
          <p:cNvSpPr/>
          <p:nvPr/>
        </p:nvSpPr>
        <p:spPr>
          <a:xfrm>
            <a:off x="3306177" y="3801107"/>
            <a:ext cx="3460278" cy="954107"/>
          </a:xfrm>
          <a:prstGeom prst="rect">
            <a:avLst/>
          </a:prstGeom>
        </p:spPr>
        <p:txBody>
          <a:bodyPr wrap="square">
            <a:spAutoFit/>
          </a:bodyPr>
          <a:lstStyle/>
          <a:p>
            <a:r>
              <a:rPr lang="zh-CN" altLang="en-US" sz="1400" dirty="0">
                <a:solidFill>
                  <a:schemeClr val="accent4"/>
                </a:solidFill>
                <a:latin typeface="微软雅黑 Light" panose="020B0502040204020203" pitchFamily="34" charset="-122"/>
                <a:ea typeface="微软雅黑 Light" panose="020B0502040204020203" pitchFamily="34" charset="-122"/>
              </a:rPr>
              <a:t>基础工作和服务没有达到俱乐部的要求，也无法令人满意，这表现在工作流程执行不到位，布置的工作完成不到位。对会员的健身专业指导和服务没有责任感。</a:t>
            </a:r>
            <a:endParaRPr lang="zh-CN" altLang="en-US" sz="1400" dirty="0">
              <a:solidFill>
                <a:schemeClr val="accent4"/>
              </a:solidFill>
            </a:endParaRPr>
          </a:p>
        </p:txBody>
      </p:sp>
      <p:sp>
        <p:nvSpPr>
          <p:cNvPr id="33" name="矩形 32"/>
          <p:cNvSpPr/>
          <p:nvPr/>
        </p:nvSpPr>
        <p:spPr>
          <a:xfrm>
            <a:off x="8066797" y="3718915"/>
            <a:ext cx="3471088" cy="954107"/>
          </a:xfrm>
          <a:prstGeom prst="rect">
            <a:avLst/>
          </a:prstGeom>
        </p:spPr>
        <p:txBody>
          <a:bodyPr wrap="square">
            <a:spAutoFit/>
          </a:bodyPr>
          <a:lstStyle/>
          <a:p>
            <a:r>
              <a:rPr lang="zh-CN" altLang="en-US" sz="1400" dirty="0">
                <a:solidFill>
                  <a:schemeClr val="accent4"/>
                </a:solidFill>
                <a:latin typeface="微软雅黑 Light" panose="020B0502040204020203" pitchFamily="34" charset="-122"/>
                <a:ea typeface="微软雅黑 Light" panose="020B0502040204020203" pitchFamily="34" charset="-122"/>
              </a:rPr>
              <a:t>销售大多依赖政策，根据统计今年三月到现在</a:t>
            </a:r>
            <a:r>
              <a:rPr lang="en-US" altLang="zh-CN" sz="1400" dirty="0">
                <a:solidFill>
                  <a:schemeClr val="accent4"/>
                </a:solidFill>
                <a:latin typeface="微软雅黑 Light" panose="020B0502040204020203" pitchFamily="34" charset="-122"/>
                <a:ea typeface="微软雅黑 Light" panose="020B0502040204020203" pitchFamily="34" charset="-122"/>
              </a:rPr>
              <a:t>8000</a:t>
            </a:r>
            <a:r>
              <a:rPr lang="zh-CN" altLang="en-US" sz="1400" dirty="0">
                <a:solidFill>
                  <a:schemeClr val="accent4"/>
                </a:solidFill>
                <a:latin typeface="微软雅黑 Light" panose="020B0502040204020203" pitchFamily="34" charset="-122"/>
                <a:ea typeface="微软雅黑 Light" panose="020B0502040204020203" pitchFamily="34" charset="-122"/>
              </a:rPr>
              <a:t>元以上的课时销售</a:t>
            </a:r>
            <a:r>
              <a:rPr lang="en-US" altLang="zh-CN" sz="1400" dirty="0">
                <a:solidFill>
                  <a:schemeClr val="accent4"/>
                </a:solidFill>
                <a:latin typeface="微软雅黑 Light" panose="020B0502040204020203" pitchFamily="34" charset="-122"/>
                <a:ea typeface="微软雅黑 Light" panose="020B0502040204020203" pitchFamily="34" charset="-122"/>
              </a:rPr>
              <a:t>80%</a:t>
            </a:r>
            <a:r>
              <a:rPr lang="zh-CN" altLang="en-US" sz="1400" dirty="0">
                <a:solidFill>
                  <a:schemeClr val="accent4"/>
                </a:solidFill>
                <a:latin typeface="微软雅黑 Light" panose="020B0502040204020203" pitchFamily="34" charset="-122"/>
                <a:ea typeface="微软雅黑 Light" panose="020B0502040204020203" pitchFamily="34" charset="-122"/>
              </a:rPr>
              <a:t>都有赠卡的情况发生，赠卡从季卡到两年卡不等，这间接的造成了一线销售部门</a:t>
            </a:r>
            <a:r>
              <a:rPr lang="zh-CN" altLang="en-US" sz="1400" dirty="0" smtClean="0">
                <a:solidFill>
                  <a:schemeClr val="accent4"/>
                </a:solidFill>
                <a:latin typeface="微软雅黑 Light" panose="020B0502040204020203" pitchFamily="34" charset="-122"/>
                <a:ea typeface="微软雅黑 Light" panose="020B0502040204020203" pitchFamily="34" charset="-122"/>
              </a:rPr>
              <a:t>障碍。</a:t>
            </a:r>
            <a:endParaRPr lang="zh-CN" altLang="en-US" sz="1400" dirty="0">
              <a:solidFill>
                <a:schemeClr val="accent4"/>
              </a:solidFill>
            </a:endParaRPr>
          </a:p>
        </p:txBody>
      </p:sp>
      <p:grpSp>
        <p:nvGrpSpPr>
          <p:cNvPr id="6" name="组合 5"/>
          <p:cNvGrpSpPr/>
          <p:nvPr/>
        </p:nvGrpSpPr>
        <p:grpSpPr>
          <a:xfrm>
            <a:off x="1092200" y="4709499"/>
            <a:ext cx="10007600" cy="412978"/>
            <a:chOff x="1092200" y="4709499"/>
            <a:chExt cx="10007600" cy="412978"/>
          </a:xfrm>
        </p:grpSpPr>
        <p:sp>
          <p:nvSpPr>
            <p:cNvPr id="25" name="圆角矩形 24"/>
            <p:cNvSpPr/>
            <p:nvPr/>
          </p:nvSpPr>
          <p:spPr>
            <a:xfrm>
              <a:off x="1092200" y="4804955"/>
              <a:ext cx="10007600" cy="200297"/>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2457745" y="4709499"/>
              <a:ext cx="412978" cy="412978"/>
              <a:chOff x="2303417" y="4946807"/>
              <a:chExt cx="412978" cy="412978"/>
            </a:xfrm>
          </p:grpSpPr>
          <p:sp>
            <p:nvSpPr>
              <p:cNvPr id="26" name="椭圆 25"/>
              <p:cNvSpPr/>
              <p:nvPr/>
            </p:nvSpPr>
            <p:spPr>
              <a:xfrm>
                <a:off x="2303417" y="4946807"/>
                <a:ext cx="412978" cy="412978"/>
              </a:xfrm>
              <a:prstGeom prst="ellipse">
                <a:avLst/>
              </a:prstGeom>
              <a:solidFill>
                <a:schemeClr val="bg1"/>
              </a:solid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373490" y="4968630"/>
                <a:ext cx="272832" cy="369332"/>
              </a:xfrm>
              <a:prstGeom prst="rect">
                <a:avLst/>
              </a:prstGeom>
              <a:noFill/>
            </p:spPr>
            <p:txBody>
              <a:bodyPr wrap="none" rtlCol="0">
                <a:spAutoFit/>
              </a:bodyPr>
              <a:lstStyle/>
              <a:p>
                <a:r>
                  <a:rPr lang="en-US" altLang="zh-CN" dirty="0" smtClean="0">
                    <a:solidFill>
                      <a:schemeClr val="accent4"/>
                    </a:solidFill>
                    <a:latin typeface="Impact" panose="020B0806030902050204" pitchFamily="34" charset="0"/>
                  </a:rPr>
                  <a:t>1</a:t>
                </a:r>
                <a:endParaRPr lang="zh-CN" altLang="en-US" dirty="0">
                  <a:solidFill>
                    <a:schemeClr val="accent4"/>
                  </a:solidFill>
                  <a:latin typeface="Impact" panose="020B0806030902050204" pitchFamily="34" charset="0"/>
                </a:endParaRPr>
              </a:p>
            </p:txBody>
          </p:sp>
        </p:grpSp>
        <p:grpSp>
          <p:nvGrpSpPr>
            <p:cNvPr id="41" name="组合 40"/>
            <p:cNvGrpSpPr/>
            <p:nvPr/>
          </p:nvGrpSpPr>
          <p:grpSpPr>
            <a:xfrm>
              <a:off x="4745589" y="4709499"/>
              <a:ext cx="412978" cy="412978"/>
              <a:chOff x="4132229" y="4946807"/>
              <a:chExt cx="412978" cy="412978"/>
            </a:xfrm>
          </p:grpSpPr>
          <p:sp>
            <p:nvSpPr>
              <p:cNvPr id="27" name="椭圆 26"/>
              <p:cNvSpPr/>
              <p:nvPr/>
            </p:nvSpPr>
            <p:spPr>
              <a:xfrm>
                <a:off x="4132229" y="4946807"/>
                <a:ext cx="412978" cy="412978"/>
              </a:xfrm>
              <a:prstGeom prst="ellipse">
                <a:avLst/>
              </a:prstGeom>
              <a:solidFill>
                <a:schemeClr val="bg1"/>
              </a:solid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4188677" y="4968630"/>
                <a:ext cx="300082" cy="369332"/>
              </a:xfrm>
              <a:prstGeom prst="rect">
                <a:avLst/>
              </a:prstGeom>
              <a:noFill/>
            </p:spPr>
            <p:txBody>
              <a:bodyPr wrap="none" rtlCol="0">
                <a:spAutoFit/>
              </a:bodyPr>
              <a:lstStyle/>
              <a:p>
                <a:r>
                  <a:rPr lang="en-US" altLang="zh-CN" dirty="0" smtClean="0">
                    <a:solidFill>
                      <a:schemeClr val="accent4"/>
                    </a:solidFill>
                    <a:latin typeface="Impact" panose="020B0806030902050204" pitchFamily="34" charset="0"/>
                  </a:rPr>
                  <a:t>2</a:t>
                </a:r>
                <a:endParaRPr lang="zh-CN" altLang="en-US" dirty="0">
                  <a:solidFill>
                    <a:schemeClr val="accent4"/>
                  </a:solidFill>
                  <a:latin typeface="Impact" panose="020B0806030902050204" pitchFamily="34" charset="0"/>
                </a:endParaRPr>
              </a:p>
            </p:txBody>
          </p:sp>
        </p:grpSp>
        <p:grpSp>
          <p:nvGrpSpPr>
            <p:cNvPr id="40" name="组合 39"/>
            <p:cNvGrpSpPr/>
            <p:nvPr/>
          </p:nvGrpSpPr>
          <p:grpSpPr>
            <a:xfrm>
              <a:off x="7033433" y="4709499"/>
              <a:ext cx="412978" cy="412978"/>
              <a:chOff x="6563142" y="4946807"/>
              <a:chExt cx="412978" cy="412978"/>
            </a:xfrm>
          </p:grpSpPr>
          <p:sp>
            <p:nvSpPr>
              <p:cNvPr id="28" name="椭圆 27"/>
              <p:cNvSpPr/>
              <p:nvPr/>
            </p:nvSpPr>
            <p:spPr>
              <a:xfrm>
                <a:off x="6563142" y="4946807"/>
                <a:ext cx="412978" cy="412978"/>
              </a:xfrm>
              <a:prstGeom prst="ellipse">
                <a:avLst/>
              </a:prstGeom>
              <a:solidFill>
                <a:schemeClr val="bg1"/>
              </a:solid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616384" y="4968630"/>
                <a:ext cx="306494" cy="369332"/>
              </a:xfrm>
              <a:prstGeom prst="rect">
                <a:avLst/>
              </a:prstGeom>
              <a:noFill/>
            </p:spPr>
            <p:txBody>
              <a:bodyPr wrap="none" rtlCol="0">
                <a:spAutoFit/>
              </a:bodyPr>
              <a:lstStyle/>
              <a:p>
                <a:r>
                  <a:rPr lang="en-US" altLang="zh-CN" dirty="0" smtClean="0">
                    <a:solidFill>
                      <a:schemeClr val="accent4"/>
                    </a:solidFill>
                    <a:latin typeface="Impact" panose="020B0806030902050204" pitchFamily="34" charset="0"/>
                  </a:rPr>
                  <a:t>3</a:t>
                </a:r>
                <a:endParaRPr lang="zh-CN" altLang="en-US" dirty="0">
                  <a:solidFill>
                    <a:schemeClr val="accent4"/>
                  </a:solidFill>
                  <a:latin typeface="Impact" panose="020B0806030902050204" pitchFamily="34" charset="0"/>
                </a:endParaRPr>
              </a:p>
            </p:txBody>
          </p:sp>
        </p:grpSp>
        <p:grpSp>
          <p:nvGrpSpPr>
            <p:cNvPr id="39" name="组合 38"/>
            <p:cNvGrpSpPr/>
            <p:nvPr/>
          </p:nvGrpSpPr>
          <p:grpSpPr>
            <a:xfrm>
              <a:off x="9321277" y="4709499"/>
              <a:ext cx="412978" cy="412978"/>
              <a:chOff x="9166949" y="4946807"/>
              <a:chExt cx="412978" cy="412978"/>
            </a:xfrm>
          </p:grpSpPr>
          <p:sp>
            <p:nvSpPr>
              <p:cNvPr id="29" name="椭圆 28"/>
              <p:cNvSpPr/>
              <p:nvPr/>
            </p:nvSpPr>
            <p:spPr>
              <a:xfrm>
                <a:off x="9166949" y="4946807"/>
                <a:ext cx="412978" cy="412978"/>
              </a:xfrm>
              <a:prstGeom prst="ellipse">
                <a:avLst/>
              </a:prstGeom>
              <a:solidFill>
                <a:schemeClr val="bg1"/>
              </a:solid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9220191" y="4968630"/>
                <a:ext cx="306494" cy="369332"/>
              </a:xfrm>
              <a:prstGeom prst="rect">
                <a:avLst/>
              </a:prstGeom>
              <a:noFill/>
            </p:spPr>
            <p:txBody>
              <a:bodyPr wrap="none" rtlCol="0">
                <a:spAutoFit/>
              </a:bodyPr>
              <a:lstStyle/>
              <a:p>
                <a:r>
                  <a:rPr lang="en-US" altLang="zh-CN" dirty="0" smtClean="0">
                    <a:solidFill>
                      <a:schemeClr val="accent4"/>
                    </a:solidFill>
                    <a:latin typeface="Impact" panose="020B0806030902050204" pitchFamily="34" charset="0"/>
                  </a:rPr>
                  <a:t>4</a:t>
                </a:r>
                <a:endParaRPr lang="zh-CN" altLang="en-US" dirty="0">
                  <a:solidFill>
                    <a:schemeClr val="accent4"/>
                  </a:solidFill>
                  <a:latin typeface="Impact" panose="020B0806030902050204" pitchFamily="34" charset="0"/>
                </a:endParaRPr>
              </a:p>
            </p:txBody>
          </p:sp>
        </p:grpSp>
      </p:grpSp>
      <p:sp>
        <p:nvSpPr>
          <p:cNvPr id="34" name="矩形 33"/>
          <p:cNvSpPr/>
          <p:nvPr/>
        </p:nvSpPr>
        <p:spPr>
          <a:xfrm>
            <a:off x="4919927" y="865615"/>
            <a:ext cx="162057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四点不足</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1341120" y="1617617"/>
            <a:ext cx="9509760" cy="1811383"/>
            <a:chOff x="1341120" y="1617617"/>
            <a:chExt cx="9509760" cy="1811383"/>
          </a:xfrm>
        </p:grpSpPr>
        <p:grpSp>
          <p:nvGrpSpPr>
            <p:cNvPr id="2" name="组合 1"/>
            <p:cNvGrpSpPr/>
            <p:nvPr/>
          </p:nvGrpSpPr>
          <p:grpSpPr>
            <a:xfrm>
              <a:off x="1341120" y="1617617"/>
              <a:ext cx="9509760" cy="1811383"/>
              <a:chOff x="1341120" y="1617617"/>
              <a:chExt cx="9509760" cy="1811383"/>
            </a:xfrm>
          </p:grpSpPr>
          <p:sp>
            <p:nvSpPr>
              <p:cNvPr id="3" name="矩形 2"/>
              <p:cNvSpPr/>
              <p:nvPr/>
            </p:nvSpPr>
            <p:spPr>
              <a:xfrm>
                <a:off x="1545772" y="1718802"/>
                <a:ext cx="9100457" cy="1609012"/>
              </a:xfrm>
              <a:prstGeom prst="rect">
                <a:avLst/>
              </a:prstGeom>
              <a:noFill/>
              <a:ln w="222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341120" y="1617617"/>
                <a:ext cx="9509760" cy="1811383"/>
              </a:xfrm>
              <a:prstGeom prst="rect">
                <a:avLst/>
              </a:prstGeom>
              <a:no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190"/>
              <p:cNvSpPr>
                <a:spLocks noEditPoints="1"/>
              </p:cNvSpPr>
              <p:nvPr/>
            </p:nvSpPr>
            <p:spPr bwMode="auto">
              <a:xfrm>
                <a:off x="6922455" y="2083089"/>
                <a:ext cx="559300" cy="452201"/>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40"/>
              <p:cNvSpPr>
                <a:spLocks noEditPoints="1"/>
              </p:cNvSpPr>
              <p:nvPr/>
            </p:nvSpPr>
            <p:spPr bwMode="auto">
              <a:xfrm>
                <a:off x="9166949" y="2062858"/>
                <a:ext cx="430781" cy="492663"/>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8" name="直接连接符 17"/>
              <p:cNvCxnSpPr/>
              <p:nvPr/>
            </p:nvCxnSpPr>
            <p:spPr>
              <a:xfrm>
                <a:off x="3787140" y="2060478"/>
                <a:ext cx="0" cy="955954"/>
              </a:xfrm>
              <a:prstGeom prst="line">
                <a:avLst/>
              </a:prstGeom>
              <a:ln w="15875">
                <a:gradFill>
                  <a:gsLst>
                    <a:gs pos="100000">
                      <a:srgbClr val="EDF4FA">
                        <a:alpha val="0"/>
                      </a:srgbClr>
                    </a:gs>
                    <a:gs pos="0">
                      <a:schemeClr val="accent1">
                        <a:lumMod val="5000"/>
                        <a:lumOff val="95000"/>
                        <a:alpha val="0"/>
                      </a:schemeClr>
                    </a:gs>
                    <a:gs pos="70000">
                      <a:schemeClr val="accent4"/>
                    </a:gs>
                    <a:gs pos="30000">
                      <a:schemeClr val="accent4"/>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096000" y="2060478"/>
                <a:ext cx="0" cy="955954"/>
              </a:xfrm>
              <a:prstGeom prst="line">
                <a:avLst/>
              </a:prstGeom>
              <a:ln w="15875">
                <a:gradFill>
                  <a:gsLst>
                    <a:gs pos="100000">
                      <a:srgbClr val="EDF4FA">
                        <a:alpha val="0"/>
                      </a:srgbClr>
                    </a:gs>
                    <a:gs pos="0">
                      <a:schemeClr val="accent1">
                        <a:lumMod val="5000"/>
                        <a:lumOff val="95000"/>
                        <a:alpha val="0"/>
                      </a:schemeClr>
                    </a:gs>
                    <a:gs pos="70000">
                      <a:schemeClr val="accent4"/>
                    </a:gs>
                    <a:gs pos="30000">
                      <a:schemeClr val="accent4"/>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367712" y="2060478"/>
                <a:ext cx="0" cy="955954"/>
              </a:xfrm>
              <a:prstGeom prst="line">
                <a:avLst/>
              </a:prstGeom>
              <a:ln w="15875">
                <a:gradFill>
                  <a:gsLst>
                    <a:gs pos="100000">
                      <a:srgbClr val="EDF4FA">
                        <a:alpha val="0"/>
                      </a:srgbClr>
                    </a:gs>
                    <a:gs pos="0">
                      <a:schemeClr val="accent1">
                        <a:lumMod val="5000"/>
                        <a:lumOff val="95000"/>
                        <a:alpha val="0"/>
                      </a:schemeClr>
                    </a:gs>
                    <a:gs pos="70000">
                      <a:schemeClr val="accent4"/>
                    </a:gs>
                    <a:gs pos="30000">
                      <a:schemeClr val="accent4"/>
                    </a:gs>
                  </a:gsLst>
                  <a:lin ang="5400000" scaled="1"/>
                </a:gra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329745" y="2659085"/>
                <a:ext cx="1107996" cy="369332"/>
              </a:xfrm>
              <a:prstGeom prst="rect">
                <a:avLst/>
              </a:prstGeom>
              <a:noFill/>
            </p:spPr>
            <p:txBody>
              <a:bodyPr wrap="none" rtlCol="0">
                <a:spAutoFit/>
              </a:bodyPr>
              <a:lstStyle/>
              <a:p>
                <a:r>
                  <a:rPr lang="zh-CN" altLang="en-US" dirty="0">
                    <a:solidFill>
                      <a:schemeClr val="accent4"/>
                    </a:solidFill>
                    <a:latin typeface="微软雅黑 Light" panose="020B0502040204020203" pitchFamily="34" charset="-122"/>
                    <a:ea typeface="微软雅黑 Light" panose="020B0502040204020203" pitchFamily="34" charset="-122"/>
                  </a:rPr>
                  <a:t>服务意识</a:t>
                </a:r>
              </a:p>
            </p:txBody>
          </p:sp>
          <p:sp>
            <p:nvSpPr>
              <p:cNvPr id="22" name="文本框 21"/>
              <p:cNvSpPr txBox="1"/>
              <p:nvPr/>
            </p:nvSpPr>
            <p:spPr>
              <a:xfrm>
                <a:off x="4545207" y="2659085"/>
                <a:ext cx="1107996" cy="369332"/>
              </a:xfrm>
              <a:prstGeom prst="rect">
                <a:avLst/>
              </a:prstGeom>
              <a:noFill/>
            </p:spPr>
            <p:txBody>
              <a:bodyPr wrap="none" rtlCol="0">
                <a:spAutoFit/>
              </a:bodyPr>
              <a:lstStyle/>
              <a:p>
                <a:r>
                  <a:rPr lang="zh-CN" altLang="en-US" dirty="0">
                    <a:solidFill>
                      <a:schemeClr val="accent4"/>
                    </a:solidFill>
                    <a:latin typeface="微软雅黑 Light" panose="020B0502040204020203" pitchFamily="34" charset="-122"/>
                    <a:ea typeface="微软雅黑 Light" panose="020B0502040204020203" pitchFamily="34" charset="-122"/>
                  </a:rPr>
                  <a:t>基础工作</a:t>
                </a:r>
              </a:p>
            </p:txBody>
          </p:sp>
          <p:sp>
            <p:nvSpPr>
              <p:cNvPr id="23" name="文本框 22"/>
              <p:cNvSpPr txBox="1"/>
              <p:nvPr/>
            </p:nvSpPr>
            <p:spPr>
              <a:xfrm>
                <a:off x="6707987" y="2659085"/>
                <a:ext cx="1107996" cy="369332"/>
              </a:xfrm>
              <a:prstGeom prst="rect">
                <a:avLst/>
              </a:prstGeom>
              <a:noFill/>
            </p:spPr>
            <p:txBody>
              <a:bodyPr wrap="none" rtlCol="0">
                <a:spAutoFit/>
              </a:bodyPr>
              <a:lstStyle/>
              <a:p>
                <a:r>
                  <a:rPr lang="zh-CN" altLang="en-US" dirty="0" smtClean="0">
                    <a:solidFill>
                      <a:schemeClr val="accent4"/>
                    </a:solidFill>
                    <a:latin typeface="微软雅黑 Light" panose="020B0502040204020203" pitchFamily="34" charset="-122"/>
                    <a:ea typeface="微软雅黑 Light" panose="020B0502040204020203" pitchFamily="34" charset="-122"/>
                  </a:rPr>
                  <a:t>客户流失</a:t>
                </a:r>
                <a:endParaRPr lang="zh-CN" altLang="en-US" dirty="0">
                  <a:solidFill>
                    <a:schemeClr val="accent4"/>
                  </a:solidFill>
                  <a:latin typeface="微软雅黑 Light" panose="020B0502040204020203" pitchFamily="34" charset="-122"/>
                  <a:ea typeface="微软雅黑 Light" panose="020B0502040204020203" pitchFamily="34" charset="-122"/>
                </a:endParaRPr>
              </a:p>
            </p:txBody>
          </p:sp>
          <p:sp>
            <p:nvSpPr>
              <p:cNvPr id="24" name="文本框 23"/>
              <p:cNvSpPr txBox="1"/>
              <p:nvPr/>
            </p:nvSpPr>
            <p:spPr>
              <a:xfrm>
                <a:off x="8923209" y="2659085"/>
                <a:ext cx="1107996" cy="369332"/>
              </a:xfrm>
              <a:prstGeom prst="rect">
                <a:avLst/>
              </a:prstGeom>
              <a:noFill/>
            </p:spPr>
            <p:txBody>
              <a:bodyPr wrap="none" rtlCol="0">
                <a:spAutoFit/>
              </a:bodyPr>
              <a:lstStyle/>
              <a:p>
                <a:r>
                  <a:rPr lang="zh-CN" altLang="en-US" dirty="0" smtClean="0">
                    <a:solidFill>
                      <a:schemeClr val="accent4"/>
                    </a:solidFill>
                    <a:latin typeface="微软雅黑 Light" panose="020B0502040204020203" pitchFamily="34" charset="-122"/>
                    <a:ea typeface="微软雅黑 Light" panose="020B0502040204020203" pitchFamily="34" charset="-122"/>
                  </a:rPr>
                  <a:t>销售业绩</a:t>
                </a:r>
                <a:endParaRPr lang="zh-CN" altLang="en-US" dirty="0">
                  <a:solidFill>
                    <a:schemeClr val="accent4"/>
                  </a:solidFill>
                  <a:latin typeface="微软雅黑 Light" panose="020B0502040204020203" pitchFamily="34" charset="-122"/>
                  <a:ea typeface="微软雅黑 Light" panose="020B0502040204020203" pitchFamily="34" charset="-122"/>
                </a:endParaRPr>
              </a:p>
            </p:txBody>
          </p:sp>
        </p:grpSp>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59782" y="2132890"/>
              <a:ext cx="610115" cy="610115"/>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16727" y="2051820"/>
              <a:ext cx="639177" cy="639177"/>
            </a:xfrm>
            <a:prstGeom prst="rect">
              <a:avLst/>
            </a:prstGeom>
          </p:spPr>
        </p:pic>
      </p:grpSp>
      <p:sp>
        <p:nvSpPr>
          <p:cNvPr id="43" name="矩形 42"/>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5" name="图片 4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248429004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 calcmode="lin" valueType="num">
                                      <p:cBhvr additive="base">
                                        <p:cTn id="10" dur="500" fill="hold"/>
                                        <p:tgtEl>
                                          <p:spTgt spid="44"/>
                                        </p:tgtEl>
                                        <p:attrNameLst>
                                          <p:attrName>ppt_x</p:attrName>
                                        </p:attrNameLst>
                                      </p:cBhvr>
                                      <p:tavLst>
                                        <p:tav tm="0">
                                          <p:val>
                                            <p:strVal val="0-#ppt_w/2"/>
                                          </p:val>
                                        </p:tav>
                                        <p:tav tm="100000">
                                          <p:val>
                                            <p:strVal val="#ppt_x"/>
                                          </p:val>
                                        </p:tav>
                                      </p:tavLst>
                                    </p:anim>
                                    <p:anim calcmode="lin" valueType="num">
                                      <p:cBhvr additive="base">
                                        <p:cTn id="11" dur="500" fill="hold"/>
                                        <p:tgtEl>
                                          <p:spTgt spid="44"/>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1500"/>
                            </p:stCondLst>
                            <p:childTnLst>
                              <p:par>
                                <p:cTn id="28" presetID="14" presetClass="entr" presetSubtype="5"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randombar(vertical)">
                                      <p:cBhvr>
                                        <p:cTn id="30" dur="500"/>
                                        <p:tgtEl>
                                          <p:spTgt spid="30"/>
                                        </p:tgtEl>
                                      </p:cBhvr>
                                    </p:animEffect>
                                  </p:childTnLst>
                                </p:cTn>
                              </p:par>
                              <p:par>
                                <p:cTn id="31" presetID="14" presetClass="entr" presetSubtype="5" fill="hold" grpId="0" nodeType="withEffect">
                                  <p:stCondLst>
                                    <p:cond delay="250"/>
                                  </p:stCondLst>
                                  <p:childTnLst>
                                    <p:set>
                                      <p:cBhvr>
                                        <p:cTn id="32" dur="1" fill="hold">
                                          <p:stCondLst>
                                            <p:cond delay="0"/>
                                          </p:stCondLst>
                                        </p:cTn>
                                        <p:tgtEl>
                                          <p:spTgt spid="32"/>
                                        </p:tgtEl>
                                        <p:attrNameLst>
                                          <p:attrName>style.visibility</p:attrName>
                                        </p:attrNameLst>
                                      </p:cBhvr>
                                      <p:to>
                                        <p:strVal val="visible"/>
                                      </p:to>
                                    </p:set>
                                    <p:animEffect transition="in" filter="randombar(vertical)">
                                      <p:cBhvr>
                                        <p:cTn id="33" dur="500"/>
                                        <p:tgtEl>
                                          <p:spTgt spid="32"/>
                                        </p:tgtEl>
                                      </p:cBhvr>
                                    </p:animEffect>
                                  </p:childTnLst>
                                </p:cTn>
                              </p:par>
                              <p:par>
                                <p:cTn id="34" presetID="14" presetClass="entr" presetSubtype="5" fill="hold" grpId="0" nodeType="withEffect">
                                  <p:stCondLst>
                                    <p:cond delay="500"/>
                                  </p:stCondLst>
                                  <p:childTnLst>
                                    <p:set>
                                      <p:cBhvr>
                                        <p:cTn id="35" dur="1" fill="hold">
                                          <p:stCondLst>
                                            <p:cond delay="0"/>
                                          </p:stCondLst>
                                        </p:cTn>
                                        <p:tgtEl>
                                          <p:spTgt spid="31"/>
                                        </p:tgtEl>
                                        <p:attrNameLst>
                                          <p:attrName>style.visibility</p:attrName>
                                        </p:attrNameLst>
                                      </p:cBhvr>
                                      <p:to>
                                        <p:strVal val="visible"/>
                                      </p:to>
                                    </p:set>
                                    <p:animEffect transition="in" filter="randombar(vertical)">
                                      <p:cBhvr>
                                        <p:cTn id="36" dur="500"/>
                                        <p:tgtEl>
                                          <p:spTgt spid="31"/>
                                        </p:tgtEl>
                                      </p:cBhvr>
                                    </p:animEffect>
                                  </p:childTnLst>
                                </p:cTn>
                              </p:par>
                              <p:par>
                                <p:cTn id="37" presetID="14" presetClass="entr" presetSubtype="5" fill="hold" grpId="0" nodeType="withEffect">
                                  <p:stCondLst>
                                    <p:cond delay="750"/>
                                  </p:stCondLst>
                                  <p:childTnLst>
                                    <p:set>
                                      <p:cBhvr>
                                        <p:cTn id="38" dur="1" fill="hold">
                                          <p:stCondLst>
                                            <p:cond delay="0"/>
                                          </p:stCondLst>
                                        </p:cTn>
                                        <p:tgtEl>
                                          <p:spTgt spid="33"/>
                                        </p:tgtEl>
                                        <p:attrNameLst>
                                          <p:attrName>style.visibility</p:attrName>
                                        </p:attrNameLst>
                                      </p:cBhvr>
                                      <p:to>
                                        <p:strVal val="visible"/>
                                      </p:to>
                                    </p:set>
                                    <p:animEffect transition="in" filter="randombar(vertical)">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矩形 1"/>
          <p:cNvSpPr/>
          <p:nvPr/>
        </p:nvSpPr>
        <p:spPr>
          <a:xfrm>
            <a:off x="-23087" y="6353944"/>
            <a:ext cx="6851888"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224279" y="-14990"/>
            <a:ext cx="7967721" cy="6872990"/>
          </a:xfrm>
          <a:custGeom>
            <a:avLst/>
            <a:gdLst>
              <a:gd name="connsiteX0" fmla="*/ 0 w 6097587"/>
              <a:gd name="connsiteY0" fmla="*/ 0 h 6858000"/>
              <a:gd name="connsiteX1" fmla="*/ 6097587 w 6097587"/>
              <a:gd name="connsiteY1" fmla="*/ 0 h 6858000"/>
              <a:gd name="connsiteX2" fmla="*/ 6097587 w 6097587"/>
              <a:gd name="connsiteY2" fmla="*/ 6858000 h 6858000"/>
              <a:gd name="connsiteX3" fmla="*/ 0 w 6097587"/>
              <a:gd name="connsiteY3" fmla="*/ 6858000 h 6858000"/>
              <a:gd name="connsiteX4" fmla="*/ 0 w 6097587"/>
              <a:gd name="connsiteY4" fmla="*/ 0 h 6858000"/>
              <a:gd name="connsiteX0" fmla="*/ 0 w 8151239"/>
              <a:gd name="connsiteY0" fmla="*/ 0 h 6872990"/>
              <a:gd name="connsiteX1" fmla="*/ 8151239 w 8151239"/>
              <a:gd name="connsiteY1" fmla="*/ 14990 h 6872990"/>
              <a:gd name="connsiteX2" fmla="*/ 8151239 w 8151239"/>
              <a:gd name="connsiteY2" fmla="*/ 6872990 h 6872990"/>
              <a:gd name="connsiteX3" fmla="*/ 2053652 w 8151239"/>
              <a:gd name="connsiteY3" fmla="*/ 6872990 h 6872990"/>
              <a:gd name="connsiteX4" fmla="*/ 0 w 8151239"/>
              <a:gd name="connsiteY4" fmla="*/ 0 h 6872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51239" h="6872990">
                <a:moveTo>
                  <a:pt x="0" y="0"/>
                </a:moveTo>
                <a:lnTo>
                  <a:pt x="8151239" y="14990"/>
                </a:lnTo>
                <a:lnTo>
                  <a:pt x="8151239" y="6872990"/>
                </a:lnTo>
                <a:lnTo>
                  <a:pt x="2053652" y="6872990"/>
                </a:lnTo>
                <a:lnTo>
                  <a:pt x="0" y="0"/>
                </a:lnTo>
                <a:close/>
              </a:path>
            </a:pathLst>
          </a:custGeom>
          <a:gradFill flip="none" rotWithShape="1">
            <a:gsLst>
              <a:gs pos="0">
                <a:schemeClr val="bg1"/>
              </a:gs>
              <a:gs pos="100000">
                <a:schemeClr val="bg1">
                  <a:lumMod val="9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584225" y="1916832"/>
            <a:ext cx="3959409" cy="504056"/>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584225" y="1916832"/>
            <a:ext cx="544446"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471645" y="1916832"/>
            <a:ext cx="71989"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flipH="1">
            <a:off x="4656215" y="1897668"/>
            <a:ext cx="385042" cy="523220"/>
          </a:xfrm>
          <a:prstGeom prst="rect">
            <a:avLst/>
          </a:prstGeom>
          <a:noFill/>
        </p:spPr>
        <p:txBody>
          <a:bodyPr wrap="none" rtlCol="0">
            <a:spAutoFit/>
          </a:bodyPr>
          <a:lstStyle/>
          <a:p>
            <a:r>
              <a:rPr lang="id-ID" sz="2800" b="1" dirty="0" smtClean="0">
                <a:solidFill>
                  <a:srgbClr val="16293A"/>
                </a:solidFill>
                <a:latin typeface="Impact MT Std" pitchFamily="34" charset="0"/>
              </a:rPr>
              <a:t>1</a:t>
            </a:r>
            <a:endParaRPr lang="id-ID" sz="2800" b="1" dirty="0">
              <a:solidFill>
                <a:srgbClr val="16293A"/>
              </a:solidFill>
              <a:latin typeface="Impact MT Std" pitchFamily="34" charset="0"/>
            </a:endParaRPr>
          </a:p>
        </p:txBody>
      </p:sp>
      <p:sp>
        <p:nvSpPr>
          <p:cNvPr id="21" name="文本框 9"/>
          <p:cNvSpPr txBox="1"/>
          <p:nvPr/>
        </p:nvSpPr>
        <p:spPr>
          <a:xfrm>
            <a:off x="5505282" y="1949569"/>
            <a:ext cx="2102492" cy="438582"/>
          </a:xfrm>
          <a:prstGeom prst="rect">
            <a:avLst/>
          </a:prstGeom>
          <a:noFill/>
        </p:spPr>
        <p:txBody>
          <a:bodyPr wrap="square" lIns="68580" tIns="34290" rIns="68580" bIns="34290" rtlCol="0">
            <a:spAutoFit/>
          </a:bodyPr>
          <a:lstStyle/>
          <a:p>
            <a:pPr marL="0" lvl="1"/>
            <a:r>
              <a:rPr lang="zh-CN" altLang="en-US" sz="2400" b="1" dirty="0" smtClean="0">
                <a:solidFill>
                  <a:schemeClr val="bg1"/>
                </a:solidFill>
                <a:latin typeface="微软雅黑" pitchFamily="34" charset="-122"/>
                <a:ea typeface="微软雅黑" pitchFamily="34" charset="-122"/>
              </a:rPr>
              <a:t>健身工作团队</a:t>
            </a:r>
            <a:endParaRPr lang="zh-CN" altLang="en-US" sz="2400" b="1" dirty="0">
              <a:solidFill>
                <a:schemeClr val="bg1"/>
              </a:solidFill>
              <a:latin typeface="微软雅黑" pitchFamily="34" charset="-122"/>
              <a:ea typeface="微软雅黑" pitchFamily="34" charset="-122"/>
            </a:endParaRPr>
          </a:p>
        </p:txBody>
      </p:sp>
      <p:sp>
        <p:nvSpPr>
          <p:cNvPr id="22" name="矩形 21"/>
          <p:cNvSpPr/>
          <p:nvPr/>
        </p:nvSpPr>
        <p:spPr>
          <a:xfrm>
            <a:off x="4800193" y="2708920"/>
            <a:ext cx="3959409" cy="504056"/>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800193" y="2708920"/>
            <a:ext cx="544446"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687613" y="2708920"/>
            <a:ext cx="71989"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flipH="1">
            <a:off x="4872182" y="2689756"/>
            <a:ext cx="385042" cy="523220"/>
          </a:xfrm>
          <a:prstGeom prst="rect">
            <a:avLst/>
          </a:prstGeom>
          <a:noFill/>
        </p:spPr>
        <p:txBody>
          <a:bodyPr wrap="none" rtlCol="0">
            <a:spAutoFit/>
          </a:bodyPr>
          <a:lstStyle/>
          <a:p>
            <a:r>
              <a:rPr lang="en-US" sz="2800" b="1" dirty="0">
                <a:solidFill>
                  <a:srgbClr val="16293A"/>
                </a:solidFill>
                <a:latin typeface="Impact MT Std" pitchFamily="34" charset="0"/>
              </a:rPr>
              <a:t>2</a:t>
            </a:r>
            <a:endParaRPr lang="id-ID" sz="2800" b="1" dirty="0">
              <a:solidFill>
                <a:srgbClr val="16293A"/>
              </a:solidFill>
              <a:latin typeface="Impact MT Std" pitchFamily="34" charset="0"/>
            </a:endParaRPr>
          </a:p>
        </p:txBody>
      </p:sp>
      <p:sp>
        <p:nvSpPr>
          <p:cNvPr id="26" name="文本框 9"/>
          <p:cNvSpPr txBox="1"/>
          <p:nvPr/>
        </p:nvSpPr>
        <p:spPr>
          <a:xfrm>
            <a:off x="5721249" y="2741657"/>
            <a:ext cx="2102492" cy="438582"/>
          </a:xfrm>
          <a:prstGeom prst="rect">
            <a:avLst/>
          </a:prstGeom>
          <a:noFill/>
        </p:spPr>
        <p:txBody>
          <a:bodyPr wrap="square" lIns="68580" tIns="34290" rIns="68580" bIns="34290" rtlCol="0">
            <a:spAutoFit/>
          </a:bodyPr>
          <a:lstStyle/>
          <a:p>
            <a:pPr marL="0" lvl="1"/>
            <a:r>
              <a:rPr lang="zh-CN" altLang="en-US" sz="2400" b="1" dirty="0" smtClean="0">
                <a:solidFill>
                  <a:schemeClr val="bg1"/>
                </a:solidFill>
                <a:latin typeface="微软雅黑" pitchFamily="34" charset="-122"/>
                <a:ea typeface="微软雅黑" pitchFamily="34" charset="-122"/>
              </a:rPr>
              <a:t>工作完成情况</a:t>
            </a:r>
            <a:endParaRPr lang="zh-CN" altLang="en-US" sz="2400" b="1" dirty="0">
              <a:solidFill>
                <a:schemeClr val="bg1"/>
              </a:solidFill>
              <a:latin typeface="微软雅黑" pitchFamily="34" charset="-122"/>
              <a:ea typeface="微软雅黑" pitchFamily="34" charset="-122"/>
            </a:endParaRPr>
          </a:p>
        </p:txBody>
      </p:sp>
      <p:sp>
        <p:nvSpPr>
          <p:cNvPr id="27" name="矩形 26"/>
          <p:cNvSpPr/>
          <p:nvPr/>
        </p:nvSpPr>
        <p:spPr>
          <a:xfrm>
            <a:off x="5016161" y="3501008"/>
            <a:ext cx="3959409" cy="504056"/>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016161" y="3501008"/>
            <a:ext cx="544446"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03580" y="3501008"/>
            <a:ext cx="71989"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flipH="1">
            <a:off x="5088150" y="3481844"/>
            <a:ext cx="385042" cy="523220"/>
          </a:xfrm>
          <a:prstGeom prst="rect">
            <a:avLst/>
          </a:prstGeom>
          <a:noFill/>
        </p:spPr>
        <p:txBody>
          <a:bodyPr wrap="none" rtlCol="0">
            <a:spAutoFit/>
          </a:bodyPr>
          <a:lstStyle/>
          <a:p>
            <a:r>
              <a:rPr lang="en-US" sz="2800" b="1" dirty="0">
                <a:solidFill>
                  <a:srgbClr val="16293A"/>
                </a:solidFill>
                <a:latin typeface="Impact MT Std" pitchFamily="34" charset="0"/>
              </a:rPr>
              <a:t>3</a:t>
            </a:r>
            <a:endParaRPr lang="id-ID" sz="2800" b="1" dirty="0">
              <a:solidFill>
                <a:srgbClr val="16293A"/>
              </a:solidFill>
              <a:latin typeface="Impact MT Std" pitchFamily="34" charset="0"/>
            </a:endParaRPr>
          </a:p>
        </p:txBody>
      </p:sp>
      <p:sp>
        <p:nvSpPr>
          <p:cNvPr id="31" name="文本框 9"/>
          <p:cNvSpPr txBox="1"/>
          <p:nvPr/>
        </p:nvSpPr>
        <p:spPr>
          <a:xfrm>
            <a:off x="5937217" y="3533745"/>
            <a:ext cx="2102492" cy="438582"/>
          </a:xfrm>
          <a:prstGeom prst="rect">
            <a:avLst/>
          </a:prstGeom>
          <a:noFill/>
        </p:spPr>
        <p:txBody>
          <a:bodyPr wrap="square" lIns="68580" tIns="34290" rIns="68580" bIns="34290" rtlCol="0">
            <a:spAutoFit/>
          </a:bodyPr>
          <a:lstStyle/>
          <a:p>
            <a:pPr marL="0" lvl="1"/>
            <a:r>
              <a:rPr lang="zh-CN" altLang="en-US" sz="2400" b="1" dirty="0" smtClean="0">
                <a:solidFill>
                  <a:schemeClr val="bg1"/>
                </a:solidFill>
                <a:latin typeface="微软雅黑" pitchFamily="34" charset="-122"/>
                <a:ea typeface="微软雅黑" pitchFamily="34" charset="-122"/>
              </a:rPr>
              <a:t>项目成果展示</a:t>
            </a:r>
            <a:endParaRPr lang="zh-CN" altLang="en-US" sz="2400" b="1" dirty="0">
              <a:solidFill>
                <a:schemeClr val="bg1"/>
              </a:solidFill>
              <a:latin typeface="微软雅黑" pitchFamily="34" charset="-122"/>
              <a:ea typeface="微软雅黑" pitchFamily="34" charset="-122"/>
            </a:endParaRPr>
          </a:p>
        </p:txBody>
      </p:sp>
      <p:sp>
        <p:nvSpPr>
          <p:cNvPr id="32" name="矩形 31"/>
          <p:cNvSpPr/>
          <p:nvPr/>
        </p:nvSpPr>
        <p:spPr>
          <a:xfrm>
            <a:off x="5232128" y="4293096"/>
            <a:ext cx="3959409" cy="504056"/>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232129" y="4293096"/>
            <a:ext cx="544446"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119548" y="4293096"/>
            <a:ext cx="71989"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flipH="1">
            <a:off x="5304118" y="4273932"/>
            <a:ext cx="385042" cy="523220"/>
          </a:xfrm>
          <a:prstGeom prst="rect">
            <a:avLst/>
          </a:prstGeom>
          <a:noFill/>
        </p:spPr>
        <p:txBody>
          <a:bodyPr wrap="none" rtlCol="0">
            <a:spAutoFit/>
          </a:bodyPr>
          <a:lstStyle/>
          <a:p>
            <a:r>
              <a:rPr lang="en-US" sz="2800" b="1" dirty="0">
                <a:solidFill>
                  <a:srgbClr val="16293A"/>
                </a:solidFill>
                <a:latin typeface="Impact MT Std" pitchFamily="34" charset="0"/>
              </a:rPr>
              <a:t>4</a:t>
            </a:r>
            <a:endParaRPr lang="id-ID" sz="2800" b="1" dirty="0">
              <a:solidFill>
                <a:srgbClr val="16293A"/>
              </a:solidFill>
              <a:latin typeface="Impact MT Std" pitchFamily="34" charset="0"/>
            </a:endParaRPr>
          </a:p>
        </p:txBody>
      </p:sp>
      <p:sp>
        <p:nvSpPr>
          <p:cNvPr id="36" name="文本框 9"/>
          <p:cNvSpPr txBox="1"/>
          <p:nvPr/>
        </p:nvSpPr>
        <p:spPr>
          <a:xfrm>
            <a:off x="6153185" y="4325833"/>
            <a:ext cx="2102492" cy="438582"/>
          </a:xfrm>
          <a:prstGeom prst="rect">
            <a:avLst/>
          </a:prstGeom>
          <a:noFill/>
        </p:spPr>
        <p:txBody>
          <a:bodyPr wrap="square" lIns="68580" tIns="34290" rIns="68580" bIns="34290" rtlCol="0">
            <a:spAutoFit/>
          </a:bodyPr>
          <a:lstStyle/>
          <a:p>
            <a:pPr marL="0" lvl="1"/>
            <a:r>
              <a:rPr lang="zh-CN" altLang="en-US" sz="2400" b="1" dirty="0" smtClean="0">
                <a:solidFill>
                  <a:schemeClr val="bg1"/>
                </a:solidFill>
                <a:latin typeface="微软雅黑" pitchFamily="34" charset="-122"/>
                <a:ea typeface="微软雅黑" pitchFamily="34" charset="-122"/>
              </a:rPr>
              <a:t>工作不足之处</a:t>
            </a:r>
            <a:endParaRPr lang="zh-CN" altLang="en-US" sz="2400" b="1" dirty="0">
              <a:solidFill>
                <a:schemeClr val="bg1"/>
              </a:solidFill>
              <a:latin typeface="微软雅黑" pitchFamily="34" charset="-122"/>
              <a:ea typeface="微软雅黑" pitchFamily="34" charset="-122"/>
            </a:endParaRPr>
          </a:p>
        </p:txBody>
      </p:sp>
      <p:sp>
        <p:nvSpPr>
          <p:cNvPr id="37" name="矩形 36"/>
          <p:cNvSpPr/>
          <p:nvPr/>
        </p:nvSpPr>
        <p:spPr>
          <a:xfrm>
            <a:off x="5448096" y="5085184"/>
            <a:ext cx="3959409" cy="504056"/>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48096" y="5085184"/>
            <a:ext cx="544446"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9335516" y="5085184"/>
            <a:ext cx="71989" cy="504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flipH="1">
            <a:off x="5520085" y="5066020"/>
            <a:ext cx="385042" cy="523220"/>
          </a:xfrm>
          <a:prstGeom prst="rect">
            <a:avLst/>
          </a:prstGeom>
          <a:noFill/>
        </p:spPr>
        <p:txBody>
          <a:bodyPr wrap="none" rtlCol="0">
            <a:spAutoFit/>
          </a:bodyPr>
          <a:lstStyle/>
          <a:p>
            <a:r>
              <a:rPr lang="en-US" sz="2800" b="1" dirty="0">
                <a:solidFill>
                  <a:srgbClr val="16293A"/>
                </a:solidFill>
                <a:latin typeface="Impact MT Std" pitchFamily="34" charset="0"/>
              </a:rPr>
              <a:t>5</a:t>
            </a:r>
            <a:endParaRPr lang="id-ID" sz="2800" b="1" dirty="0">
              <a:solidFill>
                <a:srgbClr val="16293A"/>
              </a:solidFill>
              <a:latin typeface="Impact MT Std" pitchFamily="34" charset="0"/>
            </a:endParaRPr>
          </a:p>
        </p:txBody>
      </p:sp>
      <p:sp>
        <p:nvSpPr>
          <p:cNvPr id="41" name="文本框 9"/>
          <p:cNvSpPr txBox="1"/>
          <p:nvPr/>
        </p:nvSpPr>
        <p:spPr>
          <a:xfrm>
            <a:off x="6369153" y="5117921"/>
            <a:ext cx="2102492" cy="438582"/>
          </a:xfrm>
          <a:prstGeom prst="rect">
            <a:avLst/>
          </a:prstGeom>
          <a:noFill/>
        </p:spPr>
        <p:txBody>
          <a:bodyPr wrap="square" lIns="68580" tIns="34290" rIns="68580" bIns="34290" rtlCol="0">
            <a:spAutoFit/>
          </a:bodyPr>
          <a:lstStyle/>
          <a:p>
            <a:pPr marL="0" lvl="1"/>
            <a:r>
              <a:rPr lang="zh-CN" altLang="en-US" sz="2400" b="1" dirty="0" smtClean="0">
                <a:solidFill>
                  <a:schemeClr val="bg1"/>
                </a:solidFill>
                <a:latin typeface="微软雅黑" pitchFamily="34" charset="-122"/>
                <a:ea typeface="微软雅黑" pitchFamily="34" charset="-122"/>
              </a:rPr>
              <a:t>明年工作计划</a:t>
            </a:r>
            <a:endParaRPr lang="zh-CN" altLang="en-US" sz="2400" b="1" dirty="0">
              <a:solidFill>
                <a:schemeClr val="bg1"/>
              </a:solidFill>
              <a:latin typeface="微软雅黑" pitchFamily="34" charset="-122"/>
              <a:ea typeface="微软雅黑" pitchFamily="34" charset="-122"/>
            </a:endParaRPr>
          </a:p>
        </p:txBody>
      </p:sp>
      <p:pic>
        <p:nvPicPr>
          <p:cNvPr id="42" name="Picture 2" descr="C:\Users\Administrator\Desktop\未标题-1.jpg"/>
          <p:cNvPicPr>
            <a:picLocks noChangeAspect="1" noChangeArrowheads="1"/>
          </p:cNvPicPr>
          <p:nvPr/>
        </p:nvPicPr>
        <p:blipFill>
          <a:blip r:embed="rId3" cstate="email">
            <a:extLst>
              <a:ext uri="{BEBA8EAE-BF5A-486C-A8C5-ECC9F3942E4B}">
                <a14:imgProps xmlns:a14="http://schemas.microsoft.com/office/drawing/2010/main">
                  <a14:imgLayer r:embed="rId4">
                    <a14:imgEffect>
                      <a14:artisticBlur radius="24"/>
                    </a14:imgEffect>
                  </a14:imgLayer>
                </a14:imgProps>
              </a:ext>
              <a:ext uri="{28A0092B-C50C-407E-A947-70E740481C1C}">
                <a14:useLocalDpi xmlns:a14="http://schemas.microsoft.com/office/drawing/2010/main"/>
              </a:ext>
            </a:extLst>
          </a:blip>
          <a:srcRect/>
          <a:stretch>
            <a:fillRect/>
          </a:stretch>
        </p:blipFill>
        <p:spPr bwMode="auto">
          <a:xfrm>
            <a:off x="10538356" y="260648"/>
            <a:ext cx="1237788" cy="1204535"/>
          </a:xfrm>
          <a:prstGeom prst="rect">
            <a:avLst/>
          </a:prstGeom>
          <a:noFill/>
          <a:extLst>
            <a:ext uri="{909E8E84-426E-40DD-AFC4-6F175D3DCCD1}">
              <a14:hiddenFill xmlns:a14="http://schemas.microsoft.com/office/drawing/2010/main">
                <a:solidFill>
                  <a:srgbClr val="FFFFFF"/>
                </a:solidFill>
              </a14:hiddenFill>
            </a:ext>
          </a:extLst>
        </p:spPr>
      </p:pic>
      <p:sp>
        <p:nvSpPr>
          <p:cNvPr id="43" name="文本框 28"/>
          <p:cNvSpPr txBox="1"/>
          <p:nvPr/>
        </p:nvSpPr>
        <p:spPr>
          <a:xfrm>
            <a:off x="10572878" y="1466200"/>
            <a:ext cx="1210273" cy="338554"/>
          </a:xfrm>
          <a:prstGeom prst="rect">
            <a:avLst/>
          </a:prstGeom>
          <a:noFill/>
        </p:spPr>
        <p:txBody>
          <a:bodyPr wrap="none" rtlCol="0">
            <a:spAutoFit/>
          </a:bodyPr>
          <a:lstStyle/>
          <a:p>
            <a:pPr algn="ct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官方公众号</a:t>
            </a:r>
            <a:endPar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文本框 28"/>
          <p:cNvSpPr txBox="1"/>
          <p:nvPr/>
        </p:nvSpPr>
        <p:spPr>
          <a:xfrm>
            <a:off x="10778009" y="1999874"/>
            <a:ext cx="800011" cy="276999"/>
          </a:xfrm>
          <a:prstGeom prst="rect">
            <a:avLst/>
          </a:prstGeom>
          <a:noFill/>
        </p:spPr>
        <p:txBody>
          <a:bodyPr wrap="none" rtlCol="0">
            <a:spAutoFit/>
          </a:bodyPr>
          <a:lstStyle/>
          <a:p>
            <a:pPr algn="ct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关注我们</a:t>
            </a:r>
            <a:endParaRPr lang="en-US" altLang="zh-CN" sz="1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10721941" y="2315791"/>
            <a:ext cx="415817" cy="415131"/>
            <a:chOff x="3241675" y="2678113"/>
            <a:chExt cx="831850" cy="830262"/>
          </a:xfrm>
        </p:grpSpPr>
        <p:sp>
          <p:nvSpPr>
            <p:cNvPr id="46" name="Oval 7"/>
            <p:cNvSpPr>
              <a:spLocks noChangeArrowheads="1"/>
            </p:cNvSpPr>
            <p:nvPr/>
          </p:nvSpPr>
          <p:spPr bwMode="auto">
            <a:xfrm>
              <a:off x="3241675" y="2678113"/>
              <a:ext cx="831850" cy="830262"/>
            </a:xfrm>
            <a:prstGeom prst="ellipse">
              <a:avLst/>
            </a:prstGeom>
            <a:solidFill>
              <a:srgbClr val="16293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11260391" y="2307839"/>
            <a:ext cx="415817" cy="415925"/>
            <a:chOff x="3241675" y="4133850"/>
            <a:chExt cx="831850" cy="831850"/>
          </a:xfrm>
        </p:grpSpPr>
        <p:sp>
          <p:nvSpPr>
            <p:cNvPr id="50" name="Oval 9"/>
            <p:cNvSpPr>
              <a:spLocks noChangeArrowheads="1"/>
            </p:cNvSpPr>
            <p:nvPr/>
          </p:nvSpPr>
          <p:spPr bwMode="auto">
            <a:xfrm>
              <a:off x="3241675" y="4133850"/>
              <a:ext cx="831850" cy="831850"/>
            </a:xfrm>
            <a:prstGeom prst="ellipse">
              <a:avLst/>
            </a:prstGeom>
            <a:solidFill>
              <a:srgbClr val="16293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1"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5" name="TextBox 4"/>
          <p:cNvSpPr txBox="1"/>
          <p:nvPr/>
        </p:nvSpPr>
        <p:spPr>
          <a:xfrm>
            <a:off x="1803400" y="1694800"/>
            <a:ext cx="1625600" cy="2800767"/>
          </a:xfrm>
          <a:prstGeom prst="rect">
            <a:avLst/>
          </a:prstGeom>
          <a:noFill/>
        </p:spPr>
        <p:txBody>
          <a:bodyPr wrap="square" rtlCol="0">
            <a:spAutoFit/>
          </a:bodyPr>
          <a:lstStyle/>
          <a:p>
            <a:r>
              <a:rPr lang="zh-CN" altLang="en-US" sz="8800" dirty="0" smtClean="0">
                <a:solidFill>
                  <a:srgbClr val="00B0F0"/>
                </a:solidFill>
                <a:latin typeface="微软雅黑" pitchFamily="34" charset="-122"/>
                <a:ea typeface="微软雅黑" pitchFamily="34" charset="-122"/>
              </a:rPr>
              <a:t>目录</a:t>
            </a:r>
            <a:endParaRPr lang="zh-CN" altLang="en-US" sz="8800" dirty="0">
              <a:solidFill>
                <a:srgbClr val="00B0F0"/>
              </a:solidFill>
              <a:latin typeface="微软雅黑" pitchFamily="34" charset="-122"/>
              <a:ea typeface="微软雅黑" pitchFamily="34" charset="-122"/>
            </a:endParaRPr>
          </a:p>
        </p:txBody>
      </p:sp>
    </p:spTree>
    <p:extLst>
      <p:ext uri="{BB962C8B-B14F-4D97-AF65-F5344CB8AC3E}">
        <p14:creationId xmlns:p14="http://schemas.microsoft.com/office/powerpoint/2010/main" val="150563775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p:cTn id="72" dur="500" fill="hold"/>
                                        <p:tgtEl>
                                          <p:spTgt spid="27"/>
                                        </p:tgtEl>
                                        <p:attrNameLst>
                                          <p:attrName>ppt_w</p:attrName>
                                        </p:attrNameLst>
                                      </p:cBhvr>
                                      <p:tavLst>
                                        <p:tav tm="0">
                                          <p:val>
                                            <p:fltVal val="0"/>
                                          </p:val>
                                        </p:tav>
                                        <p:tav tm="100000">
                                          <p:val>
                                            <p:strVal val="#ppt_w"/>
                                          </p:val>
                                        </p:tav>
                                      </p:tavLst>
                                    </p:anim>
                                    <p:anim calcmode="lin" valueType="num">
                                      <p:cBhvr>
                                        <p:cTn id="73" dur="500" fill="hold"/>
                                        <p:tgtEl>
                                          <p:spTgt spid="27"/>
                                        </p:tgtEl>
                                        <p:attrNameLst>
                                          <p:attrName>ppt_h</p:attrName>
                                        </p:attrNameLst>
                                      </p:cBhvr>
                                      <p:tavLst>
                                        <p:tav tm="0">
                                          <p:val>
                                            <p:fltVal val="0"/>
                                          </p:val>
                                        </p:tav>
                                        <p:tav tm="100000">
                                          <p:val>
                                            <p:strVal val="#ppt_h"/>
                                          </p:val>
                                        </p:tav>
                                      </p:tavLst>
                                    </p:anim>
                                    <p:animEffect transition="in" filter="fade">
                                      <p:cBhvr>
                                        <p:cTn id="74" dur="500"/>
                                        <p:tgtEl>
                                          <p:spTgt spid="2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fltVal val="0"/>
                                          </p:val>
                                        </p:tav>
                                        <p:tav tm="100000">
                                          <p:val>
                                            <p:strVal val="#ppt_w"/>
                                          </p:val>
                                        </p:tav>
                                      </p:tavLst>
                                    </p:anim>
                                    <p:anim calcmode="lin" valueType="num">
                                      <p:cBhvr>
                                        <p:cTn id="83" dur="500" fill="hold"/>
                                        <p:tgtEl>
                                          <p:spTgt spid="29"/>
                                        </p:tgtEl>
                                        <p:attrNameLst>
                                          <p:attrName>ppt_h</p:attrName>
                                        </p:attrNameLst>
                                      </p:cBhvr>
                                      <p:tavLst>
                                        <p:tav tm="0">
                                          <p:val>
                                            <p:fltVal val="0"/>
                                          </p:val>
                                        </p:tav>
                                        <p:tav tm="100000">
                                          <p:val>
                                            <p:strVal val="#ppt_h"/>
                                          </p:val>
                                        </p:tav>
                                      </p:tavLst>
                                    </p:anim>
                                    <p:animEffect transition="in" filter="fade">
                                      <p:cBhvr>
                                        <p:cTn id="84" dur="500"/>
                                        <p:tgtEl>
                                          <p:spTgt spid="2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500" fill="hold"/>
                                        <p:tgtEl>
                                          <p:spTgt spid="30"/>
                                        </p:tgtEl>
                                        <p:attrNameLst>
                                          <p:attrName>ppt_w</p:attrName>
                                        </p:attrNameLst>
                                      </p:cBhvr>
                                      <p:tavLst>
                                        <p:tav tm="0">
                                          <p:val>
                                            <p:fltVal val="0"/>
                                          </p:val>
                                        </p:tav>
                                        <p:tav tm="100000">
                                          <p:val>
                                            <p:strVal val="#ppt_w"/>
                                          </p:val>
                                        </p:tav>
                                      </p:tavLst>
                                    </p:anim>
                                    <p:anim calcmode="lin" valueType="num">
                                      <p:cBhvr>
                                        <p:cTn id="88" dur="500" fill="hold"/>
                                        <p:tgtEl>
                                          <p:spTgt spid="30"/>
                                        </p:tgtEl>
                                        <p:attrNameLst>
                                          <p:attrName>ppt_h</p:attrName>
                                        </p:attrNameLst>
                                      </p:cBhvr>
                                      <p:tavLst>
                                        <p:tav tm="0">
                                          <p:val>
                                            <p:fltVal val="0"/>
                                          </p:val>
                                        </p:tav>
                                        <p:tav tm="100000">
                                          <p:val>
                                            <p:strVal val="#ppt_h"/>
                                          </p:val>
                                        </p:tav>
                                      </p:tavLst>
                                    </p:anim>
                                    <p:animEffect transition="in" filter="fade">
                                      <p:cBhvr>
                                        <p:cTn id="89" dur="500"/>
                                        <p:tgtEl>
                                          <p:spTgt spid="3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ppt_w</p:attrName>
                                        </p:attrNameLst>
                                      </p:cBhvr>
                                      <p:tavLst>
                                        <p:tav tm="0">
                                          <p:val>
                                            <p:fltVal val="0"/>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animEffect transition="in" filter="fade">
                                      <p:cBhvr>
                                        <p:cTn id="94" dur="500"/>
                                        <p:tgtEl>
                                          <p:spTgt spid="31"/>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fltVal val="0"/>
                                          </p:val>
                                        </p:tav>
                                        <p:tav tm="100000">
                                          <p:val>
                                            <p:strVal val="#ppt_w"/>
                                          </p:val>
                                        </p:tav>
                                      </p:tavLst>
                                    </p:anim>
                                    <p:anim calcmode="lin" valueType="num">
                                      <p:cBhvr>
                                        <p:cTn id="98" dur="500" fill="hold"/>
                                        <p:tgtEl>
                                          <p:spTgt spid="32"/>
                                        </p:tgtEl>
                                        <p:attrNameLst>
                                          <p:attrName>ppt_h</p:attrName>
                                        </p:attrNameLst>
                                      </p:cBhvr>
                                      <p:tavLst>
                                        <p:tav tm="0">
                                          <p:val>
                                            <p:fltVal val="0"/>
                                          </p:val>
                                        </p:tav>
                                        <p:tav tm="100000">
                                          <p:val>
                                            <p:strVal val="#ppt_h"/>
                                          </p:val>
                                        </p:tav>
                                      </p:tavLst>
                                    </p:anim>
                                    <p:animEffect transition="in" filter="fade">
                                      <p:cBhvr>
                                        <p:cTn id="99" dur="500"/>
                                        <p:tgtEl>
                                          <p:spTgt spid="3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3"/>
                                        </p:tgtEl>
                                        <p:attrNameLst>
                                          <p:attrName>style.visibility</p:attrName>
                                        </p:attrNameLst>
                                      </p:cBhvr>
                                      <p:to>
                                        <p:strVal val="visible"/>
                                      </p:to>
                                    </p:set>
                                    <p:anim calcmode="lin" valueType="num">
                                      <p:cBhvr>
                                        <p:cTn id="102" dur="500" fill="hold"/>
                                        <p:tgtEl>
                                          <p:spTgt spid="33"/>
                                        </p:tgtEl>
                                        <p:attrNameLst>
                                          <p:attrName>ppt_w</p:attrName>
                                        </p:attrNameLst>
                                      </p:cBhvr>
                                      <p:tavLst>
                                        <p:tav tm="0">
                                          <p:val>
                                            <p:fltVal val="0"/>
                                          </p:val>
                                        </p:tav>
                                        <p:tav tm="100000">
                                          <p:val>
                                            <p:strVal val="#ppt_w"/>
                                          </p:val>
                                        </p:tav>
                                      </p:tavLst>
                                    </p:anim>
                                    <p:anim calcmode="lin" valueType="num">
                                      <p:cBhvr>
                                        <p:cTn id="103" dur="500" fill="hold"/>
                                        <p:tgtEl>
                                          <p:spTgt spid="33"/>
                                        </p:tgtEl>
                                        <p:attrNameLst>
                                          <p:attrName>ppt_h</p:attrName>
                                        </p:attrNameLst>
                                      </p:cBhvr>
                                      <p:tavLst>
                                        <p:tav tm="0">
                                          <p:val>
                                            <p:fltVal val="0"/>
                                          </p:val>
                                        </p:tav>
                                        <p:tav tm="100000">
                                          <p:val>
                                            <p:strVal val="#ppt_h"/>
                                          </p:val>
                                        </p:tav>
                                      </p:tavLst>
                                    </p:anim>
                                    <p:animEffect transition="in" filter="fade">
                                      <p:cBhvr>
                                        <p:cTn id="104" dur="500"/>
                                        <p:tgtEl>
                                          <p:spTgt spid="33"/>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34"/>
                                        </p:tgtEl>
                                        <p:attrNameLst>
                                          <p:attrName>style.visibility</p:attrName>
                                        </p:attrNameLst>
                                      </p:cBhvr>
                                      <p:to>
                                        <p:strVal val="visible"/>
                                      </p:to>
                                    </p:set>
                                    <p:anim calcmode="lin" valueType="num">
                                      <p:cBhvr>
                                        <p:cTn id="107" dur="500" fill="hold"/>
                                        <p:tgtEl>
                                          <p:spTgt spid="34"/>
                                        </p:tgtEl>
                                        <p:attrNameLst>
                                          <p:attrName>ppt_w</p:attrName>
                                        </p:attrNameLst>
                                      </p:cBhvr>
                                      <p:tavLst>
                                        <p:tav tm="0">
                                          <p:val>
                                            <p:fltVal val="0"/>
                                          </p:val>
                                        </p:tav>
                                        <p:tav tm="100000">
                                          <p:val>
                                            <p:strVal val="#ppt_w"/>
                                          </p:val>
                                        </p:tav>
                                      </p:tavLst>
                                    </p:anim>
                                    <p:anim calcmode="lin" valueType="num">
                                      <p:cBhvr>
                                        <p:cTn id="108" dur="500" fill="hold"/>
                                        <p:tgtEl>
                                          <p:spTgt spid="34"/>
                                        </p:tgtEl>
                                        <p:attrNameLst>
                                          <p:attrName>ppt_h</p:attrName>
                                        </p:attrNameLst>
                                      </p:cBhvr>
                                      <p:tavLst>
                                        <p:tav tm="0">
                                          <p:val>
                                            <p:fltVal val="0"/>
                                          </p:val>
                                        </p:tav>
                                        <p:tav tm="100000">
                                          <p:val>
                                            <p:strVal val="#ppt_h"/>
                                          </p:val>
                                        </p:tav>
                                      </p:tavLst>
                                    </p:anim>
                                    <p:animEffect transition="in" filter="fade">
                                      <p:cBhvr>
                                        <p:cTn id="109" dur="500"/>
                                        <p:tgtEl>
                                          <p:spTgt spid="34"/>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36"/>
                                        </p:tgtEl>
                                        <p:attrNameLst>
                                          <p:attrName>style.visibility</p:attrName>
                                        </p:attrNameLst>
                                      </p:cBhvr>
                                      <p:to>
                                        <p:strVal val="visible"/>
                                      </p:to>
                                    </p:set>
                                    <p:anim calcmode="lin" valueType="num">
                                      <p:cBhvr>
                                        <p:cTn id="117" dur="500" fill="hold"/>
                                        <p:tgtEl>
                                          <p:spTgt spid="36"/>
                                        </p:tgtEl>
                                        <p:attrNameLst>
                                          <p:attrName>ppt_w</p:attrName>
                                        </p:attrNameLst>
                                      </p:cBhvr>
                                      <p:tavLst>
                                        <p:tav tm="0">
                                          <p:val>
                                            <p:fltVal val="0"/>
                                          </p:val>
                                        </p:tav>
                                        <p:tav tm="100000">
                                          <p:val>
                                            <p:strVal val="#ppt_w"/>
                                          </p:val>
                                        </p:tav>
                                      </p:tavLst>
                                    </p:anim>
                                    <p:anim calcmode="lin" valueType="num">
                                      <p:cBhvr>
                                        <p:cTn id="118" dur="500" fill="hold"/>
                                        <p:tgtEl>
                                          <p:spTgt spid="36"/>
                                        </p:tgtEl>
                                        <p:attrNameLst>
                                          <p:attrName>ppt_h</p:attrName>
                                        </p:attrNameLst>
                                      </p:cBhvr>
                                      <p:tavLst>
                                        <p:tav tm="0">
                                          <p:val>
                                            <p:fltVal val="0"/>
                                          </p:val>
                                        </p:tav>
                                        <p:tav tm="100000">
                                          <p:val>
                                            <p:strVal val="#ppt_h"/>
                                          </p:val>
                                        </p:tav>
                                      </p:tavLst>
                                    </p:anim>
                                    <p:animEffect transition="in" filter="fade">
                                      <p:cBhvr>
                                        <p:cTn id="119" dur="500"/>
                                        <p:tgtEl>
                                          <p:spTgt spid="36"/>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37"/>
                                        </p:tgtEl>
                                        <p:attrNameLst>
                                          <p:attrName>style.visibility</p:attrName>
                                        </p:attrNameLst>
                                      </p:cBhvr>
                                      <p:to>
                                        <p:strVal val="visible"/>
                                      </p:to>
                                    </p:set>
                                    <p:anim calcmode="lin" valueType="num">
                                      <p:cBhvr>
                                        <p:cTn id="122" dur="500" fill="hold"/>
                                        <p:tgtEl>
                                          <p:spTgt spid="37"/>
                                        </p:tgtEl>
                                        <p:attrNameLst>
                                          <p:attrName>ppt_w</p:attrName>
                                        </p:attrNameLst>
                                      </p:cBhvr>
                                      <p:tavLst>
                                        <p:tav tm="0">
                                          <p:val>
                                            <p:fltVal val="0"/>
                                          </p:val>
                                        </p:tav>
                                        <p:tav tm="100000">
                                          <p:val>
                                            <p:strVal val="#ppt_w"/>
                                          </p:val>
                                        </p:tav>
                                      </p:tavLst>
                                    </p:anim>
                                    <p:anim calcmode="lin" valueType="num">
                                      <p:cBhvr>
                                        <p:cTn id="123" dur="500" fill="hold"/>
                                        <p:tgtEl>
                                          <p:spTgt spid="37"/>
                                        </p:tgtEl>
                                        <p:attrNameLst>
                                          <p:attrName>ppt_h</p:attrName>
                                        </p:attrNameLst>
                                      </p:cBhvr>
                                      <p:tavLst>
                                        <p:tav tm="0">
                                          <p:val>
                                            <p:fltVal val="0"/>
                                          </p:val>
                                        </p:tav>
                                        <p:tav tm="100000">
                                          <p:val>
                                            <p:strVal val="#ppt_h"/>
                                          </p:val>
                                        </p:tav>
                                      </p:tavLst>
                                    </p:anim>
                                    <p:animEffect transition="in" filter="fade">
                                      <p:cBhvr>
                                        <p:cTn id="124" dur="500"/>
                                        <p:tgtEl>
                                          <p:spTgt spid="37"/>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p:cTn id="127" dur="500" fill="hold"/>
                                        <p:tgtEl>
                                          <p:spTgt spid="38"/>
                                        </p:tgtEl>
                                        <p:attrNameLst>
                                          <p:attrName>ppt_w</p:attrName>
                                        </p:attrNameLst>
                                      </p:cBhvr>
                                      <p:tavLst>
                                        <p:tav tm="0">
                                          <p:val>
                                            <p:fltVal val="0"/>
                                          </p:val>
                                        </p:tav>
                                        <p:tav tm="100000">
                                          <p:val>
                                            <p:strVal val="#ppt_w"/>
                                          </p:val>
                                        </p:tav>
                                      </p:tavLst>
                                    </p:anim>
                                    <p:anim calcmode="lin" valueType="num">
                                      <p:cBhvr>
                                        <p:cTn id="128" dur="500" fill="hold"/>
                                        <p:tgtEl>
                                          <p:spTgt spid="38"/>
                                        </p:tgtEl>
                                        <p:attrNameLst>
                                          <p:attrName>ppt_h</p:attrName>
                                        </p:attrNameLst>
                                      </p:cBhvr>
                                      <p:tavLst>
                                        <p:tav tm="0">
                                          <p:val>
                                            <p:fltVal val="0"/>
                                          </p:val>
                                        </p:tav>
                                        <p:tav tm="100000">
                                          <p:val>
                                            <p:strVal val="#ppt_h"/>
                                          </p:val>
                                        </p:tav>
                                      </p:tavLst>
                                    </p:anim>
                                    <p:animEffect transition="in" filter="fade">
                                      <p:cBhvr>
                                        <p:cTn id="129" dur="500"/>
                                        <p:tgtEl>
                                          <p:spTgt spid="38"/>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39"/>
                                        </p:tgtEl>
                                        <p:attrNameLst>
                                          <p:attrName>style.visibility</p:attrName>
                                        </p:attrNameLst>
                                      </p:cBhvr>
                                      <p:to>
                                        <p:strVal val="visible"/>
                                      </p:to>
                                    </p:set>
                                    <p:anim calcmode="lin" valueType="num">
                                      <p:cBhvr>
                                        <p:cTn id="132" dur="500" fill="hold"/>
                                        <p:tgtEl>
                                          <p:spTgt spid="39"/>
                                        </p:tgtEl>
                                        <p:attrNameLst>
                                          <p:attrName>ppt_w</p:attrName>
                                        </p:attrNameLst>
                                      </p:cBhvr>
                                      <p:tavLst>
                                        <p:tav tm="0">
                                          <p:val>
                                            <p:fltVal val="0"/>
                                          </p:val>
                                        </p:tav>
                                        <p:tav tm="100000">
                                          <p:val>
                                            <p:strVal val="#ppt_w"/>
                                          </p:val>
                                        </p:tav>
                                      </p:tavLst>
                                    </p:anim>
                                    <p:anim calcmode="lin" valueType="num">
                                      <p:cBhvr>
                                        <p:cTn id="133" dur="500" fill="hold"/>
                                        <p:tgtEl>
                                          <p:spTgt spid="39"/>
                                        </p:tgtEl>
                                        <p:attrNameLst>
                                          <p:attrName>ppt_h</p:attrName>
                                        </p:attrNameLst>
                                      </p:cBhvr>
                                      <p:tavLst>
                                        <p:tav tm="0">
                                          <p:val>
                                            <p:fltVal val="0"/>
                                          </p:val>
                                        </p:tav>
                                        <p:tav tm="100000">
                                          <p:val>
                                            <p:strVal val="#ppt_h"/>
                                          </p:val>
                                        </p:tav>
                                      </p:tavLst>
                                    </p:anim>
                                    <p:animEffect transition="in" filter="fade">
                                      <p:cBhvr>
                                        <p:cTn id="134" dur="500"/>
                                        <p:tgtEl>
                                          <p:spTgt spid="39"/>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40"/>
                                        </p:tgtEl>
                                        <p:attrNameLst>
                                          <p:attrName>style.visibility</p:attrName>
                                        </p:attrNameLst>
                                      </p:cBhvr>
                                      <p:to>
                                        <p:strVal val="visible"/>
                                      </p:to>
                                    </p:set>
                                    <p:anim calcmode="lin" valueType="num">
                                      <p:cBhvr>
                                        <p:cTn id="137" dur="500" fill="hold"/>
                                        <p:tgtEl>
                                          <p:spTgt spid="40"/>
                                        </p:tgtEl>
                                        <p:attrNameLst>
                                          <p:attrName>ppt_w</p:attrName>
                                        </p:attrNameLst>
                                      </p:cBhvr>
                                      <p:tavLst>
                                        <p:tav tm="0">
                                          <p:val>
                                            <p:fltVal val="0"/>
                                          </p:val>
                                        </p:tav>
                                        <p:tav tm="100000">
                                          <p:val>
                                            <p:strVal val="#ppt_w"/>
                                          </p:val>
                                        </p:tav>
                                      </p:tavLst>
                                    </p:anim>
                                    <p:anim calcmode="lin" valueType="num">
                                      <p:cBhvr>
                                        <p:cTn id="138" dur="500" fill="hold"/>
                                        <p:tgtEl>
                                          <p:spTgt spid="40"/>
                                        </p:tgtEl>
                                        <p:attrNameLst>
                                          <p:attrName>ppt_h</p:attrName>
                                        </p:attrNameLst>
                                      </p:cBhvr>
                                      <p:tavLst>
                                        <p:tav tm="0">
                                          <p:val>
                                            <p:fltVal val="0"/>
                                          </p:val>
                                        </p:tav>
                                        <p:tav tm="100000">
                                          <p:val>
                                            <p:strVal val="#ppt_h"/>
                                          </p:val>
                                        </p:tav>
                                      </p:tavLst>
                                    </p:anim>
                                    <p:animEffect transition="in" filter="fade">
                                      <p:cBhvr>
                                        <p:cTn id="139" dur="500"/>
                                        <p:tgtEl>
                                          <p:spTgt spid="40"/>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41"/>
                                        </p:tgtEl>
                                        <p:attrNameLst>
                                          <p:attrName>style.visibility</p:attrName>
                                        </p:attrNameLst>
                                      </p:cBhvr>
                                      <p:to>
                                        <p:strVal val="visible"/>
                                      </p:to>
                                    </p:set>
                                    <p:anim calcmode="lin" valueType="num">
                                      <p:cBhvr>
                                        <p:cTn id="142" dur="500" fill="hold"/>
                                        <p:tgtEl>
                                          <p:spTgt spid="41"/>
                                        </p:tgtEl>
                                        <p:attrNameLst>
                                          <p:attrName>ppt_w</p:attrName>
                                        </p:attrNameLst>
                                      </p:cBhvr>
                                      <p:tavLst>
                                        <p:tav tm="0">
                                          <p:val>
                                            <p:fltVal val="0"/>
                                          </p:val>
                                        </p:tav>
                                        <p:tav tm="100000">
                                          <p:val>
                                            <p:strVal val="#ppt_w"/>
                                          </p:val>
                                        </p:tav>
                                      </p:tavLst>
                                    </p:anim>
                                    <p:anim calcmode="lin" valueType="num">
                                      <p:cBhvr>
                                        <p:cTn id="143" dur="500" fill="hold"/>
                                        <p:tgtEl>
                                          <p:spTgt spid="41"/>
                                        </p:tgtEl>
                                        <p:attrNameLst>
                                          <p:attrName>ppt_h</p:attrName>
                                        </p:attrNameLst>
                                      </p:cBhvr>
                                      <p:tavLst>
                                        <p:tav tm="0">
                                          <p:val>
                                            <p:fltVal val="0"/>
                                          </p:val>
                                        </p:tav>
                                        <p:tav tm="100000">
                                          <p:val>
                                            <p:strVal val="#ppt_h"/>
                                          </p:val>
                                        </p:tav>
                                      </p:tavLst>
                                    </p:anim>
                                    <p:animEffect transition="in" filter="fade">
                                      <p:cBhvr>
                                        <p:cTn id="144" dur="500"/>
                                        <p:tgtEl>
                                          <p:spTgt spid="41"/>
                                        </p:tgtEl>
                                      </p:cBhvr>
                                    </p:animEffect>
                                  </p:childTnLst>
                                </p:cTn>
                              </p:par>
                            </p:childTnLst>
                          </p:cTn>
                        </p:par>
                        <p:par>
                          <p:cTn id="145" fill="hold">
                            <p:stCondLst>
                              <p:cond delay="2000"/>
                            </p:stCondLst>
                            <p:childTnLst>
                              <p:par>
                                <p:cTn id="146" presetID="53" presetClass="entr" presetSubtype="16" fill="hold" nodeType="afterEffect">
                                  <p:stCondLst>
                                    <p:cond delay="0"/>
                                  </p:stCondLst>
                                  <p:childTnLst>
                                    <p:set>
                                      <p:cBhvr>
                                        <p:cTn id="147" dur="1" fill="hold">
                                          <p:stCondLst>
                                            <p:cond delay="0"/>
                                          </p:stCondLst>
                                        </p:cTn>
                                        <p:tgtEl>
                                          <p:spTgt spid="42"/>
                                        </p:tgtEl>
                                        <p:attrNameLst>
                                          <p:attrName>style.visibility</p:attrName>
                                        </p:attrNameLst>
                                      </p:cBhvr>
                                      <p:to>
                                        <p:strVal val="visible"/>
                                      </p:to>
                                    </p:set>
                                    <p:anim calcmode="lin" valueType="num">
                                      <p:cBhvr>
                                        <p:cTn id="148" dur="500" fill="hold"/>
                                        <p:tgtEl>
                                          <p:spTgt spid="42"/>
                                        </p:tgtEl>
                                        <p:attrNameLst>
                                          <p:attrName>ppt_w</p:attrName>
                                        </p:attrNameLst>
                                      </p:cBhvr>
                                      <p:tavLst>
                                        <p:tav tm="0">
                                          <p:val>
                                            <p:fltVal val="0"/>
                                          </p:val>
                                        </p:tav>
                                        <p:tav tm="100000">
                                          <p:val>
                                            <p:strVal val="#ppt_w"/>
                                          </p:val>
                                        </p:tav>
                                      </p:tavLst>
                                    </p:anim>
                                    <p:anim calcmode="lin" valueType="num">
                                      <p:cBhvr>
                                        <p:cTn id="149" dur="500" fill="hold"/>
                                        <p:tgtEl>
                                          <p:spTgt spid="42"/>
                                        </p:tgtEl>
                                        <p:attrNameLst>
                                          <p:attrName>ppt_h</p:attrName>
                                        </p:attrNameLst>
                                      </p:cBhvr>
                                      <p:tavLst>
                                        <p:tav tm="0">
                                          <p:val>
                                            <p:fltVal val="0"/>
                                          </p:val>
                                        </p:tav>
                                        <p:tav tm="100000">
                                          <p:val>
                                            <p:strVal val="#ppt_h"/>
                                          </p:val>
                                        </p:tav>
                                      </p:tavLst>
                                    </p:anim>
                                    <p:animEffect transition="in" filter="fade">
                                      <p:cBhvr>
                                        <p:cTn id="150" dur="500"/>
                                        <p:tgtEl>
                                          <p:spTgt spid="42"/>
                                        </p:tgtEl>
                                      </p:cBhvr>
                                    </p:animEffect>
                                  </p:childTnLst>
                                </p:cTn>
                              </p:par>
                            </p:childTnLst>
                          </p:cTn>
                        </p:par>
                        <p:par>
                          <p:cTn id="151" fill="hold">
                            <p:stCondLst>
                              <p:cond delay="2500"/>
                            </p:stCondLst>
                            <p:childTnLst>
                              <p:par>
                                <p:cTn id="152" presetID="16" presetClass="entr" presetSubtype="37" fill="hold" grpId="0" nodeType="afterEffect">
                                  <p:stCondLst>
                                    <p:cond delay="0"/>
                                  </p:stCondLst>
                                  <p:childTnLst>
                                    <p:set>
                                      <p:cBhvr>
                                        <p:cTn id="153" dur="1" fill="hold">
                                          <p:stCondLst>
                                            <p:cond delay="0"/>
                                          </p:stCondLst>
                                        </p:cTn>
                                        <p:tgtEl>
                                          <p:spTgt spid="43"/>
                                        </p:tgtEl>
                                        <p:attrNameLst>
                                          <p:attrName>style.visibility</p:attrName>
                                        </p:attrNameLst>
                                      </p:cBhvr>
                                      <p:to>
                                        <p:strVal val="visible"/>
                                      </p:to>
                                    </p:set>
                                    <p:animEffect transition="in" filter="barn(outVertical)">
                                      <p:cBhvr>
                                        <p:cTn id="154" dur="500"/>
                                        <p:tgtEl>
                                          <p:spTgt spid="43"/>
                                        </p:tgtEl>
                                      </p:cBhvr>
                                    </p:animEffect>
                                  </p:childTnLst>
                                </p:cTn>
                              </p:par>
                              <p:par>
                                <p:cTn id="155" presetID="1" presetClass="entr" presetSubtype="0" fill="hold" nodeType="withEffect">
                                  <p:stCondLst>
                                    <p:cond delay="0"/>
                                  </p:stCondLst>
                                  <p:childTnLst>
                                    <p:set>
                                      <p:cBhvr>
                                        <p:cTn id="156" dur="1" fill="hold">
                                          <p:stCondLst>
                                            <p:cond delay="0"/>
                                          </p:stCondLst>
                                        </p:cTn>
                                        <p:tgtEl>
                                          <p:spTgt spid="45"/>
                                        </p:tgtEl>
                                        <p:attrNameLst>
                                          <p:attrName>style.visibility</p:attrName>
                                        </p:attrNameLst>
                                      </p:cBhvr>
                                      <p:to>
                                        <p:strVal val="visible"/>
                                      </p:to>
                                    </p:set>
                                  </p:childTnLst>
                                </p:cTn>
                              </p:par>
                              <p:par>
                                <p:cTn id="157" presetID="56" presetClass="path" presetSubtype="0" accel="50000" decel="50000" fill="hold" nodeType="withEffect">
                                  <p:stCondLst>
                                    <p:cond delay="0"/>
                                  </p:stCondLst>
                                  <p:childTnLst>
                                    <p:animMotion origin="layout" path="M 3.1885E-6 4.07407E-6 L -0.14818 0.12268 " pathEditMode="relative" rAng="0" ptsTypes="AA">
                                      <p:cBhvr>
                                        <p:cTn id="158" dur="500" spd="-100000" fill="hold"/>
                                        <p:tgtEl>
                                          <p:spTgt spid="45"/>
                                        </p:tgtEl>
                                        <p:attrNameLst>
                                          <p:attrName>ppt_x</p:attrName>
                                          <p:attrName>ppt_y</p:attrName>
                                        </p:attrNameLst>
                                      </p:cBhvr>
                                      <p:rCtr x="-7415" y="6134"/>
                                    </p:animMotion>
                                  </p:childTnLst>
                                </p:cTn>
                              </p:par>
                              <p:par>
                                <p:cTn id="159" presetID="1" presetClass="entr" presetSubtype="0" fill="hold" nodeType="withEffect">
                                  <p:stCondLst>
                                    <p:cond delay="0"/>
                                  </p:stCondLst>
                                  <p:childTnLst>
                                    <p:set>
                                      <p:cBhvr>
                                        <p:cTn id="160" dur="1" fill="hold">
                                          <p:stCondLst>
                                            <p:cond delay="0"/>
                                          </p:stCondLst>
                                        </p:cTn>
                                        <p:tgtEl>
                                          <p:spTgt spid="49"/>
                                        </p:tgtEl>
                                        <p:attrNameLst>
                                          <p:attrName>style.visibility</p:attrName>
                                        </p:attrNameLst>
                                      </p:cBhvr>
                                      <p:to>
                                        <p:strVal val="visible"/>
                                      </p:to>
                                    </p:set>
                                  </p:childTnLst>
                                </p:cTn>
                              </p:par>
                              <p:par>
                                <p:cTn id="161" presetID="56" presetClass="path" presetSubtype="0" accel="50000" decel="50000" fill="hold" nodeType="withEffect">
                                  <p:stCondLst>
                                    <p:cond delay="0"/>
                                  </p:stCondLst>
                                  <p:childTnLst>
                                    <p:animMotion origin="layout" path="M 3.1885E-6 4.07407E-6 L -0.14818 -0.08982 " pathEditMode="relative" rAng="0" ptsTypes="AA">
                                      <p:cBhvr>
                                        <p:cTn id="162" dur="500" spd="-100000" fill="hold"/>
                                        <p:tgtEl>
                                          <p:spTgt spid="49"/>
                                        </p:tgtEl>
                                        <p:attrNameLst>
                                          <p:attrName>ppt_x</p:attrName>
                                          <p:attrName>ppt_y</p:attrName>
                                        </p:attrNameLst>
                                      </p:cBhvr>
                                      <p:rCtr x="-7415" y="-4491"/>
                                    </p:animMotion>
                                  </p:childTnLst>
                                </p:cTn>
                              </p:par>
                            </p:childTnLst>
                          </p:cTn>
                        </p:par>
                        <p:par>
                          <p:cTn id="163" fill="hold">
                            <p:stCondLst>
                              <p:cond delay="3000"/>
                            </p:stCondLst>
                            <p:childTnLst>
                              <p:par>
                                <p:cTn id="164" presetID="16" presetClass="entr" presetSubtype="37" fill="hold" grpId="0" nodeType="afterEffect">
                                  <p:stCondLst>
                                    <p:cond delay="0"/>
                                  </p:stCondLst>
                                  <p:childTnLst>
                                    <p:set>
                                      <p:cBhvr>
                                        <p:cTn id="165" dur="1" fill="hold">
                                          <p:stCondLst>
                                            <p:cond delay="0"/>
                                          </p:stCondLst>
                                        </p:cTn>
                                        <p:tgtEl>
                                          <p:spTgt spid="44"/>
                                        </p:tgtEl>
                                        <p:attrNameLst>
                                          <p:attrName>style.visibility</p:attrName>
                                        </p:attrNameLst>
                                      </p:cBhvr>
                                      <p:to>
                                        <p:strVal val="visible"/>
                                      </p:to>
                                    </p:set>
                                    <p:animEffect transition="in" filter="barn(outVertical)">
                                      <p:cBhvr>
                                        <p:cTn id="16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7" grpId="0" animBg="1"/>
      <p:bldP spid="18" grpId="0" animBg="1"/>
      <p:bldP spid="19" grpId="0" animBg="1"/>
      <p:bldP spid="20" grpId="0"/>
      <p:bldP spid="21" grpId="0"/>
      <p:bldP spid="22" grpId="0" animBg="1"/>
      <p:bldP spid="23" grpId="0" animBg="1"/>
      <p:bldP spid="24" grpId="0" animBg="1"/>
      <p:bldP spid="25" grpId="0"/>
      <p:bldP spid="26" grpId="0"/>
      <p:bldP spid="27" grpId="0" animBg="1"/>
      <p:bldP spid="28" grpId="0" animBg="1"/>
      <p:bldP spid="29" grpId="0" animBg="1"/>
      <p:bldP spid="30" grpId="0"/>
      <p:bldP spid="31" grpId="0"/>
      <p:bldP spid="32" grpId="0" animBg="1"/>
      <p:bldP spid="33" grpId="0" animBg="1"/>
      <p:bldP spid="34" grpId="0" animBg="1"/>
      <p:bldP spid="35" grpId="0"/>
      <p:bldP spid="36" grpId="0"/>
      <p:bldP spid="37" grpId="0" animBg="1"/>
      <p:bldP spid="38" grpId="0" animBg="1"/>
      <p:bldP spid="39" grpId="0" animBg="1"/>
      <p:bldP spid="40" grpId="0"/>
      <p:bldP spid="41" grpId="0"/>
      <p:bldP spid="43" grpId="0"/>
      <p:bldP spid="4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611813" y="906732"/>
            <a:ext cx="3365024" cy="523220"/>
          </a:xfrm>
          <a:prstGeom prst="rect">
            <a:avLst/>
          </a:prstGeom>
          <a:noFill/>
        </p:spPr>
        <p:txBody>
          <a:bodyPr wrap="none" rtlCol="0">
            <a:spAutoFit/>
          </a:bodyPr>
          <a:lstStyle/>
          <a:p>
            <a:r>
              <a:rPr lang="zh-CN" altLang="en-US" sz="2800"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sz="2800" b="1" spc="300" dirty="0">
              <a:solidFill>
                <a:schemeClr val="accent4"/>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6862064" y="1598947"/>
            <a:ext cx="4580386" cy="1077218"/>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点击输入简要文字内容，文字内容概括精炼，不用多余的文字，言简意赅的说明分项内容。点击输入简要文字内容，文字内容概括精炼，不用多余的文字，言简意赅的说明分项内容。</a:t>
            </a:r>
          </a:p>
        </p:txBody>
      </p:sp>
      <p:grpSp>
        <p:nvGrpSpPr>
          <p:cNvPr id="5" name="组合 4"/>
          <p:cNvGrpSpPr/>
          <p:nvPr/>
        </p:nvGrpSpPr>
        <p:grpSpPr>
          <a:xfrm>
            <a:off x="1" y="662125"/>
            <a:ext cx="5918200" cy="6195875"/>
            <a:chOff x="0" y="2533"/>
            <a:chExt cx="6410325" cy="6858000"/>
          </a:xfrm>
        </p:grpSpPr>
        <p:sp>
          <p:nvSpPr>
            <p:cNvPr id="2" name="矩形 1"/>
            <p:cNvSpPr/>
            <p:nvPr/>
          </p:nvSpPr>
          <p:spPr>
            <a:xfrm>
              <a:off x="0" y="2533"/>
              <a:ext cx="6410325" cy="6858000"/>
            </a:xfrm>
            <a:prstGeom prst="rect">
              <a:avLst/>
            </a:prstGeom>
            <a:blipFill dpi="0" rotWithShape="1">
              <a:blip r:embed="rId3" cstate="screen">
                <a:extLst>
                  <a:ext uri="{28A0092B-C50C-407E-A947-70E740481C1C}">
                    <a14:useLocalDpi xmlns:a14="http://schemas.microsoft.com/office/drawing/2010/main"/>
                  </a:ext>
                </a:extLst>
              </a:blip>
              <a:srcRect/>
              <a:stretch>
                <a:fillRect r="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15" name="矩形 14"/>
            <p:cNvSpPr/>
            <p:nvPr/>
          </p:nvSpPr>
          <p:spPr>
            <a:xfrm>
              <a:off x="6055578" y="2533"/>
              <a:ext cx="12838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25" name="图表 24"/>
          <p:cNvGraphicFramePr/>
          <p:nvPr>
            <p:extLst>
              <p:ext uri="{D42A27DB-BD31-4B8C-83A1-F6EECF244321}">
                <p14:modId xmlns:p14="http://schemas.microsoft.com/office/powerpoint/2010/main" val="789205521"/>
              </p:ext>
            </p:extLst>
          </p:nvPr>
        </p:nvGraphicFramePr>
        <p:xfrm>
          <a:off x="7038974" y="3200400"/>
          <a:ext cx="4473575" cy="2709333"/>
        </p:xfrm>
        <a:graphic>
          <a:graphicData uri="http://schemas.openxmlformats.org/drawingml/2006/chart">
            <c:chart xmlns:c="http://schemas.openxmlformats.org/drawingml/2006/chart" xmlns:r="http://schemas.openxmlformats.org/officeDocument/2006/relationships" r:id="rId4"/>
          </a:graphicData>
        </a:graphic>
      </p:graphicFrame>
      <p:sp>
        <p:nvSpPr>
          <p:cNvPr id="8" name="矩形 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11833619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2" fill="hold" nodeType="afterEffect" p14:presetBounceEnd="31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31000">
                                          <p:cBhvr additive="base">
                                            <p:cTn id="15" dur="1000" fill="hold"/>
                                            <p:tgtEl>
                                              <p:spTgt spid="5"/>
                                            </p:tgtEl>
                                            <p:attrNameLst>
                                              <p:attrName>ppt_x</p:attrName>
                                            </p:attrNameLst>
                                          </p:cBhvr>
                                          <p:tavLst>
                                            <p:tav tm="0">
                                              <p:val>
                                                <p:strVal val="1+#ppt_w/2"/>
                                              </p:val>
                                            </p:tav>
                                            <p:tav tm="100000">
                                              <p:val>
                                                <p:strVal val="#ppt_x"/>
                                              </p:val>
                                            </p:tav>
                                          </p:tavLst>
                                        </p:anim>
                                        <p:anim calcmode="lin" valueType="num" p14:bounceEnd="31000">
                                          <p:cBhvr additive="base">
                                            <p:cTn id="16" dur="10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14:presetBounceEnd="60000">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14:bounceEnd="60000">
                                          <p:cBhvr additive="base">
                                            <p:cTn id="20" dur="75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21" dur="75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14:presetBounceEnd="60000">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14:bounceEnd="60000">
                                          <p:cBhvr additive="base">
                                            <p:cTn id="24" dur="750" fill="hold"/>
                                            <p:tgtEl>
                                              <p:spTgt spid="4"/>
                                            </p:tgtEl>
                                            <p:attrNameLst>
                                              <p:attrName>ppt_x</p:attrName>
                                            </p:attrNameLst>
                                          </p:cBhvr>
                                          <p:tavLst>
                                            <p:tav tm="0">
                                              <p:val>
                                                <p:strVal val="1+#ppt_w/2"/>
                                              </p:val>
                                            </p:tav>
                                            <p:tav tm="100000">
                                              <p:val>
                                                <p:strVal val="#ppt_x"/>
                                              </p:val>
                                            </p:tav>
                                          </p:tavLst>
                                        </p:anim>
                                        <p:anim calcmode="lin" valueType="num" p14:bounceEnd="60000">
                                          <p:cBhvr additive="base">
                                            <p:cTn id="25" dur="75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18" presetClass="entr" presetSubtype="3"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strips(upRight)">
                                          <p:cBhvr>
                                            <p:cTn id="29"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Graphic spid="25" grpId="0">
            <p:bldAsOne/>
          </p:bldGraphic>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2"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750" fill="hold"/>
                                            <p:tgtEl>
                                              <p:spTgt spid="3"/>
                                            </p:tgtEl>
                                            <p:attrNameLst>
                                              <p:attrName>ppt_x</p:attrName>
                                            </p:attrNameLst>
                                          </p:cBhvr>
                                          <p:tavLst>
                                            <p:tav tm="0">
                                              <p:val>
                                                <p:strVal val="1+#ppt_w/2"/>
                                              </p:val>
                                            </p:tav>
                                            <p:tav tm="100000">
                                              <p:val>
                                                <p:strVal val="#ppt_x"/>
                                              </p:val>
                                            </p:tav>
                                          </p:tavLst>
                                        </p:anim>
                                        <p:anim calcmode="lin" valueType="num">
                                          <p:cBhvr additive="base">
                                            <p:cTn id="21" dur="75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750" fill="hold"/>
                                            <p:tgtEl>
                                              <p:spTgt spid="4"/>
                                            </p:tgtEl>
                                            <p:attrNameLst>
                                              <p:attrName>ppt_x</p:attrName>
                                            </p:attrNameLst>
                                          </p:cBhvr>
                                          <p:tavLst>
                                            <p:tav tm="0">
                                              <p:val>
                                                <p:strVal val="1+#ppt_w/2"/>
                                              </p:val>
                                            </p:tav>
                                            <p:tav tm="100000">
                                              <p:val>
                                                <p:strVal val="#ppt_x"/>
                                              </p:val>
                                            </p:tav>
                                          </p:tavLst>
                                        </p:anim>
                                        <p:anim calcmode="lin" valueType="num">
                                          <p:cBhvr additive="base">
                                            <p:cTn id="25" dur="75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18" presetClass="entr" presetSubtype="3"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strips(upRight)">
                                          <p:cBhvr>
                                            <p:cTn id="29"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Graphic spid="25" grpId="0">
            <p:bldAsOne/>
          </p:bldGraphic>
          <p:bldP spid="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564983" y="814815"/>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sp>
        <p:nvSpPr>
          <p:cNvPr id="15" name="矩形 14"/>
          <p:cNvSpPr/>
          <p:nvPr/>
        </p:nvSpPr>
        <p:spPr>
          <a:xfrm>
            <a:off x="1209034" y="2026513"/>
            <a:ext cx="3566698" cy="2021840"/>
          </a:xfrm>
          <a:prstGeom prst="rect">
            <a:avLst/>
          </a:prstGeom>
          <a:blipFill>
            <a:blip r:embed="rId3"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416268" y="2026513"/>
            <a:ext cx="3566698" cy="2021840"/>
          </a:xfrm>
          <a:prstGeom prst="rect">
            <a:avLst/>
          </a:prstGeom>
          <a:blipFill>
            <a:blip r:embed="rId4"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452342" y="1538833"/>
            <a:ext cx="5287316" cy="2997200"/>
            <a:chOff x="3452342" y="1538833"/>
            <a:chExt cx="5287316" cy="2997200"/>
          </a:xfrm>
        </p:grpSpPr>
        <p:sp>
          <p:nvSpPr>
            <p:cNvPr id="17" name="矩形 16"/>
            <p:cNvSpPr/>
            <p:nvPr/>
          </p:nvSpPr>
          <p:spPr>
            <a:xfrm>
              <a:off x="3452342" y="1538833"/>
              <a:ext cx="5287316" cy="2997200"/>
            </a:xfrm>
            <a:prstGeom prst="rect">
              <a:avLst/>
            </a:prstGeom>
            <a:blipFill>
              <a:blip r:embed="rId5" cstate="email">
                <a:duotone>
                  <a:prstClr val="black"/>
                  <a:schemeClr val="accent5">
                    <a:tint val="45000"/>
                    <a:satMod val="400000"/>
                  </a:schemeClr>
                </a:duotone>
                <a:extLst>
                  <a:ext uri="{28A0092B-C50C-407E-A947-70E740481C1C}">
                    <a14:useLocalDpi xmlns:a14="http://schemas.microsoft.com/office/drawing/2010/main"/>
                  </a:ext>
                </a:extLst>
              </a:blip>
              <a:stretch>
                <a:fillRect/>
              </a:stretch>
            </a:blipFill>
            <a:ln>
              <a:noFill/>
            </a:ln>
            <a:effectLst>
              <a:outerShdw blurRad="546100" dist="101600" dir="4800000" algn="t" rotWithShape="0">
                <a:prstClr val="black">
                  <a:alpha val="7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4413488" y="2737733"/>
              <a:ext cx="3365024" cy="523220"/>
            </a:xfrm>
            <a:prstGeom prst="rect">
              <a:avLst/>
            </a:prstGeom>
            <a:noFill/>
          </p:spPr>
          <p:txBody>
            <a:bodyPr wrap="none" rtlCol="0">
              <a:spAutoFit/>
            </a:bodyPr>
            <a:lstStyle/>
            <a:p>
              <a:r>
                <a:rPr lang="zh-CN" altLang="en-US" sz="2800" b="1" spc="300" dirty="0" smtClean="0">
                  <a:solidFill>
                    <a:schemeClr val="bg1"/>
                  </a:solidFill>
                  <a:effectLst>
                    <a:outerShdw blurRad="101600" dist="76200" dir="2700000" algn="tl" rotWithShape="0">
                      <a:prstClr val="black">
                        <a:alpha val="52000"/>
                      </a:prstClr>
                    </a:outerShdw>
                  </a:effectLst>
                  <a:latin typeface="微软雅黑" panose="020B0503020204020204" pitchFamily="34" charset="-122"/>
                  <a:ea typeface="微软雅黑" panose="020B0503020204020204" pitchFamily="34" charset="-122"/>
                </a:rPr>
                <a:t>点击添加文字标题</a:t>
              </a:r>
              <a:endParaRPr lang="zh-CN" altLang="en-US" sz="2800" b="1" spc="300" dirty="0">
                <a:solidFill>
                  <a:schemeClr val="bg1"/>
                </a:solidFill>
                <a:effectLst>
                  <a:outerShdw blurRad="101600" dist="76200" dir="2700000" algn="tl" rotWithShape="0">
                    <a:prstClr val="black">
                      <a:alpha val="52000"/>
                    </a:prstClr>
                  </a:outerShdw>
                </a:effectLst>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413968" y="4351367"/>
            <a:ext cx="2038374" cy="1227078"/>
            <a:chOff x="1413968" y="4351367"/>
            <a:chExt cx="2038374" cy="1227078"/>
          </a:xfrm>
        </p:grpSpPr>
        <p:sp>
          <p:nvSpPr>
            <p:cNvPr id="57" name="文本框 56"/>
            <p:cNvSpPr txBox="1"/>
            <p:nvPr/>
          </p:nvSpPr>
          <p:spPr>
            <a:xfrm>
              <a:off x="1648325" y="4351367"/>
              <a:ext cx="1569660"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58" name="矩形 57"/>
            <p:cNvSpPr/>
            <p:nvPr/>
          </p:nvSpPr>
          <p:spPr>
            <a:xfrm>
              <a:off x="1413968" y="4839781"/>
              <a:ext cx="2038374" cy="738664"/>
            </a:xfrm>
            <a:prstGeom prst="rect">
              <a:avLst/>
            </a:prstGeom>
          </p:spPr>
          <p:txBody>
            <a:bodyPr wrap="square">
              <a:spAutoFit/>
            </a:bodyPr>
            <a:lstStyle/>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en-US" altLang="zh-CN" sz="14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en-US" altLang="zh-CN" sz="14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zh-CN" altLang="en-US" sz="1400" dirty="0">
                <a:solidFill>
                  <a:schemeClr val="bg1">
                    <a:lumMod val="50000"/>
                  </a:schemeClr>
                </a:solidFill>
              </a:endParaRPr>
            </a:p>
          </p:txBody>
        </p:sp>
      </p:grpSp>
      <p:grpSp>
        <p:nvGrpSpPr>
          <p:cNvPr id="4" name="组合 3"/>
          <p:cNvGrpSpPr/>
          <p:nvPr/>
        </p:nvGrpSpPr>
        <p:grpSpPr>
          <a:xfrm>
            <a:off x="5076813" y="4758839"/>
            <a:ext cx="2038374" cy="1227078"/>
            <a:chOff x="5076813" y="4758839"/>
            <a:chExt cx="2038374" cy="1227078"/>
          </a:xfrm>
        </p:grpSpPr>
        <p:sp>
          <p:nvSpPr>
            <p:cNvPr id="59" name="文本框 58"/>
            <p:cNvSpPr txBox="1"/>
            <p:nvPr/>
          </p:nvSpPr>
          <p:spPr>
            <a:xfrm>
              <a:off x="5311170" y="4758839"/>
              <a:ext cx="1569660"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60" name="矩形 59"/>
            <p:cNvSpPr/>
            <p:nvPr/>
          </p:nvSpPr>
          <p:spPr>
            <a:xfrm>
              <a:off x="5076813" y="5247253"/>
              <a:ext cx="2038374" cy="738664"/>
            </a:xfrm>
            <a:prstGeom prst="rect">
              <a:avLst/>
            </a:prstGeom>
          </p:spPr>
          <p:txBody>
            <a:bodyPr wrap="square">
              <a:spAutoFit/>
            </a:bodyPr>
            <a:lstStyle/>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en-US" altLang="zh-CN" sz="14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en-US" altLang="zh-CN" sz="14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zh-CN" altLang="en-US" sz="1400" dirty="0">
                <a:solidFill>
                  <a:schemeClr val="bg1">
                    <a:lumMod val="50000"/>
                  </a:schemeClr>
                </a:solidFill>
              </a:endParaRPr>
            </a:p>
          </p:txBody>
        </p:sp>
      </p:grpSp>
      <p:grpSp>
        <p:nvGrpSpPr>
          <p:cNvPr id="5" name="组合 4"/>
          <p:cNvGrpSpPr/>
          <p:nvPr/>
        </p:nvGrpSpPr>
        <p:grpSpPr>
          <a:xfrm>
            <a:off x="8739658" y="4351367"/>
            <a:ext cx="2038374" cy="1227078"/>
            <a:chOff x="8739658" y="4351367"/>
            <a:chExt cx="2038374" cy="1227078"/>
          </a:xfrm>
        </p:grpSpPr>
        <p:sp>
          <p:nvSpPr>
            <p:cNvPr id="63" name="文本框 62"/>
            <p:cNvSpPr txBox="1"/>
            <p:nvPr/>
          </p:nvSpPr>
          <p:spPr>
            <a:xfrm>
              <a:off x="8974015" y="4351367"/>
              <a:ext cx="1569660"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64" name="矩形 63"/>
            <p:cNvSpPr/>
            <p:nvPr/>
          </p:nvSpPr>
          <p:spPr>
            <a:xfrm>
              <a:off x="8739658" y="4839781"/>
              <a:ext cx="2038374" cy="738664"/>
            </a:xfrm>
            <a:prstGeom prst="rect">
              <a:avLst/>
            </a:prstGeom>
          </p:spPr>
          <p:txBody>
            <a:bodyPr wrap="square">
              <a:spAutoFit/>
            </a:bodyPr>
            <a:lstStyle/>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en-US" altLang="zh-CN" sz="14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en-US" altLang="zh-CN" sz="14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4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a:t>
              </a:r>
              <a:endParaRPr lang="zh-CN" altLang="en-US" sz="1400" dirty="0">
                <a:solidFill>
                  <a:schemeClr val="bg1">
                    <a:lumMod val="50000"/>
                  </a:schemeClr>
                </a:solidFill>
              </a:endParaRPr>
            </a:p>
          </p:txBody>
        </p:sp>
      </p:grpSp>
      <p:sp>
        <p:nvSpPr>
          <p:cNvPr id="18" name="矩形 1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7450707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360"/>
                                          </p:val>
                                        </p:tav>
                                        <p:tav tm="100000">
                                          <p:val>
                                            <p:fltVal val="0"/>
                                          </p:val>
                                        </p:tav>
                                      </p:tavLst>
                                    </p:anim>
                                    <p:animEffect transition="in" filter="fade">
                                      <p:cBhvr>
                                        <p:cTn id="22" dur="1000"/>
                                        <p:tgtEl>
                                          <p:spTgt spid="15"/>
                                        </p:tgtEl>
                                      </p:cBhvr>
                                    </p:animEffect>
                                  </p:childTnLst>
                                </p:cTn>
                              </p:par>
                              <p:par>
                                <p:cTn id="23" presetID="32" presetClass="emph" presetSubtype="0" fill="hold" grpId="1" nodeType="withEffect">
                                  <p:stCondLst>
                                    <p:cond delay="0"/>
                                  </p:stCondLst>
                                  <p:childTnLst>
                                    <p:animRot by="120000">
                                      <p:cBhvr>
                                        <p:cTn id="24" dur="100" fill="hold">
                                          <p:stCondLst>
                                            <p:cond delay="0"/>
                                          </p:stCondLst>
                                        </p:cTn>
                                        <p:tgtEl>
                                          <p:spTgt spid="15"/>
                                        </p:tgtEl>
                                        <p:attrNameLst>
                                          <p:attrName>r</p:attrName>
                                        </p:attrNameLst>
                                      </p:cBhvr>
                                    </p:animRot>
                                    <p:animRot by="-240000">
                                      <p:cBhvr>
                                        <p:cTn id="25" dur="200" fill="hold">
                                          <p:stCondLst>
                                            <p:cond delay="200"/>
                                          </p:stCondLst>
                                        </p:cTn>
                                        <p:tgtEl>
                                          <p:spTgt spid="15"/>
                                        </p:tgtEl>
                                        <p:attrNameLst>
                                          <p:attrName>r</p:attrName>
                                        </p:attrNameLst>
                                      </p:cBhvr>
                                    </p:animRot>
                                    <p:animRot by="240000">
                                      <p:cBhvr>
                                        <p:cTn id="26" dur="200" fill="hold">
                                          <p:stCondLst>
                                            <p:cond delay="400"/>
                                          </p:stCondLst>
                                        </p:cTn>
                                        <p:tgtEl>
                                          <p:spTgt spid="15"/>
                                        </p:tgtEl>
                                        <p:attrNameLst>
                                          <p:attrName>r</p:attrName>
                                        </p:attrNameLst>
                                      </p:cBhvr>
                                    </p:animRot>
                                    <p:animRot by="-240000">
                                      <p:cBhvr>
                                        <p:cTn id="27" dur="200" fill="hold">
                                          <p:stCondLst>
                                            <p:cond delay="600"/>
                                          </p:stCondLst>
                                        </p:cTn>
                                        <p:tgtEl>
                                          <p:spTgt spid="15"/>
                                        </p:tgtEl>
                                        <p:attrNameLst>
                                          <p:attrName>r</p:attrName>
                                        </p:attrNameLst>
                                      </p:cBhvr>
                                    </p:animRot>
                                    <p:animRot by="120000">
                                      <p:cBhvr>
                                        <p:cTn id="28" dur="200" fill="hold">
                                          <p:stCondLst>
                                            <p:cond delay="800"/>
                                          </p:stCondLst>
                                        </p:cTn>
                                        <p:tgtEl>
                                          <p:spTgt spid="15"/>
                                        </p:tgtEl>
                                        <p:attrNameLst>
                                          <p:attrName>r</p:attrName>
                                        </p:attrNameLst>
                                      </p:cBhvr>
                                    </p:animRot>
                                  </p:childTnLst>
                                </p:cTn>
                              </p:par>
                              <p:par>
                                <p:cTn id="29" presetID="49" presetClass="entr" presetSubtype="0" decel="100000" fill="hold"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000" fill="hold"/>
                                        <p:tgtEl>
                                          <p:spTgt spid="2"/>
                                        </p:tgtEl>
                                        <p:attrNameLst>
                                          <p:attrName>ppt_w</p:attrName>
                                        </p:attrNameLst>
                                      </p:cBhvr>
                                      <p:tavLst>
                                        <p:tav tm="0">
                                          <p:val>
                                            <p:fltVal val="0"/>
                                          </p:val>
                                        </p:tav>
                                        <p:tav tm="100000">
                                          <p:val>
                                            <p:strVal val="#ppt_w"/>
                                          </p:val>
                                        </p:tav>
                                      </p:tavLst>
                                    </p:anim>
                                    <p:anim calcmode="lin" valueType="num">
                                      <p:cBhvr>
                                        <p:cTn id="32" dur="1000" fill="hold"/>
                                        <p:tgtEl>
                                          <p:spTgt spid="2"/>
                                        </p:tgtEl>
                                        <p:attrNameLst>
                                          <p:attrName>ppt_h</p:attrName>
                                        </p:attrNameLst>
                                      </p:cBhvr>
                                      <p:tavLst>
                                        <p:tav tm="0">
                                          <p:val>
                                            <p:fltVal val="0"/>
                                          </p:val>
                                        </p:tav>
                                        <p:tav tm="100000">
                                          <p:val>
                                            <p:strVal val="#ppt_h"/>
                                          </p:val>
                                        </p:tav>
                                      </p:tavLst>
                                    </p:anim>
                                    <p:anim calcmode="lin" valueType="num">
                                      <p:cBhvr>
                                        <p:cTn id="33" dur="1000" fill="hold"/>
                                        <p:tgtEl>
                                          <p:spTgt spid="2"/>
                                        </p:tgtEl>
                                        <p:attrNameLst>
                                          <p:attrName>style.rotation</p:attrName>
                                        </p:attrNameLst>
                                      </p:cBhvr>
                                      <p:tavLst>
                                        <p:tav tm="0">
                                          <p:val>
                                            <p:fltVal val="360"/>
                                          </p:val>
                                        </p:tav>
                                        <p:tav tm="100000">
                                          <p:val>
                                            <p:fltVal val="0"/>
                                          </p:val>
                                        </p:tav>
                                      </p:tavLst>
                                    </p:anim>
                                    <p:animEffect transition="in" filter="fade">
                                      <p:cBhvr>
                                        <p:cTn id="34" dur="1000"/>
                                        <p:tgtEl>
                                          <p:spTgt spid="2"/>
                                        </p:tgtEl>
                                      </p:cBhvr>
                                    </p:animEffect>
                                  </p:childTnLst>
                                </p:cTn>
                              </p:par>
                              <p:par>
                                <p:cTn id="35" presetID="32" presetClass="emph" presetSubtype="0" fill="hold" nodeType="withEffect">
                                  <p:stCondLst>
                                    <p:cond delay="500"/>
                                  </p:stCondLst>
                                  <p:childTnLst>
                                    <p:animRot by="120000">
                                      <p:cBhvr>
                                        <p:cTn id="36" dur="100" fill="hold">
                                          <p:stCondLst>
                                            <p:cond delay="0"/>
                                          </p:stCondLst>
                                        </p:cTn>
                                        <p:tgtEl>
                                          <p:spTgt spid="2"/>
                                        </p:tgtEl>
                                        <p:attrNameLst>
                                          <p:attrName>r</p:attrName>
                                        </p:attrNameLst>
                                      </p:cBhvr>
                                    </p:animRot>
                                    <p:animRot by="-240000">
                                      <p:cBhvr>
                                        <p:cTn id="37" dur="200" fill="hold">
                                          <p:stCondLst>
                                            <p:cond delay="200"/>
                                          </p:stCondLst>
                                        </p:cTn>
                                        <p:tgtEl>
                                          <p:spTgt spid="2"/>
                                        </p:tgtEl>
                                        <p:attrNameLst>
                                          <p:attrName>r</p:attrName>
                                        </p:attrNameLst>
                                      </p:cBhvr>
                                    </p:animRot>
                                    <p:animRot by="240000">
                                      <p:cBhvr>
                                        <p:cTn id="38" dur="200" fill="hold">
                                          <p:stCondLst>
                                            <p:cond delay="400"/>
                                          </p:stCondLst>
                                        </p:cTn>
                                        <p:tgtEl>
                                          <p:spTgt spid="2"/>
                                        </p:tgtEl>
                                        <p:attrNameLst>
                                          <p:attrName>r</p:attrName>
                                        </p:attrNameLst>
                                      </p:cBhvr>
                                    </p:animRot>
                                    <p:animRot by="-240000">
                                      <p:cBhvr>
                                        <p:cTn id="39" dur="200" fill="hold">
                                          <p:stCondLst>
                                            <p:cond delay="600"/>
                                          </p:stCondLst>
                                        </p:cTn>
                                        <p:tgtEl>
                                          <p:spTgt spid="2"/>
                                        </p:tgtEl>
                                        <p:attrNameLst>
                                          <p:attrName>r</p:attrName>
                                        </p:attrNameLst>
                                      </p:cBhvr>
                                    </p:animRot>
                                    <p:animRot by="120000">
                                      <p:cBhvr>
                                        <p:cTn id="40" dur="200" fill="hold">
                                          <p:stCondLst>
                                            <p:cond delay="800"/>
                                          </p:stCondLst>
                                        </p:cTn>
                                        <p:tgtEl>
                                          <p:spTgt spid="2"/>
                                        </p:tgtEl>
                                        <p:attrNameLst>
                                          <p:attrName>r</p:attrName>
                                        </p:attrNameLst>
                                      </p:cBhvr>
                                    </p:animRot>
                                  </p:childTnLst>
                                </p:cTn>
                              </p:par>
                              <p:par>
                                <p:cTn id="41" presetID="49" presetClass="entr" presetSubtype="0" decel="100000" fill="hold" grpId="0" nodeType="withEffect">
                                  <p:stCondLst>
                                    <p:cond delay="1000"/>
                                  </p:stCondLst>
                                  <p:childTnLst>
                                    <p:set>
                                      <p:cBhvr>
                                        <p:cTn id="42" dur="1" fill="hold">
                                          <p:stCondLst>
                                            <p:cond delay="0"/>
                                          </p:stCondLst>
                                        </p:cTn>
                                        <p:tgtEl>
                                          <p:spTgt spid="16"/>
                                        </p:tgtEl>
                                        <p:attrNameLst>
                                          <p:attrName>style.visibility</p:attrName>
                                        </p:attrNameLst>
                                      </p:cBhvr>
                                      <p:to>
                                        <p:strVal val="visible"/>
                                      </p:to>
                                    </p:set>
                                    <p:anim calcmode="lin" valueType="num">
                                      <p:cBhvr>
                                        <p:cTn id="43" dur="1000" fill="hold"/>
                                        <p:tgtEl>
                                          <p:spTgt spid="16"/>
                                        </p:tgtEl>
                                        <p:attrNameLst>
                                          <p:attrName>ppt_w</p:attrName>
                                        </p:attrNameLst>
                                      </p:cBhvr>
                                      <p:tavLst>
                                        <p:tav tm="0">
                                          <p:val>
                                            <p:fltVal val="0"/>
                                          </p:val>
                                        </p:tav>
                                        <p:tav tm="100000">
                                          <p:val>
                                            <p:strVal val="#ppt_w"/>
                                          </p:val>
                                        </p:tav>
                                      </p:tavLst>
                                    </p:anim>
                                    <p:anim calcmode="lin" valueType="num">
                                      <p:cBhvr>
                                        <p:cTn id="44" dur="1000" fill="hold"/>
                                        <p:tgtEl>
                                          <p:spTgt spid="16"/>
                                        </p:tgtEl>
                                        <p:attrNameLst>
                                          <p:attrName>ppt_h</p:attrName>
                                        </p:attrNameLst>
                                      </p:cBhvr>
                                      <p:tavLst>
                                        <p:tav tm="0">
                                          <p:val>
                                            <p:fltVal val="0"/>
                                          </p:val>
                                        </p:tav>
                                        <p:tav tm="100000">
                                          <p:val>
                                            <p:strVal val="#ppt_h"/>
                                          </p:val>
                                        </p:tav>
                                      </p:tavLst>
                                    </p:anim>
                                    <p:anim calcmode="lin" valueType="num">
                                      <p:cBhvr>
                                        <p:cTn id="45" dur="1000" fill="hold"/>
                                        <p:tgtEl>
                                          <p:spTgt spid="16"/>
                                        </p:tgtEl>
                                        <p:attrNameLst>
                                          <p:attrName>style.rotation</p:attrName>
                                        </p:attrNameLst>
                                      </p:cBhvr>
                                      <p:tavLst>
                                        <p:tav tm="0">
                                          <p:val>
                                            <p:fltVal val="360"/>
                                          </p:val>
                                        </p:tav>
                                        <p:tav tm="100000">
                                          <p:val>
                                            <p:fltVal val="0"/>
                                          </p:val>
                                        </p:tav>
                                      </p:tavLst>
                                    </p:anim>
                                    <p:animEffect transition="in" filter="fade">
                                      <p:cBhvr>
                                        <p:cTn id="46" dur="1000"/>
                                        <p:tgtEl>
                                          <p:spTgt spid="16"/>
                                        </p:tgtEl>
                                      </p:cBhvr>
                                    </p:animEffect>
                                  </p:childTnLst>
                                </p:cTn>
                              </p:par>
                              <p:par>
                                <p:cTn id="47" presetID="32" presetClass="emph" presetSubtype="0" fill="hold" grpId="1" nodeType="withEffect">
                                  <p:stCondLst>
                                    <p:cond delay="1000"/>
                                  </p:stCondLst>
                                  <p:childTnLst>
                                    <p:animRot by="120000">
                                      <p:cBhvr>
                                        <p:cTn id="48" dur="100" fill="hold">
                                          <p:stCondLst>
                                            <p:cond delay="0"/>
                                          </p:stCondLst>
                                        </p:cTn>
                                        <p:tgtEl>
                                          <p:spTgt spid="16"/>
                                        </p:tgtEl>
                                        <p:attrNameLst>
                                          <p:attrName>r</p:attrName>
                                        </p:attrNameLst>
                                      </p:cBhvr>
                                    </p:animRot>
                                    <p:animRot by="-240000">
                                      <p:cBhvr>
                                        <p:cTn id="49" dur="200" fill="hold">
                                          <p:stCondLst>
                                            <p:cond delay="200"/>
                                          </p:stCondLst>
                                        </p:cTn>
                                        <p:tgtEl>
                                          <p:spTgt spid="16"/>
                                        </p:tgtEl>
                                        <p:attrNameLst>
                                          <p:attrName>r</p:attrName>
                                        </p:attrNameLst>
                                      </p:cBhvr>
                                    </p:animRot>
                                    <p:animRot by="240000">
                                      <p:cBhvr>
                                        <p:cTn id="50" dur="200" fill="hold">
                                          <p:stCondLst>
                                            <p:cond delay="400"/>
                                          </p:stCondLst>
                                        </p:cTn>
                                        <p:tgtEl>
                                          <p:spTgt spid="16"/>
                                        </p:tgtEl>
                                        <p:attrNameLst>
                                          <p:attrName>r</p:attrName>
                                        </p:attrNameLst>
                                      </p:cBhvr>
                                    </p:animRot>
                                    <p:animRot by="-240000">
                                      <p:cBhvr>
                                        <p:cTn id="51" dur="200" fill="hold">
                                          <p:stCondLst>
                                            <p:cond delay="600"/>
                                          </p:stCondLst>
                                        </p:cTn>
                                        <p:tgtEl>
                                          <p:spTgt spid="16"/>
                                        </p:tgtEl>
                                        <p:attrNameLst>
                                          <p:attrName>r</p:attrName>
                                        </p:attrNameLst>
                                      </p:cBhvr>
                                    </p:animRot>
                                    <p:animRot by="120000">
                                      <p:cBhvr>
                                        <p:cTn id="52" dur="200" fill="hold">
                                          <p:stCondLst>
                                            <p:cond delay="800"/>
                                          </p:stCondLst>
                                        </p:cTn>
                                        <p:tgtEl>
                                          <p:spTgt spid="16"/>
                                        </p:tgtEl>
                                        <p:attrNameLst>
                                          <p:attrName>r</p:attrName>
                                        </p:attrNameLst>
                                      </p:cBhvr>
                                    </p:animRot>
                                  </p:childTnLst>
                                </p:cTn>
                              </p:par>
                            </p:childTnLst>
                          </p:cTn>
                        </p:par>
                        <p:par>
                          <p:cTn id="53" fill="hold">
                            <p:stCondLst>
                              <p:cond delay="3000"/>
                            </p:stCondLst>
                            <p:childTnLst>
                              <p:par>
                                <p:cTn id="54" presetID="37" presetClass="entr" presetSubtype="0"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900" decel="100000" fill="hold"/>
                                        <p:tgtEl>
                                          <p:spTgt spid="3"/>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25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1000"/>
                                        <p:tgtEl>
                                          <p:spTgt spid="4"/>
                                        </p:tgtEl>
                                      </p:cBhvr>
                                    </p:animEffect>
                                    <p:anim calcmode="lin" valueType="num">
                                      <p:cBhvr>
                                        <p:cTn id="63" dur="1000" fill="hold"/>
                                        <p:tgtEl>
                                          <p:spTgt spid="4"/>
                                        </p:tgtEl>
                                        <p:attrNameLst>
                                          <p:attrName>ppt_x</p:attrName>
                                        </p:attrNameLst>
                                      </p:cBhvr>
                                      <p:tavLst>
                                        <p:tav tm="0">
                                          <p:val>
                                            <p:strVal val="#ppt_x"/>
                                          </p:val>
                                        </p:tav>
                                        <p:tav tm="100000">
                                          <p:val>
                                            <p:strVal val="#ppt_x"/>
                                          </p:val>
                                        </p:tav>
                                      </p:tavLst>
                                    </p:anim>
                                    <p:anim calcmode="lin" valueType="num">
                                      <p:cBhvr>
                                        <p:cTn id="64" dur="900" decel="100000" fill="hold"/>
                                        <p:tgtEl>
                                          <p:spTgt spid="4"/>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66" presetID="37" presetClass="entr" presetSubtype="0" fill="hold" nodeType="withEffect">
                                  <p:stCondLst>
                                    <p:cond delay="75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1000"/>
                                        <p:tgtEl>
                                          <p:spTgt spid="5"/>
                                        </p:tgtEl>
                                      </p:cBhvr>
                                    </p:animEffect>
                                    <p:anim calcmode="lin" valueType="num">
                                      <p:cBhvr>
                                        <p:cTn id="69" dur="1000" fill="hold"/>
                                        <p:tgtEl>
                                          <p:spTgt spid="5"/>
                                        </p:tgtEl>
                                        <p:attrNameLst>
                                          <p:attrName>ppt_x</p:attrName>
                                        </p:attrNameLst>
                                      </p:cBhvr>
                                      <p:tavLst>
                                        <p:tav tm="0">
                                          <p:val>
                                            <p:strVal val="#ppt_x"/>
                                          </p:val>
                                        </p:tav>
                                        <p:tav tm="100000">
                                          <p:val>
                                            <p:strVal val="#ppt_x"/>
                                          </p:val>
                                        </p:tav>
                                      </p:tavLst>
                                    </p:anim>
                                    <p:anim calcmode="lin" valueType="num">
                                      <p:cBhvr>
                                        <p:cTn id="70" dur="900" decel="100000" fill="hold"/>
                                        <p:tgtEl>
                                          <p:spTgt spid="5"/>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animBg="1"/>
      <p:bldP spid="15" grpId="1" animBg="1"/>
      <p:bldP spid="16" grpId="0" animBg="1"/>
      <p:bldP spid="16" grpId="1" animBg="1"/>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94266" y="823159"/>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238251" y="1571625"/>
            <a:ext cx="2113414" cy="4181475"/>
            <a:chOff x="1238251" y="1571625"/>
            <a:chExt cx="2113414" cy="4181475"/>
          </a:xfrm>
        </p:grpSpPr>
        <p:sp>
          <p:nvSpPr>
            <p:cNvPr id="3" name="矩形 2"/>
            <p:cNvSpPr/>
            <p:nvPr/>
          </p:nvSpPr>
          <p:spPr>
            <a:xfrm>
              <a:off x="1238251" y="1571625"/>
              <a:ext cx="2113414" cy="4181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510128" y="2069488"/>
              <a:ext cx="1569660" cy="369332"/>
            </a:xfrm>
            <a:prstGeom prst="rect">
              <a:avLst/>
            </a:prstGeom>
            <a:noFill/>
          </p:spPr>
          <p:txBody>
            <a:bodyPr wrap="none" rtlCol="0">
              <a:spAutoFit/>
            </a:bodyPr>
            <a:lstStyle/>
            <a:p>
              <a:r>
                <a:rPr lang="zh-CN" altLang="en-US" b="1" dirty="0" smtClean="0">
                  <a:solidFill>
                    <a:schemeClr val="bg1"/>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bg1"/>
                </a:solidFill>
                <a:latin typeface="微软雅黑 Light" panose="020B0502040204020203" pitchFamily="34" charset="-122"/>
                <a:ea typeface="微软雅黑 Light" panose="020B0502040204020203" pitchFamily="34" charset="-122"/>
              </a:endParaRPr>
            </a:p>
          </p:txBody>
        </p:sp>
        <p:grpSp>
          <p:nvGrpSpPr>
            <p:cNvPr id="21" name="组合 20"/>
            <p:cNvGrpSpPr/>
            <p:nvPr/>
          </p:nvGrpSpPr>
          <p:grpSpPr>
            <a:xfrm>
              <a:off x="2016465" y="2524554"/>
              <a:ext cx="556987" cy="556987"/>
              <a:chOff x="571271" y="2656809"/>
              <a:chExt cx="556987" cy="556987"/>
            </a:xfrm>
          </p:grpSpPr>
          <p:sp>
            <p:nvSpPr>
              <p:cNvPr id="19" name="Freeform 181"/>
              <p:cNvSpPr>
                <a:spLocks noEditPoints="1"/>
              </p:cNvSpPr>
              <p:nvPr/>
            </p:nvSpPr>
            <p:spPr bwMode="auto">
              <a:xfrm>
                <a:off x="680604" y="2769318"/>
                <a:ext cx="338321" cy="331968"/>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椭圆 19"/>
              <p:cNvSpPr/>
              <p:nvPr/>
            </p:nvSpPr>
            <p:spPr>
              <a:xfrm>
                <a:off x="571271" y="2656809"/>
                <a:ext cx="556987" cy="55698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p:cNvCxnSpPr/>
            <p:nvPr/>
          </p:nvCxnSpPr>
          <p:spPr>
            <a:xfrm>
              <a:off x="1692502" y="3377591"/>
              <a:ext cx="1204913" cy="0"/>
            </a:xfrm>
            <a:prstGeom prst="line">
              <a:avLst/>
            </a:prstGeom>
            <a:ln w="12700">
              <a:gradFill>
                <a:gsLst>
                  <a:gs pos="100000">
                    <a:schemeClr val="bg1">
                      <a:alpha val="0"/>
                    </a:schemeClr>
                  </a:gs>
                  <a:gs pos="0">
                    <a:schemeClr val="bg1">
                      <a:alpha val="0"/>
                    </a:schemeClr>
                  </a:gs>
                  <a:gs pos="60000">
                    <a:schemeClr val="bg1"/>
                  </a:gs>
                  <a:gs pos="4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393067" y="3654799"/>
              <a:ext cx="1803782" cy="1600438"/>
            </a:xfrm>
            <a:prstGeom prst="rect">
              <a:avLst/>
            </a:prstGeom>
            <a:noFill/>
          </p:spPr>
          <p:txBody>
            <a:bodyPr wrap="square" rtlCol="0">
              <a:spAutoFit/>
            </a:bodyPr>
            <a:lstStyle/>
            <a:p>
              <a:pPr algn="ctr"/>
              <a:r>
                <a:rPr lang="zh-CN" altLang="en-US" sz="1400" dirty="0" smtClean="0">
                  <a:solidFill>
                    <a:schemeClr val="bg1"/>
                  </a:solidFill>
                  <a:latin typeface="微软雅黑 Light" panose="020B0502040204020203" pitchFamily="34" charset="-122"/>
                  <a:ea typeface="微软雅黑 Light" panose="020B0502040204020203" pitchFamily="34" charset="-122"/>
                </a:rPr>
                <a:t>点击输入简要文字内容，文字内容概括精炼，不用多余的文字言简意赅的说明分项内容。点击输入简要文字内容，文字内容概括精炼</a:t>
              </a:r>
            </a:p>
          </p:txBody>
        </p:sp>
      </p:grpSp>
      <p:grpSp>
        <p:nvGrpSpPr>
          <p:cNvPr id="11" name="组合 10"/>
          <p:cNvGrpSpPr/>
          <p:nvPr/>
        </p:nvGrpSpPr>
        <p:grpSpPr>
          <a:xfrm>
            <a:off x="8743951" y="1571625"/>
            <a:ext cx="2113414" cy="4181475"/>
            <a:chOff x="8743951" y="1571625"/>
            <a:chExt cx="2113414" cy="4181475"/>
          </a:xfrm>
        </p:grpSpPr>
        <p:sp>
          <p:nvSpPr>
            <p:cNvPr id="6" name="矩形 5"/>
            <p:cNvSpPr/>
            <p:nvPr/>
          </p:nvSpPr>
          <p:spPr>
            <a:xfrm>
              <a:off x="8743951" y="1571625"/>
              <a:ext cx="2113414" cy="4181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9015828" y="2069488"/>
              <a:ext cx="1569660" cy="369332"/>
            </a:xfrm>
            <a:prstGeom prst="rect">
              <a:avLst/>
            </a:prstGeom>
            <a:noFill/>
          </p:spPr>
          <p:txBody>
            <a:bodyPr wrap="none" rtlCol="0">
              <a:spAutoFit/>
            </a:bodyPr>
            <a:lstStyle/>
            <a:p>
              <a:r>
                <a:rPr lang="zh-CN" altLang="en-US" b="1" dirty="0" smtClean="0">
                  <a:solidFill>
                    <a:schemeClr val="bg1"/>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bg1"/>
                </a:solidFill>
                <a:latin typeface="微软雅黑 Light" panose="020B0502040204020203" pitchFamily="34" charset="-122"/>
                <a:ea typeface="微软雅黑 Light" panose="020B0502040204020203" pitchFamily="34" charset="-122"/>
              </a:endParaRPr>
            </a:p>
          </p:txBody>
        </p:sp>
        <p:cxnSp>
          <p:nvCxnSpPr>
            <p:cNvPr id="67" name="直接连接符 66"/>
            <p:cNvCxnSpPr/>
            <p:nvPr/>
          </p:nvCxnSpPr>
          <p:spPr>
            <a:xfrm>
              <a:off x="9198202" y="3377591"/>
              <a:ext cx="1204913" cy="0"/>
            </a:xfrm>
            <a:prstGeom prst="line">
              <a:avLst/>
            </a:prstGeom>
            <a:ln w="12700">
              <a:gradFill>
                <a:gsLst>
                  <a:gs pos="100000">
                    <a:schemeClr val="bg1">
                      <a:alpha val="0"/>
                    </a:schemeClr>
                  </a:gs>
                  <a:gs pos="0">
                    <a:schemeClr val="bg1">
                      <a:alpha val="0"/>
                    </a:schemeClr>
                  </a:gs>
                  <a:gs pos="60000">
                    <a:schemeClr val="bg1"/>
                  </a:gs>
                  <a:gs pos="4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8898767" y="3662362"/>
              <a:ext cx="1803782" cy="1600438"/>
            </a:xfrm>
            <a:prstGeom prst="rect">
              <a:avLst/>
            </a:prstGeom>
            <a:noFill/>
          </p:spPr>
          <p:txBody>
            <a:bodyPr wrap="square" rtlCol="0">
              <a:spAutoFit/>
            </a:bodyPr>
            <a:lstStyle/>
            <a:p>
              <a:pPr algn="ctr"/>
              <a:r>
                <a:rPr lang="zh-CN" altLang="en-US" sz="1400" dirty="0" smtClean="0">
                  <a:solidFill>
                    <a:schemeClr val="bg1"/>
                  </a:solidFill>
                  <a:latin typeface="微软雅黑 Light" panose="020B0502040204020203" pitchFamily="34" charset="-122"/>
                  <a:ea typeface="微软雅黑 Light" panose="020B0502040204020203" pitchFamily="34" charset="-122"/>
                </a:rPr>
                <a:t>点击输入简要文字内容，文字内容概括精炼，不用多余的文字言简意赅的说明分项内容。点击输入简要文字内容，文字内容概括精炼</a:t>
              </a:r>
            </a:p>
          </p:txBody>
        </p:sp>
        <p:grpSp>
          <p:nvGrpSpPr>
            <p:cNvPr id="74" name="组合 73"/>
            <p:cNvGrpSpPr/>
            <p:nvPr/>
          </p:nvGrpSpPr>
          <p:grpSpPr>
            <a:xfrm>
              <a:off x="9522165" y="2524554"/>
              <a:ext cx="556987" cy="556987"/>
              <a:chOff x="9522165" y="2524554"/>
              <a:chExt cx="556987" cy="556987"/>
            </a:xfrm>
          </p:grpSpPr>
          <p:sp>
            <p:nvSpPr>
              <p:cNvPr id="70" name="椭圆 69"/>
              <p:cNvSpPr/>
              <p:nvPr/>
            </p:nvSpPr>
            <p:spPr>
              <a:xfrm>
                <a:off x="9522165" y="2524554"/>
                <a:ext cx="556987" cy="55698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157"/>
              <p:cNvSpPr>
                <a:spLocks noEditPoints="1"/>
              </p:cNvSpPr>
              <p:nvPr/>
            </p:nvSpPr>
            <p:spPr bwMode="auto">
              <a:xfrm>
                <a:off x="9636792" y="2622255"/>
                <a:ext cx="327732" cy="361584"/>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 name="组合 8"/>
          <p:cNvGrpSpPr/>
          <p:nvPr/>
        </p:nvGrpSpPr>
        <p:grpSpPr>
          <a:xfrm>
            <a:off x="3740151" y="1571625"/>
            <a:ext cx="2113414" cy="4181475"/>
            <a:chOff x="3740151" y="1571625"/>
            <a:chExt cx="2113414" cy="4181475"/>
          </a:xfrm>
        </p:grpSpPr>
        <p:sp>
          <p:nvSpPr>
            <p:cNvPr id="4" name="矩形 3"/>
            <p:cNvSpPr/>
            <p:nvPr/>
          </p:nvSpPr>
          <p:spPr>
            <a:xfrm>
              <a:off x="3740151" y="1571625"/>
              <a:ext cx="2113414" cy="41814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4012028" y="2069488"/>
              <a:ext cx="1569660" cy="369332"/>
            </a:xfrm>
            <a:prstGeom prst="rect">
              <a:avLst/>
            </a:prstGeom>
            <a:noFill/>
          </p:spPr>
          <p:txBody>
            <a:bodyPr wrap="none" rtlCol="0">
              <a:spAutoFit/>
            </a:bodyPr>
            <a:lstStyle/>
            <a:p>
              <a:r>
                <a:rPr lang="zh-CN" altLang="en-US" b="1" dirty="0" smtClean="0">
                  <a:solidFill>
                    <a:schemeClr val="bg1"/>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bg1"/>
                </a:solidFill>
                <a:latin typeface="微软雅黑 Light" panose="020B0502040204020203" pitchFamily="34" charset="-122"/>
                <a:ea typeface="微软雅黑 Light" panose="020B0502040204020203" pitchFamily="34" charset="-122"/>
              </a:endParaRPr>
            </a:p>
          </p:txBody>
        </p:sp>
        <p:grpSp>
          <p:nvGrpSpPr>
            <p:cNvPr id="72" name="组合 71"/>
            <p:cNvGrpSpPr/>
            <p:nvPr/>
          </p:nvGrpSpPr>
          <p:grpSpPr>
            <a:xfrm>
              <a:off x="4518365" y="2524554"/>
              <a:ext cx="556987" cy="556987"/>
              <a:chOff x="4518365" y="2524554"/>
              <a:chExt cx="556987" cy="556987"/>
            </a:xfrm>
          </p:grpSpPr>
          <p:sp>
            <p:nvSpPr>
              <p:cNvPr id="15" name="Freeform 140"/>
              <p:cNvSpPr>
                <a:spLocks noEditPoints="1"/>
              </p:cNvSpPr>
              <p:nvPr/>
            </p:nvSpPr>
            <p:spPr bwMode="auto">
              <a:xfrm>
                <a:off x="4653111" y="2640239"/>
                <a:ext cx="287493" cy="32879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椭圆 47"/>
              <p:cNvSpPr/>
              <p:nvPr/>
            </p:nvSpPr>
            <p:spPr>
              <a:xfrm>
                <a:off x="4518365" y="2524554"/>
                <a:ext cx="556987" cy="55698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5" name="直接连接符 44"/>
            <p:cNvCxnSpPr/>
            <p:nvPr/>
          </p:nvCxnSpPr>
          <p:spPr>
            <a:xfrm>
              <a:off x="4194402" y="3377591"/>
              <a:ext cx="1204913" cy="0"/>
            </a:xfrm>
            <a:prstGeom prst="line">
              <a:avLst/>
            </a:prstGeom>
            <a:ln w="12700">
              <a:gradFill>
                <a:gsLst>
                  <a:gs pos="100000">
                    <a:schemeClr val="bg1">
                      <a:alpha val="0"/>
                    </a:schemeClr>
                  </a:gs>
                  <a:gs pos="0">
                    <a:schemeClr val="bg1">
                      <a:alpha val="0"/>
                    </a:schemeClr>
                  </a:gs>
                  <a:gs pos="60000">
                    <a:schemeClr val="bg1"/>
                  </a:gs>
                  <a:gs pos="4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75" name="文本框 74"/>
            <p:cNvSpPr txBox="1"/>
            <p:nvPr/>
          </p:nvSpPr>
          <p:spPr>
            <a:xfrm>
              <a:off x="3894966" y="3654799"/>
              <a:ext cx="1803782" cy="1600438"/>
            </a:xfrm>
            <a:prstGeom prst="rect">
              <a:avLst/>
            </a:prstGeom>
            <a:noFill/>
          </p:spPr>
          <p:txBody>
            <a:bodyPr wrap="square" rtlCol="0">
              <a:spAutoFit/>
            </a:bodyPr>
            <a:lstStyle/>
            <a:p>
              <a:pPr algn="ctr"/>
              <a:r>
                <a:rPr lang="zh-CN" altLang="en-US" sz="1400" dirty="0" smtClean="0">
                  <a:solidFill>
                    <a:schemeClr val="bg1"/>
                  </a:solidFill>
                  <a:latin typeface="微软雅黑 Light" panose="020B0502040204020203" pitchFamily="34" charset="-122"/>
                  <a:ea typeface="微软雅黑 Light" panose="020B0502040204020203" pitchFamily="34" charset="-122"/>
                </a:rPr>
                <a:t>点击输入简要文字内容，文字内容概括精炼，不用多余的文字言简意赅的说明分项内容。点击输入简要文字内容，文字内容概括精炼</a:t>
              </a:r>
            </a:p>
          </p:txBody>
        </p:sp>
      </p:grpSp>
      <p:grpSp>
        <p:nvGrpSpPr>
          <p:cNvPr id="10" name="组合 9"/>
          <p:cNvGrpSpPr/>
          <p:nvPr/>
        </p:nvGrpSpPr>
        <p:grpSpPr>
          <a:xfrm>
            <a:off x="6242051" y="1571625"/>
            <a:ext cx="2113414" cy="4181475"/>
            <a:chOff x="6242051" y="1571625"/>
            <a:chExt cx="2113414" cy="4181475"/>
          </a:xfrm>
        </p:grpSpPr>
        <p:sp>
          <p:nvSpPr>
            <p:cNvPr id="5" name="矩形 4"/>
            <p:cNvSpPr/>
            <p:nvPr/>
          </p:nvSpPr>
          <p:spPr>
            <a:xfrm>
              <a:off x="6242051" y="1571625"/>
              <a:ext cx="2113414" cy="4181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6513928" y="2069488"/>
              <a:ext cx="1569660" cy="369332"/>
            </a:xfrm>
            <a:prstGeom prst="rect">
              <a:avLst/>
            </a:prstGeom>
            <a:noFill/>
          </p:spPr>
          <p:txBody>
            <a:bodyPr wrap="none" rtlCol="0">
              <a:spAutoFit/>
            </a:bodyPr>
            <a:lstStyle/>
            <a:p>
              <a:r>
                <a:rPr lang="zh-CN" altLang="en-US" b="1" dirty="0" smtClean="0">
                  <a:solidFill>
                    <a:schemeClr val="bg1"/>
                  </a:solidFill>
                  <a:latin typeface="微软雅黑 Light" panose="020B0502040204020203" pitchFamily="34" charset="-122"/>
                  <a:ea typeface="微软雅黑 Light" panose="020B0502040204020203" pitchFamily="34" charset="-122"/>
                </a:rPr>
                <a:t>输入文字标题</a:t>
              </a:r>
              <a:endParaRPr lang="zh-CN" altLang="en-US" b="1" dirty="0">
                <a:solidFill>
                  <a:schemeClr val="bg1"/>
                </a:solidFill>
                <a:latin typeface="微软雅黑 Light" panose="020B0502040204020203" pitchFamily="34" charset="-122"/>
                <a:ea typeface="微软雅黑 Light" panose="020B0502040204020203" pitchFamily="34" charset="-122"/>
              </a:endParaRPr>
            </a:p>
          </p:txBody>
        </p:sp>
        <p:grpSp>
          <p:nvGrpSpPr>
            <p:cNvPr id="71" name="组合 70"/>
            <p:cNvGrpSpPr/>
            <p:nvPr/>
          </p:nvGrpSpPr>
          <p:grpSpPr>
            <a:xfrm>
              <a:off x="7020265" y="2524554"/>
              <a:ext cx="556987" cy="556987"/>
              <a:chOff x="7020265" y="2524554"/>
              <a:chExt cx="556987" cy="556987"/>
            </a:xfrm>
          </p:grpSpPr>
          <p:sp>
            <p:nvSpPr>
              <p:cNvPr id="17" name="Freeform 190"/>
              <p:cNvSpPr>
                <a:spLocks noEditPoints="1"/>
              </p:cNvSpPr>
              <p:nvPr/>
            </p:nvSpPr>
            <p:spPr bwMode="auto">
              <a:xfrm>
                <a:off x="7112126" y="2654951"/>
                <a:ext cx="373264" cy="30178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椭圆 62"/>
              <p:cNvSpPr/>
              <p:nvPr/>
            </p:nvSpPr>
            <p:spPr>
              <a:xfrm>
                <a:off x="7020265" y="2524554"/>
                <a:ext cx="556987" cy="55698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0" name="直接连接符 59"/>
            <p:cNvCxnSpPr/>
            <p:nvPr/>
          </p:nvCxnSpPr>
          <p:spPr>
            <a:xfrm>
              <a:off x="6696302" y="3377591"/>
              <a:ext cx="1204913" cy="0"/>
            </a:xfrm>
            <a:prstGeom prst="line">
              <a:avLst/>
            </a:prstGeom>
            <a:ln w="12700">
              <a:gradFill>
                <a:gsLst>
                  <a:gs pos="100000">
                    <a:schemeClr val="bg1">
                      <a:alpha val="0"/>
                    </a:schemeClr>
                  </a:gs>
                  <a:gs pos="0">
                    <a:schemeClr val="bg1">
                      <a:alpha val="0"/>
                    </a:schemeClr>
                  </a:gs>
                  <a:gs pos="60000">
                    <a:schemeClr val="bg1"/>
                  </a:gs>
                  <a:gs pos="4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76" name="文本框 75"/>
            <p:cNvSpPr txBox="1"/>
            <p:nvPr/>
          </p:nvSpPr>
          <p:spPr>
            <a:xfrm>
              <a:off x="6396867" y="3662362"/>
              <a:ext cx="1803782" cy="1600438"/>
            </a:xfrm>
            <a:prstGeom prst="rect">
              <a:avLst/>
            </a:prstGeom>
            <a:noFill/>
          </p:spPr>
          <p:txBody>
            <a:bodyPr wrap="square" rtlCol="0">
              <a:spAutoFit/>
            </a:bodyPr>
            <a:lstStyle/>
            <a:p>
              <a:pPr algn="ctr"/>
              <a:r>
                <a:rPr lang="zh-CN" altLang="en-US" sz="1400" dirty="0" smtClean="0">
                  <a:solidFill>
                    <a:schemeClr val="bg1"/>
                  </a:solidFill>
                  <a:latin typeface="微软雅黑 Light" panose="020B0502040204020203" pitchFamily="34" charset="-122"/>
                  <a:ea typeface="微软雅黑 Light" panose="020B0502040204020203" pitchFamily="34" charset="-122"/>
                </a:rPr>
                <a:t>点击输入简要文字内容，文字内容概括精炼，不用多余的文字言简意赅的说明分项内容。点击输入简要文字内容，文字内容概括精炼</a:t>
              </a:r>
            </a:p>
          </p:txBody>
        </p:sp>
      </p:grpSp>
      <p:sp>
        <p:nvSpPr>
          <p:cNvPr id="35" name="矩形 34"/>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37" name="图片 3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05008791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 calcmode="lin" valueType="num">
                                          <p:cBhvr additive="base">
                                            <p:cTn id="10" dur="500" fill="hold"/>
                                            <p:tgtEl>
                                              <p:spTgt spid="36"/>
                                            </p:tgtEl>
                                            <p:attrNameLst>
                                              <p:attrName>ppt_x</p:attrName>
                                            </p:attrNameLst>
                                          </p:cBhvr>
                                          <p:tavLst>
                                            <p:tav tm="0">
                                              <p:val>
                                                <p:strVal val="0-#ppt_w/2"/>
                                              </p:val>
                                            </p:tav>
                                            <p:tav tm="100000">
                                              <p:val>
                                                <p:strVal val="#ppt_x"/>
                                              </p:val>
                                            </p:tav>
                                          </p:tavLst>
                                        </p:anim>
                                        <p:anim calcmode="lin" valueType="num">
                                          <p:cBhvr additive="base">
                                            <p:cTn id="11" dur="500" fill="hold"/>
                                            <p:tgtEl>
                                              <p:spTgt spid="36"/>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000"/>
                                </p:stCondLst>
                                <p:childTnLst>
                                  <p:par>
                                    <p:cTn id="17" presetID="2" presetClass="entr" presetSubtype="8" fill="hold" nodeType="afterEffect" p14:presetBounceEnd="33000">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14:bounceEnd="33000">
                                          <p:cBhvr additive="base">
                                            <p:cTn id="19" dur="1000" fill="hold"/>
                                            <p:tgtEl>
                                              <p:spTgt spid="9"/>
                                            </p:tgtEl>
                                            <p:attrNameLst>
                                              <p:attrName>ppt_x</p:attrName>
                                            </p:attrNameLst>
                                          </p:cBhvr>
                                          <p:tavLst>
                                            <p:tav tm="0">
                                              <p:val>
                                                <p:strVal val="0-#ppt_w/2"/>
                                              </p:val>
                                            </p:tav>
                                            <p:tav tm="100000">
                                              <p:val>
                                                <p:strVal val="#ppt_x"/>
                                              </p:val>
                                            </p:tav>
                                          </p:tavLst>
                                        </p:anim>
                                        <p:anim calcmode="lin" valueType="num" p14:bounceEnd="33000">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33000">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14:bounceEnd="33000">
                                          <p:cBhvr additive="base">
                                            <p:cTn id="23" dur="1000" fill="hold"/>
                                            <p:tgtEl>
                                              <p:spTgt spid="8"/>
                                            </p:tgtEl>
                                            <p:attrNameLst>
                                              <p:attrName>ppt_x</p:attrName>
                                            </p:attrNameLst>
                                          </p:cBhvr>
                                          <p:tavLst>
                                            <p:tav tm="0">
                                              <p:val>
                                                <p:strVal val="0-#ppt_w/2"/>
                                              </p:val>
                                            </p:tav>
                                            <p:tav tm="100000">
                                              <p:val>
                                                <p:strVal val="#ppt_x"/>
                                              </p:val>
                                            </p:tav>
                                          </p:tavLst>
                                        </p:anim>
                                        <p:anim calcmode="lin" valueType="num" p14:bounceEnd="33000">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33000">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14:bounceEnd="33000">
                                          <p:cBhvr additive="base">
                                            <p:cTn id="27" dur="1000" fill="hold"/>
                                            <p:tgtEl>
                                              <p:spTgt spid="10"/>
                                            </p:tgtEl>
                                            <p:attrNameLst>
                                              <p:attrName>ppt_x</p:attrName>
                                            </p:attrNameLst>
                                          </p:cBhvr>
                                          <p:tavLst>
                                            <p:tav tm="0">
                                              <p:val>
                                                <p:strVal val="1+#ppt_w/2"/>
                                              </p:val>
                                            </p:tav>
                                            <p:tav tm="100000">
                                              <p:val>
                                                <p:strVal val="#ppt_x"/>
                                              </p:val>
                                            </p:tav>
                                          </p:tavLst>
                                        </p:anim>
                                        <p:anim calcmode="lin" valueType="num" p14:bounceEnd="33000">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33000">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14:bounceEnd="33000">
                                          <p:cBhvr additive="base">
                                            <p:cTn id="31" dur="1000" fill="hold"/>
                                            <p:tgtEl>
                                              <p:spTgt spid="11"/>
                                            </p:tgtEl>
                                            <p:attrNameLst>
                                              <p:attrName>ppt_x</p:attrName>
                                            </p:attrNameLst>
                                          </p:cBhvr>
                                          <p:tavLst>
                                            <p:tav tm="0">
                                              <p:val>
                                                <p:strVal val="1+#ppt_w/2"/>
                                              </p:val>
                                            </p:tav>
                                            <p:tav tm="100000">
                                              <p:val>
                                                <p:strVal val="#ppt_x"/>
                                              </p:val>
                                            </p:tav>
                                          </p:tavLst>
                                        </p:anim>
                                        <p:anim calcmode="lin" valueType="num" p14:bounceEnd="33000">
                                          <p:cBhvr additive="base">
                                            <p:cTn id="32"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 calcmode="lin" valueType="num">
                                          <p:cBhvr additive="base">
                                            <p:cTn id="10" dur="500" fill="hold"/>
                                            <p:tgtEl>
                                              <p:spTgt spid="36"/>
                                            </p:tgtEl>
                                            <p:attrNameLst>
                                              <p:attrName>ppt_x</p:attrName>
                                            </p:attrNameLst>
                                          </p:cBhvr>
                                          <p:tavLst>
                                            <p:tav tm="0">
                                              <p:val>
                                                <p:strVal val="0-#ppt_w/2"/>
                                              </p:val>
                                            </p:tav>
                                            <p:tav tm="100000">
                                              <p:val>
                                                <p:strVal val="#ppt_x"/>
                                              </p:val>
                                            </p:tav>
                                          </p:tavLst>
                                        </p:anim>
                                        <p:anim calcmode="lin" valueType="num">
                                          <p:cBhvr additive="base">
                                            <p:cTn id="11" dur="500" fill="hold"/>
                                            <p:tgtEl>
                                              <p:spTgt spid="36"/>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000" fill="hold"/>
                                            <p:tgtEl>
                                              <p:spTgt spid="10"/>
                                            </p:tgtEl>
                                            <p:attrNameLst>
                                              <p:attrName>ppt_x</p:attrName>
                                            </p:attrNameLst>
                                          </p:cBhvr>
                                          <p:tavLst>
                                            <p:tav tm="0">
                                              <p:val>
                                                <p:strVal val="1+#ppt_w/2"/>
                                              </p:val>
                                            </p:tav>
                                            <p:tav tm="100000">
                                              <p:val>
                                                <p:strVal val="#ppt_x"/>
                                              </p:val>
                                            </p:tav>
                                          </p:tavLst>
                                        </p:anim>
                                        <p:anim calcmode="lin" valueType="num">
                                          <p:cBhvr additive="base">
                                            <p:cTn id="28" dur="10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1+#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0820" y="-30914"/>
            <a:ext cx="6888914" cy="6888914"/>
            <a:chOff x="-1360820" y="-30914"/>
            <a:chExt cx="6888914" cy="6888914"/>
          </a:xfrm>
        </p:grpSpPr>
        <p:sp>
          <p:nvSpPr>
            <p:cNvPr id="9" name="任意多边形 8"/>
            <p:cNvSpPr/>
            <p:nvPr/>
          </p:nvSpPr>
          <p:spPr>
            <a:xfrm>
              <a:off x="-1360820" y="-30914"/>
              <a:ext cx="6888914" cy="6888914"/>
            </a:xfrm>
            <a:custGeom>
              <a:avLst/>
              <a:gdLst>
                <a:gd name="connsiteX0" fmla="*/ 3444457 w 6888914"/>
                <a:gd name="connsiteY0" fmla="*/ 0 h 6888914"/>
                <a:gd name="connsiteX1" fmla="*/ 6888914 w 6888914"/>
                <a:gd name="connsiteY1" fmla="*/ 3444457 h 6888914"/>
                <a:gd name="connsiteX2" fmla="*/ 3444457 w 6888914"/>
                <a:gd name="connsiteY2" fmla="*/ 6888914 h 6888914"/>
                <a:gd name="connsiteX3" fmla="*/ 0 w 6888914"/>
                <a:gd name="connsiteY3" fmla="*/ 3444457 h 6888914"/>
                <a:gd name="connsiteX4" fmla="*/ 3444457 w 6888914"/>
                <a:gd name="connsiteY4" fmla="*/ 0 h 688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8914" h="6888914">
                  <a:moveTo>
                    <a:pt x="3444457" y="0"/>
                  </a:moveTo>
                  <a:lnTo>
                    <a:pt x="6888914" y="3444457"/>
                  </a:lnTo>
                  <a:lnTo>
                    <a:pt x="3444457" y="6888914"/>
                  </a:lnTo>
                  <a:lnTo>
                    <a:pt x="0" y="3444457"/>
                  </a:lnTo>
                  <a:lnTo>
                    <a:pt x="3444457" y="0"/>
                  </a:lnTo>
                  <a:close/>
                </a:path>
              </a:pathLst>
            </a:cu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1356615" y="1457796"/>
              <a:ext cx="3911494" cy="391149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6856" y="2090104"/>
              <a:ext cx="2622834" cy="2646878"/>
            </a:xfrm>
            <a:prstGeom prst="rect">
              <a:avLst/>
            </a:prstGeom>
            <a:noFill/>
          </p:spPr>
          <p:txBody>
            <a:bodyPr wrap="none" rtlCol="0">
              <a:spAutoFit/>
            </a:bodyPr>
            <a:lstStyle/>
            <a:p>
              <a:r>
                <a:rPr lang="en-US" altLang="zh-CN" sz="16600" spc="600" dirty="0" smtClean="0">
                  <a:solidFill>
                    <a:schemeClr val="bg1"/>
                  </a:solidFill>
                  <a:effectLst>
                    <a:outerShdw blurRad="50800" dist="38100" dir="2700000" algn="tl" rotWithShape="0">
                      <a:prstClr val="black">
                        <a:alpha val="58000"/>
                      </a:prstClr>
                    </a:outerShdw>
                  </a:effectLst>
                  <a:latin typeface="Impact" panose="020B0806030902050204" pitchFamily="34" charset="0"/>
                </a:rPr>
                <a:t>05</a:t>
              </a:r>
              <a:endParaRPr lang="zh-CN" altLang="en-US" sz="16600" spc="600" dirty="0">
                <a:solidFill>
                  <a:schemeClr val="bg1"/>
                </a:solidFill>
                <a:effectLst>
                  <a:outerShdw blurRad="50800" dist="38100" dir="2700000" algn="tl" rotWithShape="0">
                    <a:prstClr val="black">
                      <a:alpha val="58000"/>
                    </a:prstClr>
                  </a:outerShdw>
                </a:effectLst>
                <a:latin typeface="Impact" panose="020B0806030902050204" pitchFamily="34" charset="0"/>
              </a:endParaRPr>
            </a:p>
          </p:txBody>
        </p:sp>
      </p:grpSp>
      <p:sp>
        <p:nvSpPr>
          <p:cNvPr id="11" name="文本框 10"/>
          <p:cNvSpPr txBox="1"/>
          <p:nvPr/>
        </p:nvSpPr>
        <p:spPr>
          <a:xfrm>
            <a:off x="7000385" y="2813447"/>
            <a:ext cx="3185487" cy="646331"/>
          </a:xfrm>
          <a:prstGeom prst="rect">
            <a:avLst/>
          </a:prstGeom>
          <a:noFill/>
        </p:spPr>
        <p:txBody>
          <a:bodyPr wrap="none" rtlCol="0">
            <a:spAutoFit/>
          </a:bodyPr>
          <a:lstStyle/>
          <a:p>
            <a:r>
              <a:rPr lang="zh-CN" altLang="en-US" sz="3600" b="1" spc="300" dirty="0" smtClean="0">
                <a:solidFill>
                  <a:schemeClr val="accent5"/>
                </a:solidFill>
                <a:latin typeface="微软雅黑" panose="020B0503020204020204" pitchFamily="34" charset="-122"/>
                <a:ea typeface="微软雅黑" panose="020B0503020204020204" pitchFamily="34" charset="-122"/>
              </a:rPr>
              <a:t>明年工作计划</a:t>
            </a:r>
            <a:endParaRPr lang="zh-CN" altLang="en-US" sz="3600" b="1" spc="300" dirty="0">
              <a:solidFill>
                <a:schemeClr val="accent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57255" y="3459778"/>
            <a:ext cx="4828891" cy="584775"/>
          </a:xfrm>
          <a:prstGeom prst="rect">
            <a:avLst/>
          </a:prstGeom>
          <a:noFill/>
        </p:spPr>
        <p:txBody>
          <a:bodyPr wrap="square" rtlCol="0">
            <a:spAutoFit/>
          </a:bodyPr>
          <a:lstStyle/>
          <a:p>
            <a:r>
              <a:rPr lang="zh-CN" altLang="en-US" sz="1600" dirty="0" smtClean="0">
                <a:solidFill>
                  <a:schemeClr val="accent4"/>
                </a:solidFill>
                <a:latin typeface="微软雅黑" panose="020B0503020204020204" pitchFamily="34" charset="-122"/>
                <a:ea typeface="微软雅黑" panose="020B0503020204020204" pitchFamily="34" charset="-122"/>
              </a:rPr>
              <a:t>点击输入简要文字内容，文字内容概括精炼，不用多余的文字，言简意赅的说明分项内容</a:t>
            </a:r>
            <a:endParaRPr lang="zh-CN" altLang="en-US" sz="1600" dirty="0">
              <a:solidFill>
                <a:schemeClr val="accent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569743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14:presetBounceEnd="48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8000">
                                          <p:cBhvr additive="base">
                                            <p:cTn id="12" dur="750" fill="hold"/>
                                            <p:tgtEl>
                                              <p:spTgt spid="11"/>
                                            </p:tgtEl>
                                            <p:attrNameLst>
                                              <p:attrName>ppt_x</p:attrName>
                                            </p:attrNameLst>
                                          </p:cBhvr>
                                          <p:tavLst>
                                            <p:tav tm="0">
                                              <p:val>
                                                <p:strVal val="1+#ppt_w/2"/>
                                              </p:val>
                                            </p:tav>
                                            <p:tav tm="100000">
                                              <p:val>
                                                <p:strVal val="#ppt_x"/>
                                              </p:val>
                                            </p:tav>
                                          </p:tavLst>
                                        </p:anim>
                                        <p:anim calcmode="lin" valueType="num" p14:bounceEnd="48000">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48000">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14:bounceEnd="48000">
                                          <p:cBhvr additive="base">
                                            <p:cTn id="16" dur="750" fill="hold"/>
                                            <p:tgtEl>
                                              <p:spTgt spid="13"/>
                                            </p:tgtEl>
                                            <p:attrNameLst>
                                              <p:attrName>ppt_x</p:attrName>
                                            </p:attrNameLst>
                                          </p:cBhvr>
                                          <p:tavLst>
                                            <p:tav tm="0">
                                              <p:val>
                                                <p:strVal val="1+#ppt_w/2"/>
                                              </p:val>
                                            </p:tav>
                                            <p:tav tm="100000">
                                              <p:val>
                                                <p:strVal val="#ppt_x"/>
                                              </p:val>
                                            </p:tav>
                                          </p:tavLst>
                                        </p:anim>
                                        <p:anim calcmode="lin" valueType="num" p14:bounceEnd="48000">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1+#ppt_w/2"/>
                                              </p:val>
                                            </p:tav>
                                            <p:tav tm="100000">
                                              <p:val>
                                                <p:strVal val="#ppt_x"/>
                                              </p:val>
                                            </p:tav>
                                          </p:tavLst>
                                        </p:anim>
                                        <p:anim calcmode="lin" valueType="num">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1+#ppt_w/2"/>
                                              </p:val>
                                            </p:tav>
                                            <p:tav tm="100000">
                                              <p:val>
                                                <p:strVal val="#ppt_x"/>
                                              </p:val>
                                            </p:tav>
                                          </p:tavLst>
                                        </p:anim>
                                        <p:anim calcmode="lin" valueType="num">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90"/>
          <p:cNvSpPr/>
          <p:nvPr/>
        </p:nvSpPr>
        <p:spPr>
          <a:xfrm>
            <a:off x="4605725" y="1196753"/>
            <a:ext cx="2977375" cy="297656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75000"/>
                  <a:lumOff val="25000"/>
                </a:schemeClr>
              </a:solidFill>
            </a:endParaRPr>
          </a:p>
        </p:txBody>
      </p:sp>
      <p:sp>
        <p:nvSpPr>
          <p:cNvPr id="14" name="Oval 91"/>
          <p:cNvSpPr/>
          <p:nvPr/>
        </p:nvSpPr>
        <p:spPr>
          <a:xfrm>
            <a:off x="4788241" y="1379316"/>
            <a:ext cx="2612345" cy="261143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Oval 92"/>
          <p:cNvSpPr/>
          <p:nvPr/>
        </p:nvSpPr>
        <p:spPr>
          <a:xfrm>
            <a:off x="4970755" y="1560291"/>
            <a:ext cx="2247315" cy="2249487"/>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Oval 93"/>
          <p:cNvSpPr/>
          <p:nvPr/>
        </p:nvSpPr>
        <p:spPr>
          <a:xfrm>
            <a:off x="5153271" y="1742853"/>
            <a:ext cx="1882285" cy="1884363"/>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Arc 94"/>
          <p:cNvSpPr/>
          <p:nvPr/>
        </p:nvSpPr>
        <p:spPr>
          <a:xfrm>
            <a:off x="4605725" y="1196753"/>
            <a:ext cx="2977375" cy="2976563"/>
          </a:xfrm>
          <a:prstGeom prst="arc">
            <a:avLst>
              <a:gd name="adj1" fmla="val 16200000"/>
              <a:gd name="adj2" fmla="val 20886546"/>
            </a:avLst>
          </a:prstGeom>
          <a:noFill/>
          <a:ln w="127000" cap="rnd">
            <a:solidFill>
              <a:srgbClr val="16293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75000"/>
                  <a:lumOff val="25000"/>
                </a:schemeClr>
              </a:solidFill>
            </a:endParaRPr>
          </a:p>
        </p:txBody>
      </p:sp>
      <p:sp>
        <p:nvSpPr>
          <p:cNvPr id="18" name="Arc 95"/>
          <p:cNvSpPr/>
          <p:nvPr/>
        </p:nvSpPr>
        <p:spPr>
          <a:xfrm>
            <a:off x="4788241" y="1379316"/>
            <a:ext cx="2612345" cy="2611437"/>
          </a:xfrm>
          <a:prstGeom prst="arc">
            <a:avLst>
              <a:gd name="adj1" fmla="val 12350273"/>
              <a:gd name="adj2" fmla="val 15240146"/>
            </a:avLst>
          </a:prstGeom>
          <a:noFill/>
          <a:ln w="127000" cap="rnd">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Arc 96"/>
          <p:cNvSpPr/>
          <p:nvPr/>
        </p:nvSpPr>
        <p:spPr>
          <a:xfrm>
            <a:off x="4970755" y="1560291"/>
            <a:ext cx="2247315" cy="2249487"/>
          </a:xfrm>
          <a:prstGeom prst="arc">
            <a:avLst>
              <a:gd name="adj1" fmla="val 3842578"/>
              <a:gd name="adj2" fmla="val 9752989"/>
            </a:avLst>
          </a:prstGeom>
          <a:noFill/>
          <a:ln w="127000" cap="rnd">
            <a:solidFill>
              <a:srgbClr val="16293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Arc 97"/>
          <p:cNvSpPr/>
          <p:nvPr/>
        </p:nvSpPr>
        <p:spPr>
          <a:xfrm>
            <a:off x="5153271" y="1742853"/>
            <a:ext cx="1882285" cy="1884363"/>
          </a:xfrm>
          <a:prstGeom prst="arc">
            <a:avLst>
              <a:gd name="adj1" fmla="val 21482739"/>
              <a:gd name="adj2" fmla="val 2573572"/>
            </a:avLst>
          </a:prstGeom>
          <a:noFill/>
          <a:ln w="127000" cap="rnd">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332611" y="2487176"/>
            <a:ext cx="1523603" cy="707886"/>
          </a:xfrm>
          <a:prstGeom prst="rect">
            <a:avLst/>
          </a:prstGeom>
          <a:noFill/>
        </p:spPr>
        <p:txBody>
          <a:bodyPr>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竞争对手</a:t>
            </a:r>
            <a:endPar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占</a:t>
            </a: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比</a:t>
            </a:r>
            <a:r>
              <a:rPr lang="en-US" sz="2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 </a:t>
            </a:r>
            <a:endParaRPr lang="en-US" sz="20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cxnSp>
        <p:nvCxnSpPr>
          <p:cNvPr id="24" name="Straight Connector 100"/>
          <p:cNvCxnSpPr/>
          <p:nvPr/>
        </p:nvCxnSpPr>
        <p:spPr>
          <a:xfrm>
            <a:off x="7684674" y="2398490"/>
            <a:ext cx="914162"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101"/>
          <p:cNvCxnSpPr/>
          <p:nvPr/>
        </p:nvCxnSpPr>
        <p:spPr>
          <a:xfrm>
            <a:off x="6783208" y="3397027"/>
            <a:ext cx="1371243" cy="0"/>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701997" y="2198465"/>
            <a:ext cx="697627"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75000"/>
                    <a:lumOff val="25000"/>
                  </a:schemeClr>
                </a:solidFill>
                <a:latin typeface="Impact MT Std" pitchFamily="34" charset="0"/>
                <a:ea typeface="微软雅黑" panose="020B0503020204020204" pitchFamily="34" charset="-122"/>
                <a:cs typeface="Open Sans" panose="020B0606030504020204" pitchFamily="34" charset="0"/>
              </a:rPr>
              <a:t>55%</a:t>
            </a:r>
          </a:p>
        </p:txBody>
      </p:sp>
      <p:sp>
        <p:nvSpPr>
          <p:cNvPr id="34" name="TextBox 33"/>
          <p:cNvSpPr txBox="1"/>
          <p:nvPr/>
        </p:nvSpPr>
        <p:spPr>
          <a:xfrm>
            <a:off x="9406663" y="2132857"/>
            <a:ext cx="2438547" cy="1015663"/>
          </a:xfrm>
          <a:prstGeom prst="rect">
            <a:avLst/>
          </a:prstGeom>
          <a:noFill/>
        </p:spPr>
        <p:txBody>
          <a:bodyPr wrap="squar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8238568" y="3227165"/>
            <a:ext cx="697627" cy="400110"/>
          </a:xfrm>
          <a:prstGeom prst="rect">
            <a:avLst/>
          </a:prstGeom>
          <a:noFill/>
        </p:spPr>
        <p:txBody>
          <a:bodyPr wrap="none">
            <a:spAutoFit/>
          </a:bodyPr>
          <a:lstStyle/>
          <a:p>
            <a:pPr eaLnBrk="1" fontAlgn="auto" hangingPunct="1">
              <a:spcBef>
                <a:spcPts val="0"/>
              </a:spcBef>
              <a:spcAft>
                <a:spcPts val="0"/>
              </a:spcAft>
              <a:defRPr/>
            </a:pPr>
            <a:r>
              <a:rPr lang="en-US" sz="2000" b="1">
                <a:solidFill>
                  <a:schemeClr val="tx1">
                    <a:lumMod val="75000"/>
                    <a:lumOff val="25000"/>
                  </a:schemeClr>
                </a:solidFill>
                <a:latin typeface="Impact MT Std" pitchFamily="34" charset="0"/>
                <a:ea typeface="微软雅黑" panose="020B0503020204020204" pitchFamily="34" charset="-122"/>
                <a:cs typeface="Open Sans" panose="020B0606030504020204" pitchFamily="34" charset="0"/>
              </a:rPr>
              <a:t>15%</a:t>
            </a:r>
          </a:p>
        </p:txBody>
      </p:sp>
      <p:sp>
        <p:nvSpPr>
          <p:cNvPr id="36" name="TextBox 35"/>
          <p:cNvSpPr txBox="1"/>
          <p:nvPr/>
        </p:nvSpPr>
        <p:spPr>
          <a:xfrm>
            <a:off x="8946409" y="3152553"/>
            <a:ext cx="2322888" cy="1015663"/>
          </a:xfrm>
          <a:prstGeom prst="rect">
            <a:avLst/>
          </a:prstGeom>
          <a:noFill/>
        </p:spPr>
        <p:txBody>
          <a:bodyPr wrap="squar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7" name="Straight Connector 107"/>
          <p:cNvCxnSpPr/>
          <p:nvPr/>
        </p:nvCxnSpPr>
        <p:spPr>
          <a:xfrm>
            <a:off x="3959782" y="2198465"/>
            <a:ext cx="914162" cy="0"/>
          </a:xfrm>
          <a:prstGeom prst="line">
            <a:avLst/>
          </a:prstGeom>
          <a:ln w="3175">
            <a:solidFill>
              <a:srgbClr val="7F8C8D"/>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203432" y="1998440"/>
            <a:ext cx="697627" cy="400110"/>
          </a:xfrm>
          <a:prstGeom prst="rect">
            <a:avLst/>
          </a:prstGeom>
          <a:noFill/>
        </p:spPr>
        <p:txBody>
          <a:bodyPr wrap="none">
            <a:spAutoFit/>
          </a:bodyPr>
          <a:lstStyle/>
          <a:p>
            <a:pPr algn="r" eaLnBrk="1" fontAlgn="auto" hangingPunct="1">
              <a:spcBef>
                <a:spcPts val="0"/>
              </a:spcBef>
              <a:spcAft>
                <a:spcPts val="0"/>
              </a:spcAft>
              <a:defRPr/>
            </a:pPr>
            <a:r>
              <a:rPr lang="en-US" sz="2000" b="1" dirty="0">
                <a:solidFill>
                  <a:schemeClr val="tx1">
                    <a:lumMod val="75000"/>
                    <a:lumOff val="25000"/>
                  </a:schemeClr>
                </a:solidFill>
                <a:latin typeface="Impact MT Std" pitchFamily="34" charset="0"/>
                <a:ea typeface="微软雅黑" panose="020B0503020204020204" pitchFamily="34" charset="-122"/>
                <a:cs typeface="Open Sans" panose="020B0606030504020204" pitchFamily="34" charset="0"/>
              </a:rPr>
              <a:t>35%</a:t>
            </a:r>
          </a:p>
        </p:txBody>
      </p:sp>
      <p:sp>
        <p:nvSpPr>
          <p:cNvPr id="39" name="TextBox 38"/>
          <p:cNvSpPr txBox="1"/>
          <p:nvPr/>
        </p:nvSpPr>
        <p:spPr>
          <a:xfrm>
            <a:off x="1020758" y="1920653"/>
            <a:ext cx="2174049" cy="1015663"/>
          </a:xfrm>
          <a:prstGeom prst="rect">
            <a:avLst/>
          </a:prstGeom>
          <a:noFill/>
        </p:spPr>
        <p:txBody>
          <a:bodyPr wrap="square">
            <a:spAutoFit/>
          </a:bodyPr>
          <a:lstStyle/>
          <a:p>
            <a:pPr algn="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0" name="Straight Connector 110"/>
          <p:cNvCxnSpPr/>
          <p:nvPr/>
        </p:nvCxnSpPr>
        <p:spPr>
          <a:xfrm>
            <a:off x="4056594" y="2992215"/>
            <a:ext cx="914162" cy="0"/>
          </a:xfrm>
          <a:prstGeom prst="line">
            <a:avLst/>
          </a:prstGeom>
          <a:ln w="3175">
            <a:solidFill>
              <a:srgbClr val="7F8C8D"/>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112"/>
          <p:cNvCxnSpPr/>
          <p:nvPr/>
        </p:nvCxnSpPr>
        <p:spPr>
          <a:xfrm>
            <a:off x="4056594" y="2992216"/>
            <a:ext cx="0" cy="327025"/>
          </a:xfrm>
          <a:prstGeom prst="line">
            <a:avLst/>
          </a:prstGeom>
          <a:ln w="3175">
            <a:solidFill>
              <a:srgbClr val="7F8C8D"/>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690669" y="3437955"/>
            <a:ext cx="697627" cy="400110"/>
          </a:xfrm>
          <a:prstGeom prst="rect">
            <a:avLst/>
          </a:prstGeom>
          <a:noFill/>
        </p:spPr>
        <p:txBody>
          <a:bodyPr wrap="none">
            <a:spAutoFit/>
          </a:bodyPr>
          <a:lstStyle/>
          <a:p>
            <a:pPr algn="r" eaLnBrk="1" fontAlgn="auto" hangingPunct="1">
              <a:spcBef>
                <a:spcPts val="0"/>
              </a:spcBef>
              <a:spcAft>
                <a:spcPts val="0"/>
              </a:spcAft>
              <a:defRPr/>
            </a:pPr>
            <a:r>
              <a:rPr lang="en-US" sz="2000" b="1">
                <a:solidFill>
                  <a:schemeClr val="tx1">
                    <a:lumMod val="75000"/>
                    <a:lumOff val="25000"/>
                  </a:schemeClr>
                </a:solidFill>
                <a:latin typeface="Impact MT Std" pitchFamily="34" charset="0"/>
                <a:ea typeface="微软雅黑" panose="020B0503020204020204" pitchFamily="34" charset="-122"/>
                <a:cs typeface="Open Sans" panose="020B0606030504020204" pitchFamily="34" charset="0"/>
              </a:rPr>
              <a:t>45%</a:t>
            </a:r>
          </a:p>
        </p:txBody>
      </p:sp>
      <p:sp>
        <p:nvSpPr>
          <p:cNvPr id="43" name="TextBox 42"/>
          <p:cNvSpPr txBox="1"/>
          <p:nvPr/>
        </p:nvSpPr>
        <p:spPr>
          <a:xfrm>
            <a:off x="1488688" y="3356993"/>
            <a:ext cx="2231444" cy="1015663"/>
          </a:xfrm>
          <a:prstGeom prst="rect">
            <a:avLst/>
          </a:prstGeom>
          <a:noFill/>
        </p:spPr>
        <p:txBody>
          <a:bodyPr wrap="square">
            <a:spAutoFit/>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Freeform 12"/>
          <p:cNvSpPr>
            <a:spLocks/>
          </p:cNvSpPr>
          <p:nvPr/>
        </p:nvSpPr>
        <p:spPr bwMode="auto">
          <a:xfrm>
            <a:off x="1656373" y="4873848"/>
            <a:ext cx="528500"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B0F0"/>
          </a:solidFill>
          <a:ln>
            <a:noFill/>
          </a:ln>
          <a:extLst/>
        </p:spPr>
        <p:txBody>
          <a:bodyPr/>
          <a:lstStyle/>
          <a:p>
            <a:endParaRPr lang="zh-CN" altLang="en-US">
              <a:solidFill>
                <a:schemeClr val="tx1">
                  <a:lumMod val="75000"/>
                  <a:lumOff val="25000"/>
                </a:schemeClr>
              </a:solidFill>
            </a:endParaRPr>
          </a:p>
        </p:txBody>
      </p:sp>
      <p:sp>
        <p:nvSpPr>
          <p:cNvPr id="45" name="Freeform 12"/>
          <p:cNvSpPr>
            <a:spLocks/>
          </p:cNvSpPr>
          <p:nvPr/>
        </p:nvSpPr>
        <p:spPr bwMode="auto">
          <a:xfrm flipH="1" flipV="1">
            <a:off x="10246801" y="5707088"/>
            <a:ext cx="528500"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B0F0"/>
          </a:solidFill>
          <a:ln>
            <a:noFill/>
          </a:ln>
          <a:extLst/>
        </p:spPr>
        <p:txBody>
          <a:bodyPr/>
          <a:lstStyle/>
          <a:p>
            <a:endParaRPr lang="zh-CN" altLang="en-US">
              <a:solidFill>
                <a:schemeClr val="tx1">
                  <a:lumMod val="75000"/>
                  <a:lumOff val="25000"/>
                </a:schemeClr>
              </a:solidFill>
            </a:endParaRPr>
          </a:p>
        </p:txBody>
      </p:sp>
      <p:sp>
        <p:nvSpPr>
          <p:cNvPr id="46" name="TextBox 45"/>
          <p:cNvSpPr txBox="1"/>
          <p:nvPr/>
        </p:nvSpPr>
        <p:spPr>
          <a:xfrm>
            <a:off x="2016320" y="5188049"/>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47" name="矩形 46"/>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明年工作计划</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58040950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 calcmode="lin" valueType="num">
                                      <p:cBhvr additive="base">
                                        <p:cTn id="10" dur="500" fill="hold"/>
                                        <p:tgtEl>
                                          <p:spTgt spid="48"/>
                                        </p:tgtEl>
                                        <p:attrNameLst>
                                          <p:attrName>ppt_x</p:attrName>
                                        </p:attrNameLst>
                                      </p:cBhvr>
                                      <p:tavLst>
                                        <p:tav tm="0">
                                          <p:val>
                                            <p:strVal val="0-#ppt_w/2"/>
                                          </p:val>
                                        </p:tav>
                                        <p:tav tm="100000">
                                          <p:val>
                                            <p:strVal val="#ppt_x"/>
                                          </p:val>
                                        </p:tav>
                                      </p:tavLst>
                                    </p:anim>
                                    <p:anim calcmode="lin" valueType="num">
                                      <p:cBhvr additive="base">
                                        <p:cTn id="11" dur="500" fill="hold"/>
                                        <p:tgtEl>
                                          <p:spTgt spid="48"/>
                                        </p:tgtEl>
                                        <p:attrNameLst>
                                          <p:attrName>ppt_y</p:attrName>
                                        </p:attrNameLst>
                                      </p:cBhvr>
                                      <p:tavLst>
                                        <p:tav tm="0">
                                          <p:val>
                                            <p:strVal val="#ppt_y"/>
                                          </p:val>
                                        </p:tav>
                                        <p:tav tm="100000">
                                          <p:val>
                                            <p:strVal val="#ppt_y"/>
                                          </p:val>
                                        </p:tav>
                                      </p:tavLst>
                                    </p:anim>
                                  </p:childTnLst>
                                </p:cTn>
                              </p:par>
                              <p:par>
                                <p:cTn id="12" presetID="21" presetClass="entr" presetSubtype="1"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Effect transition="in" filter="wheel(1)">
                                      <p:cBhvr>
                                        <p:cTn id="14" dur="500"/>
                                        <p:tgtEl>
                                          <p:spTgt spid="16"/>
                                        </p:tgtEl>
                                      </p:cBhvr>
                                    </p:animEffect>
                                  </p:childTnLst>
                                </p:cTn>
                              </p:par>
                              <p:par>
                                <p:cTn id="15" presetID="21" presetClass="entr" presetSubtype="1"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500"/>
                                        <p:tgtEl>
                                          <p:spTgt spid="15"/>
                                        </p:tgtEl>
                                      </p:cBhvr>
                                    </p:animEffect>
                                  </p:childTnLst>
                                </p:cTn>
                              </p:par>
                              <p:par>
                                <p:cTn id="18" presetID="21" presetClass="entr" presetSubtype="1" fill="hold" grpId="0" nodeType="withEffect">
                                  <p:stCondLst>
                                    <p:cond delay="500"/>
                                  </p:stCondLst>
                                  <p:childTnLst>
                                    <p:set>
                                      <p:cBhvr>
                                        <p:cTn id="19" dur="1" fill="hold">
                                          <p:stCondLst>
                                            <p:cond delay="0"/>
                                          </p:stCondLst>
                                        </p:cTn>
                                        <p:tgtEl>
                                          <p:spTgt spid="14"/>
                                        </p:tgtEl>
                                        <p:attrNameLst>
                                          <p:attrName>style.visibility</p:attrName>
                                        </p:attrNameLst>
                                      </p:cBhvr>
                                      <p:to>
                                        <p:strVal val="visible"/>
                                      </p:to>
                                    </p:set>
                                    <p:animEffect transition="in" filter="wheel(1)">
                                      <p:cBhvr>
                                        <p:cTn id="20" dur="500"/>
                                        <p:tgtEl>
                                          <p:spTgt spid="14"/>
                                        </p:tgtEl>
                                      </p:cBhvr>
                                    </p:animEffect>
                                  </p:childTnLst>
                                </p:cTn>
                              </p:par>
                              <p:par>
                                <p:cTn id="21" presetID="21" presetClass="entr" presetSubtype="1" fill="hold" grpId="0"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500"/>
                                        <p:tgtEl>
                                          <p:spTgt spid="13"/>
                                        </p:tgtEl>
                                      </p:cBhvr>
                                    </p:animEffect>
                                  </p:childTnLst>
                                </p:cTn>
                              </p:par>
                              <p:par>
                                <p:cTn id="24" presetID="53" presetClass="entr" presetSubtype="16" fill="hold" grpId="0" nodeType="withEffect">
                                  <p:stCondLst>
                                    <p:cond delay="10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childTnLst>
                          </p:cTn>
                        </p:par>
                        <p:par>
                          <p:cTn id="44" fill="hold">
                            <p:stCondLst>
                              <p:cond delay="1500"/>
                            </p:stCondLst>
                            <p:childTnLst>
                              <p:par>
                                <p:cTn id="45" presetID="53" presetClass="entr" presetSubtype="16"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2" presetClass="entr" presetSubtype="2"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1+#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1+#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1+#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25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fill="hold"/>
                                        <p:tgtEl>
                                          <p:spTgt spid="31"/>
                                        </p:tgtEl>
                                        <p:attrNameLst>
                                          <p:attrName>ppt_x</p:attrName>
                                        </p:attrNameLst>
                                      </p:cBhvr>
                                      <p:tavLst>
                                        <p:tav tm="0">
                                          <p:val>
                                            <p:strVal val="1+#ppt_w/2"/>
                                          </p:val>
                                        </p:tav>
                                        <p:tav tm="100000">
                                          <p:val>
                                            <p:strVal val="#ppt_x"/>
                                          </p:val>
                                        </p:tav>
                                      </p:tavLst>
                                    </p:anim>
                                    <p:anim calcmode="lin" valueType="num">
                                      <p:cBhvr additive="base">
                                        <p:cTn id="65" dur="500" fill="hold"/>
                                        <p:tgtEl>
                                          <p:spTgt spid="31"/>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5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1+#ppt_w/2"/>
                                          </p:val>
                                        </p:tav>
                                        <p:tav tm="100000">
                                          <p:val>
                                            <p:strVal val="#ppt_x"/>
                                          </p:val>
                                        </p:tav>
                                      </p:tavLst>
                                    </p:anim>
                                    <p:anim calcmode="lin" valueType="num">
                                      <p:cBhvr additive="base">
                                        <p:cTn id="69" dur="500" fill="hold"/>
                                        <p:tgtEl>
                                          <p:spTgt spid="3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25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fill="hold"/>
                                        <p:tgtEl>
                                          <p:spTgt spid="36"/>
                                        </p:tgtEl>
                                        <p:attrNameLst>
                                          <p:attrName>ppt_x</p:attrName>
                                        </p:attrNameLst>
                                      </p:cBhvr>
                                      <p:tavLst>
                                        <p:tav tm="0">
                                          <p:val>
                                            <p:strVal val="1+#ppt_w/2"/>
                                          </p:val>
                                        </p:tav>
                                        <p:tav tm="100000">
                                          <p:val>
                                            <p:strVal val="#ppt_x"/>
                                          </p:val>
                                        </p:tav>
                                      </p:tavLst>
                                    </p:anim>
                                    <p:anim calcmode="lin" valueType="num">
                                      <p:cBhvr additive="base">
                                        <p:cTn id="73" dur="500" fill="hold"/>
                                        <p:tgtEl>
                                          <p:spTgt spid="36"/>
                                        </p:tgtEl>
                                        <p:attrNameLst>
                                          <p:attrName>ppt_y</p:attrName>
                                        </p:attrNameLst>
                                      </p:cBhvr>
                                      <p:tavLst>
                                        <p:tav tm="0">
                                          <p:val>
                                            <p:strVal val="#ppt_y"/>
                                          </p:val>
                                        </p:tav>
                                        <p:tav tm="100000">
                                          <p:val>
                                            <p:strVal val="#ppt_y"/>
                                          </p:val>
                                        </p:tav>
                                      </p:tavLst>
                                    </p:anim>
                                  </p:childTnLst>
                                </p:cTn>
                              </p:par>
                              <p:par>
                                <p:cTn id="74" presetID="2" presetClass="entr" presetSubtype="8" fill="hold" nodeType="withEffect">
                                  <p:stCondLst>
                                    <p:cond delay="75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0-#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750"/>
                                  </p:stCondLst>
                                  <p:childTnLst>
                                    <p:set>
                                      <p:cBhvr>
                                        <p:cTn id="79" dur="1" fill="hold">
                                          <p:stCondLst>
                                            <p:cond delay="0"/>
                                          </p:stCondLst>
                                        </p:cTn>
                                        <p:tgtEl>
                                          <p:spTgt spid="38"/>
                                        </p:tgtEl>
                                        <p:attrNameLst>
                                          <p:attrName>style.visibility</p:attrName>
                                        </p:attrNameLst>
                                      </p:cBhvr>
                                      <p:to>
                                        <p:strVal val="visible"/>
                                      </p:to>
                                    </p:set>
                                    <p:anim calcmode="lin" valueType="num">
                                      <p:cBhvr additive="base">
                                        <p:cTn id="80" dur="500" fill="hold"/>
                                        <p:tgtEl>
                                          <p:spTgt spid="38"/>
                                        </p:tgtEl>
                                        <p:attrNameLst>
                                          <p:attrName>ppt_x</p:attrName>
                                        </p:attrNameLst>
                                      </p:cBhvr>
                                      <p:tavLst>
                                        <p:tav tm="0">
                                          <p:val>
                                            <p:strVal val="0-#ppt_w/2"/>
                                          </p:val>
                                        </p:tav>
                                        <p:tav tm="100000">
                                          <p:val>
                                            <p:strVal val="#ppt_x"/>
                                          </p:val>
                                        </p:tav>
                                      </p:tavLst>
                                    </p:anim>
                                    <p:anim calcmode="lin" valueType="num">
                                      <p:cBhvr additive="base">
                                        <p:cTn id="81" dur="500" fill="hold"/>
                                        <p:tgtEl>
                                          <p:spTgt spid="38"/>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750"/>
                                  </p:stCondLst>
                                  <p:childTnLst>
                                    <p:set>
                                      <p:cBhvr>
                                        <p:cTn id="83" dur="1" fill="hold">
                                          <p:stCondLst>
                                            <p:cond delay="0"/>
                                          </p:stCondLst>
                                        </p:cTn>
                                        <p:tgtEl>
                                          <p:spTgt spid="39"/>
                                        </p:tgtEl>
                                        <p:attrNameLst>
                                          <p:attrName>style.visibility</p:attrName>
                                        </p:attrNameLst>
                                      </p:cBhvr>
                                      <p:to>
                                        <p:strVal val="visible"/>
                                      </p:to>
                                    </p:set>
                                    <p:anim calcmode="lin" valueType="num">
                                      <p:cBhvr additive="base">
                                        <p:cTn id="84" dur="500" fill="hold"/>
                                        <p:tgtEl>
                                          <p:spTgt spid="39"/>
                                        </p:tgtEl>
                                        <p:attrNameLst>
                                          <p:attrName>ppt_x</p:attrName>
                                        </p:attrNameLst>
                                      </p:cBhvr>
                                      <p:tavLst>
                                        <p:tav tm="0">
                                          <p:val>
                                            <p:strVal val="0-#ppt_w/2"/>
                                          </p:val>
                                        </p:tav>
                                        <p:tav tm="100000">
                                          <p:val>
                                            <p:strVal val="#ppt_x"/>
                                          </p:val>
                                        </p:tav>
                                      </p:tavLst>
                                    </p:anim>
                                    <p:anim calcmode="lin" valueType="num">
                                      <p:cBhvr additive="base">
                                        <p:cTn id="85" dur="500" fill="hold"/>
                                        <p:tgtEl>
                                          <p:spTgt spid="39"/>
                                        </p:tgtEl>
                                        <p:attrNameLst>
                                          <p:attrName>ppt_y</p:attrName>
                                        </p:attrNameLst>
                                      </p:cBhvr>
                                      <p:tavLst>
                                        <p:tav tm="0">
                                          <p:val>
                                            <p:strVal val="#ppt_y"/>
                                          </p:val>
                                        </p:tav>
                                        <p:tav tm="100000">
                                          <p:val>
                                            <p:strVal val="#ppt_y"/>
                                          </p:val>
                                        </p:tav>
                                      </p:tavLst>
                                    </p:anim>
                                  </p:childTnLst>
                                </p:cTn>
                              </p:par>
                              <p:par>
                                <p:cTn id="86" presetID="2" presetClass="entr" presetSubtype="8" fill="hold" nodeType="withEffect">
                                  <p:stCondLst>
                                    <p:cond delay="1250"/>
                                  </p:stCondLst>
                                  <p:childTnLst>
                                    <p:set>
                                      <p:cBhvr>
                                        <p:cTn id="87" dur="1" fill="hold">
                                          <p:stCondLst>
                                            <p:cond delay="0"/>
                                          </p:stCondLst>
                                        </p:cTn>
                                        <p:tgtEl>
                                          <p:spTgt spid="40"/>
                                        </p:tgtEl>
                                        <p:attrNameLst>
                                          <p:attrName>style.visibility</p:attrName>
                                        </p:attrNameLst>
                                      </p:cBhvr>
                                      <p:to>
                                        <p:strVal val="visible"/>
                                      </p:to>
                                    </p:set>
                                    <p:anim calcmode="lin" valueType="num">
                                      <p:cBhvr additive="base">
                                        <p:cTn id="88" dur="500" fill="hold"/>
                                        <p:tgtEl>
                                          <p:spTgt spid="40"/>
                                        </p:tgtEl>
                                        <p:attrNameLst>
                                          <p:attrName>ppt_x</p:attrName>
                                        </p:attrNameLst>
                                      </p:cBhvr>
                                      <p:tavLst>
                                        <p:tav tm="0">
                                          <p:val>
                                            <p:strVal val="0-#ppt_w/2"/>
                                          </p:val>
                                        </p:tav>
                                        <p:tav tm="100000">
                                          <p:val>
                                            <p:strVal val="#ppt_x"/>
                                          </p:val>
                                        </p:tav>
                                      </p:tavLst>
                                    </p:anim>
                                    <p:anim calcmode="lin" valueType="num">
                                      <p:cBhvr additive="base">
                                        <p:cTn id="89" dur="500" fill="hold"/>
                                        <p:tgtEl>
                                          <p:spTgt spid="40"/>
                                        </p:tgtEl>
                                        <p:attrNameLst>
                                          <p:attrName>ppt_y</p:attrName>
                                        </p:attrNameLst>
                                      </p:cBhvr>
                                      <p:tavLst>
                                        <p:tav tm="0">
                                          <p:val>
                                            <p:strVal val="#ppt_y"/>
                                          </p:val>
                                        </p:tav>
                                        <p:tav tm="100000">
                                          <p:val>
                                            <p:strVal val="#ppt_y"/>
                                          </p:val>
                                        </p:tav>
                                      </p:tavLst>
                                    </p:anim>
                                  </p:childTnLst>
                                </p:cTn>
                              </p:par>
                              <p:par>
                                <p:cTn id="90" presetID="2" presetClass="entr" presetSubtype="8" fill="hold" nodeType="withEffect">
                                  <p:stCondLst>
                                    <p:cond delay="1250"/>
                                  </p:stCondLst>
                                  <p:childTnLst>
                                    <p:set>
                                      <p:cBhvr>
                                        <p:cTn id="91" dur="1" fill="hold">
                                          <p:stCondLst>
                                            <p:cond delay="0"/>
                                          </p:stCondLst>
                                        </p:cTn>
                                        <p:tgtEl>
                                          <p:spTgt spid="41"/>
                                        </p:tgtEl>
                                        <p:attrNameLst>
                                          <p:attrName>style.visibility</p:attrName>
                                        </p:attrNameLst>
                                      </p:cBhvr>
                                      <p:to>
                                        <p:strVal val="visible"/>
                                      </p:to>
                                    </p:set>
                                    <p:anim calcmode="lin" valueType="num">
                                      <p:cBhvr additive="base">
                                        <p:cTn id="92" dur="500" fill="hold"/>
                                        <p:tgtEl>
                                          <p:spTgt spid="41"/>
                                        </p:tgtEl>
                                        <p:attrNameLst>
                                          <p:attrName>ppt_x</p:attrName>
                                        </p:attrNameLst>
                                      </p:cBhvr>
                                      <p:tavLst>
                                        <p:tav tm="0">
                                          <p:val>
                                            <p:strVal val="0-#ppt_w/2"/>
                                          </p:val>
                                        </p:tav>
                                        <p:tav tm="100000">
                                          <p:val>
                                            <p:strVal val="#ppt_x"/>
                                          </p:val>
                                        </p:tav>
                                      </p:tavLst>
                                    </p:anim>
                                    <p:anim calcmode="lin" valueType="num">
                                      <p:cBhvr additive="base">
                                        <p:cTn id="93" dur="500" fill="hold"/>
                                        <p:tgtEl>
                                          <p:spTgt spid="41"/>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125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fill="hold"/>
                                        <p:tgtEl>
                                          <p:spTgt spid="42"/>
                                        </p:tgtEl>
                                        <p:attrNameLst>
                                          <p:attrName>ppt_x</p:attrName>
                                        </p:attrNameLst>
                                      </p:cBhvr>
                                      <p:tavLst>
                                        <p:tav tm="0">
                                          <p:val>
                                            <p:strVal val="0-#ppt_w/2"/>
                                          </p:val>
                                        </p:tav>
                                        <p:tav tm="100000">
                                          <p:val>
                                            <p:strVal val="#ppt_x"/>
                                          </p:val>
                                        </p:tav>
                                      </p:tavLst>
                                    </p:anim>
                                    <p:anim calcmode="lin" valueType="num">
                                      <p:cBhvr additive="base">
                                        <p:cTn id="97" dur="500" fill="hold"/>
                                        <p:tgtEl>
                                          <p:spTgt spid="42"/>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1250"/>
                                  </p:stCondLst>
                                  <p:childTnLst>
                                    <p:set>
                                      <p:cBhvr>
                                        <p:cTn id="99" dur="1" fill="hold">
                                          <p:stCondLst>
                                            <p:cond delay="0"/>
                                          </p:stCondLst>
                                        </p:cTn>
                                        <p:tgtEl>
                                          <p:spTgt spid="43"/>
                                        </p:tgtEl>
                                        <p:attrNameLst>
                                          <p:attrName>style.visibility</p:attrName>
                                        </p:attrNameLst>
                                      </p:cBhvr>
                                      <p:to>
                                        <p:strVal val="visible"/>
                                      </p:to>
                                    </p:set>
                                    <p:anim calcmode="lin" valueType="num">
                                      <p:cBhvr additive="base">
                                        <p:cTn id="100" dur="500" fill="hold"/>
                                        <p:tgtEl>
                                          <p:spTgt spid="43"/>
                                        </p:tgtEl>
                                        <p:attrNameLst>
                                          <p:attrName>ppt_x</p:attrName>
                                        </p:attrNameLst>
                                      </p:cBhvr>
                                      <p:tavLst>
                                        <p:tav tm="0">
                                          <p:val>
                                            <p:strVal val="0-#ppt_w/2"/>
                                          </p:val>
                                        </p:tav>
                                        <p:tav tm="100000">
                                          <p:val>
                                            <p:strVal val="#ppt_x"/>
                                          </p:val>
                                        </p:tav>
                                      </p:tavLst>
                                    </p:anim>
                                    <p:anim calcmode="lin" valueType="num">
                                      <p:cBhvr additive="base">
                                        <p:cTn id="101" dur="500" fill="hold"/>
                                        <p:tgtEl>
                                          <p:spTgt spid="43"/>
                                        </p:tgtEl>
                                        <p:attrNameLst>
                                          <p:attrName>ppt_y</p:attrName>
                                        </p:attrNameLst>
                                      </p:cBhvr>
                                      <p:tavLst>
                                        <p:tav tm="0">
                                          <p:val>
                                            <p:strVal val="#ppt_y"/>
                                          </p:val>
                                        </p:tav>
                                        <p:tav tm="100000">
                                          <p:val>
                                            <p:strVal val="#ppt_y"/>
                                          </p:val>
                                        </p:tav>
                                      </p:tavLst>
                                    </p:anim>
                                  </p:childTnLst>
                                </p:cTn>
                              </p:par>
                            </p:childTnLst>
                          </p:cTn>
                        </p:par>
                        <p:par>
                          <p:cTn id="102" fill="hold">
                            <p:stCondLst>
                              <p:cond delay="3250"/>
                            </p:stCondLst>
                            <p:childTnLst>
                              <p:par>
                                <p:cTn id="103" presetID="1" presetClass="entr" presetSubtype="0"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childTnLst>
                                </p:cTn>
                              </p:par>
                              <p:par>
                                <p:cTn id="105" presetID="35" presetClass="path" presetSubtype="0" accel="50000" decel="50000" fill="hold" grpId="1" nodeType="withEffect">
                                  <p:stCondLst>
                                    <p:cond delay="0"/>
                                  </p:stCondLst>
                                  <p:childTnLst>
                                    <p:animMotion origin="layout" path="M -3.56836E-6 -3.7037E-7 L 0.36686 0.15278 " pathEditMode="relative" rAng="0" ptsTypes="AA">
                                      <p:cBhvr>
                                        <p:cTn id="106" dur="500" spd="-99900" fill="hold"/>
                                        <p:tgtEl>
                                          <p:spTgt spid="44"/>
                                        </p:tgtEl>
                                        <p:attrNameLst>
                                          <p:attrName>ppt_x,ppt_y</p:attrName>
                                        </p:attrNameLst>
                                      </p:cBhvr>
                                      <p:rCtr x="18343" y="7639"/>
                                    </p:animMotion>
                                  </p:childTnLst>
                                </p:cTn>
                              </p:par>
                              <p:par>
                                <p:cTn id="107" presetID="1" presetClass="entr" presetSubtype="0"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childTnLst>
                                </p:cTn>
                              </p:par>
                              <p:par>
                                <p:cTn id="109" presetID="35" presetClass="path" presetSubtype="0" accel="50000" decel="50000" fill="hold" grpId="1" nodeType="withEffect">
                                  <p:stCondLst>
                                    <p:cond delay="0"/>
                                  </p:stCondLst>
                                  <p:childTnLst>
                                    <p:animMotion origin="layout" path="M 7.85742E-7 -3.33333E-6 L -0.39495 -0.11018 " pathEditMode="relative" rAng="0" ptsTypes="AA">
                                      <p:cBhvr>
                                        <p:cTn id="110" dur="500" spd="-99900" fill="hold"/>
                                        <p:tgtEl>
                                          <p:spTgt spid="45"/>
                                        </p:tgtEl>
                                        <p:attrNameLst>
                                          <p:attrName>ppt_x,ppt_y</p:attrName>
                                        </p:attrNameLst>
                                      </p:cBhvr>
                                      <p:rCtr x="-19748" y="-5509"/>
                                    </p:animMotion>
                                  </p:childTnLst>
                                </p:cTn>
                              </p:par>
                            </p:childTnLst>
                          </p:cTn>
                        </p:par>
                        <p:par>
                          <p:cTn id="111" fill="hold">
                            <p:stCondLst>
                              <p:cond delay="3750"/>
                            </p:stCondLst>
                            <p:childTnLst>
                              <p:par>
                                <p:cTn id="112" presetID="18" presetClass="entr" presetSubtype="3" fill="hold" grpId="0" nodeType="afterEffect">
                                  <p:stCondLst>
                                    <p:cond delay="0"/>
                                  </p:stCondLst>
                                  <p:childTnLst>
                                    <p:set>
                                      <p:cBhvr>
                                        <p:cTn id="113" dur="1" fill="hold">
                                          <p:stCondLst>
                                            <p:cond delay="0"/>
                                          </p:stCondLst>
                                        </p:cTn>
                                        <p:tgtEl>
                                          <p:spTgt spid="46"/>
                                        </p:tgtEl>
                                        <p:attrNameLst>
                                          <p:attrName>style.visibility</p:attrName>
                                        </p:attrNameLst>
                                      </p:cBhvr>
                                      <p:to>
                                        <p:strVal val="visible"/>
                                      </p:to>
                                    </p:set>
                                    <p:animEffect transition="in" filter="strips(upRight)">
                                      <p:cBhvr>
                                        <p:cTn id="11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p:bldP spid="32" grpId="0"/>
      <p:bldP spid="34" grpId="0"/>
      <p:bldP spid="35" grpId="0"/>
      <p:bldP spid="36" grpId="0"/>
      <p:bldP spid="38" grpId="0"/>
      <p:bldP spid="39" grpId="0"/>
      <p:bldP spid="42" grpId="0"/>
      <p:bldP spid="43" grpId="0"/>
      <p:bldP spid="44" grpId="0" animBg="1"/>
      <p:bldP spid="44" grpId="1" animBg="1"/>
      <p:bldP spid="45" grpId="0" animBg="1"/>
      <p:bldP spid="45" grpId="1" animBg="1"/>
      <p:bldP spid="46"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60"/>
          <p:cNvSpPr/>
          <p:nvPr/>
        </p:nvSpPr>
        <p:spPr>
          <a:xfrm rot="5400000">
            <a:off x="3740466" y="3130918"/>
            <a:ext cx="1503912" cy="723236"/>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62" name="任意多边形 61"/>
          <p:cNvSpPr/>
          <p:nvPr/>
        </p:nvSpPr>
        <p:spPr>
          <a:xfrm rot="18900000">
            <a:off x="2202275" y="2950553"/>
            <a:ext cx="1059267"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63" name="任意多边形 62"/>
          <p:cNvSpPr/>
          <p:nvPr/>
        </p:nvSpPr>
        <p:spPr>
          <a:xfrm rot="18900000" flipV="1">
            <a:off x="3028825" y="3776435"/>
            <a:ext cx="1059267"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64" name="任意多边形 63"/>
          <p:cNvSpPr/>
          <p:nvPr/>
        </p:nvSpPr>
        <p:spPr>
          <a:xfrm rot="2700000">
            <a:off x="3009641" y="2121747"/>
            <a:ext cx="1059543" cy="107357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65" name="心形 64"/>
          <p:cNvSpPr/>
          <p:nvPr/>
        </p:nvSpPr>
        <p:spPr>
          <a:xfrm>
            <a:off x="3387860" y="1777848"/>
            <a:ext cx="351600" cy="293077"/>
          </a:xfrm>
          <a:prstGeom prst="hear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66" name="组合 65"/>
          <p:cNvGrpSpPr/>
          <p:nvPr/>
        </p:nvGrpSpPr>
        <p:grpSpPr>
          <a:xfrm>
            <a:off x="5018146" y="3244749"/>
            <a:ext cx="224813" cy="564609"/>
            <a:chOff x="3114596" y="2996938"/>
            <a:chExt cx="224872" cy="564609"/>
          </a:xfrm>
          <a:solidFill>
            <a:srgbClr val="00B0F0"/>
          </a:solidFill>
        </p:grpSpPr>
        <p:sp>
          <p:nvSpPr>
            <p:cNvPr id="67" name="椭圆 66"/>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8" name="同侧圆角矩形 67"/>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9" name="矩形 68"/>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0" name="同侧圆角矩形 69"/>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1" name="同侧圆角矩形 70"/>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2" name="同侧圆角矩形 71"/>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3" name="同侧圆角矩形 72"/>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74" name="组合 73"/>
          <p:cNvGrpSpPr/>
          <p:nvPr/>
        </p:nvGrpSpPr>
        <p:grpSpPr>
          <a:xfrm>
            <a:off x="1710538" y="3332352"/>
            <a:ext cx="439742" cy="311768"/>
            <a:chOff x="4979939" y="3638125"/>
            <a:chExt cx="439857" cy="311768"/>
          </a:xfrm>
          <a:solidFill>
            <a:srgbClr val="00B0F0"/>
          </a:solidFill>
        </p:grpSpPr>
        <p:grpSp>
          <p:nvGrpSpPr>
            <p:cNvPr id="75" name="组合 74"/>
            <p:cNvGrpSpPr/>
            <p:nvPr/>
          </p:nvGrpSpPr>
          <p:grpSpPr>
            <a:xfrm>
              <a:off x="4979939" y="3681386"/>
              <a:ext cx="439857" cy="268507"/>
              <a:chOff x="4975778" y="3669385"/>
              <a:chExt cx="439857" cy="268507"/>
            </a:xfrm>
            <a:grpFill/>
          </p:grpSpPr>
          <p:grpSp>
            <p:nvGrpSpPr>
              <p:cNvPr id="77" name="组合 76"/>
              <p:cNvGrpSpPr/>
              <p:nvPr/>
            </p:nvGrpSpPr>
            <p:grpSpPr>
              <a:xfrm>
                <a:off x="4975778" y="3689944"/>
                <a:ext cx="439857" cy="24689"/>
                <a:chOff x="4902784" y="3688900"/>
                <a:chExt cx="439857" cy="24689"/>
              </a:xfrm>
              <a:grpFill/>
            </p:grpSpPr>
            <p:sp>
              <p:nvSpPr>
                <p:cNvPr id="81" name="矩形 80"/>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2" name="矩形 81"/>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8" name="等腰三角形 77"/>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9" name="矩形 78"/>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0" name="矩形 79"/>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6" name="剪去单角的矩形 75"/>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83" name="组合 82"/>
          <p:cNvGrpSpPr/>
          <p:nvPr/>
        </p:nvGrpSpPr>
        <p:grpSpPr>
          <a:xfrm>
            <a:off x="3329786" y="4917812"/>
            <a:ext cx="465237" cy="418456"/>
            <a:chOff x="2928203" y="5369694"/>
            <a:chExt cx="465358" cy="418456"/>
          </a:xfrm>
          <a:solidFill>
            <a:srgbClr val="202A36"/>
          </a:solidFill>
        </p:grpSpPr>
        <p:grpSp>
          <p:nvGrpSpPr>
            <p:cNvPr id="84" name="组合 83"/>
            <p:cNvGrpSpPr/>
            <p:nvPr/>
          </p:nvGrpSpPr>
          <p:grpSpPr>
            <a:xfrm>
              <a:off x="2928203" y="5369694"/>
              <a:ext cx="460390" cy="418456"/>
              <a:chOff x="10760386" y="4041158"/>
              <a:chExt cx="460390" cy="418456"/>
            </a:xfrm>
            <a:grpFill/>
          </p:grpSpPr>
          <p:sp>
            <p:nvSpPr>
              <p:cNvPr id="87" name="任意多边形 86"/>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8" name="任意多边形 87"/>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85" name="任意多边形 84"/>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6" name="任意多边形 85"/>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89" name="矩形 88"/>
          <p:cNvSpPr/>
          <p:nvPr/>
        </p:nvSpPr>
        <p:spPr>
          <a:xfrm>
            <a:off x="5844153" y="1908002"/>
            <a:ext cx="1338810"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工作计划一</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90" name="矩形 47"/>
          <p:cNvSpPr>
            <a:spLocks noChangeArrowheads="1"/>
          </p:cNvSpPr>
          <p:nvPr/>
        </p:nvSpPr>
        <p:spPr bwMode="auto">
          <a:xfrm>
            <a:off x="5844153" y="2276873"/>
            <a:ext cx="241152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a:t>
            </a:r>
            <a:r>
              <a:rPr lang="zh-CN" altLang="en-US" sz="1400" dirty="0">
                <a:solidFill>
                  <a:schemeClr val="tx1">
                    <a:lumMod val="75000"/>
                    <a:lumOff val="25000"/>
                  </a:schemeClr>
                </a:solidFill>
                <a:sym typeface="微软雅黑" pitchFamily="34" charset="-122"/>
              </a:rPr>
              <a:t>合</a:t>
            </a:r>
            <a:r>
              <a:rPr lang="zh-CN" altLang="en-US" sz="1400" dirty="0" smtClean="0">
                <a:solidFill>
                  <a:schemeClr val="tx1">
                    <a:lumMod val="75000"/>
                    <a:lumOff val="25000"/>
                  </a:schemeClr>
                </a:solidFill>
                <a:sym typeface="微软雅黑" pitchFamily="34" charset="-122"/>
              </a:rPr>
              <a:t>描述</a:t>
            </a:r>
            <a:r>
              <a:rPr lang="zh-CN" altLang="en-US" sz="1400" dirty="0">
                <a:solidFill>
                  <a:schemeClr val="tx1">
                    <a:lumMod val="75000"/>
                    <a:lumOff val="25000"/>
                  </a:schemeClr>
                </a:solidFill>
                <a:sym typeface="微软雅黑" pitchFamily="34" charset="-122"/>
              </a:rPr>
              <a:t>说明，在此录入上述图表</a:t>
            </a:r>
            <a:r>
              <a:rPr lang="zh-CN" altLang="en-US" sz="1400" dirty="0" smtClean="0">
                <a:solidFill>
                  <a:schemeClr val="tx1">
                    <a:lumMod val="75000"/>
                    <a:lumOff val="25000"/>
                  </a:schemeClr>
                </a:solidFill>
                <a:sym typeface="微软雅黑" pitchFamily="34" charset="-122"/>
              </a:rPr>
              <a:t>的综合描述说明。</a:t>
            </a:r>
            <a:endParaRPr lang="zh-CN" altLang="en-US" sz="1400" dirty="0">
              <a:solidFill>
                <a:schemeClr val="tx1">
                  <a:lumMod val="75000"/>
                  <a:lumOff val="25000"/>
                </a:schemeClr>
              </a:solidFill>
              <a:sym typeface="微软雅黑" pitchFamily="34" charset="-122"/>
            </a:endParaRPr>
          </a:p>
        </p:txBody>
      </p:sp>
      <p:sp>
        <p:nvSpPr>
          <p:cNvPr id="91" name="矩形 90"/>
          <p:cNvSpPr/>
          <p:nvPr/>
        </p:nvSpPr>
        <p:spPr>
          <a:xfrm>
            <a:off x="8408304" y="1908002"/>
            <a:ext cx="1338810"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工作计划二</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92" name="矩形 47"/>
          <p:cNvSpPr>
            <a:spLocks noChangeArrowheads="1"/>
          </p:cNvSpPr>
          <p:nvPr/>
        </p:nvSpPr>
        <p:spPr bwMode="auto">
          <a:xfrm>
            <a:off x="8408302" y="2276873"/>
            <a:ext cx="239516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a:t>
            </a:r>
            <a:r>
              <a:rPr lang="zh-CN" altLang="en-US" sz="1400" dirty="0">
                <a:solidFill>
                  <a:schemeClr val="tx1">
                    <a:lumMod val="75000"/>
                    <a:lumOff val="25000"/>
                  </a:schemeClr>
                </a:solidFill>
                <a:sym typeface="微软雅黑" pitchFamily="34" charset="-122"/>
              </a:rPr>
              <a:t>合</a:t>
            </a:r>
            <a:r>
              <a:rPr lang="zh-CN" altLang="en-US" sz="1400" dirty="0" smtClean="0">
                <a:solidFill>
                  <a:schemeClr val="tx1">
                    <a:lumMod val="75000"/>
                    <a:lumOff val="25000"/>
                  </a:schemeClr>
                </a:solidFill>
                <a:sym typeface="微软雅黑" pitchFamily="34" charset="-122"/>
              </a:rPr>
              <a:t>描述</a:t>
            </a:r>
            <a:r>
              <a:rPr lang="zh-CN" altLang="en-US" sz="1400" dirty="0">
                <a:solidFill>
                  <a:schemeClr val="tx1">
                    <a:lumMod val="75000"/>
                    <a:lumOff val="25000"/>
                  </a:schemeClr>
                </a:solidFill>
                <a:sym typeface="微软雅黑" pitchFamily="34" charset="-122"/>
              </a:rPr>
              <a:t>说明，在此录入上述图表</a:t>
            </a:r>
            <a:r>
              <a:rPr lang="zh-CN" altLang="en-US" sz="1400" dirty="0" smtClean="0">
                <a:solidFill>
                  <a:schemeClr val="tx1">
                    <a:lumMod val="75000"/>
                    <a:lumOff val="25000"/>
                  </a:schemeClr>
                </a:solidFill>
                <a:sym typeface="微软雅黑" pitchFamily="34" charset="-122"/>
              </a:rPr>
              <a:t>的综合描述说明。</a:t>
            </a:r>
            <a:endParaRPr lang="zh-CN" altLang="en-US" sz="1400" dirty="0">
              <a:solidFill>
                <a:schemeClr val="tx1">
                  <a:lumMod val="75000"/>
                  <a:lumOff val="25000"/>
                </a:schemeClr>
              </a:solidFill>
              <a:sym typeface="微软雅黑" pitchFamily="34" charset="-122"/>
            </a:endParaRPr>
          </a:p>
        </p:txBody>
      </p:sp>
      <p:sp>
        <p:nvSpPr>
          <p:cNvPr id="93" name="矩形 92"/>
          <p:cNvSpPr/>
          <p:nvPr/>
        </p:nvSpPr>
        <p:spPr>
          <a:xfrm>
            <a:off x="5844153" y="3967038"/>
            <a:ext cx="1338810"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工作计划三</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94" name="矩形 47"/>
          <p:cNvSpPr>
            <a:spLocks noChangeArrowheads="1"/>
          </p:cNvSpPr>
          <p:nvPr/>
        </p:nvSpPr>
        <p:spPr bwMode="auto">
          <a:xfrm>
            <a:off x="5844153" y="4335909"/>
            <a:ext cx="241152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a:t>
            </a:r>
            <a:r>
              <a:rPr lang="zh-CN" altLang="en-US" sz="1400" dirty="0">
                <a:solidFill>
                  <a:schemeClr val="tx1">
                    <a:lumMod val="75000"/>
                    <a:lumOff val="25000"/>
                  </a:schemeClr>
                </a:solidFill>
                <a:sym typeface="微软雅黑" pitchFamily="34" charset="-122"/>
              </a:rPr>
              <a:t>合</a:t>
            </a:r>
            <a:r>
              <a:rPr lang="zh-CN" altLang="en-US" sz="1400" dirty="0" smtClean="0">
                <a:solidFill>
                  <a:schemeClr val="tx1">
                    <a:lumMod val="75000"/>
                    <a:lumOff val="25000"/>
                  </a:schemeClr>
                </a:solidFill>
                <a:sym typeface="微软雅黑" pitchFamily="34" charset="-122"/>
              </a:rPr>
              <a:t>描述</a:t>
            </a:r>
            <a:r>
              <a:rPr lang="zh-CN" altLang="en-US" sz="1400" dirty="0">
                <a:solidFill>
                  <a:schemeClr val="tx1">
                    <a:lumMod val="75000"/>
                    <a:lumOff val="25000"/>
                  </a:schemeClr>
                </a:solidFill>
                <a:sym typeface="微软雅黑" pitchFamily="34" charset="-122"/>
              </a:rPr>
              <a:t>说明，在此录入上述图表</a:t>
            </a:r>
            <a:r>
              <a:rPr lang="zh-CN" altLang="en-US" sz="1400" dirty="0" smtClean="0">
                <a:solidFill>
                  <a:schemeClr val="tx1">
                    <a:lumMod val="75000"/>
                    <a:lumOff val="25000"/>
                  </a:schemeClr>
                </a:solidFill>
                <a:sym typeface="微软雅黑" pitchFamily="34" charset="-122"/>
              </a:rPr>
              <a:t>的综合描述说明。</a:t>
            </a:r>
            <a:endParaRPr lang="zh-CN" altLang="en-US" sz="1400" dirty="0">
              <a:solidFill>
                <a:schemeClr val="tx1">
                  <a:lumMod val="75000"/>
                  <a:lumOff val="25000"/>
                </a:schemeClr>
              </a:solidFill>
              <a:sym typeface="微软雅黑" pitchFamily="34" charset="-122"/>
            </a:endParaRPr>
          </a:p>
        </p:txBody>
      </p:sp>
      <p:sp>
        <p:nvSpPr>
          <p:cNvPr id="95" name="矩形 94"/>
          <p:cNvSpPr/>
          <p:nvPr/>
        </p:nvSpPr>
        <p:spPr>
          <a:xfrm>
            <a:off x="8408304" y="3967038"/>
            <a:ext cx="1338810"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工作计划四</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96" name="矩形 47"/>
          <p:cNvSpPr>
            <a:spLocks noChangeArrowheads="1"/>
          </p:cNvSpPr>
          <p:nvPr/>
        </p:nvSpPr>
        <p:spPr bwMode="auto">
          <a:xfrm>
            <a:off x="8408302" y="4335909"/>
            <a:ext cx="239516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的综</a:t>
            </a:r>
            <a:r>
              <a:rPr lang="zh-CN" altLang="en-US" sz="1400" dirty="0">
                <a:solidFill>
                  <a:schemeClr val="tx1">
                    <a:lumMod val="75000"/>
                    <a:lumOff val="25000"/>
                  </a:schemeClr>
                </a:solidFill>
                <a:sym typeface="微软雅黑" pitchFamily="34" charset="-122"/>
              </a:rPr>
              <a:t>合</a:t>
            </a:r>
            <a:r>
              <a:rPr lang="zh-CN" altLang="en-US" sz="1400" dirty="0" smtClean="0">
                <a:solidFill>
                  <a:schemeClr val="tx1">
                    <a:lumMod val="75000"/>
                    <a:lumOff val="25000"/>
                  </a:schemeClr>
                </a:solidFill>
                <a:sym typeface="微软雅黑" pitchFamily="34" charset="-122"/>
              </a:rPr>
              <a:t>描述</a:t>
            </a:r>
            <a:r>
              <a:rPr lang="zh-CN" altLang="en-US" sz="1400" dirty="0">
                <a:solidFill>
                  <a:schemeClr val="tx1">
                    <a:lumMod val="75000"/>
                    <a:lumOff val="25000"/>
                  </a:schemeClr>
                </a:solidFill>
                <a:sym typeface="微软雅黑" pitchFamily="34" charset="-122"/>
              </a:rPr>
              <a:t>说明，在此录入上述图表</a:t>
            </a:r>
            <a:r>
              <a:rPr lang="zh-CN" altLang="en-US" sz="1400" dirty="0" smtClean="0">
                <a:solidFill>
                  <a:schemeClr val="tx1">
                    <a:lumMod val="75000"/>
                    <a:lumOff val="25000"/>
                  </a:schemeClr>
                </a:solidFill>
                <a:sym typeface="微软雅黑" pitchFamily="34" charset="-122"/>
              </a:rPr>
              <a:t>的综合描述说明。</a:t>
            </a:r>
            <a:endParaRPr lang="zh-CN" altLang="en-US" sz="1400" dirty="0">
              <a:solidFill>
                <a:schemeClr val="tx1">
                  <a:lumMod val="75000"/>
                  <a:lumOff val="25000"/>
                </a:schemeClr>
              </a:solidFill>
              <a:sym typeface="微软雅黑" pitchFamily="34" charset="-122"/>
            </a:endParaRPr>
          </a:p>
        </p:txBody>
      </p:sp>
      <p:sp>
        <p:nvSpPr>
          <p:cNvPr id="48" name="矩形 4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明年工作计划</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50" name="图片 4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38882434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500" fill="hold"/>
                                        <p:tgtEl>
                                          <p:spTgt spid="49"/>
                                        </p:tgtEl>
                                        <p:attrNameLst>
                                          <p:attrName>ppt_x</p:attrName>
                                        </p:attrNameLst>
                                      </p:cBhvr>
                                      <p:tavLst>
                                        <p:tav tm="0">
                                          <p:val>
                                            <p:strVal val="0-#ppt_w/2"/>
                                          </p:val>
                                        </p:tav>
                                        <p:tav tm="100000">
                                          <p:val>
                                            <p:strVal val="#ppt_x"/>
                                          </p:val>
                                        </p:tav>
                                      </p:tavLst>
                                    </p:anim>
                                    <p:anim calcmode="lin" valueType="num">
                                      <p:cBhvr additive="base">
                                        <p:cTn id="11" dur="500" fill="hold"/>
                                        <p:tgtEl>
                                          <p:spTgt spid="4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500" fill="hold"/>
                                        <p:tgtEl>
                                          <p:spTgt spid="64"/>
                                        </p:tgtEl>
                                        <p:attrNameLst>
                                          <p:attrName>ppt_w</p:attrName>
                                        </p:attrNameLst>
                                      </p:cBhvr>
                                      <p:tavLst>
                                        <p:tav tm="0">
                                          <p:val>
                                            <p:fltVal val="0"/>
                                          </p:val>
                                        </p:tav>
                                        <p:tav tm="100000">
                                          <p:val>
                                            <p:strVal val="#ppt_w"/>
                                          </p:val>
                                        </p:tav>
                                      </p:tavLst>
                                    </p:anim>
                                    <p:anim calcmode="lin" valueType="num">
                                      <p:cBhvr>
                                        <p:cTn id="16" dur="500" fill="hold"/>
                                        <p:tgtEl>
                                          <p:spTgt spid="64"/>
                                        </p:tgtEl>
                                        <p:attrNameLst>
                                          <p:attrName>ppt_h</p:attrName>
                                        </p:attrNameLst>
                                      </p:cBhvr>
                                      <p:tavLst>
                                        <p:tav tm="0">
                                          <p:val>
                                            <p:fltVal val="0"/>
                                          </p:val>
                                        </p:tav>
                                        <p:tav tm="100000">
                                          <p:val>
                                            <p:strVal val="#ppt_h"/>
                                          </p:val>
                                        </p:tav>
                                      </p:tavLst>
                                    </p:anim>
                                    <p:animEffect transition="in" filter="fade">
                                      <p:cBhvr>
                                        <p:cTn id="17" dur="500"/>
                                        <p:tgtEl>
                                          <p:spTgt spid="6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500" fill="hold"/>
                                        <p:tgtEl>
                                          <p:spTgt spid="62"/>
                                        </p:tgtEl>
                                        <p:attrNameLst>
                                          <p:attrName>ppt_w</p:attrName>
                                        </p:attrNameLst>
                                      </p:cBhvr>
                                      <p:tavLst>
                                        <p:tav tm="0">
                                          <p:val>
                                            <p:fltVal val="0"/>
                                          </p:val>
                                        </p:tav>
                                        <p:tav tm="100000">
                                          <p:val>
                                            <p:strVal val="#ppt_w"/>
                                          </p:val>
                                        </p:tav>
                                      </p:tavLst>
                                    </p:anim>
                                    <p:anim calcmode="lin" valueType="num">
                                      <p:cBhvr>
                                        <p:cTn id="21" dur="500" fill="hold"/>
                                        <p:tgtEl>
                                          <p:spTgt spid="62"/>
                                        </p:tgtEl>
                                        <p:attrNameLst>
                                          <p:attrName>ppt_h</p:attrName>
                                        </p:attrNameLst>
                                      </p:cBhvr>
                                      <p:tavLst>
                                        <p:tav tm="0">
                                          <p:val>
                                            <p:fltVal val="0"/>
                                          </p:val>
                                        </p:tav>
                                        <p:tav tm="100000">
                                          <p:val>
                                            <p:strVal val="#ppt_h"/>
                                          </p:val>
                                        </p:tav>
                                      </p:tavLst>
                                    </p:anim>
                                    <p:animEffect transition="in" filter="fade">
                                      <p:cBhvr>
                                        <p:cTn id="22" dur="500"/>
                                        <p:tgtEl>
                                          <p:spTgt spid="6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500" fill="hold"/>
                                        <p:tgtEl>
                                          <p:spTgt spid="61"/>
                                        </p:tgtEl>
                                        <p:attrNameLst>
                                          <p:attrName>ppt_w</p:attrName>
                                        </p:attrNameLst>
                                      </p:cBhvr>
                                      <p:tavLst>
                                        <p:tav tm="0">
                                          <p:val>
                                            <p:fltVal val="0"/>
                                          </p:val>
                                        </p:tav>
                                        <p:tav tm="100000">
                                          <p:val>
                                            <p:strVal val="#ppt_w"/>
                                          </p:val>
                                        </p:tav>
                                      </p:tavLst>
                                    </p:anim>
                                    <p:anim calcmode="lin" valueType="num">
                                      <p:cBhvr>
                                        <p:cTn id="26" dur="500" fill="hold"/>
                                        <p:tgtEl>
                                          <p:spTgt spid="61"/>
                                        </p:tgtEl>
                                        <p:attrNameLst>
                                          <p:attrName>ppt_h</p:attrName>
                                        </p:attrNameLst>
                                      </p:cBhvr>
                                      <p:tavLst>
                                        <p:tav tm="0">
                                          <p:val>
                                            <p:fltVal val="0"/>
                                          </p:val>
                                        </p:tav>
                                        <p:tav tm="100000">
                                          <p:val>
                                            <p:strVal val="#ppt_h"/>
                                          </p:val>
                                        </p:tav>
                                      </p:tavLst>
                                    </p:anim>
                                    <p:animEffect transition="in" filter="fade">
                                      <p:cBhvr>
                                        <p:cTn id="27" dur="500"/>
                                        <p:tgtEl>
                                          <p:spTgt spid="6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p:cTn id="36" dur="500" fill="hold"/>
                                        <p:tgtEl>
                                          <p:spTgt spid="65"/>
                                        </p:tgtEl>
                                        <p:attrNameLst>
                                          <p:attrName>ppt_w</p:attrName>
                                        </p:attrNameLst>
                                      </p:cBhvr>
                                      <p:tavLst>
                                        <p:tav tm="0">
                                          <p:val>
                                            <p:fltVal val="0"/>
                                          </p:val>
                                        </p:tav>
                                        <p:tav tm="100000">
                                          <p:val>
                                            <p:strVal val="#ppt_w"/>
                                          </p:val>
                                        </p:tav>
                                      </p:tavLst>
                                    </p:anim>
                                    <p:anim calcmode="lin" valueType="num">
                                      <p:cBhvr>
                                        <p:cTn id="37" dur="500" fill="hold"/>
                                        <p:tgtEl>
                                          <p:spTgt spid="65"/>
                                        </p:tgtEl>
                                        <p:attrNameLst>
                                          <p:attrName>ppt_h</p:attrName>
                                        </p:attrNameLst>
                                      </p:cBhvr>
                                      <p:tavLst>
                                        <p:tav tm="0">
                                          <p:val>
                                            <p:fltVal val="0"/>
                                          </p:val>
                                        </p:tav>
                                        <p:tav tm="100000">
                                          <p:val>
                                            <p:strVal val="#ppt_h"/>
                                          </p:val>
                                        </p:tav>
                                      </p:tavLst>
                                    </p:anim>
                                    <p:animEffect transition="in" filter="fade">
                                      <p:cBhvr>
                                        <p:cTn id="38" dur="500"/>
                                        <p:tgtEl>
                                          <p:spTgt spid="65"/>
                                        </p:tgtEl>
                                      </p:cBhvr>
                                    </p:animEffect>
                                  </p:childTnLst>
                                </p:cTn>
                              </p:par>
                              <p:par>
                                <p:cTn id="39" presetID="53" presetClass="entr" presetSubtype="16"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p:cTn id="41" dur="500" fill="hold"/>
                                        <p:tgtEl>
                                          <p:spTgt spid="66"/>
                                        </p:tgtEl>
                                        <p:attrNameLst>
                                          <p:attrName>ppt_w</p:attrName>
                                        </p:attrNameLst>
                                      </p:cBhvr>
                                      <p:tavLst>
                                        <p:tav tm="0">
                                          <p:val>
                                            <p:fltVal val="0"/>
                                          </p:val>
                                        </p:tav>
                                        <p:tav tm="100000">
                                          <p:val>
                                            <p:strVal val="#ppt_w"/>
                                          </p:val>
                                        </p:tav>
                                      </p:tavLst>
                                    </p:anim>
                                    <p:anim calcmode="lin" valueType="num">
                                      <p:cBhvr>
                                        <p:cTn id="42" dur="500" fill="hold"/>
                                        <p:tgtEl>
                                          <p:spTgt spid="66"/>
                                        </p:tgtEl>
                                        <p:attrNameLst>
                                          <p:attrName>ppt_h</p:attrName>
                                        </p:attrNameLst>
                                      </p:cBhvr>
                                      <p:tavLst>
                                        <p:tav tm="0">
                                          <p:val>
                                            <p:fltVal val="0"/>
                                          </p:val>
                                        </p:tav>
                                        <p:tav tm="100000">
                                          <p:val>
                                            <p:strVal val="#ppt_h"/>
                                          </p:val>
                                        </p:tav>
                                      </p:tavLst>
                                    </p:anim>
                                    <p:animEffect transition="in" filter="fade">
                                      <p:cBhvr>
                                        <p:cTn id="43" dur="500"/>
                                        <p:tgtEl>
                                          <p:spTgt spid="66"/>
                                        </p:tgtEl>
                                      </p:cBhvr>
                                    </p:animEffect>
                                  </p:childTnLst>
                                </p:cTn>
                              </p:par>
                              <p:par>
                                <p:cTn id="44" presetID="53" presetClass="entr" presetSubtype="16" fill="hold" nodeType="withEffect">
                                  <p:stCondLst>
                                    <p:cond delay="0"/>
                                  </p:stCondLst>
                                  <p:childTnLst>
                                    <p:set>
                                      <p:cBhvr>
                                        <p:cTn id="45" dur="1" fill="hold">
                                          <p:stCondLst>
                                            <p:cond delay="0"/>
                                          </p:stCondLst>
                                        </p:cTn>
                                        <p:tgtEl>
                                          <p:spTgt spid="74"/>
                                        </p:tgtEl>
                                        <p:attrNameLst>
                                          <p:attrName>style.visibility</p:attrName>
                                        </p:attrNameLst>
                                      </p:cBhvr>
                                      <p:to>
                                        <p:strVal val="visible"/>
                                      </p:to>
                                    </p:set>
                                    <p:anim calcmode="lin" valueType="num">
                                      <p:cBhvr>
                                        <p:cTn id="46" dur="500" fill="hold"/>
                                        <p:tgtEl>
                                          <p:spTgt spid="74"/>
                                        </p:tgtEl>
                                        <p:attrNameLst>
                                          <p:attrName>ppt_w</p:attrName>
                                        </p:attrNameLst>
                                      </p:cBhvr>
                                      <p:tavLst>
                                        <p:tav tm="0">
                                          <p:val>
                                            <p:fltVal val="0"/>
                                          </p:val>
                                        </p:tav>
                                        <p:tav tm="100000">
                                          <p:val>
                                            <p:strVal val="#ppt_w"/>
                                          </p:val>
                                        </p:tav>
                                      </p:tavLst>
                                    </p:anim>
                                    <p:anim calcmode="lin" valueType="num">
                                      <p:cBhvr>
                                        <p:cTn id="47" dur="500" fill="hold"/>
                                        <p:tgtEl>
                                          <p:spTgt spid="74"/>
                                        </p:tgtEl>
                                        <p:attrNameLst>
                                          <p:attrName>ppt_h</p:attrName>
                                        </p:attrNameLst>
                                      </p:cBhvr>
                                      <p:tavLst>
                                        <p:tav tm="0">
                                          <p:val>
                                            <p:fltVal val="0"/>
                                          </p:val>
                                        </p:tav>
                                        <p:tav tm="100000">
                                          <p:val>
                                            <p:strVal val="#ppt_h"/>
                                          </p:val>
                                        </p:tav>
                                      </p:tavLst>
                                    </p:anim>
                                    <p:animEffect transition="in" filter="fade">
                                      <p:cBhvr>
                                        <p:cTn id="48" dur="500"/>
                                        <p:tgtEl>
                                          <p:spTgt spid="74"/>
                                        </p:tgtEl>
                                      </p:cBhvr>
                                    </p:animEffect>
                                  </p:childTnLst>
                                </p:cTn>
                              </p:par>
                              <p:par>
                                <p:cTn id="49" presetID="53" presetClass="entr" presetSubtype="16" fill="hold" nodeType="withEffect">
                                  <p:stCondLst>
                                    <p:cond delay="0"/>
                                  </p:stCondLst>
                                  <p:childTnLst>
                                    <p:set>
                                      <p:cBhvr>
                                        <p:cTn id="50" dur="1" fill="hold">
                                          <p:stCondLst>
                                            <p:cond delay="0"/>
                                          </p:stCondLst>
                                        </p:cTn>
                                        <p:tgtEl>
                                          <p:spTgt spid="83"/>
                                        </p:tgtEl>
                                        <p:attrNameLst>
                                          <p:attrName>style.visibility</p:attrName>
                                        </p:attrNameLst>
                                      </p:cBhvr>
                                      <p:to>
                                        <p:strVal val="visible"/>
                                      </p:to>
                                    </p:set>
                                    <p:anim calcmode="lin" valueType="num">
                                      <p:cBhvr>
                                        <p:cTn id="51" dur="500" fill="hold"/>
                                        <p:tgtEl>
                                          <p:spTgt spid="83"/>
                                        </p:tgtEl>
                                        <p:attrNameLst>
                                          <p:attrName>ppt_w</p:attrName>
                                        </p:attrNameLst>
                                      </p:cBhvr>
                                      <p:tavLst>
                                        <p:tav tm="0">
                                          <p:val>
                                            <p:fltVal val="0"/>
                                          </p:val>
                                        </p:tav>
                                        <p:tav tm="100000">
                                          <p:val>
                                            <p:strVal val="#ppt_w"/>
                                          </p:val>
                                        </p:tav>
                                      </p:tavLst>
                                    </p:anim>
                                    <p:anim calcmode="lin" valueType="num">
                                      <p:cBhvr>
                                        <p:cTn id="52" dur="500" fill="hold"/>
                                        <p:tgtEl>
                                          <p:spTgt spid="83"/>
                                        </p:tgtEl>
                                        <p:attrNameLst>
                                          <p:attrName>ppt_h</p:attrName>
                                        </p:attrNameLst>
                                      </p:cBhvr>
                                      <p:tavLst>
                                        <p:tav tm="0">
                                          <p:val>
                                            <p:fltVal val="0"/>
                                          </p:val>
                                        </p:tav>
                                        <p:tav tm="100000">
                                          <p:val>
                                            <p:strVal val="#ppt_h"/>
                                          </p:val>
                                        </p:tav>
                                      </p:tavLst>
                                    </p:anim>
                                    <p:animEffect transition="in" filter="fade">
                                      <p:cBhvr>
                                        <p:cTn id="53" dur="500"/>
                                        <p:tgtEl>
                                          <p:spTgt spid="83"/>
                                        </p:tgtEl>
                                      </p:cBhvr>
                                    </p:animEffect>
                                  </p:childTnLst>
                                </p:cTn>
                              </p:par>
                            </p:childTnLst>
                          </p:cTn>
                        </p:par>
                        <p:par>
                          <p:cTn id="54" fill="hold">
                            <p:stCondLst>
                              <p:cond delay="1500"/>
                            </p:stCondLst>
                            <p:childTnLst>
                              <p:par>
                                <p:cTn id="55" presetID="14" presetClass="entr" presetSubtype="10" fill="hold" grpId="0"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randombar(horizontal)">
                                      <p:cBhvr>
                                        <p:cTn id="57" dur="400"/>
                                        <p:tgtEl>
                                          <p:spTgt spid="8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randombar(horizontal)">
                                      <p:cBhvr>
                                        <p:cTn id="60" dur="400"/>
                                        <p:tgtEl>
                                          <p:spTgt spid="90"/>
                                        </p:tgtEl>
                                      </p:cBhvr>
                                    </p:animEffect>
                                  </p:childTnLst>
                                </p:cTn>
                              </p:par>
                            </p:childTnLst>
                          </p:cTn>
                        </p:par>
                        <p:par>
                          <p:cTn id="61" fill="hold">
                            <p:stCondLst>
                              <p:cond delay="1900"/>
                            </p:stCondLst>
                            <p:childTnLst>
                              <p:par>
                                <p:cTn id="62" presetID="14" presetClass="entr" presetSubtype="10" fill="hold" grpId="0" nodeType="afterEffect">
                                  <p:stCondLst>
                                    <p:cond delay="100"/>
                                  </p:stCondLst>
                                  <p:childTnLst>
                                    <p:set>
                                      <p:cBhvr>
                                        <p:cTn id="63" dur="1" fill="hold">
                                          <p:stCondLst>
                                            <p:cond delay="0"/>
                                          </p:stCondLst>
                                        </p:cTn>
                                        <p:tgtEl>
                                          <p:spTgt spid="91"/>
                                        </p:tgtEl>
                                        <p:attrNameLst>
                                          <p:attrName>style.visibility</p:attrName>
                                        </p:attrNameLst>
                                      </p:cBhvr>
                                      <p:to>
                                        <p:strVal val="visible"/>
                                      </p:to>
                                    </p:set>
                                    <p:animEffect transition="in" filter="randombar(horizontal)">
                                      <p:cBhvr>
                                        <p:cTn id="64" dur="400"/>
                                        <p:tgtEl>
                                          <p:spTgt spid="91"/>
                                        </p:tgtEl>
                                      </p:cBhvr>
                                    </p:animEffect>
                                  </p:childTnLst>
                                </p:cTn>
                              </p:par>
                              <p:par>
                                <p:cTn id="65" presetID="14" presetClass="entr" presetSubtype="10" fill="hold" grpId="0" nodeType="withEffect">
                                  <p:stCondLst>
                                    <p:cond delay="100"/>
                                  </p:stCondLst>
                                  <p:childTnLst>
                                    <p:set>
                                      <p:cBhvr>
                                        <p:cTn id="66" dur="1" fill="hold">
                                          <p:stCondLst>
                                            <p:cond delay="0"/>
                                          </p:stCondLst>
                                        </p:cTn>
                                        <p:tgtEl>
                                          <p:spTgt spid="92"/>
                                        </p:tgtEl>
                                        <p:attrNameLst>
                                          <p:attrName>style.visibility</p:attrName>
                                        </p:attrNameLst>
                                      </p:cBhvr>
                                      <p:to>
                                        <p:strVal val="visible"/>
                                      </p:to>
                                    </p:set>
                                    <p:animEffect transition="in" filter="randombar(horizontal)">
                                      <p:cBhvr>
                                        <p:cTn id="67" dur="400"/>
                                        <p:tgtEl>
                                          <p:spTgt spid="92"/>
                                        </p:tgtEl>
                                      </p:cBhvr>
                                    </p:animEffect>
                                  </p:childTnLst>
                                </p:cTn>
                              </p:par>
                            </p:childTnLst>
                          </p:cTn>
                        </p:par>
                        <p:par>
                          <p:cTn id="68" fill="hold">
                            <p:stCondLst>
                              <p:cond delay="2400"/>
                            </p:stCondLst>
                            <p:childTnLst>
                              <p:par>
                                <p:cTn id="69" presetID="14" presetClass="entr" presetSubtype="10" fill="hold" grpId="0" nodeType="afterEffect">
                                  <p:stCondLst>
                                    <p:cond delay="100"/>
                                  </p:stCondLst>
                                  <p:childTnLst>
                                    <p:set>
                                      <p:cBhvr>
                                        <p:cTn id="70" dur="1" fill="hold">
                                          <p:stCondLst>
                                            <p:cond delay="0"/>
                                          </p:stCondLst>
                                        </p:cTn>
                                        <p:tgtEl>
                                          <p:spTgt spid="93"/>
                                        </p:tgtEl>
                                        <p:attrNameLst>
                                          <p:attrName>style.visibility</p:attrName>
                                        </p:attrNameLst>
                                      </p:cBhvr>
                                      <p:to>
                                        <p:strVal val="visible"/>
                                      </p:to>
                                    </p:set>
                                    <p:animEffect transition="in" filter="randombar(horizontal)">
                                      <p:cBhvr>
                                        <p:cTn id="71" dur="400"/>
                                        <p:tgtEl>
                                          <p:spTgt spid="93"/>
                                        </p:tgtEl>
                                      </p:cBhvr>
                                    </p:animEffect>
                                  </p:childTnLst>
                                </p:cTn>
                              </p:par>
                              <p:par>
                                <p:cTn id="72" presetID="14" presetClass="entr" presetSubtype="10" fill="hold" grpId="0" nodeType="withEffect">
                                  <p:stCondLst>
                                    <p:cond delay="100"/>
                                  </p:stCondLst>
                                  <p:childTnLst>
                                    <p:set>
                                      <p:cBhvr>
                                        <p:cTn id="73" dur="1" fill="hold">
                                          <p:stCondLst>
                                            <p:cond delay="0"/>
                                          </p:stCondLst>
                                        </p:cTn>
                                        <p:tgtEl>
                                          <p:spTgt spid="94"/>
                                        </p:tgtEl>
                                        <p:attrNameLst>
                                          <p:attrName>style.visibility</p:attrName>
                                        </p:attrNameLst>
                                      </p:cBhvr>
                                      <p:to>
                                        <p:strVal val="visible"/>
                                      </p:to>
                                    </p:set>
                                    <p:animEffect transition="in" filter="randombar(horizontal)">
                                      <p:cBhvr>
                                        <p:cTn id="74" dur="400"/>
                                        <p:tgtEl>
                                          <p:spTgt spid="94"/>
                                        </p:tgtEl>
                                      </p:cBhvr>
                                    </p:animEffect>
                                  </p:childTnLst>
                                </p:cTn>
                              </p:par>
                            </p:childTnLst>
                          </p:cTn>
                        </p:par>
                        <p:par>
                          <p:cTn id="75" fill="hold">
                            <p:stCondLst>
                              <p:cond delay="2900"/>
                            </p:stCondLst>
                            <p:childTnLst>
                              <p:par>
                                <p:cTn id="76" presetID="14" presetClass="entr" presetSubtype="10" fill="hold" grpId="0" nodeType="afterEffect">
                                  <p:stCondLst>
                                    <p:cond delay="100"/>
                                  </p:stCondLst>
                                  <p:childTnLst>
                                    <p:set>
                                      <p:cBhvr>
                                        <p:cTn id="77" dur="1" fill="hold">
                                          <p:stCondLst>
                                            <p:cond delay="0"/>
                                          </p:stCondLst>
                                        </p:cTn>
                                        <p:tgtEl>
                                          <p:spTgt spid="95"/>
                                        </p:tgtEl>
                                        <p:attrNameLst>
                                          <p:attrName>style.visibility</p:attrName>
                                        </p:attrNameLst>
                                      </p:cBhvr>
                                      <p:to>
                                        <p:strVal val="visible"/>
                                      </p:to>
                                    </p:set>
                                    <p:animEffect transition="in" filter="randombar(horizontal)">
                                      <p:cBhvr>
                                        <p:cTn id="78" dur="400"/>
                                        <p:tgtEl>
                                          <p:spTgt spid="95"/>
                                        </p:tgtEl>
                                      </p:cBhvr>
                                    </p:animEffect>
                                  </p:childTnLst>
                                </p:cTn>
                              </p:par>
                              <p:par>
                                <p:cTn id="79" presetID="14" presetClass="entr" presetSubtype="10" fill="hold" grpId="0" nodeType="withEffect">
                                  <p:stCondLst>
                                    <p:cond delay="100"/>
                                  </p:stCondLst>
                                  <p:childTnLst>
                                    <p:set>
                                      <p:cBhvr>
                                        <p:cTn id="80" dur="1" fill="hold">
                                          <p:stCondLst>
                                            <p:cond delay="0"/>
                                          </p:stCondLst>
                                        </p:cTn>
                                        <p:tgtEl>
                                          <p:spTgt spid="96"/>
                                        </p:tgtEl>
                                        <p:attrNameLst>
                                          <p:attrName>style.visibility</p:attrName>
                                        </p:attrNameLst>
                                      </p:cBhvr>
                                      <p:to>
                                        <p:strVal val="visible"/>
                                      </p:to>
                                    </p:set>
                                    <p:animEffect transition="in" filter="randombar(horizontal)">
                                      <p:cBhvr>
                                        <p:cTn id="81" dur="4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89" grpId="0"/>
      <p:bldP spid="90" grpId="0"/>
      <p:bldP spid="91" grpId="0"/>
      <p:bldP spid="92" grpId="0"/>
      <p:bldP spid="93" grpId="0"/>
      <p:bldP spid="94" grpId="0"/>
      <p:bldP spid="95" grpId="0"/>
      <p:bldP spid="96"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肘形连接符 12"/>
          <p:cNvCxnSpPr/>
          <p:nvPr/>
        </p:nvCxnSpPr>
        <p:spPr>
          <a:xfrm flipV="1">
            <a:off x="3720354" y="2108935"/>
            <a:ext cx="2908691"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3720354" y="3185644"/>
            <a:ext cx="3095538"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6629045" y="1774614"/>
            <a:ext cx="546793" cy="54693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4"/>
          <p:cNvSpPr txBox="1">
            <a:spLocks/>
          </p:cNvSpPr>
          <p:nvPr/>
        </p:nvSpPr>
        <p:spPr>
          <a:xfrm>
            <a:off x="6658167" y="1869187"/>
            <a:ext cx="517670"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01</a:t>
            </a:r>
          </a:p>
        </p:txBody>
      </p:sp>
      <p:cxnSp>
        <p:nvCxnSpPr>
          <p:cNvPr id="17" name="肘形连接符 16"/>
          <p:cNvCxnSpPr/>
          <p:nvPr/>
        </p:nvCxnSpPr>
        <p:spPr>
          <a:xfrm flipV="1">
            <a:off x="4339138" y="3096735"/>
            <a:ext cx="3009801"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a:off x="4296268" y="4173486"/>
            <a:ext cx="3095538"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7348939" y="2782726"/>
            <a:ext cx="546793" cy="546935"/>
          </a:xfrm>
          <a:prstGeom prst="ellips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标题 4"/>
          <p:cNvSpPr txBox="1">
            <a:spLocks/>
          </p:cNvSpPr>
          <p:nvPr/>
        </p:nvSpPr>
        <p:spPr>
          <a:xfrm>
            <a:off x="7378060" y="2877299"/>
            <a:ext cx="517670"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02</a:t>
            </a:r>
          </a:p>
        </p:txBody>
      </p:sp>
      <p:sp>
        <p:nvSpPr>
          <p:cNvPr id="21" name="椭圆 20"/>
          <p:cNvSpPr/>
          <p:nvPr/>
        </p:nvSpPr>
        <p:spPr>
          <a:xfrm>
            <a:off x="6557057" y="3689701"/>
            <a:ext cx="546793" cy="54693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标题 4"/>
          <p:cNvSpPr txBox="1">
            <a:spLocks/>
          </p:cNvSpPr>
          <p:nvPr/>
        </p:nvSpPr>
        <p:spPr>
          <a:xfrm>
            <a:off x="6586178" y="3784274"/>
            <a:ext cx="517670"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03</a:t>
            </a:r>
          </a:p>
        </p:txBody>
      </p:sp>
      <p:sp>
        <p:nvSpPr>
          <p:cNvPr id="31" name="椭圆 30"/>
          <p:cNvSpPr/>
          <p:nvPr/>
        </p:nvSpPr>
        <p:spPr>
          <a:xfrm>
            <a:off x="7276949" y="4697813"/>
            <a:ext cx="546793" cy="546935"/>
          </a:xfrm>
          <a:prstGeom prst="ellipse">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标题 4"/>
          <p:cNvSpPr txBox="1">
            <a:spLocks/>
          </p:cNvSpPr>
          <p:nvPr/>
        </p:nvSpPr>
        <p:spPr>
          <a:xfrm>
            <a:off x="7306071" y="4792386"/>
            <a:ext cx="517670"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微软雅黑" panose="020B0503020204020204" pitchFamily="34" charset="-122"/>
                <a:ea typeface="微软雅黑" panose="020B0503020204020204" pitchFamily="34" charset="-122"/>
              </a:rPr>
              <a:t>04</a:t>
            </a:r>
          </a:p>
        </p:txBody>
      </p:sp>
      <p:sp>
        <p:nvSpPr>
          <p:cNvPr id="34" name="Freeform 9"/>
          <p:cNvSpPr>
            <a:spLocks/>
          </p:cNvSpPr>
          <p:nvPr/>
        </p:nvSpPr>
        <p:spPr bwMode="auto">
          <a:xfrm flipH="1">
            <a:off x="1632666" y="2393557"/>
            <a:ext cx="2951559"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B0F0"/>
          </a:solidFill>
          <a:ln>
            <a:noFill/>
          </a:ln>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5" name="KSO_Shape"/>
          <p:cNvSpPr>
            <a:spLocks/>
          </p:cNvSpPr>
          <p:nvPr/>
        </p:nvSpPr>
        <p:spPr bwMode="auto">
          <a:xfrm>
            <a:off x="2682560" y="2998179"/>
            <a:ext cx="634177"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1992613" y="3752424"/>
            <a:ext cx="2127277" cy="369324"/>
          </a:xfrm>
          <a:prstGeom prst="rect">
            <a:avLst/>
          </a:prstGeom>
        </p:spPr>
        <p:txBody>
          <a:bodyPr wrap="square" lIns="91431" tIns="45716" rIns="91431" bIns="45716">
            <a:spAutoFit/>
          </a:bodyPr>
          <a:lstStyle/>
          <a:p>
            <a:pPr algn="ctr"/>
            <a:r>
              <a:rPr lang="zh-CN" altLang="en-US" b="1" dirty="0" smtClean="0">
                <a:solidFill>
                  <a:schemeClr val="bg1"/>
                </a:solidFill>
                <a:latin typeface="微软雅黑" pitchFamily="34" charset="-122"/>
                <a:ea typeface="微软雅黑" pitchFamily="34" charset="-122"/>
              </a:rPr>
              <a:t>市场前景</a:t>
            </a:r>
            <a:endParaRPr lang="en-US" altLang="zh-CN" b="1" dirty="0">
              <a:solidFill>
                <a:schemeClr val="bg1"/>
              </a:solidFill>
              <a:latin typeface="微软雅黑" pitchFamily="34" charset="-122"/>
              <a:ea typeface="微软雅黑" pitchFamily="34" charset="-122"/>
            </a:endParaRPr>
          </a:p>
        </p:txBody>
      </p:sp>
      <p:sp>
        <p:nvSpPr>
          <p:cNvPr id="37" name="矩形 36"/>
          <p:cNvSpPr/>
          <p:nvPr/>
        </p:nvSpPr>
        <p:spPr>
          <a:xfrm>
            <a:off x="2497224" y="4365104"/>
            <a:ext cx="1551363"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8" name="矩形 47"/>
          <p:cNvSpPr>
            <a:spLocks noChangeArrowheads="1"/>
          </p:cNvSpPr>
          <p:nvPr/>
        </p:nvSpPr>
        <p:spPr bwMode="auto">
          <a:xfrm>
            <a:off x="1848634" y="4738353"/>
            <a:ext cx="2492458"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39" name="矩形 38"/>
          <p:cNvSpPr/>
          <p:nvPr/>
        </p:nvSpPr>
        <p:spPr>
          <a:xfrm>
            <a:off x="7392493" y="1628800"/>
            <a:ext cx="1551363"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0" name="矩形 47"/>
          <p:cNvSpPr>
            <a:spLocks noChangeArrowheads="1"/>
          </p:cNvSpPr>
          <p:nvPr/>
        </p:nvSpPr>
        <p:spPr bwMode="auto">
          <a:xfrm>
            <a:off x="7391806" y="1930041"/>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41" name="矩形 40"/>
          <p:cNvSpPr/>
          <p:nvPr/>
        </p:nvSpPr>
        <p:spPr>
          <a:xfrm>
            <a:off x="8184375" y="2708920"/>
            <a:ext cx="1551363"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8183688" y="3010161"/>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43" name="矩形 42"/>
          <p:cNvSpPr/>
          <p:nvPr/>
        </p:nvSpPr>
        <p:spPr>
          <a:xfrm>
            <a:off x="7392493" y="3573016"/>
            <a:ext cx="1551363" cy="369324"/>
          </a:xfrm>
          <a:prstGeom prst="rect">
            <a:avLst/>
          </a:prstGeom>
        </p:spPr>
        <p:txBody>
          <a:bodyPr wrap="square" lIns="91431" tIns="45716" rIns="91431" bIns="45716">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7391806" y="3874257"/>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45" name="矩形 44"/>
          <p:cNvSpPr/>
          <p:nvPr/>
        </p:nvSpPr>
        <p:spPr>
          <a:xfrm>
            <a:off x="8112386" y="4581128"/>
            <a:ext cx="1551363" cy="369324"/>
          </a:xfrm>
          <a:prstGeom prst="rect">
            <a:avLst/>
          </a:prstGeom>
        </p:spPr>
        <p:txBody>
          <a:bodyPr wrap="square" lIns="91431" tIns="45716" rIns="91431" bIns="45716">
            <a:spAutoFit/>
          </a:bodyPr>
          <a:lstStyle/>
          <a:p>
            <a:r>
              <a:rPr lang="zh-CN" altLang="en-US" b="1" dirty="0">
                <a:solidFill>
                  <a:schemeClr val="tx1">
                    <a:lumMod val="75000"/>
                    <a:lumOff val="25000"/>
                  </a:schemeClr>
                </a:solidFill>
                <a:latin typeface="微软雅黑" pitchFamily="34" charset="-122"/>
                <a:ea typeface="微软雅黑" pitchFamily="34" charset="-122"/>
              </a:rPr>
              <a:t>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8111699" y="4882369"/>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47" name="矩形 46"/>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明年工作计划</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330426641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 calcmode="lin" valueType="num">
                                      <p:cBhvr additive="base">
                                        <p:cTn id="10" dur="500" fill="hold"/>
                                        <p:tgtEl>
                                          <p:spTgt spid="48"/>
                                        </p:tgtEl>
                                        <p:attrNameLst>
                                          <p:attrName>ppt_x</p:attrName>
                                        </p:attrNameLst>
                                      </p:cBhvr>
                                      <p:tavLst>
                                        <p:tav tm="0">
                                          <p:val>
                                            <p:strVal val="0-#ppt_w/2"/>
                                          </p:val>
                                        </p:tav>
                                        <p:tav tm="100000">
                                          <p:val>
                                            <p:strVal val="#ppt_x"/>
                                          </p:val>
                                        </p:tav>
                                      </p:tavLst>
                                    </p:anim>
                                    <p:anim calcmode="lin" valueType="num">
                                      <p:cBhvr additive="base">
                                        <p:cTn id="11" dur="500" fill="hold"/>
                                        <p:tgtEl>
                                          <p:spTgt spid="48"/>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anim calcmode="lin" valueType="num">
                                      <p:cBhvr>
                                        <p:cTn id="16" dur="1000" fill="hold"/>
                                        <p:tgtEl>
                                          <p:spTgt spid="34"/>
                                        </p:tgtEl>
                                        <p:attrNameLst>
                                          <p:attrName>ppt_x</p:attrName>
                                        </p:attrNameLst>
                                      </p:cBhvr>
                                      <p:tavLst>
                                        <p:tav tm="0">
                                          <p:val>
                                            <p:strVal val="#ppt_x"/>
                                          </p:val>
                                        </p:tav>
                                        <p:tav tm="100000">
                                          <p:val>
                                            <p:strVal val="#ppt_x"/>
                                          </p:val>
                                        </p:tav>
                                      </p:tavLst>
                                    </p:anim>
                                    <p:anim calcmode="lin" valueType="num">
                                      <p:cBhvr>
                                        <p:cTn id="17" dur="1000" fill="hold"/>
                                        <p:tgtEl>
                                          <p:spTgt spid="34"/>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32" presetClass="emph" presetSubtype="0" fill="hold" grpId="1" nodeType="afterEffect">
                                  <p:stCondLst>
                                    <p:cond delay="0"/>
                                  </p:stCondLst>
                                  <p:childTnLst>
                                    <p:animRot by="120000">
                                      <p:cBhvr>
                                        <p:cTn id="20" dur="100" fill="hold">
                                          <p:stCondLst>
                                            <p:cond delay="0"/>
                                          </p:stCondLst>
                                        </p:cTn>
                                        <p:tgtEl>
                                          <p:spTgt spid="34"/>
                                        </p:tgtEl>
                                        <p:attrNameLst>
                                          <p:attrName>r</p:attrName>
                                        </p:attrNameLst>
                                      </p:cBhvr>
                                    </p:animRot>
                                    <p:animRot by="-240000">
                                      <p:cBhvr>
                                        <p:cTn id="21" dur="200" fill="hold">
                                          <p:stCondLst>
                                            <p:cond delay="200"/>
                                          </p:stCondLst>
                                        </p:cTn>
                                        <p:tgtEl>
                                          <p:spTgt spid="34"/>
                                        </p:tgtEl>
                                        <p:attrNameLst>
                                          <p:attrName>r</p:attrName>
                                        </p:attrNameLst>
                                      </p:cBhvr>
                                    </p:animRot>
                                    <p:animRot by="240000">
                                      <p:cBhvr>
                                        <p:cTn id="22" dur="200" fill="hold">
                                          <p:stCondLst>
                                            <p:cond delay="400"/>
                                          </p:stCondLst>
                                        </p:cTn>
                                        <p:tgtEl>
                                          <p:spTgt spid="34"/>
                                        </p:tgtEl>
                                        <p:attrNameLst>
                                          <p:attrName>r</p:attrName>
                                        </p:attrNameLst>
                                      </p:cBhvr>
                                    </p:animRot>
                                    <p:animRot by="-240000">
                                      <p:cBhvr>
                                        <p:cTn id="23" dur="200" fill="hold">
                                          <p:stCondLst>
                                            <p:cond delay="600"/>
                                          </p:stCondLst>
                                        </p:cTn>
                                        <p:tgtEl>
                                          <p:spTgt spid="34"/>
                                        </p:tgtEl>
                                        <p:attrNameLst>
                                          <p:attrName>r</p:attrName>
                                        </p:attrNameLst>
                                      </p:cBhvr>
                                    </p:animRot>
                                    <p:animRot by="120000">
                                      <p:cBhvr>
                                        <p:cTn id="24" dur="200" fill="hold">
                                          <p:stCondLst>
                                            <p:cond delay="800"/>
                                          </p:stCondLst>
                                        </p:cTn>
                                        <p:tgtEl>
                                          <p:spTgt spid="34"/>
                                        </p:tgtEl>
                                        <p:attrNameLst>
                                          <p:attrName>r</p:attrName>
                                        </p:attrNameLst>
                                      </p:cBhvr>
                                    </p:animRo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par>
                                <p:cTn id="37" presetID="2" presetClass="entr" presetSubtype="4"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ppt_x"/>
                                          </p:val>
                                        </p:tav>
                                        <p:tav tm="100000">
                                          <p:val>
                                            <p:strVal val="#ppt_x"/>
                                          </p:val>
                                        </p:tav>
                                      </p:tavLst>
                                    </p:anim>
                                    <p:anim calcmode="lin" valueType="num">
                                      <p:cBhvr additive="base">
                                        <p:cTn id="40" dur="500" fill="hold"/>
                                        <p:tgtEl>
                                          <p:spTgt spid="3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2" presetClass="entr" presetSubtype="4"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Effect transition="in" filter="fade">
                                      <p:cBhvr>
                                        <p:cTn id="63" dur="500"/>
                                        <p:tgtEl>
                                          <p:spTgt spid="39"/>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fltVal val="0"/>
                                          </p:val>
                                        </p:tav>
                                        <p:tav tm="100000">
                                          <p:val>
                                            <p:strVal val="#ppt_h"/>
                                          </p:val>
                                        </p:tav>
                                      </p:tavLst>
                                    </p:anim>
                                    <p:animEffect transition="in" filter="fade">
                                      <p:cBhvr>
                                        <p:cTn id="68" dur="500"/>
                                        <p:tgtEl>
                                          <p:spTgt spid="40"/>
                                        </p:tgtEl>
                                      </p:cBhvr>
                                    </p:animEffect>
                                  </p:childTnLst>
                                </p:cTn>
                              </p:par>
                            </p:childTnLst>
                          </p:cTn>
                        </p:par>
                        <p:par>
                          <p:cTn id="69" fill="hold">
                            <p:stCondLst>
                              <p:cond delay="5000"/>
                            </p:stCondLst>
                            <p:childTnLst>
                              <p:par>
                                <p:cTn id="70" presetID="22" presetClass="entr" presetSubtype="4" fill="hold"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wipe(down)">
                                      <p:cBhvr>
                                        <p:cTn id="72" dur="500"/>
                                        <p:tgtEl>
                                          <p:spTgt spid="17"/>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animEffect transition="in" filter="fade">
                                      <p:cBhvr>
                                        <p:cTn id="77" dur="500"/>
                                        <p:tgtEl>
                                          <p:spTgt spid="19"/>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20"/>
                                        </p:tgtEl>
                                        <p:attrNameLst>
                                          <p:attrName>style.visibility</p:attrName>
                                        </p:attrNameLst>
                                      </p:cBhvr>
                                      <p:to>
                                        <p:strVal val="visible"/>
                                      </p:to>
                                    </p:set>
                                    <p:anim calcmode="lin" valueType="num">
                                      <p:cBhvr>
                                        <p:cTn id="80" dur="500" fill="hold"/>
                                        <p:tgtEl>
                                          <p:spTgt spid="20"/>
                                        </p:tgtEl>
                                        <p:attrNameLst>
                                          <p:attrName>ppt_w</p:attrName>
                                        </p:attrNameLst>
                                      </p:cBhvr>
                                      <p:tavLst>
                                        <p:tav tm="0">
                                          <p:val>
                                            <p:fltVal val="0"/>
                                          </p:val>
                                        </p:tav>
                                        <p:tav tm="100000">
                                          <p:val>
                                            <p:strVal val="#ppt_w"/>
                                          </p:val>
                                        </p:tav>
                                      </p:tavLst>
                                    </p:anim>
                                    <p:anim calcmode="lin" valueType="num">
                                      <p:cBhvr>
                                        <p:cTn id="81" dur="500" fill="hold"/>
                                        <p:tgtEl>
                                          <p:spTgt spid="20"/>
                                        </p:tgtEl>
                                        <p:attrNameLst>
                                          <p:attrName>ppt_h</p:attrName>
                                        </p:attrNameLst>
                                      </p:cBhvr>
                                      <p:tavLst>
                                        <p:tav tm="0">
                                          <p:val>
                                            <p:fltVal val="0"/>
                                          </p:val>
                                        </p:tav>
                                        <p:tav tm="100000">
                                          <p:val>
                                            <p:strVal val="#ppt_h"/>
                                          </p:val>
                                        </p:tav>
                                      </p:tavLst>
                                    </p:anim>
                                    <p:animEffect transition="in" filter="fade">
                                      <p:cBhvr>
                                        <p:cTn id="82" dur="500"/>
                                        <p:tgtEl>
                                          <p:spTgt spid="20"/>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ppt_w</p:attrName>
                                        </p:attrNameLst>
                                      </p:cBhvr>
                                      <p:tavLst>
                                        <p:tav tm="0">
                                          <p:val>
                                            <p:fltVal val="0"/>
                                          </p:val>
                                        </p:tav>
                                        <p:tav tm="100000">
                                          <p:val>
                                            <p:strVal val="#ppt_w"/>
                                          </p:val>
                                        </p:tav>
                                      </p:tavLst>
                                    </p:anim>
                                    <p:anim calcmode="lin" valueType="num">
                                      <p:cBhvr>
                                        <p:cTn id="91" dur="500" fill="hold"/>
                                        <p:tgtEl>
                                          <p:spTgt spid="42"/>
                                        </p:tgtEl>
                                        <p:attrNameLst>
                                          <p:attrName>ppt_h</p:attrName>
                                        </p:attrNameLst>
                                      </p:cBhvr>
                                      <p:tavLst>
                                        <p:tav tm="0">
                                          <p:val>
                                            <p:fltVal val="0"/>
                                          </p:val>
                                        </p:tav>
                                        <p:tav tm="100000">
                                          <p:val>
                                            <p:strVal val="#ppt_h"/>
                                          </p:val>
                                        </p:tav>
                                      </p:tavLst>
                                    </p:anim>
                                    <p:animEffect transition="in" filter="fade">
                                      <p:cBhvr>
                                        <p:cTn id="92" dur="500"/>
                                        <p:tgtEl>
                                          <p:spTgt spid="42"/>
                                        </p:tgtEl>
                                      </p:cBhvr>
                                    </p:animEffect>
                                  </p:childTnLst>
                                </p:cTn>
                              </p:par>
                            </p:childTnLst>
                          </p:cTn>
                        </p:par>
                        <p:par>
                          <p:cTn id="93" fill="hold">
                            <p:stCondLst>
                              <p:cond delay="6000"/>
                            </p:stCondLst>
                            <p:childTnLst>
                              <p:par>
                                <p:cTn id="94" presetID="22" presetClass="entr" presetSubtype="8" fill="hold"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wipe(left)">
                                      <p:cBhvr>
                                        <p:cTn id="96" dur="500"/>
                                        <p:tgtEl>
                                          <p:spTgt spid="14"/>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21"/>
                                        </p:tgtEl>
                                        <p:attrNameLst>
                                          <p:attrName>style.visibility</p:attrName>
                                        </p:attrNameLst>
                                      </p:cBhvr>
                                      <p:to>
                                        <p:strVal val="visible"/>
                                      </p:to>
                                    </p:set>
                                    <p:anim calcmode="lin" valueType="num">
                                      <p:cBhvr>
                                        <p:cTn id="99" dur="500" fill="hold"/>
                                        <p:tgtEl>
                                          <p:spTgt spid="21"/>
                                        </p:tgtEl>
                                        <p:attrNameLst>
                                          <p:attrName>ppt_w</p:attrName>
                                        </p:attrNameLst>
                                      </p:cBhvr>
                                      <p:tavLst>
                                        <p:tav tm="0">
                                          <p:val>
                                            <p:fltVal val="0"/>
                                          </p:val>
                                        </p:tav>
                                        <p:tav tm="100000">
                                          <p:val>
                                            <p:strVal val="#ppt_w"/>
                                          </p:val>
                                        </p:tav>
                                      </p:tavLst>
                                    </p:anim>
                                    <p:anim calcmode="lin" valueType="num">
                                      <p:cBhvr>
                                        <p:cTn id="100" dur="500" fill="hold"/>
                                        <p:tgtEl>
                                          <p:spTgt spid="21"/>
                                        </p:tgtEl>
                                        <p:attrNameLst>
                                          <p:attrName>ppt_h</p:attrName>
                                        </p:attrNameLst>
                                      </p:cBhvr>
                                      <p:tavLst>
                                        <p:tav tm="0">
                                          <p:val>
                                            <p:fltVal val="0"/>
                                          </p:val>
                                        </p:tav>
                                        <p:tav tm="100000">
                                          <p:val>
                                            <p:strVal val="#ppt_h"/>
                                          </p:val>
                                        </p:tav>
                                      </p:tavLst>
                                    </p:anim>
                                    <p:animEffect transition="in" filter="fade">
                                      <p:cBhvr>
                                        <p:cTn id="101" dur="500"/>
                                        <p:tgtEl>
                                          <p:spTgt spid="21"/>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4"/>
                                        </p:tgtEl>
                                        <p:attrNameLst>
                                          <p:attrName>style.visibility</p:attrName>
                                        </p:attrNameLst>
                                      </p:cBhvr>
                                      <p:to>
                                        <p:strVal val="visible"/>
                                      </p:to>
                                    </p:set>
                                    <p:anim calcmode="lin" valueType="num">
                                      <p:cBhvr>
                                        <p:cTn id="104" dur="500" fill="hold"/>
                                        <p:tgtEl>
                                          <p:spTgt spid="24"/>
                                        </p:tgtEl>
                                        <p:attrNameLst>
                                          <p:attrName>ppt_w</p:attrName>
                                        </p:attrNameLst>
                                      </p:cBhvr>
                                      <p:tavLst>
                                        <p:tav tm="0">
                                          <p:val>
                                            <p:fltVal val="0"/>
                                          </p:val>
                                        </p:tav>
                                        <p:tav tm="100000">
                                          <p:val>
                                            <p:strVal val="#ppt_w"/>
                                          </p:val>
                                        </p:tav>
                                      </p:tavLst>
                                    </p:anim>
                                    <p:anim calcmode="lin" valueType="num">
                                      <p:cBhvr>
                                        <p:cTn id="105" dur="500" fill="hold"/>
                                        <p:tgtEl>
                                          <p:spTgt spid="24"/>
                                        </p:tgtEl>
                                        <p:attrNameLst>
                                          <p:attrName>ppt_h</p:attrName>
                                        </p:attrNameLst>
                                      </p:cBhvr>
                                      <p:tavLst>
                                        <p:tav tm="0">
                                          <p:val>
                                            <p:fltVal val="0"/>
                                          </p:val>
                                        </p:tav>
                                        <p:tav tm="100000">
                                          <p:val>
                                            <p:strVal val="#ppt_h"/>
                                          </p:val>
                                        </p:tav>
                                      </p:tavLst>
                                    </p:anim>
                                    <p:animEffect transition="in" filter="fade">
                                      <p:cBhvr>
                                        <p:cTn id="106" dur="500"/>
                                        <p:tgtEl>
                                          <p:spTgt spid="24"/>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43"/>
                                        </p:tgtEl>
                                        <p:attrNameLst>
                                          <p:attrName>style.visibility</p:attrName>
                                        </p:attrNameLst>
                                      </p:cBhvr>
                                      <p:to>
                                        <p:strVal val="visible"/>
                                      </p:to>
                                    </p:set>
                                    <p:anim calcmode="lin" valueType="num">
                                      <p:cBhvr>
                                        <p:cTn id="109" dur="500" fill="hold"/>
                                        <p:tgtEl>
                                          <p:spTgt spid="43"/>
                                        </p:tgtEl>
                                        <p:attrNameLst>
                                          <p:attrName>ppt_w</p:attrName>
                                        </p:attrNameLst>
                                      </p:cBhvr>
                                      <p:tavLst>
                                        <p:tav tm="0">
                                          <p:val>
                                            <p:fltVal val="0"/>
                                          </p:val>
                                        </p:tav>
                                        <p:tav tm="100000">
                                          <p:val>
                                            <p:strVal val="#ppt_w"/>
                                          </p:val>
                                        </p:tav>
                                      </p:tavLst>
                                    </p:anim>
                                    <p:anim calcmode="lin" valueType="num">
                                      <p:cBhvr>
                                        <p:cTn id="110" dur="500" fill="hold"/>
                                        <p:tgtEl>
                                          <p:spTgt spid="43"/>
                                        </p:tgtEl>
                                        <p:attrNameLst>
                                          <p:attrName>ppt_h</p:attrName>
                                        </p:attrNameLst>
                                      </p:cBhvr>
                                      <p:tavLst>
                                        <p:tav tm="0">
                                          <p:val>
                                            <p:fltVal val="0"/>
                                          </p:val>
                                        </p:tav>
                                        <p:tav tm="100000">
                                          <p:val>
                                            <p:strVal val="#ppt_h"/>
                                          </p:val>
                                        </p:tav>
                                      </p:tavLst>
                                    </p:anim>
                                    <p:animEffect transition="in" filter="fade">
                                      <p:cBhvr>
                                        <p:cTn id="111" dur="500"/>
                                        <p:tgtEl>
                                          <p:spTgt spid="43"/>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44"/>
                                        </p:tgtEl>
                                        <p:attrNameLst>
                                          <p:attrName>style.visibility</p:attrName>
                                        </p:attrNameLst>
                                      </p:cBhvr>
                                      <p:to>
                                        <p:strVal val="visible"/>
                                      </p:to>
                                    </p:set>
                                    <p:anim calcmode="lin" valueType="num">
                                      <p:cBhvr>
                                        <p:cTn id="114" dur="500" fill="hold"/>
                                        <p:tgtEl>
                                          <p:spTgt spid="44"/>
                                        </p:tgtEl>
                                        <p:attrNameLst>
                                          <p:attrName>ppt_w</p:attrName>
                                        </p:attrNameLst>
                                      </p:cBhvr>
                                      <p:tavLst>
                                        <p:tav tm="0">
                                          <p:val>
                                            <p:fltVal val="0"/>
                                          </p:val>
                                        </p:tav>
                                        <p:tav tm="100000">
                                          <p:val>
                                            <p:strVal val="#ppt_w"/>
                                          </p:val>
                                        </p:tav>
                                      </p:tavLst>
                                    </p:anim>
                                    <p:anim calcmode="lin" valueType="num">
                                      <p:cBhvr>
                                        <p:cTn id="115" dur="500" fill="hold"/>
                                        <p:tgtEl>
                                          <p:spTgt spid="44"/>
                                        </p:tgtEl>
                                        <p:attrNameLst>
                                          <p:attrName>ppt_h</p:attrName>
                                        </p:attrNameLst>
                                      </p:cBhvr>
                                      <p:tavLst>
                                        <p:tav tm="0">
                                          <p:val>
                                            <p:fltVal val="0"/>
                                          </p:val>
                                        </p:tav>
                                        <p:tav tm="100000">
                                          <p:val>
                                            <p:strVal val="#ppt_h"/>
                                          </p:val>
                                        </p:tav>
                                      </p:tavLst>
                                    </p:anim>
                                    <p:animEffect transition="in" filter="fade">
                                      <p:cBhvr>
                                        <p:cTn id="116" dur="500"/>
                                        <p:tgtEl>
                                          <p:spTgt spid="44"/>
                                        </p:tgtEl>
                                      </p:cBhvr>
                                    </p:animEffect>
                                  </p:childTnLst>
                                </p:cTn>
                              </p:par>
                            </p:childTnLst>
                          </p:cTn>
                        </p:par>
                        <p:par>
                          <p:cTn id="117" fill="hold">
                            <p:stCondLst>
                              <p:cond delay="7000"/>
                            </p:stCondLst>
                            <p:childTnLst>
                              <p:par>
                                <p:cTn id="118" presetID="22" presetClass="entr" presetSubtype="8" fill="hold" nodeType="afterEffect">
                                  <p:stCondLst>
                                    <p:cond delay="0"/>
                                  </p:stCondLst>
                                  <p:childTnLst>
                                    <p:set>
                                      <p:cBhvr>
                                        <p:cTn id="119" dur="1" fill="hold">
                                          <p:stCondLst>
                                            <p:cond delay="0"/>
                                          </p:stCondLst>
                                        </p:cTn>
                                        <p:tgtEl>
                                          <p:spTgt spid="18"/>
                                        </p:tgtEl>
                                        <p:attrNameLst>
                                          <p:attrName>style.visibility</p:attrName>
                                        </p:attrNameLst>
                                      </p:cBhvr>
                                      <p:to>
                                        <p:strVal val="visible"/>
                                      </p:to>
                                    </p:set>
                                    <p:animEffect transition="in" filter="wipe(left)">
                                      <p:cBhvr>
                                        <p:cTn id="120" dur="500"/>
                                        <p:tgtEl>
                                          <p:spTgt spid="18"/>
                                        </p:tgtEl>
                                      </p:cBhvr>
                                    </p:animEffect>
                                  </p:childTnLst>
                                </p:cTn>
                              </p:par>
                              <p:par>
                                <p:cTn id="121" presetID="53" presetClass="entr" presetSubtype="16" fill="hold" grpId="0" nodeType="withEffect">
                                  <p:stCondLst>
                                    <p:cond delay="500"/>
                                  </p:stCondLst>
                                  <p:childTnLst>
                                    <p:set>
                                      <p:cBhvr>
                                        <p:cTn id="122" dur="1" fill="hold">
                                          <p:stCondLst>
                                            <p:cond delay="0"/>
                                          </p:stCondLst>
                                        </p:cTn>
                                        <p:tgtEl>
                                          <p:spTgt spid="31"/>
                                        </p:tgtEl>
                                        <p:attrNameLst>
                                          <p:attrName>style.visibility</p:attrName>
                                        </p:attrNameLst>
                                      </p:cBhvr>
                                      <p:to>
                                        <p:strVal val="visible"/>
                                      </p:to>
                                    </p:set>
                                    <p:anim calcmode="lin" valueType="num">
                                      <p:cBhvr>
                                        <p:cTn id="123" dur="500" fill="hold"/>
                                        <p:tgtEl>
                                          <p:spTgt spid="31"/>
                                        </p:tgtEl>
                                        <p:attrNameLst>
                                          <p:attrName>ppt_w</p:attrName>
                                        </p:attrNameLst>
                                      </p:cBhvr>
                                      <p:tavLst>
                                        <p:tav tm="0">
                                          <p:val>
                                            <p:fltVal val="0"/>
                                          </p:val>
                                        </p:tav>
                                        <p:tav tm="100000">
                                          <p:val>
                                            <p:strVal val="#ppt_w"/>
                                          </p:val>
                                        </p:tav>
                                      </p:tavLst>
                                    </p:anim>
                                    <p:anim calcmode="lin" valueType="num">
                                      <p:cBhvr>
                                        <p:cTn id="124" dur="500" fill="hold"/>
                                        <p:tgtEl>
                                          <p:spTgt spid="31"/>
                                        </p:tgtEl>
                                        <p:attrNameLst>
                                          <p:attrName>ppt_h</p:attrName>
                                        </p:attrNameLst>
                                      </p:cBhvr>
                                      <p:tavLst>
                                        <p:tav tm="0">
                                          <p:val>
                                            <p:fltVal val="0"/>
                                          </p:val>
                                        </p:tav>
                                        <p:tav tm="100000">
                                          <p:val>
                                            <p:strVal val="#ppt_h"/>
                                          </p:val>
                                        </p:tav>
                                      </p:tavLst>
                                    </p:anim>
                                    <p:animEffect transition="in" filter="fade">
                                      <p:cBhvr>
                                        <p:cTn id="125" dur="500"/>
                                        <p:tgtEl>
                                          <p:spTgt spid="31"/>
                                        </p:tgtEl>
                                      </p:cBhvr>
                                    </p:animEffect>
                                  </p:childTnLst>
                                </p:cTn>
                              </p:par>
                              <p:par>
                                <p:cTn id="126" presetID="53" presetClass="entr" presetSubtype="16" fill="hold" grpId="0" nodeType="withEffect">
                                  <p:stCondLst>
                                    <p:cond delay="500"/>
                                  </p:stCondLst>
                                  <p:childTnLst>
                                    <p:set>
                                      <p:cBhvr>
                                        <p:cTn id="127" dur="1" fill="hold">
                                          <p:stCondLst>
                                            <p:cond delay="0"/>
                                          </p:stCondLst>
                                        </p:cTn>
                                        <p:tgtEl>
                                          <p:spTgt spid="32"/>
                                        </p:tgtEl>
                                        <p:attrNameLst>
                                          <p:attrName>style.visibility</p:attrName>
                                        </p:attrNameLst>
                                      </p:cBhvr>
                                      <p:to>
                                        <p:strVal val="visible"/>
                                      </p:to>
                                    </p:set>
                                    <p:anim calcmode="lin" valueType="num">
                                      <p:cBhvr>
                                        <p:cTn id="128" dur="500" fill="hold"/>
                                        <p:tgtEl>
                                          <p:spTgt spid="32"/>
                                        </p:tgtEl>
                                        <p:attrNameLst>
                                          <p:attrName>ppt_w</p:attrName>
                                        </p:attrNameLst>
                                      </p:cBhvr>
                                      <p:tavLst>
                                        <p:tav tm="0">
                                          <p:val>
                                            <p:fltVal val="0"/>
                                          </p:val>
                                        </p:tav>
                                        <p:tav tm="100000">
                                          <p:val>
                                            <p:strVal val="#ppt_w"/>
                                          </p:val>
                                        </p:tav>
                                      </p:tavLst>
                                    </p:anim>
                                    <p:anim calcmode="lin" valueType="num">
                                      <p:cBhvr>
                                        <p:cTn id="129" dur="500" fill="hold"/>
                                        <p:tgtEl>
                                          <p:spTgt spid="32"/>
                                        </p:tgtEl>
                                        <p:attrNameLst>
                                          <p:attrName>ppt_h</p:attrName>
                                        </p:attrNameLst>
                                      </p:cBhvr>
                                      <p:tavLst>
                                        <p:tav tm="0">
                                          <p:val>
                                            <p:fltVal val="0"/>
                                          </p:val>
                                        </p:tav>
                                        <p:tav tm="100000">
                                          <p:val>
                                            <p:strVal val="#ppt_h"/>
                                          </p:val>
                                        </p:tav>
                                      </p:tavLst>
                                    </p:anim>
                                    <p:animEffect transition="in" filter="fade">
                                      <p:cBhvr>
                                        <p:cTn id="130" dur="500"/>
                                        <p:tgtEl>
                                          <p:spTgt spid="32"/>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45"/>
                                        </p:tgtEl>
                                        <p:attrNameLst>
                                          <p:attrName>style.visibility</p:attrName>
                                        </p:attrNameLst>
                                      </p:cBhvr>
                                      <p:to>
                                        <p:strVal val="visible"/>
                                      </p:to>
                                    </p:set>
                                    <p:anim calcmode="lin" valueType="num">
                                      <p:cBhvr>
                                        <p:cTn id="133" dur="500" fill="hold"/>
                                        <p:tgtEl>
                                          <p:spTgt spid="45"/>
                                        </p:tgtEl>
                                        <p:attrNameLst>
                                          <p:attrName>ppt_w</p:attrName>
                                        </p:attrNameLst>
                                      </p:cBhvr>
                                      <p:tavLst>
                                        <p:tav tm="0">
                                          <p:val>
                                            <p:fltVal val="0"/>
                                          </p:val>
                                        </p:tav>
                                        <p:tav tm="100000">
                                          <p:val>
                                            <p:strVal val="#ppt_w"/>
                                          </p:val>
                                        </p:tav>
                                      </p:tavLst>
                                    </p:anim>
                                    <p:anim calcmode="lin" valueType="num">
                                      <p:cBhvr>
                                        <p:cTn id="134" dur="500" fill="hold"/>
                                        <p:tgtEl>
                                          <p:spTgt spid="45"/>
                                        </p:tgtEl>
                                        <p:attrNameLst>
                                          <p:attrName>ppt_h</p:attrName>
                                        </p:attrNameLst>
                                      </p:cBhvr>
                                      <p:tavLst>
                                        <p:tav tm="0">
                                          <p:val>
                                            <p:fltVal val="0"/>
                                          </p:val>
                                        </p:tav>
                                        <p:tav tm="100000">
                                          <p:val>
                                            <p:strVal val="#ppt_h"/>
                                          </p:val>
                                        </p:tav>
                                      </p:tavLst>
                                    </p:anim>
                                    <p:animEffect transition="in" filter="fade">
                                      <p:cBhvr>
                                        <p:cTn id="135" dur="500"/>
                                        <p:tgtEl>
                                          <p:spTgt spid="45"/>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46"/>
                                        </p:tgtEl>
                                        <p:attrNameLst>
                                          <p:attrName>style.visibility</p:attrName>
                                        </p:attrNameLst>
                                      </p:cBhvr>
                                      <p:to>
                                        <p:strVal val="visible"/>
                                      </p:to>
                                    </p:set>
                                    <p:anim calcmode="lin" valueType="num">
                                      <p:cBhvr>
                                        <p:cTn id="138" dur="500" fill="hold"/>
                                        <p:tgtEl>
                                          <p:spTgt spid="46"/>
                                        </p:tgtEl>
                                        <p:attrNameLst>
                                          <p:attrName>ppt_w</p:attrName>
                                        </p:attrNameLst>
                                      </p:cBhvr>
                                      <p:tavLst>
                                        <p:tav tm="0">
                                          <p:val>
                                            <p:fltVal val="0"/>
                                          </p:val>
                                        </p:tav>
                                        <p:tav tm="100000">
                                          <p:val>
                                            <p:strVal val="#ppt_w"/>
                                          </p:val>
                                        </p:tav>
                                      </p:tavLst>
                                    </p:anim>
                                    <p:anim calcmode="lin" valueType="num">
                                      <p:cBhvr>
                                        <p:cTn id="139" dur="500" fill="hold"/>
                                        <p:tgtEl>
                                          <p:spTgt spid="46"/>
                                        </p:tgtEl>
                                        <p:attrNameLst>
                                          <p:attrName>ppt_h</p:attrName>
                                        </p:attrNameLst>
                                      </p:cBhvr>
                                      <p:tavLst>
                                        <p:tav tm="0">
                                          <p:val>
                                            <p:fltVal val="0"/>
                                          </p:val>
                                        </p:tav>
                                        <p:tav tm="100000">
                                          <p:val>
                                            <p:strVal val="#ppt_h"/>
                                          </p:val>
                                        </p:tav>
                                      </p:tavLst>
                                    </p:anim>
                                    <p:animEffect transition="in" filter="fade">
                                      <p:cBhvr>
                                        <p:cTn id="1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9" grpId="0" animBg="1"/>
      <p:bldP spid="20" grpId="0"/>
      <p:bldP spid="21" grpId="0" animBg="1"/>
      <p:bldP spid="24" grpId="0"/>
      <p:bldP spid="31" grpId="0" animBg="1"/>
      <p:bldP spid="32" grpId="0"/>
      <p:bldP spid="34" grpId="0" animBg="1"/>
      <p:bldP spid="34" grpId="1" animBg="1"/>
      <p:bldP spid="35" grpId="0" animBg="1"/>
      <p:bldP spid="36" grpId="0"/>
      <p:bldP spid="37" grpId="0"/>
      <p:bldP spid="38" grpId="0"/>
      <p:bldP spid="39" grpId="0"/>
      <p:bldP spid="40" grpId="0"/>
      <p:bldP spid="41" grpId="0"/>
      <p:bldP spid="42" grpId="0"/>
      <p:bldP spid="43" grpId="0"/>
      <p:bldP spid="44" grpId="0"/>
      <p:bldP spid="45" grpId="0"/>
      <p:bldP spid="46"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178971" y="1168318"/>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966784" y="1741929"/>
            <a:ext cx="5486411" cy="3374143"/>
            <a:chOff x="966784" y="1741929"/>
            <a:chExt cx="5486411" cy="3374143"/>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66784" y="1741929"/>
              <a:ext cx="5486411" cy="3374143"/>
            </a:xfrm>
            <a:prstGeom prst="rect">
              <a:avLst/>
            </a:prstGeom>
          </p:spPr>
        </p:pic>
        <p:sp>
          <p:nvSpPr>
            <p:cNvPr id="6" name="矩形 5"/>
            <p:cNvSpPr/>
            <p:nvPr/>
          </p:nvSpPr>
          <p:spPr>
            <a:xfrm>
              <a:off x="1971676" y="2185989"/>
              <a:ext cx="3476625" cy="2162175"/>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192223" y="1589169"/>
            <a:ext cx="5032992" cy="954107"/>
            <a:chOff x="6192223" y="1589169"/>
            <a:chExt cx="5032992" cy="954107"/>
          </a:xfrm>
        </p:grpSpPr>
        <p:grpSp>
          <p:nvGrpSpPr>
            <p:cNvPr id="30" name="组合 29"/>
            <p:cNvGrpSpPr/>
            <p:nvPr/>
          </p:nvGrpSpPr>
          <p:grpSpPr>
            <a:xfrm>
              <a:off x="6192223" y="1629983"/>
              <a:ext cx="872478" cy="872478"/>
              <a:chOff x="6023622" y="1590414"/>
              <a:chExt cx="872478" cy="872478"/>
            </a:xfrm>
          </p:grpSpPr>
          <p:sp>
            <p:nvSpPr>
              <p:cNvPr id="29" name="椭圆 28"/>
              <p:cNvSpPr/>
              <p:nvPr/>
            </p:nvSpPr>
            <p:spPr>
              <a:xfrm>
                <a:off x="6096000" y="1662792"/>
                <a:ext cx="727722" cy="72772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81"/>
              <p:cNvSpPr>
                <a:spLocks noEditPoints="1"/>
              </p:cNvSpPr>
              <p:nvPr/>
            </p:nvSpPr>
            <p:spPr bwMode="auto">
              <a:xfrm>
                <a:off x="6296672" y="1866529"/>
                <a:ext cx="326378" cy="320248"/>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椭圆 18"/>
              <p:cNvSpPr/>
              <p:nvPr/>
            </p:nvSpPr>
            <p:spPr>
              <a:xfrm>
                <a:off x="6023622" y="1590414"/>
                <a:ext cx="872478" cy="872478"/>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7171359" y="1589169"/>
              <a:ext cx="4053856" cy="954107"/>
              <a:chOff x="6966569" y="1549600"/>
              <a:chExt cx="4053856" cy="954107"/>
            </a:xfrm>
          </p:grpSpPr>
          <p:sp>
            <p:nvSpPr>
              <p:cNvPr id="20" name="文本框 19"/>
              <p:cNvSpPr txBox="1"/>
              <p:nvPr/>
            </p:nvSpPr>
            <p:spPr>
              <a:xfrm>
                <a:off x="6966569" y="1549600"/>
                <a:ext cx="2339102" cy="369332"/>
              </a:xfrm>
              <a:prstGeom prst="rect">
                <a:avLst/>
              </a:prstGeom>
              <a:noFill/>
            </p:spPr>
            <p:txBody>
              <a:bodyPr wrap="none" rtlCol="0">
                <a:spAutoFit/>
              </a:bodyPr>
              <a:lstStyle/>
              <a:p>
                <a:r>
                  <a:rPr lang="zh-CN" altLang="en-US"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b="1" spc="300" dirty="0">
                  <a:solidFill>
                    <a:schemeClr val="accent4"/>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966569" y="1918932"/>
                <a:ext cx="4053856"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不用多余的文字，言简意赅的说明分项内容</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grpSp>
        <p:nvGrpSpPr>
          <p:cNvPr id="4" name="组合 3"/>
          <p:cNvGrpSpPr/>
          <p:nvPr/>
        </p:nvGrpSpPr>
        <p:grpSpPr>
          <a:xfrm>
            <a:off x="6192223" y="2951947"/>
            <a:ext cx="5032992" cy="954107"/>
            <a:chOff x="6192223" y="2951947"/>
            <a:chExt cx="5032992" cy="954107"/>
          </a:xfrm>
        </p:grpSpPr>
        <p:grpSp>
          <p:nvGrpSpPr>
            <p:cNvPr id="23" name="组合 22"/>
            <p:cNvGrpSpPr/>
            <p:nvPr/>
          </p:nvGrpSpPr>
          <p:grpSpPr>
            <a:xfrm>
              <a:off x="7171359" y="2951947"/>
              <a:ext cx="4053856" cy="954107"/>
              <a:chOff x="6966569" y="1549600"/>
              <a:chExt cx="4053856" cy="954107"/>
            </a:xfrm>
          </p:grpSpPr>
          <p:sp>
            <p:nvSpPr>
              <p:cNvPr id="24" name="文本框 23"/>
              <p:cNvSpPr txBox="1"/>
              <p:nvPr/>
            </p:nvSpPr>
            <p:spPr>
              <a:xfrm>
                <a:off x="6966569" y="1549600"/>
                <a:ext cx="2339102" cy="369332"/>
              </a:xfrm>
              <a:prstGeom prst="rect">
                <a:avLst/>
              </a:prstGeom>
              <a:noFill/>
            </p:spPr>
            <p:txBody>
              <a:bodyPr wrap="none" rtlCol="0">
                <a:spAutoFit/>
              </a:bodyPr>
              <a:lstStyle/>
              <a:p>
                <a:r>
                  <a:rPr lang="zh-CN" altLang="en-US"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b="1" spc="300" dirty="0">
                  <a:solidFill>
                    <a:schemeClr val="accent4"/>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966569" y="1918932"/>
                <a:ext cx="4053856"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不用多余的文字，言简意赅的说明分项内容</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39" name="组合 38"/>
            <p:cNvGrpSpPr/>
            <p:nvPr/>
          </p:nvGrpSpPr>
          <p:grpSpPr>
            <a:xfrm>
              <a:off x="6192223" y="2992761"/>
              <a:ext cx="872478" cy="872478"/>
              <a:chOff x="5353537" y="2992760"/>
              <a:chExt cx="872478" cy="872478"/>
            </a:xfrm>
          </p:grpSpPr>
          <p:sp>
            <p:nvSpPr>
              <p:cNvPr id="32" name="椭圆 31"/>
              <p:cNvSpPr/>
              <p:nvPr/>
            </p:nvSpPr>
            <p:spPr>
              <a:xfrm>
                <a:off x="5425915" y="3065138"/>
                <a:ext cx="727722" cy="72772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353537" y="2992760"/>
                <a:ext cx="872478" cy="872478"/>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90"/>
              <p:cNvSpPr>
                <a:spLocks noEditPoints="1"/>
              </p:cNvSpPr>
              <p:nvPr/>
            </p:nvSpPr>
            <p:spPr bwMode="auto">
              <a:xfrm>
                <a:off x="5637449" y="3305841"/>
                <a:ext cx="304655" cy="2463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6192223" y="4314724"/>
            <a:ext cx="5032993" cy="954107"/>
            <a:chOff x="6192223" y="4314724"/>
            <a:chExt cx="5032993" cy="954107"/>
          </a:xfrm>
        </p:grpSpPr>
        <p:grpSp>
          <p:nvGrpSpPr>
            <p:cNvPr id="26" name="组合 25"/>
            <p:cNvGrpSpPr/>
            <p:nvPr/>
          </p:nvGrpSpPr>
          <p:grpSpPr>
            <a:xfrm>
              <a:off x="7171359" y="4314724"/>
              <a:ext cx="4053857" cy="954107"/>
              <a:chOff x="6966569" y="1549600"/>
              <a:chExt cx="4053857" cy="954107"/>
            </a:xfrm>
          </p:grpSpPr>
          <p:sp>
            <p:nvSpPr>
              <p:cNvPr id="27" name="文本框 26"/>
              <p:cNvSpPr txBox="1"/>
              <p:nvPr/>
            </p:nvSpPr>
            <p:spPr>
              <a:xfrm>
                <a:off x="6966569" y="1549600"/>
                <a:ext cx="2339102" cy="369332"/>
              </a:xfrm>
              <a:prstGeom prst="rect">
                <a:avLst/>
              </a:prstGeom>
              <a:noFill/>
            </p:spPr>
            <p:txBody>
              <a:bodyPr wrap="none" rtlCol="0">
                <a:spAutoFit/>
              </a:bodyPr>
              <a:lstStyle/>
              <a:p>
                <a:r>
                  <a:rPr lang="zh-CN" altLang="en-US" b="1" spc="300" dirty="0" smtClean="0">
                    <a:solidFill>
                      <a:schemeClr val="accent4"/>
                    </a:solidFill>
                    <a:latin typeface="微软雅黑" panose="020B0503020204020204" pitchFamily="34" charset="-122"/>
                    <a:ea typeface="微软雅黑" panose="020B0503020204020204" pitchFamily="34" charset="-122"/>
                  </a:rPr>
                  <a:t>点击输入标题文字</a:t>
                </a:r>
                <a:endParaRPr lang="zh-CN" altLang="en-US" b="1" spc="300" dirty="0">
                  <a:solidFill>
                    <a:schemeClr val="accent4"/>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966570" y="1918932"/>
                <a:ext cx="4053856"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点击输入简要文字内容，文字内容概括精炼</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a:p>
                <a:r>
                  <a:rPr lang="zh-CN" altLang="en-US" sz="1600" dirty="0" smtClean="0">
                    <a:solidFill>
                      <a:schemeClr val="bg1">
                        <a:lumMod val="50000"/>
                      </a:schemeClr>
                    </a:solidFill>
                    <a:latin typeface="微软雅黑 Light" panose="020B0502040204020203" pitchFamily="34" charset="-122"/>
                    <a:ea typeface="微软雅黑 Light" panose="020B0502040204020203" pitchFamily="34" charset="-122"/>
                  </a:rPr>
                  <a:t>不用多余的文字，言简意赅的说明分项内容</a:t>
                </a:r>
                <a:endParaRPr lang="en-US" altLang="zh-CN" sz="1600" dirty="0" smtClean="0">
                  <a:solidFill>
                    <a:schemeClr val="bg1">
                      <a:lumMod val="50000"/>
                    </a:schemeClr>
                  </a:solidFill>
                  <a:latin typeface="微软雅黑 Light" panose="020B0502040204020203" pitchFamily="34" charset="-122"/>
                  <a:ea typeface="微软雅黑 Light" panose="020B0502040204020203" pitchFamily="34" charset="-122"/>
                </a:endParaRPr>
              </a:p>
            </p:txBody>
          </p:sp>
        </p:grpSp>
        <p:grpSp>
          <p:nvGrpSpPr>
            <p:cNvPr id="40" name="组合 39"/>
            <p:cNvGrpSpPr/>
            <p:nvPr/>
          </p:nvGrpSpPr>
          <p:grpSpPr>
            <a:xfrm>
              <a:off x="6192223" y="4355538"/>
              <a:ext cx="872478" cy="872478"/>
              <a:chOff x="5353537" y="4348163"/>
              <a:chExt cx="872478" cy="872478"/>
            </a:xfrm>
          </p:grpSpPr>
          <p:sp>
            <p:nvSpPr>
              <p:cNvPr id="36" name="椭圆 35"/>
              <p:cNvSpPr/>
              <p:nvPr/>
            </p:nvSpPr>
            <p:spPr>
              <a:xfrm>
                <a:off x="5425915" y="4420541"/>
                <a:ext cx="727722" cy="72772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353537" y="4348163"/>
                <a:ext cx="872478" cy="872478"/>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140"/>
              <p:cNvSpPr>
                <a:spLocks noEditPoints="1"/>
              </p:cNvSpPr>
              <p:nvPr/>
            </p:nvSpPr>
            <p:spPr bwMode="auto">
              <a:xfrm>
                <a:off x="5639604" y="4612658"/>
                <a:ext cx="300344" cy="343489"/>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1" name="矩形 30"/>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明年工作计划</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35" name="图片 3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373159827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0-#ppt_w/2"/>
                                              </p:val>
                                            </p:tav>
                                            <p:tav tm="100000">
                                              <p:val>
                                                <p:strVal val="#ppt_x"/>
                                              </p:val>
                                            </p:tav>
                                          </p:tavLst>
                                        </p:anim>
                                        <p:anim calcmode="lin" valueType="num">
                                          <p:cBhvr additive="base">
                                            <p:cTn id="11" dur="500" fill="hold"/>
                                            <p:tgtEl>
                                              <p:spTgt spid="3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14" presetClass="entr" presetSubtype="5"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vertical)">
                                          <p:cBhvr>
                                            <p:cTn id="19" dur="500"/>
                                            <p:tgtEl>
                                              <p:spTgt spid="8"/>
                                            </p:tgtEl>
                                          </p:cBhvr>
                                        </p:animEffect>
                                      </p:childTnLst>
                                    </p:cTn>
                                  </p:par>
                                </p:childTnLst>
                              </p:cTn>
                            </p:par>
                            <p:par>
                              <p:cTn id="20" fill="hold">
                                <p:stCondLst>
                                  <p:cond delay="1500"/>
                                </p:stCondLst>
                                <p:childTnLst>
                                  <p:par>
                                    <p:cTn id="21" presetID="2" presetClass="entr" presetSubtype="2" fill="hold" nodeType="afterEffect" p14:presetBounceEnd="40000">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14:bounceEnd="40000">
                                          <p:cBhvr additive="base">
                                            <p:cTn id="23" dur="75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40000">
                                      <p:stCondLst>
                                        <p:cond delay="250"/>
                                      </p:stCondLst>
                                      <p:childTnLst>
                                        <p:set>
                                          <p:cBhvr>
                                            <p:cTn id="26" dur="1" fill="hold">
                                              <p:stCondLst>
                                                <p:cond delay="0"/>
                                              </p:stCondLst>
                                            </p:cTn>
                                            <p:tgtEl>
                                              <p:spTgt spid="4"/>
                                            </p:tgtEl>
                                            <p:attrNameLst>
                                              <p:attrName>style.visibility</p:attrName>
                                            </p:attrNameLst>
                                          </p:cBhvr>
                                          <p:to>
                                            <p:strVal val="visible"/>
                                          </p:to>
                                        </p:set>
                                        <p:anim calcmode="lin" valueType="num" p14:bounceEnd="40000">
                                          <p:cBhvr additive="base">
                                            <p:cTn id="27"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40000">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14:bounceEnd="40000">
                                          <p:cBhvr additive="base">
                                            <p:cTn id="31" dur="75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0-#ppt_w/2"/>
                                              </p:val>
                                            </p:tav>
                                            <p:tav tm="100000">
                                              <p:val>
                                                <p:strVal val="#ppt_x"/>
                                              </p:val>
                                            </p:tav>
                                          </p:tavLst>
                                        </p:anim>
                                        <p:anim calcmode="lin" valueType="num">
                                          <p:cBhvr additive="base">
                                            <p:cTn id="11" dur="500" fill="hold"/>
                                            <p:tgtEl>
                                              <p:spTgt spid="33"/>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14" presetClass="entr" presetSubtype="5"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vertical)">
                                          <p:cBhvr>
                                            <p:cTn id="19" dur="500"/>
                                            <p:tgtEl>
                                              <p:spTgt spid="8"/>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2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1+#ppt_w/2"/>
                                              </p:val>
                                            </p:tav>
                                            <p:tav tm="100000">
                                              <p:val>
                                                <p:strVal val="#ppt_x"/>
                                              </p:val>
                                            </p:tav>
                                          </p:tavLst>
                                        </p:anim>
                                        <p:anim calcmode="lin" valueType="num">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750" fill="hold"/>
                                            <p:tgtEl>
                                              <p:spTgt spid="7"/>
                                            </p:tgtEl>
                                            <p:attrNameLst>
                                              <p:attrName>ppt_x</p:attrName>
                                            </p:attrNameLst>
                                          </p:cBhvr>
                                          <p:tavLst>
                                            <p:tav tm="0">
                                              <p:val>
                                                <p:strVal val="1+#ppt_w/2"/>
                                              </p:val>
                                            </p:tav>
                                            <p:tav tm="100000">
                                              <p:val>
                                                <p:strVal val="#ppt_x"/>
                                              </p:val>
                                            </p:tav>
                                          </p:tavLst>
                                        </p:anim>
                                        <p:anim calcmode="lin" valueType="num">
                                          <p:cBhvr additive="base">
                                            <p:cTn id="32"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88900" ty="-19050" sx="96000" sy="92000" flip="none" algn="tl"/>
        </a:blipFill>
        <a:effectLst/>
      </p:bgPr>
    </p:bg>
    <p:spTree>
      <p:nvGrpSpPr>
        <p:cNvPr id="1" name=""/>
        <p:cNvGrpSpPr/>
        <p:nvPr/>
      </p:nvGrpSpPr>
      <p:grpSpPr>
        <a:xfrm>
          <a:off x="0" y="0"/>
          <a:ext cx="0" cy="0"/>
          <a:chOff x="0" y="0"/>
          <a:chExt cx="0" cy="0"/>
        </a:xfrm>
      </p:grpSpPr>
      <p:grpSp>
        <p:nvGrpSpPr>
          <p:cNvPr id="3" name="组合 2"/>
          <p:cNvGrpSpPr/>
          <p:nvPr/>
        </p:nvGrpSpPr>
        <p:grpSpPr>
          <a:xfrm>
            <a:off x="2399265" y="-16841"/>
            <a:ext cx="11726638" cy="8341033"/>
            <a:chOff x="2399264" y="-16840"/>
            <a:chExt cx="11800975" cy="8307856"/>
          </a:xfrm>
        </p:grpSpPr>
        <p:sp>
          <p:nvSpPr>
            <p:cNvPr id="4" name="矩形 3"/>
            <p:cNvSpPr/>
            <p:nvPr/>
          </p:nvSpPr>
          <p:spPr>
            <a:xfrm rot="19500000" flipH="1">
              <a:off x="2399264" y="3280660"/>
              <a:ext cx="976876" cy="976876"/>
            </a:xfrm>
            <a:prstGeom prst="rect">
              <a:avLst/>
            </a:pr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9497560" flipH="1">
              <a:off x="3963678" y="-16840"/>
              <a:ext cx="10236561" cy="8307856"/>
            </a:xfrm>
            <a:custGeom>
              <a:avLst/>
              <a:gdLst>
                <a:gd name="connsiteX0" fmla="*/ 0 w 10713224"/>
                <a:gd name="connsiteY0" fmla="*/ 0 h 9437391"/>
                <a:gd name="connsiteX1" fmla="*/ 10713224 w 10713224"/>
                <a:gd name="connsiteY1" fmla="*/ 0 h 9437391"/>
                <a:gd name="connsiteX2" fmla="*/ 10713224 w 10713224"/>
                <a:gd name="connsiteY2" fmla="*/ 9437391 h 9437391"/>
                <a:gd name="connsiteX3" fmla="*/ 0 w 10713224"/>
                <a:gd name="connsiteY3" fmla="*/ 9437391 h 9437391"/>
                <a:gd name="connsiteX4" fmla="*/ 0 w 10713224"/>
                <a:gd name="connsiteY4" fmla="*/ 0 h 9437391"/>
                <a:gd name="connsiteX0" fmla="*/ 0 w 10713224"/>
                <a:gd name="connsiteY0" fmla="*/ 22448 h 9459839"/>
                <a:gd name="connsiteX1" fmla="*/ 4237088 w 10713224"/>
                <a:gd name="connsiteY1" fmla="*/ 0 h 9459839"/>
                <a:gd name="connsiteX2" fmla="*/ 10713224 w 10713224"/>
                <a:gd name="connsiteY2" fmla="*/ 22448 h 9459839"/>
                <a:gd name="connsiteX3" fmla="*/ 10713224 w 10713224"/>
                <a:gd name="connsiteY3" fmla="*/ 9459839 h 9459839"/>
                <a:gd name="connsiteX4" fmla="*/ 0 w 10713224"/>
                <a:gd name="connsiteY4" fmla="*/ 9459839 h 9459839"/>
                <a:gd name="connsiteX5" fmla="*/ 0 w 10713224"/>
                <a:gd name="connsiteY5" fmla="*/ 22448 h 9459839"/>
                <a:gd name="connsiteX0" fmla="*/ 476663 w 10713224"/>
                <a:gd name="connsiteY0" fmla="*/ 2648671 h 9459839"/>
                <a:gd name="connsiteX1" fmla="*/ 4237088 w 10713224"/>
                <a:gd name="connsiteY1" fmla="*/ 0 h 9459839"/>
                <a:gd name="connsiteX2" fmla="*/ 10713224 w 10713224"/>
                <a:gd name="connsiteY2" fmla="*/ 22448 h 9459839"/>
                <a:gd name="connsiteX3" fmla="*/ 10713224 w 10713224"/>
                <a:gd name="connsiteY3" fmla="*/ 9459839 h 9459839"/>
                <a:gd name="connsiteX4" fmla="*/ 0 w 10713224"/>
                <a:gd name="connsiteY4" fmla="*/ 9459839 h 9459839"/>
                <a:gd name="connsiteX5" fmla="*/ 476663 w 10713224"/>
                <a:gd name="connsiteY5" fmla="*/ 2648671 h 9459839"/>
                <a:gd name="connsiteX0" fmla="*/ 0 w 10236561"/>
                <a:gd name="connsiteY0" fmla="*/ 2648671 h 9459839"/>
                <a:gd name="connsiteX1" fmla="*/ 3760425 w 10236561"/>
                <a:gd name="connsiteY1" fmla="*/ 0 h 9459839"/>
                <a:gd name="connsiteX2" fmla="*/ 10236561 w 10236561"/>
                <a:gd name="connsiteY2" fmla="*/ 22448 h 9459839"/>
                <a:gd name="connsiteX3" fmla="*/ 10236561 w 10236561"/>
                <a:gd name="connsiteY3" fmla="*/ 9459839 h 9459839"/>
                <a:gd name="connsiteX4" fmla="*/ 4176523 w 10236561"/>
                <a:gd name="connsiteY4" fmla="*/ 8536747 h 9459839"/>
                <a:gd name="connsiteX5" fmla="*/ 0 w 10236561"/>
                <a:gd name="connsiteY5" fmla="*/ 2648671 h 9459839"/>
                <a:gd name="connsiteX0" fmla="*/ 0 w 10236561"/>
                <a:gd name="connsiteY0" fmla="*/ 2648671 h 9459839"/>
                <a:gd name="connsiteX1" fmla="*/ 3760425 w 10236561"/>
                <a:gd name="connsiteY1" fmla="*/ 0 h 9459839"/>
                <a:gd name="connsiteX2" fmla="*/ 10236561 w 10236561"/>
                <a:gd name="connsiteY2" fmla="*/ 22448 h 9459839"/>
                <a:gd name="connsiteX3" fmla="*/ 10220533 w 10236561"/>
                <a:gd name="connsiteY3" fmla="*/ 4156216 h 9459839"/>
                <a:gd name="connsiteX4" fmla="*/ 10236561 w 10236561"/>
                <a:gd name="connsiteY4" fmla="*/ 9459839 h 9459839"/>
                <a:gd name="connsiteX5" fmla="*/ 4176523 w 10236561"/>
                <a:gd name="connsiteY5" fmla="*/ 8536747 h 9459839"/>
                <a:gd name="connsiteX6" fmla="*/ 0 w 10236561"/>
                <a:gd name="connsiteY6" fmla="*/ 2648671 h 9459839"/>
                <a:gd name="connsiteX0" fmla="*/ 0 w 10236561"/>
                <a:gd name="connsiteY0" fmla="*/ 2648671 h 8536747"/>
                <a:gd name="connsiteX1" fmla="*/ 3760425 w 10236561"/>
                <a:gd name="connsiteY1" fmla="*/ 0 h 8536747"/>
                <a:gd name="connsiteX2" fmla="*/ 10236561 w 10236561"/>
                <a:gd name="connsiteY2" fmla="*/ 22448 h 8536747"/>
                <a:gd name="connsiteX3" fmla="*/ 10220533 w 10236561"/>
                <a:gd name="connsiteY3" fmla="*/ 4156216 h 8536747"/>
                <a:gd name="connsiteX4" fmla="*/ 7928636 w 10236561"/>
                <a:gd name="connsiteY4" fmla="*/ 6699619 h 8536747"/>
                <a:gd name="connsiteX5" fmla="*/ 4176523 w 10236561"/>
                <a:gd name="connsiteY5" fmla="*/ 8536747 h 8536747"/>
                <a:gd name="connsiteX6" fmla="*/ 0 w 10236561"/>
                <a:gd name="connsiteY6" fmla="*/ 2648671 h 8536747"/>
                <a:gd name="connsiteX0" fmla="*/ 0 w 10236561"/>
                <a:gd name="connsiteY0" fmla="*/ 2648671 h 8550677"/>
                <a:gd name="connsiteX1" fmla="*/ 3760425 w 10236561"/>
                <a:gd name="connsiteY1" fmla="*/ 0 h 8550677"/>
                <a:gd name="connsiteX2" fmla="*/ 10236561 w 10236561"/>
                <a:gd name="connsiteY2" fmla="*/ 22448 h 8550677"/>
                <a:gd name="connsiteX3" fmla="*/ 10220533 w 10236561"/>
                <a:gd name="connsiteY3" fmla="*/ 4156216 h 8550677"/>
                <a:gd name="connsiteX4" fmla="*/ 4176523 w 10236561"/>
                <a:gd name="connsiteY4" fmla="*/ 8536747 h 8550677"/>
                <a:gd name="connsiteX5" fmla="*/ 0 w 10236561"/>
                <a:gd name="connsiteY5" fmla="*/ 2648671 h 8550677"/>
                <a:gd name="connsiteX0" fmla="*/ 0 w 10236561"/>
                <a:gd name="connsiteY0" fmla="*/ 2648671 h 8811497"/>
                <a:gd name="connsiteX1" fmla="*/ 3760425 w 10236561"/>
                <a:gd name="connsiteY1" fmla="*/ 0 h 8811497"/>
                <a:gd name="connsiteX2" fmla="*/ 10236561 w 10236561"/>
                <a:gd name="connsiteY2" fmla="*/ 22448 h 8811497"/>
                <a:gd name="connsiteX3" fmla="*/ 10220533 w 10236561"/>
                <a:gd name="connsiteY3" fmla="*/ 4156216 h 8811497"/>
                <a:gd name="connsiteX4" fmla="*/ 4176523 w 10236561"/>
                <a:gd name="connsiteY4" fmla="*/ 8536747 h 8811497"/>
                <a:gd name="connsiteX5" fmla="*/ 0 w 10236561"/>
                <a:gd name="connsiteY5" fmla="*/ 2648671 h 8811497"/>
                <a:gd name="connsiteX0" fmla="*/ 0 w 10236561"/>
                <a:gd name="connsiteY0" fmla="*/ 2648671 h 8811497"/>
                <a:gd name="connsiteX1" fmla="*/ 3760425 w 10236561"/>
                <a:gd name="connsiteY1" fmla="*/ 0 h 8811497"/>
                <a:gd name="connsiteX2" fmla="*/ 10236561 w 10236561"/>
                <a:gd name="connsiteY2" fmla="*/ 22448 h 8811497"/>
                <a:gd name="connsiteX3" fmla="*/ 10220533 w 10236561"/>
                <a:gd name="connsiteY3" fmla="*/ 4156216 h 8811497"/>
                <a:gd name="connsiteX4" fmla="*/ 4176523 w 10236561"/>
                <a:gd name="connsiteY4" fmla="*/ 8536747 h 8811497"/>
                <a:gd name="connsiteX5" fmla="*/ 0 w 10236561"/>
                <a:gd name="connsiteY5" fmla="*/ 2648671 h 8811497"/>
                <a:gd name="connsiteX0" fmla="*/ 0 w 10236561"/>
                <a:gd name="connsiteY0" fmla="*/ 2648671 h 8536747"/>
                <a:gd name="connsiteX1" fmla="*/ 3760425 w 10236561"/>
                <a:gd name="connsiteY1" fmla="*/ 0 h 8536747"/>
                <a:gd name="connsiteX2" fmla="*/ 10236561 w 10236561"/>
                <a:gd name="connsiteY2" fmla="*/ 22448 h 8536747"/>
                <a:gd name="connsiteX3" fmla="*/ 10220533 w 10236561"/>
                <a:gd name="connsiteY3" fmla="*/ 4156216 h 8536747"/>
                <a:gd name="connsiteX4" fmla="*/ 4176523 w 10236561"/>
                <a:gd name="connsiteY4" fmla="*/ 8536747 h 8536747"/>
                <a:gd name="connsiteX5" fmla="*/ 0 w 10236561"/>
                <a:gd name="connsiteY5" fmla="*/ 2648671 h 8536747"/>
                <a:gd name="connsiteX0" fmla="*/ 0 w 10236561"/>
                <a:gd name="connsiteY0" fmla="*/ 2648671 h 8536747"/>
                <a:gd name="connsiteX1" fmla="*/ 3760425 w 10236561"/>
                <a:gd name="connsiteY1" fmla="*/ 0 h 8536747"/>
                <a:gd name="connsiteX2" fmla="*/ 10236561 w 10236561"/>
                <a:gd name="connsiteY2" fmla="*/ 22448 h 8536747"/>
                <a:gd name="connsiteX3" fmla="*/ 10220533 w 10236561"/>
                <a:gd name="connsiteY3" fmla="*/ 4156216 h 8536747"/>
                <a:gd name="connsiteX4" fmla="*/ 4176523 w 10236561"/>
                <a:gd name="connsiteY4" fmla="*/ 8536747 h 8536747"/>
                <a:gd name="connsiteX5" fmla="*/ 0 w 10236561"/>
                <a:gd name="connsiteY5" fmla="*/ 2648671 h 8536747"/>
                <a:gd name="connsiteX0" fmla="*/ 0 w 10236561"/>
                <a:gd name="connsiteY0" fmla="*/ 2648671 h 8536747"/>
                <a:gd name="connsiteX1" fmla="*/ 3760425 w 10236561"/>
                <a:gd name="connsiteY1" fmla="*/ 0 h 8536747"/>
                <a:gd name="connsiteX2" fmla="*/ 10236561 w 10236561"/>
                <a:gd name="connsiteY2" fmla="*/ 22448 h 8536747"/>
                <a:gd name="connsiteX3" fmla="*/ 10220533 w 10236561"/>
                <a:gd name="connsiteY3" fmla="*/ 4156216 h 8536747"/>
                <a:gd name="connsiteX4" fmla="*/ 4176523 w 10236561"/>
                <a:gd name="connsiteY4" fmla="*/ 8536747 h 8536747"/>
                <a:gd name="connsiteX5" fmla="*/ 0 w 10236561"/>
                <a:gd name="connsiteY5" fmla="*/ 2648671 h 8536747"/>
                <a:gd name="connsiteX0" fmla="*/ 0 w 10236561"/>
                <a:gd name="connsiteY0" fmla="*/ 2648671 h 8443165"/>
                <a:gd name="connsiteX1" fmla="*/ 3760425 w 10236561"/>
                <a:gd name="connsiteY1" fmla="*/ 0 h 8443165"/>
                <a:gd name="connsiteX2" fmla="*/ 10236561 w 10236561"/>
                <a:gd name="connsiteY2" fmla="*/ 22448 h 8443165"/>
                <a:gd name="connsiteX3" fmla="*/ 10220533 w 10236561"/>
                <a:gd name="connsiteY3" fmla="*/ 4156216 h 8443165"/>
                <a:gd name="connsiteX4" fmla="*/ 4110897 w 10236561"/>
                <a:gd name="connsiteY4" fmla="*/ 8443165 h 8443165"/>
                <a:gd name="connsiteX5" fmla="*/ 0 w 10236561"/>
                <a:gd name="connsiteY5" fmla="*/ 2648671 h 8443165"/>
                <a:gd name="connsiteX0" fmla="*/ 0 w 10236561"/>
                <a:gd name="connsiteY0" fmla="*/ 2648671 h 8443165"/>
                <a:gd name="connsiteX1" fmla="*/ 3760425 w 10236561"/>
                <a:gd name="connsiteY1" fmla="*/ 0 h 8443165"/>
                <a:gd name="connsiteX2" fmla="*/ 10236561 w 10236561"/>
                <a:gd name="connsiteY2" fmla="*/ 22448 h 8443165"/>
                <a:gd name="connsiteX3" fmla="*/ 10220533 w 10236561"/>
                <a:gd name="connsiteY3" fmla="*/ 4156216 h 8443165"/>
                <a:gd name="connsiteX4" fmla="*/ 4110897 w 10236561"/>
                <a:gd name="connsiteY4" fmla="*/ 8443165 h 8443165"/>
                <a:gd name="connsiteX5" fmla="*/ 0 w 10236561"/>
                <a:gd name="connsiteY5" fmla="*/ 2648671 h 8443165"/>
                <a:gd name="connsiteX0" fmla="*/ 0 w 10236561"/>
                <a:gd name="connsiteY0" fmla="*/ 2648671 h 8443165"/>
                <a:gd name="connsiteX1" fmla="*/ 3760425 w 10236561"/>
                <a:gd name="connsiteY1" fmla="*/ 0 h 8443165"/>
                <a:gd name="connsiteX2" fmla="*/ 10236561 w 10236561"/>
                <a:gd name="connsiteY2" fmla="*/ 22448 h 8443165"/>
                <a:gd name="connsiteX3" fmla="*/ 10223879 w 10236561"/>
                <a:gd name="connsiteY3" fmla="*/ 3961913 h 8443165"/>
                <a:gd name="connsiteX4" fmla="*/ 4110897 w 10236561"/>
                <a:gd name="connsiteY4" fmla="*/ 8443165 h 8443165"/>
                <a:gd name="connsiteX5" fmla="*/ 0 w 10236561"/>
                <a:gd name="connsiteY5" fmla="*/ 2648671 h 8443165"/>
                <a:gd name="connsiteX0" fmla="*/ 0 w 10236561"/>
                <a:gd name="connsiteY0" fmla="*/ 2648671 h 8307856"/>
                <a:gd name="connsiteX1" fmla="*/ 3760425 w 10236561"/>
                <a:gd name="connsiteY1" fmla="*/ 0 h 8307856"/>
                <a:gd name="connsiteX2" fmla="*/ 10236561 w 10236561"/>
                <a:gd name="connsiteY2" fmla="*/ 22448 h 8307856"/>
                <a:gd name="connsiteX3" fmla="*/ 10223879 w 10236561"/>
                <a:gd name="connsiteY3" fmla="*/ 3961913 h 8307856"/>
                <a:gd name="connsiteX4" fmla="*/ 4021825 w 10236561"/>
                <a:gd name="connsiteY4" fmla="*/ 8307856 h 8307856"/>
                <a:gd name="connsiteX5" fmla="*/ 0 w 10236561"/>
                <a:gd name="connsiteY5" fmla="*/ 2648671 h 8307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36561" h="8307856">
                  <a:moveTo>
                    <a:pt x="0" y="2648671"/>
                  </a:moveTo>
                  <a:lnTo>
                    <a:pt x="3760425" y="0"/>
                  </a:lnTo>
                  <a:lnTo>
                    <a:pt x="10236561" y="22448"/>
                  </a:lnTo>
                  <a:cubicBezTo>
                    <a:pt x="10231218" y="1400371"/>
                    <a:pt x="10231893" y="1895029"/>
                    <a:pt x="10223879" y="3961913"/>
                  </a:cubicBezTo>
                  <a:lnTo>
                    <a:pt x="4021825" y="8307856"/>
                  </a:lnTo>
                  <a:lnTo>
                    <a:pt x="0" y="2648671"/>
                  </a:lnTo>
                  <a:close/>
                </a:path>
              </a:pathLst>
            </a:custGeom>
            <a:solidFill>
              <a:schemeClr val="tx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3723866" y="2587850"/>
            <a:ext cx="7417415" cy="1446550"/>
          </a:xfrm>
          <a:prstGeom prst="rect">
            <a:avLst/>
          </a:prstGeom>
          <a:noFill/>
        </p:spPr>
        <p:txBody>
          <a:bodyPr wrap="none" rtlCol="0">
            <a:spAutoFit/>
          </a:bodyPr>
          <a:lstStyle/>
          <a:p>
            <a:r>
              <a:rPr lang="zh-CN" altLang="en-US" sz="8800" b="1" spc="600" dirty="0" smtClean="0">
                <a:solidFill>
                  <a:schemeClr val="bg1"/>
                </a:solidFill>
                <a:latin typeface="微软雅黑" panose="020B0503020204020204" pitchFamily="34" charset="-122"/>
                <a:ea typeface="微软雅黑" panose="020B0503020204020204" pitchFamily="34" charset="-122"/>
              </a:rPr>
              <a:t>感谢您的聆听</a:t>
            </a:r>
            <a:endParaRPr lang="zh-CN" altLang="en-US" sz="8800" b="1" spc="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627842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9416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1360820" y="-30914"/>
            <a:ext cx="6888914" cy="6888914"/>
            <a:chOff x="-1360820" y="-30914"/>
            <a:chExt cx="6888914" cy="6888914"/>
          </a:xfrm>
        </p:grpSpPr>
        <p:sp>
          <p:nvSpPr>
            <p:cNvPr id="9" name="任意多边形 8"/>
            <p:cNvSpPr/>
            <p:nvPr/>
          </p:nvSpPr>
          <p:spPr>
            <a:xfrm>
              <a:off x="-1360820" y="-30914"/>
              <a:ext cx="6888914" cy="6888914"/>
            </a:xfrm>
            <a:custGeom>
              <a:avLst/>
              <a:gdLst>
                <a:gd name="connsiteX0" fmla="*/ 3444457 w 6888914"/>
                <a:gd name="connsiteY0" fmla="*/ 0 h 6888914"/>
                <a:gd name="connsiteX1" fmla="*/ 6888914 w 6888914"/>
                <a:gd name="connsiteY1" fmla="*/ 3444457 h 6888914"/>
                <a:gd name="connsiteX2" fmla="*/ 3444457 w 6888914"/>
                <a:gd name="connsiteY2" fmla="*/ 6888914 h 6888914"/>
                <a:gd name="connsiteX3" fmla="*/ 0 w 6888914"/>
                <a:gd name="connsiteY3" fmla="*/ 3444457 h 6888914"/>
                <a:gd name="connsiteX4" fmla="*/ 3444457 w 6888914"/>
                <a:gd name="connsiteY4" fmla="*/ 0 h 688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8914" h="6888914">
                  <a:moveTo>
                    <a:pt x="3444457" y="0"/>
                  </a:moveTo>
                  <a:lnTo>
                    <a:pt x="6888914" y="3444457"/>
                  </a:lnTo>
                  <a:lnTo>
                    <a:pt x="3444457" y="6888914"/>
                  </a:lnTo>
                  <a:lnTo>
                    <a:pt x="0" y="3444457"/>
                  </a:lnTo>
                  <a:lnTo>
                    <a:pt x="3444457" y="0"/>
                  </a:lnTo>
                  <a:close/>
                </a:path>
              </a:pathLst>
            </a:cu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1356615" y="1457796"/>
              <a:ext cx="3911494" cy="391149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6856" y="2090104"/>
              <a:ext cx="2291012" cy="2646878"/>
            </a:xfrm>
            <a:prstGeom prst="rect">
              <a:avLst/>
            </a:prstGeom>
            <a:noFill/>
          </p:spPr>
          <p:txBody>
            <a:bodyPr wrap="none" rtlCol="0">
              <a:spAutoFit/>
            </a:bodyPr>
            <a:lstStyle/>
            <a:p>
              <a:r>
                <a:rPr lang="en-US" altLang="zh-CN" sz="16600" spc="600" dirty="0" smtClean="0">
                  <a:solidFill>
                    <a:schemeClr val="bg1"/>
                  </a:solidFill>
                  <a:effectLst>
                    <a:outerShdw blurRad="50800" dist="38100" dir="2700000" algn="tl" rotWithShape="0">
                      <a:prstClr val="black">
                        <a:alpha val="58000"/>
                      </a:prstClr>
                    </a:outerShdw>
                  </a:effectLst>
                  <a:latin typeface="Impact" panose="020B0806030902050204" pitchFamily="34" charset="0"/>
                </a:rPr>
                <a:t>01</a:t>
              </a:r>
              <a:endParaRPr lang="zh-CN" altLang="en-US" sz="16600" spc="600" dirty="0">
                <a:solidFill>
                  <a:schemeClr val="bg1"/>
                </a:solidFill>
                <a:effectLst>
                  <a:outerShdw blurRad="50800" dist="38100" dir="2700000" algn="tl" rotWithShape="0">
                    <a:prstClr val="black">
                      <a:alpha val="58000"/>
                    </a:prstClr>
                  </a:outerShdw>
                </a:effectLst>
                <a:latin typeface="Impact" panose="020B0806030902050204" pitchFamily="34" charset="0"/>
              </a:endParaRPr>
            </a:p>
          </p:txBody>
        </p:sp>
      </p:grpSp>
      <p:sp>
        <p:nvSpPr>
          <p:cNvPr id="11" name="文本框 10"/>
          <p:cNvSpPr txBox="1"/>
          <p:nvPr/>
        </p:nvSpPr>
        <p:spPr>
          <a:xfrm>
            <a:off x="7126505" y="2813447"/>
            <a:ext cx="3185487" cy="646331"/>
          </a:xfrm>
          <a:prstGeom prst="rect">
            <a:avLst/>
          </a:prstGeom>
          <a:noFill/>
        </p:spPr>
        <p:txBody>
          <a:bodyPr wrap="none" rtlCol="0">
            <a:spAutoFit/>
          </a:bodyPr>
          <a:lstStyle/>
          <a:p>
            <a:r>
              <a:rPr lang="zh-CN" altLang="en-US" sz="3600" b="1" spc="300" dirty="0" smtClean="0">
                <a:solidFill>
                  <a:srgbClr val="00B0F0"/>
                </a:solidFill>
                <a:latin typeface="微软雅黑" panose="020B0503020204020204" pitchFamily="34" charset="-122"/>
                <a:ea typeface="微软雅黑" panose="020B0503020204020204" pitchFamily="34" charset="-122"/>
              </a:rPr>
              <a:t>健身工作团队</a:t>
            </a:r>
            <a:endParaRPr lang="zh-CN" altLang="en-US" sz="3600" b="1" spc="300" dirty="0">
              <a:solidFill>
                <a:srgbClr val="00B0F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04705" y="3554368"/>
            <a:ext cx="4828891" cy="1323439"/>
          </a:xfrm>
          <a:prstGeom prst="rect">
            <a:avLst/>
          </a:prstGeom>
          <a:noFill/>
          <a:ln>
            <a:noFill/>
          </a:ln>
        </p:spPr>
        <p:txBody>
          <a:bodyPr wrap="square" rtlCol="0">
            <a:spAutoFit/>
          </a:bodyPr>
          <a:lstStyle/>
          <a:p>
            <a:r>
              <a:rPr lang="zh-CN" altLang="en-US" sz="1600" dirty="0">
                <a:solidFill>
                  <a:schemeClr val="accent4"/>
                </a:solidFill>
                <a:latin typeface="微软雅黑" panose="020B0503020204020204" pitchFamily="34" charset="-122"/>
                <a:ea typeface="微软雅黑" panose="020B0503020204020204" pitchFamily="34" charset="-122"/>
              </a:rPr>
              <a:t>一个健身教练要善于沟通，甚至会经营、会推广；不仅要身材好，还要口才好。一个</a:t>
            </a:r>
            <a:r>
              <a:rPr lang="zh-CN" altLang="en-US" sz="1600" dirty="0" smtClean="0">
                <a:solidFill>
                  <a:schemeClr val="accent4"/>
                </a:solidFill>
                <a:latin typeface="微软雅黑" panose="020B0503020204020204" pitchFamily="34" charset="-122"/>
                <a:ea typeface="微软雅黑" panose="020B0503020204020204" pitchFamily="34" charset="-122"/>
              </a:rPr>
              <a:t>会员如果</a:t>
            </a:r>
            <a:r>
              <a:rPr lang="zh-CN" altLang="en-US" sz="1600" dirty="0">
                <a:solidFill>
                  <a:schemeClr val="accent4"/>
                </a:solidFill>
                <a:latin typeface="微软雅黑" panose="020B0503020204020204" pitchFamily="34" charset="-122"/>
                <a:ea typeface="微软雅黑" panose="020B0503020204020204" pitchFamily="34" charset="-122"/>
              </a:rPr>
              <a:t>在一个教练那里学有所得，不仅会接着续卡，还会介绍给亲友，扩大会员队伍。优秀的教练，能给俱乐部带来好生意。</a:t>
            </a:r>
          </a:p>
        </p:txBody>
      </p:sp>
    </p:spTree>
    <p:extLst>
      <p:ext uri="{BB962C8B-B14F-4D97-AF65-F5344CB8AC3E}">
        <p14:creationId xmlns:p14="http://schemas.microsoft.com/office/powerpoint/2010/main" val="362074743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14:presetBounceEnd="48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8000">
                                          <p:cBhvr additive="base">
                                            <p:cTn id="12" dur="750" fill="hold"/>
                                            <p:tgtEl>
                                              <p:spTgt spid="11"/>
                                            </p:tgtEl>
                                            <p:attrNameLst>
                                              <p:attrName>ppt_x</p:attrName>
                                            </p:attrNameLst>
                                          </p:cBhvr>
                                          <p:tavLst>
                                            <p:tav tm="0">
                                              <p:val>
                                                <p:strVal val="1+#ppt_w/2"/>
                                              </p:val>
                                            </p:tav>
                                            <p:tav tm="100000">
                                              <p:val>
                                                <p:strVal val="#ppt_x"/>
                                              </p:val>
                                            </p:tav>
                                          </p:tavLst>
                                        </p:anim>
                                        <p:anim calcmode="lin" valueType="num" p14:bounceEnd="48000">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48000">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14:bounceEnd="48000">
                                          <p:cBhvr additive="base">
                                            <p:cTn id="16" dur="750" fill="hold"/>
                                            <p:tgtEl>
                                              <p:spTgt spid="13"/>
                                            </p:tgtEl>
                                            <p:attrNameLst>
                                              <p:attrName>ppt_x</p:attrName>
                                            </p:attrNameLst>
                                          </p:cBhvr>
                                          <p:tavLst>
                                            <p:tav tm="0">
                                              <p:val>
                                                <p:strVal val="1+#ppt_w/2"/>
                                              </p:val>
                                            </p:tav>
                                            <p:tav tm="100000">
                                              <p:val>
                                                <p:strVal val="#ppt_x"/>
                                              </p:val>
                                            </p:tav>
                                          </p:tavLst>
                                        </p:anim>
                                        <p:anim calcmode="lin" valueType="num" p14:bounceEnd="48000">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1+#ppt_w/2"/>
                                              </p:val>
                                            </p:tav>
                                            <p:tav tm="100000">
                                              <p:val>
                                                <p:strVal val="#ppt_x"/>
                                              </p:val>
                                            </p:tav>
                                          </p:tavLst>
                                        </p:anim>
                                        <p:anim calcmode="lin" valueType="num">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1+#ppt_w/2"/>
                                              </p:val>
                                            </p:tav>
                                            <p:tav tm="100000">
                                              <p:val>
                                                <p:strVal val="#ppt_x"/>
                                              </p:val>
                                            </p:tav>
                                          </p:tavLst>
                                        </p:anim>
                                        <p:anim calcmode="lin" valueType="num">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3"/>
          <p:cNvSpPr>
            <a:spLocks noChangeArrowheads="1"/>
          </p:cNvSpPr>
          <p:nvPr/>
        </p:nvSpPr>
        <p:spPr bwMode="auto">
          <a:xfrm>
            <a:off x="4716214" y="676471"/>
            <a:ext cx="1826123" cy="58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b="1" dirty="0" smtClean="0">
                <a:solidFill>
                  <a:schemeClr val="tx1">
                    <a:lumMod val="65000"/>
                    <a:lumOff val="35000"/>
                  </a:schemeClr>
                </a:solidFill>
                <a:latin typeface="Arial" panose="020B0604020202020204" pitchFamily="34" charset="0"/>
                <a:cs typeface="Arial" panose="020B0604020202020204" pitchFamily="34" charset="0"/>
                <a:sym typeface="Impact" pitchFamily="34" charset="0"/>
              </a:rPr>
              <a:t>分支机构</a:t>
            </a:r>
            <a:endParaRPr lang="zh-CN" altLang="en-US" b="1" dirty="0">
              <a:solidFill>
                <a:schemeClr val="tx1">
                  <a:lumMod val="65000"/>
                  <a:lumOff val="35000"/>
                </a:schemeClr>
              </a:solidFill>
              <a:latin typeface="Arial" panose="020B0604020202020204" pitchFamily="34" charset="0"/>
              <a:ea typeface="宋体" pitchFamily="2" charset="-122"/>
              <a:cs typeface="Arial" panose="020B0604020202020204" pitchFamily="34" charset="0"/>
            </a:endParaRPr>
          </a:p>
        </p:txBody>
      </p:sp>
      <p:sp>
        <p:nvSpPr>
          <p:cNvPr id="69" name="Rectangle 18"/>
          <p:cNvSpPr/>
          <p:nvPr/>
        </p:nvSpPr>
        <p:spPr>
          <a:xfrm>
            <a:off x="591295" y="4424120"/>
            <a:ext cx="2615521" cy="20087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79" name="Rectangle 20"/>
          <p:cNvSpPr/>
          <p:nvPr/>
        </p:nvSpPr>
        <p:spPr>
          <a:xfrm>
            <a:off x="3395754" y="4424120"/>
            <a:ext cx="2615521" cy="20087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4" name="Rectangle 21"/>
          <p:cNvSpPr/>
          <p:nvPr/>
        </p:nvSpPr>
        <p:spPr>
          <a:xfrm>
            <a:off x="6200213" y="4424120"/>
            <a:ext cx="2615521" cy="20087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89" name="Rectangle 22"/>
          <p:cNvSpPr/>
          <p:nvPr/>
        </p:nvSpPr>
        <p:spPr>
          <a:xfrm>
            <a:off x="9004672" y="4424120"/>
            <a:ext cx="2615521" cy="20087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93" name="Down Arrow Callout 1"/>
          <p:cNvSpPr/>
          <p:nvPr/>
        </p:nvSpPr>
        <p:spPr>
          <a:xfrm>
            <a:off x="591295" y="1264373"/>
            <a:ext cx="2615521" cy="3410176"/>
          </a:xfrm>
          <a:prstGeom prst="downArrowCallout">
            <a:avLst>
              <a:gd name="adj1" fmla="val 23554"/>
              <a:gd name="adj2" fmla="val 10346"/>
              <a:gd name="adj3" fmla="val 10003"/>
              <a:gd name="adj4" fmla="val 94434"/>
            </a:avLst>
          </a:prstGeom>
          <a:blipFill dpi="0" rotWithShape="1">
            <a:blip r:embed="rId3" cstate="email">
              <a:extLst>
                <a:ext uri="{28A0092B-C50C-407E-A947-70E740481C1C}">
                  <a14:useLocalDpi xmlns:a14="http://schemas.microsoft.com/office/drawing/2010/main"/>
                </a:ext>
              </a:extLst>
            </a:blip>
            <a:srcRect/>
            <a:stretch>
              <a:fillRect/>
            </a:stretch>
          </a:bli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spcBef>
                <a:spcPct val="20000"/>
              </a:spcBef>
              <a:defRPr/>
            </a:pPr>
            <a:r>
              <a:rPr lang="en-US" sz="1333" dirty="0"/>
              <a:t> </a:t>
            </a:r>
            <a:endParaRPr lang="en-US" sz="1333" dirty="0">
              <a:solidFill>
                <a:schemeClr val="bg1">
                  <a:lumMod val="95000"/>
                </a:schemeClr>
              </a:solidFill>
            </a:endParaRPr>
          </a:p>
        </p:txBody>
      </p:sp>
      <p:sp>
        <p:nvSpPr>
          <p:cNvPr id="94" name="Down Arrow Callout 2"/>
          <p:cNvSpPr/>
          <p:nvPr/>
        </p:nvSpPr>
        <p:spPr>
          <a:xfrm>
            <a:off x="3395754" y="1264373"/>
            <a:ext cx="2615521" cy="3410176"/>
          </a:xfrm>
          <a:prstGeom prst="downArrowCallout">
            <a:avLst>
              <a:gd name="adj1" fmla="val 23554"/>
              <a:gd name="adj2" fmla="val 10346"/>
              <a:gd name="adj3" fmla="val 10003"/>
              <a:gd name="adj4" fmla="val 94434"/>
            </a:avLst>
          </a:prstGeom>
          <a:blipFill>
            <a:blip r:embed="rId4" cstate="email">
              <a:extLst>
                <a:ext uri="{28A0092B-C50C-407E-A947-70E740481C1C}">
                  <a14:useLocalDpi xmlns:a14="http://schemas.microsoft.com/office/drawing/2010/main"/>
                </a:ext>
              </a:extLst>
            </a:blip>
            <a:srcRect/>
            <a:stretch>
              <a:fillRect/>
            </a:stretch>
          </a:bli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spcBef>
                <a:spcPct val="20000"/>
              </a:spcBef>
              <a:defRPr/>
            </a:pPr>
            <a:r>
              <a:rPr lang="en-US" sz="1333" dirty="0"/>
              <a:t> </a:t>
            </a:r>
            <a:endParaRPr lang="en-US" sz="1333" dirty="0">
              <a:solidFill>
                <a:schemeClr val="bg1">
                  <a:lumMod val="95000"/>
                </a:schemeClr>
              </a:solidFill>
            </a:endParaRPr>
          </a:p>
        </p:txBody>
      </p:sp>
      <p:sp>
        <p:nvSpPr>
          <p:cNvPr id="95" name="Down Arrow Callout 3"/>
          <p:cNvSpPr/>
          <p:nvPr/>
        </p:nvSpPr>
        <p:spPr>
          <a:xfrm>
            <a:off x="6200213" y="1264373"/>
            <a:ext cx="2615521" cy="3410176"/>
          </a:xfrm>
          <a:prstGeom prst="downArrowCallout">
            <a:avLst>
              <a:gd name="adj1" fmla="val 23554"/>
              <a:gd name="adj2" fmla="val 10346"/>
              <a:gd name="adj3" fmla="val 10003"/>
              <a:gd name="adj4" fmla="val 94434"/>
            </a:avLst>
          </a:prstGeom>
          <a:blipFill>
            <a:blip r:embed="rId5" cstate="email">
              <a:extLst>
                <a:ext uri="{28A0092B-C50C-407E-A947-70E740481C1C}">
                  <a14:useLocalDpi xmlns:a14="http://schemas.microsoft.com/office/drawing/2010/main"/>
                </a:ext>
              </a:extLst>
            </a:blip>
            <a:srcRect/>
            <a:stretch>
              <a:fillRect/>
            </a:stretch>
          </a:bli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spcBef>
                <a:spcPct val="20000"/>
              </a:spcBef>
              <a:defRPr/>
            </a:pPr>
            <a:r>
              <a:rPr lang="en-US" sz="1333" dirty="0"/>
              <a:t> </a:t>
            </a:r>
            <a:endParaRPr lang="en-US" sz="1333" dirty="0">
              <a:solidFill>
                <a:schemeClr val="bg1">
                  <a:lumMod val="95000"/>
                </a:schemeClr>
              </a:solidFill>
            </a:endParaRPr>
          </a:p>
        </p:txBody>
      </p:sp>
      <p:sp>
        <p:nvSpPr>
          <p:cNvPr id="96" name="Down Arrow Callout 4"/>
          <p:cNvSpPr/>
          <p:nvPr/>
        </p:nvSpPr>
        <p:spPr>
          <a:xfrm>
            <a:off x="9004672" y="1264373"/>
            <a:ext cx="2615521" cy="3410176"/>
          </a:xfrm>
          <a:prstGeom prst="downArrowCallout">
            <a:avLst>
              <a:gd name="adj1" fmla="val 23554"/>
              <a:gd name="adj2" fmla="val 10346"/>
              <a:gd name="adj3" fmla="val 10003"/>
              <a:gd name="adj4" fmla="val 94434"/>
            </a:avLst>
          </a:prstGeom>
          <a:blipFill>
            <a:blip r:embed="rId6" cstate="email">
              <a:extLst>
                <a:ext uri="{28A0092B-C50C-407E-A947-70E740481C1C}">
                  <a14:useLocalDpi xmlns:a14="http://schemas.microsoft.com/office/drawing/2010/main"/>
                </a:ext>
              </a:extLst>
            </a:blip>
            <a:srcRect/>
            <a:stretch>
              <a:fillRect/>
            </a:stretch>
          </a:bli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spcBef>
                <a:spcPct val="20000"/>
              </a:spcBef>
              <a:defRPr/>
            </a:pPr>
            <a:r>
              <a:rPr lang="en-US" sz="1333" dirty="0"/>
              <a:t> </a:t>
            </a:r>
            <a:endParaRPr lang="en-US" sz="1333" dirty="0">
              <a:solidFill>
                <a:schemeClr val="bg1">
                  <a:lumMod val="95000"/>
                </a:schemeClr>
              </a:solidFill>
            </a:endParaRPr>
          </a:p>
        </p:txBody>
      </p:sp>
      <p:sp>
        <p:nvSpPr>
          <p:cNvPr id="101" name="TextBox 7"/>
          <p:cNvSpPr txBox="1"/>
          <p:nvPr/>
        </p:nvSpPr>
        <p:spPr>
          <a:xfrm>
            <a:off x="1257854" y="4940284"/>
            <a:ext cx="1282402" cy="307777"/>
          </a:xfrm>
          <a:prstGeom prst="rect">
            <a:avLst/>
          </a:prstGeom>
          <a:noFill/>
        </p:spPr>
        <p:txBody>
          <a:bodyPr wrap="none" lIns="0" tIns="0" rIns="0" bIns="0" rtlCol="0" anchor="t">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北京</a:t>
            </a:r>
            <a:r>
              <a:rPr lang="zh-CN" altLang="en-US" sz="2000" b="1" dirty="0" smtClean="0">
                <a:solidFill>
                  <a:schemeClr val="bg1"/>
                </a:solidFill>
                <a:latin typeface="微软雅黑" panose="020B0503020204020204" pitchFamily="34" charset="-122"/>
                <a:ea typeface="微软雅黑" panose="020B0503020204020204" pitchFamily="34" charset="-122"/>
              </a:rPr>
              <a:t>分公司</a:t>
            </a:r>
            <a:endParaRPr lang="en-US" sz="2000" b="1" dirty="0">
              <a:solidFill>
                <a:schemeClr val="bg1"/>
              </a:solidFill>
              <a:latin typeface="微软雅黑" panose="020B0503020204020204" pitchFamily="34" charset="-122"/>
              <a:ea typeface="微软雅黑" panose="020B0503020204020204" pitchFamily="34" charset="-122"/>
            </a:endParaRPr>
          </a:p>
        </p:txBody>
      </p:sp>
      <p:sp>
        <p:nvSpPr>
          <p:cNvPr id="102" name="TextBox 8"/>
          <p:cNvSpPr txBox="1"/>
          <p:nvPr/>
        </p:nvSpPr>
        <p:spPr>
          <a:xfrm>
            <a:off x="834025" y="5388397"/>
            <a:ext cx="2130060" cy="775597"/>
          </a:xfrm>
          <a:prstGeom prst="rect">
            <a:avLst/>
          </a:prstGeom>
          <a:noFill/>
        </p:spPr>
        <p:txBody>
          <a:bodyPr wrap="square" lIns="0" tIns="0" rIns="0" bIns="0" rtlCol="0" anchor="t">
            <a:spAutoFit/>
          </a:bodyPr>
          <a:lstStyle/>
          <a:p>
            <a:pPr algn="ctr">
              <a:lnSpc>
                <a:spcPct val="120000"/>
              </a:lnSpc>
              <a:spcBef>
                <a:spcPct val="0"/>
              </a:spcBef>
              <a:buNone/>
            </a:pP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a:t>
            </a: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综合</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描述</a:t>
            </a: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说明，在此录入上述图表</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的描述说明。</a:t>
            </a:r>
            <a:endPar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3" name="TextBox 7"/>
          <p:cNvSpPr txBox="1"/>
          <p:nvPr/>
        </p:nvSpPr>
        <p:spPr>
          <a:xfrm>
            <a:off x="4062313" y="4940284"/>
            <a:ext cx="1282402" cy="307777"/>
          </a:xfrm>
          <a:prstGeom prst="rect">
            <a:avLst/>
          </a:prstGeom>
          <a:noFill/>
        </p:spPr>
        <p:txBody>
          <a:bodyPr wrap="none" lIns="0" tIns="0" rIns="0" bIns="0" rtlCol="0" anchor="t">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上海</a:t>
            </a:r>
            <a:r>
              <a:rPr lang="zh-CN" altLang="en-US" sz="2000" b="1" dirty="0" smtClean="0">
                <a:solidFill>
                  <a:schemeClr val="bg1"/>
                </a:solidFill>
                <a:latin typeface="微软雅黑" panose="020B0503020204020204" pitchFamily="34" charset="-122"/>
                <a:ea typeface="微软雅黑" panose="020B0503020204020204" pitchFamily="34" charset="-122"/>
              </a:rPr>
              <a:t>分公司</a:t>
            </a:r>
            <a:endParaRPr lang="en-US" sz="2000" b="1" dirty="0">
              <a:solidFill>
                <a:schemeClr val="bg1"/>
              </a:solidFill>
              <a:latin typeface="微软雅黑" panose="020B0503020204020204" pitchFamily="34" charset="-122"/>
              <a:ea typeface="微软雅黑" panose="020B0503020204020204" pitchFamily="34" charset="-122"/>
            </a:endParaRPr>
          </a:p>
        </p:txBody>
      </p:sp>
      <p:sp>
        <p:nvSpPr>
          <p:cNvPr id="104" name="TextBox 8"/>
          <p:cNvSpPr txBox="1"/>
          <p:nvPr/>
        </p:nvSpPr>
        <p:spPr>
          <a:xfrm>
            <a:off x="3652757" y="5388397"/>
            <a:ext cx="2101515" cy="775597"/>
          </a:xfrm>
          <a:prstGeom prst="rect">
            <a:avLst/>
          </a:prstGeom>
          <a:noFill/>
        </p:spPr>
        <p:txBody>
          <a:bodyPr wrap="square" lIns="0" tIns="0" rIns="0" bIns="0" rtlCol="0" anchor="t">
            <a:spAutoFit/>
          </a:bodyPr>
          <a:lstStyle/>
          <a:p>
            <a:pPr algn="ctr">
              <a:lnSpc>
                <a:spcPct val="120000"/>
              </a:lnSpc>
              <a:spcBef>
                <a:spcPct val="0"/>
              </a:spcBef>
              <a:buNone/>
            </a:pP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a:t>
            </a:r>
          </a:p>
        </p:txBody>
      </p:sp>
      <p:sp>
        <p:nvSpPr>
          <p:cNvPr id="105" name="TextBox 7"/>
          <p:cNvSpPr txBox="1"/>
          <p:nvPr/>
        </p:nvSpPr>
        <p:spPr>
          <a:xfrm>
            <a:off x="6866772" y="4940284"/>
            <a:ext cx="1282402" cy="307777"/>
          </a:xfrm>
          <a:prstGeom prst="rect">
            <a:avLst/>
          </a:prstGeom>
          <a:noFill/>
        </p:spPr>
        <p:txBody>
          <a:bodyPr wrap="none" lIns="0" tIns="0" rIns="0" bIns="0" rtlCol="0" anchor="t">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西安分公司</a:t>
            </a:r>
            <a:endParaRPr lang="en-US" sz="2000" b="1" dirty="0">
              <a:solidFill>
                <a:schemeClr val="bg1"/>
              </a:solidFill>
              <a:latin typeface="微软雅黑" panose="020B0503020204020204" pitchFamily="34" charset="-122"/>
              <a:ea typeface="微软雅黑" panose="020B0503020204020204" pitchFamily="34" charset="-122"/>
            </a:endParaRPr>
          </a:p>
        </p:txBody>
      </p:sp>
      <p:sp>
        <p:nvSpPr>
          <p:cNvPr id="106" name="TextBox 8"/>
          <p:cNvSpPr txBox="1"/>
          <p:nvPr/>
        </p:nvSpPr>
        <p:spPr>
          <a:xfrm>
            <a:off x="6451391" y="5388397"/>
            <a:ext cx="2113165" cy="775597"/>
          </a:xfrm>
          <a:prstGeom prst="rect">
            <a:avLst/>
          </a:prstGeom>
          <a:noFill/>
        </p:spPr>
        <p:txBody>
          <a:bodyPr wrap="square" lIns="0" tIns="0" rIns="0" bIns="0" rtlCol="0" anchor="t">
            <a:spAutoFit/>
          </a:bodyPr>
          <a:lstStyle/>
          <a:p>
            <a:pPr algn="ctr">
              <a:lnSpc>
                <a:spcPct val="120000"/>
              </a:lnSpc>
              <a:spcBef>
                <a:spcPct val="0"/>
              </a:spcBef>
              <a:buNone/>
            </a:pP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a:t>
            </a:r>
          </a:p>
        </p:txBody>
      </p:sp>
      <p:sp>
        <p:nvSpPr>
          <p:cNvPr id="107" name="TextBox 7"/>
          <p:cNvSpPr txBox="1"/>
          <p:nvPr/>
        </p:nvSpPr>
        <p:spPr>
          <a:xfrm>
            <a:off x="9671231" y="4940284"/>
            <a:ext cx="1282402" cy="307777"/>
          </a:xfrm>
          <a:prstGeom prst="rect">
            <a:avLst/>
          </a:prstGeom>
          <a:noFill/>
        </p:spPr>
        <p:txBody>
          <a:bodyPr wrap="none" lIns="0" tIns="0" rIns="0" bIns="0" rtlCol="0" anchor="t">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重庆分公司</a:t>
            </a:r>
            <a:endParaRPr lang="en-US" sz="2000" b="1" dirty="0">
              <a:solidFill>
                <a:schemeClr val="bg1"/>
              </a:solidFill>
              <a:latin typeface="微软雅黑" panose="020B0503020204020204" pitchFamily="34" charset="-122"/>
              <a:ea typeface="微软雅黑" panose="020B0503020204020204" pitchFamily="34" charset="-122"/>
            </a:endParaRPr>
          </a:p>
        </p:txBody>
      </p:sp>
      <p:sp>
        <p:nvSpPr>
          <p:cNvPr id="108" name="TextBox 8"/>
          <p:cNvSpPr txBox="1"/>
          <p:nvPr/>
        </p:nvSpPr>
        <p:spPr>
          <a:xfrm>
            <a:off x="9290903" y="5388397"/>
            <a:ext cx="2043059" cy="775597"/>
          </a:xfrm>
          <a:prstGeom prst="rect">
            <a:avLst/>
          </a:prstGeom>
          <a:noFill/>
        </p:spPr>
        <p:txBody>
          <a:bodyPr wrap="square" lIns="0" tIns="0" rIns="0" bIns="0" rtlCol="0" anchor="t">
            <a:spAutoFit/>
          </a:bodyPr>
          <a:lstStyle/>
          <a:p>
            <a:pPr algn="ctr">
              <a:lnSpc>
                <a:spcPct val="120000"/>
              </a:lnSpc>
              <a:spcBef>
                <a:spcPct val="0"/>
              </a:spcBef>
              <a:buNone/>
            </a:pPr>
            <a:r>
              <a:rPr lang="zh-CN" altLang="en-US" sz="14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a:t>
            </a:r>
          </a:p>
        </p:txBody>
      </p:sp>
      <p:sp>
        <p:nvSpPr>
          <p:cNvPr id="20" name="矩形 19"/>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健身工作团队</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365395148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500" fill="hold"/>
                                        <p:tgtEl>
                                          <p:spTgt spid="21"/>
                                        </p:tgtEl>
                                        <p:attrNameLst>
                                          <p:attrName>ppt_x</p:attrName>
                                        </p:attrNameLst>
                                      </p:cBhvr>
                                      <p:tavLst>
                                        <p:tav tm="0">
                                          <p:val>
                                            <p:strVal val="0-#ppt_w/2"/>
                                          </p:val>
                                        </p:tav>
                                        <p:tav tm="100000">
                                          <p:val>
                                            <p:strVal val="#ppt_x"/>
                                          </p:val>
                                        </p:tav>
                                      </p:tavLst>
                                    </p:anim>
                                    <p:anim calcmode="lin" valueType="num">
                                      <p:cBhvr additive="base">
                                        <p:cTn id="11" dur="500" fill="hold"/>
                                        <p:tgtEl>
                                          <p:spTgt spid="21"/>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000"/>
                            </p:stCondLst>
                            <p:childTnLst>
                              <p:par>
                                <p:cTn id="17" presetID="2" presetClass="entr" presetSubtype="1" accel="50000" decel="50000"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ppt_x"/>
                                          </p:val>
                                        </p:tav>
                                        <p:tav tm="100000">
                                          <p:val>
                                            <p:strVal val="#ppt_x"/>
                                          </p:val>
                                        </p:tav>
                                      </p:tavLst>
                                    </p:anim>
                                    <p:anim calcmode="lin" valueType="num">
                                      <p:cBhvr additive="base">
                                        <p:cTn id="20" dur="500" fill="hold"/>
                                        <p:tgtEl>
                                          <p:spTgt spid="9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additive="base">
                                        <p:cTn id="24" dur="500" fill="hold"/>
                                        <p:tgtEl>
                                          <p:spTgt spid="69"/>
                                        </p:tgtEl>
                                        <p:attrNameLst>
                                          <p:attrName>ppt_x</p:attrName>
                                        </p:attrNameLst>
                                      </p:cBhvr>
                                      <p:tavLst>
                                        <p:tav tm="0">
                                          <p:val>
                                            <p:strVal val="#ppt_x"/>
                                          </p:val>
                                        </p:tav>
                                        <p:tav tm="100000">
                                          <p:val>
                                            <p:strVal val="#ppt_x"/>
                                          </p:val>
                                        </p:tav>
                                      </p:tavLst>
                                    </p:anim>
                                    <p:anim calcmode="lin" valueType="num">
                                      <p:cBhvr additive="base">
                                        <p:cTn id="25" dur="500" fill="hold"/>
                                        <p:tgtEl>
                                          <p:spTgt spid="69"/>
                                        </p:tgtEl>
                                        <p:attrNameLst>
                                          <p:attrName>ppt_y</p:attrName>
                                        </p:attrNameLst>
                                      </p:cBhvr>
                                      <p:tavLst>
                                        <p:tav tm="0">
                                          <p:val>
                                            <p:strVal val="1+#ppt_h/2"/>
                                          </p:val>
                                        </p:tav>
                                        <p:tav tm="100000">
                                          <p:val>
                                            <p:strVal val="#ppt_y"/>
                                          </p:val>
                                        </p:tav>
                                      </p:tavLst>
                                    </p:anim>
                                  </p:childTnLst>
                                </p:cTn>
                              </p:par>
                              <p:par>
                                <p:cTn id="26" presetID="2" presetClass="entr" presetSubtype="4" accel="50000" decel="50000" fill="hold" grpId="0" nodeType="withEffect">
                                  <p:stCondLst>
                                    <p:cond delay="0"/>
                                  </p:stCondLst>
                                  <p:childTnLst>
                                    <p:set>
                                      <p:cBhvr>
                                        <p:cTn id="27" dur="1" fill="hold">
                                          <p:stCondLst>
                                            <p:cond delay="0"/>
                                          </p:stCondLst>
                                        </p:cTn>
                                        <p:tgtEl>
                                          <p:spTgt spid="101"/>
                                        </p:tgtEl>
                                        <p:attrNameLst>
                                          <p:attrName>style.visibility</p:attrName>
                                        </p:attrNameLst>
                                      </p:cBhvr>
                                      <p:to>
                                        <p:strVal val="visible"/>
                                      </p:to>
                                    </p:set>
                                    <p:anim calcmode="lin" valueType="num">
                                      <p:cBhvr additive="base">
                                        <p:cTn id="28" dur="500" fill="hold"/>
                                        <p:tgtEl>
                                          <p:spTgt spid="101"/>
                                        </p:tgtEl>
                                        <p:attrNameLst>
                                          <p:attrName>ppt_x</p:attrName>
                                        </p:attrNameLst>
                                      </p:cBhvr>
                                      <p:tavLst>
                                        <p:tav tm="0">
                                          <p:val>
                                            <p:strVal val="#ppt_x"/>
                                          </p:val>
                                        </p:tav>
                                        <p:tav tm="100000">
                                          <p:val>
                                            <p:strVal val="#ppt_x"/>
                                          </p:val>
                                        </p:tav>
                                      </p:tavLst>
                                    </p:anim>
                                    <p:anim calcmode="lin" valueType="num">
                                      <p:cBhvr additive="base">
                                        <p:cTn id="29" dur="500" fill="hold"/>
                                        <p:tgtEl>
                                          <p:spTgt spid="101"/>
                                        </p:tgtEl>
                                        <p:attrNameLst>
                                          <p:attrName>ppt_y</p:attrName>
                                        </p:attrNameLst>
                                      </p:cBhvr>
                                      <p:tavLst>
                                        <p:tav tm="0">
                                          <p:val>
                                            <p:strVal val="1+#ppt_h/2"/>
                                          </p:val>
                                        </p:tav>
                                        <p:tav tm="100000">
                                          <p:val>
                                            <p:strVal val="#ppt_y"/>
                                          </p:val>
                                        </p:tav>
                                      </p:tavLst>
                                    </p:anim>
                                  </p:childTnLst>
                                </p:cTn>
                              </p:par>
                              <p:par>
                                <p:cTn id="30" presetID="2" presetClass="entr" presetSubtype="4" accel="50000" decel="50000" fill="hold" grpId="0" nodeType="with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additive="base">
                                        <p:cTn id="32" dur="500" fill="hold"/>
                                        <p:tgtEl>
                                          <p:spTgt spid="102"/>
                                        </p:tgtEl>
                                        <p:attrNameLst>
                                          <p:attrName>ppt_x</p:attrName>
                                        </p:attrNameLst>
                                      </p:cBhvr>
                                      <p:tavLst>
                                        <p:tav tm="0">
                                          <p:val>
                                            <p:strVal val="#ppt_x"/>
                                          </p:val>
                                        </p:tav>
                                        <p:tav tm="100000">
                                          <p:val>
                                            <p:strVal val="#ppt_x"/>
                                          </p:val>
                                        </p:tav>
                                      </p:tavLst>
                                    </p:anim>
                                    <p:anim calcmode="lin" valueType="num">
                                      <p:cBhvr additive="base">
                                        <p:cTn id="33" dur="500" fill="hold"/>
                                        <p:tgtEl>
                                          <p:spTgt spid="102"/>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1" accel="50000" decel="50000" fill="hold" grpId="0" nodeType="after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additive="base">
                                        <p:cTn id="37" dur="500" fill="hold"/>
                                        <p:tgtEl>
                                          <p:spTgt spid="94"/>
                                        </p:tgtEl>
                                        <p:attrNameLst>
                                          <p:attrName>ppt_x</p:attrName>
                                        </p:attrNameLst>
                                      </p:cBhvr>
                                      <p:tavLst>
                                        <p:tav tm="0">
                                          <p:val>
                                            <p:strVal val="#ppt_x"/>
                                          </p:val>
                                        </p:tav>
                                        <p:tav tm="100000">
                                          <p:val>
                                            <p:strVal val="#ppt_x"/>
                                          </p:val>
                                        </p:tav>
                                      </p:tavLst>
                                    </p:anim>
                                    <p:anim calcmode="lin" valueType="num">
                                      <p:cBhvr additive="base">
                                        <p:cTn id="38" dur="500" fill="hold"/>
                                        <p:tgtEl>
                                          <p:spTgt spid="94"/>
                                        </p:tgtEl>
                                        <p:attrNameLst>
                                          <p:attrName>ppt_y</p:attrName>
                                        </p:attrNameLst>
                                      </p:cBhvr>
                                      <p:tavLst>
                                        <p:tav tm="0">
                                          <p:val>
                                            <p:strVal val="0-#ppt_h/2"/>
                                          </p:val>
                                        </p:tav>
                                        <p:tav tm="100000">
                                          <p:val>
                                            <p:strVal val="#ppt_y"/>
                                          </p:val>
                                        </p:tav>
                                      </p:tavLst>
                                    </p:anim>
                                  </p:childTnLst>
                                </p:cTn>
                              </p:par>
                            </p:childTnLst>
                          </p:cTn>
                        </p:par>
                        <p:par>
                          <p:cTn id="39" fill="hold">
                            <p:stCondLst>
                              <p:cond delay="2500"/>
                            </p:stCondLst>
                            <p:childTnLst>
                              <p:par>
                                <p:cTn id="40" presetID="2" presetClass="entr" presetSubtype="4" accel="50000" decel="50000"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 calcmode="lin" valueType="num">
                                      <p:cBhvr additive="base">
                                        <p:cTn id="42" dur="500" fill="hold"/>
                                        <p:tgtEl>
                                          <p:spTgt spid="79"/>
                                        </p:tgtEl>
                                        <p:attrNameLst>
                                          <p:attrName>ppt_x</p:attrName>
                                        </p:attrNameLst>
                                      </p:cBhvr>
                                      <p:tavLst>
                                        <p:tav tm="0">
                                          <p:val>
                                            <p:strVal val="#ppt_x"/>
                                          </p:val>
                                        </p:tav>
                                        <p:tav tm="100000">
                                          <p:val>
                                            <p:strVal val="#ppt_x"/>
                                          </p:val>
                                        </p:tav>
                                      </p:tavLst>
                                    </p:anim>
                                    <p:anim calcmode="lin" valueType="num">
                                      <p:cBhvr additive="base">
                                        <p:cTn id="43" dur="500" fill="hold"/>
                                        <p:tgtEl>
                                          <p:spTgt spid="79"/>
                                        </p:tgtEl>
                                        <p:attrNameLst>
                                          <p:attrName>ppt_y</p:attrName>
                                        </p:attrNameLst>
                                      </p:cBhvr>
                                      <p:tavLst>
                                        <p:tav tm="0">
                                          <p:val>
                                            <p:strVal val="1+#ppt_h/2"/>
                                          </p:val>
                                        </p:tav>
                                        <p:tav tm="100000">
                                          <p:val>
                                            <p:strVal val="#ppt_y"/>
                                          </p:val>
                                        </p:tav>
                                      </p:tavLst>
                                    </p:anim>
                                  </p:childTnLst>
                                </p:cTn>
                              </p:par>
                              <p:par>
                                <p:cTn id="44" presetID="2" presetClass="entr" presetSubtype="4" accel="50000" decel="50000" fill="hold" grpId="0" nodeType="withEffect">
                                  <p:stCondLst>
                                    <p:cond delay="0"/>
                                  </p:stCondLst>
                                  <p:childTnLst>
                                    <p:set>
                                      <p:cBhvr>
                                        <p:cTn id="45" dur="1" fill="hold">
                                          <p:stCondLst>
                                            <p:cond delay="0"/>
                                          </p:stCondLst>
                                        </p:cTn>
                                        <p:tgtEl>
                                          <p:spTgt spid="103"/>
                                        </p:tgtEl>
                                        <p:attrNameLst>
                                          <p:attrName>style.visibility</p:attrName>
                                        </p:attrNameLst>
                                      </p:cBhvr>
                                      <p:to>
                                        <p:strVal val="visible"/>
                                      </p:to>
                                    </p:set>
                                    <p:anim calcmode="lin" valueType="num">
                                      <p:cBhvr additive="base">
                                        <p:cTn id="46" dur="500" fill="hold"/>
                                        <p:tgtEl>
                                          <p:spTgt spid="103"/>
                                        </p:tgtEl>
                                        <p:attrNameLst>
                                          <p:attrName>ppt_x</p:attrName>
                                        </p:attrNameLst>
                                      </p:cBhvr>
                                      <p:tavLst>
                                        <p:tav tm="0">
                                          <p:val>
                                            <p:strVal val="#ppt_x"/>
                                          </p:val>
                                        </p:tav>
                                        <p:tav tm="100000">
                                          <p:val>
                                            <p:strVal val="#ppt_x"/>
                                          </p:val>
                                        </p:tav>
                                      </p:tavLst>
                                    </p:anim>
                                    <p:anim calcmode="lin" valueType="num">
                                      <p:cBhvr additive="base">
                                        <p:cTn id="47" dur="500" fill="hold"/>
                                        <p:tgtEl>
                                          <p:spTgt spid="103"/>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104"/>
                                        </p:tgtEl>
                                        <p:attrNameLst>
                                          <p:attrName>style.visibility</p:attrName>
                                        </p:attrNameLst>
                                      </p:cBhvr>
                                      <p:to>
                                        <p:strVal val="visible"/>
                                      </p:to>
                                    </p:set>
                                    <p:anim calcmode="lin" valueType="num">
                                      <p:cBhvr additive="base">
                                        <p:cTn id="50" dur="500" fill="hold"/>
                                        <p:tgtEl>
                                          <p:spTgt spid="104"/>
                                        </p:tgtEl>
                                        <p:attrNameLst>
                                          <p:attrName>ppt_x</p:attrName>
                                        </p:attrNameLst>
                                      </p:cBhvr>
                                      <p:tavLst>
                                        <p:tav tm="0">
                                          <p:val>
                                            <p:strVal val="#ppt_x"/>
                                          </p:val>
                                        </p:tav>
                                        <p:tav tm="100000">
                                          <p:val>
                                            <p:strVal val="#ppt_x"/>
                                          </p:val>
                                        </p:tav>
                                      </p:tavLst>
                                    </p:anim>
                                    <p:anim calcmode="lin" valueType="num">
                                      <p:cBhvr additive="base">
                                        <p:cTn id="51" dur="500" fill="hold"/>
                                        <p:tgtEl>
                                          <p:spTgt spid="104"/>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1" accel="50000" decel="50000" fill="hold" grpId="0" nodeType="afterEffect">
                                  <p:stCondLst>
                                    <p:cond delay="0"/>
                                  </p:stCondLst>
                                  <p:childTnLst>
                                    <p:set>
                                      <p:cBhvr>
                                        <p:cTn id="54" dur="1" fill="hold">
                                          <p:stCondLst>
                                            <p:cond delay="0"/>
                                          </p:stCondLst>
                                        </p:cTn>
                                        <p:tgtEl>
                                          <p:spTgt spid="95"/>
                                        </p:tgtEl>
                                        <p:attrNameLst>
                                          <p:attrName>style.visibility</p:attrName>
                                        </p:attrNameLst>
                                      </p:cBhvr>
                                      <p:to>
                                        <p:strVal val="visible"/>
                                      </p:to>
                                    </p:set>
                                    <p:anim calcmode="lin" valueType="num">
                                      <p:cBhvr additive="base">
                                        <p:cTn id="55" dur="500" fill="hold"/>
                                        <p:tgtEl>
                                          <p:spTgt spid="95"/>
                                        </p:tgtEl>
                                        <p:attrNameLst>
                                          <p:attrName>ppt_x</p:attrName>
                                        </p:attrNameLst>
                                      </p:cBhvr>
                                      <p:tavLst>
                                        <p:tav tm="0">
                                          <p:val>
                                            <p:strVal val="#ppt_x"/>
                                          </p:val>
                                        </p:tav>
                                        <p:tav tm="100000">
                                          <p:val>
                                            <p:strVal val="#ppt_x"/>
                                          </p:val>
                                        </p:tav>
                                      </p:tavLst>
                                    </p:anim>
                                    <p:anim calcmode="lin" valueType="num">
                                      <p:cBhvr additive="base">
                                        <p:cTn id="56" dur="500" fill="hold"/>
                                        <p:tgtEl>
                                          <p:spTgt spid="95"/>
                                        </p:tgtEl>
                                        <p:attrNameLst>
                                          <p:attrName>ppt_y</p:attrName>
                                        </p:attrNameLst>
                                      </p:cBhvr>
                                      <p:tavLst>
                                        <p:tav tm="0">
                                          <p:val>
                                            <p:strVal val="0-#ppt_h/2"/>
                                          </p:val>
                                        </p:tav>
                                        <p:tav tm="100000">
                                          <p:val>
                                            <p:strVal val="#ppt_y"/>
                                          </p:val>
                                        </p:tav>
                                      </p:tavLst>
                                    </p:anim>
                                  </p:childTnLst>
                                </p:cTn>
                              </p:par>
                            </p:childTnLst>
                          </p:cTn>
                        </p:par>
                        <p:par>
                          <p:cTn id="57" fill="hold">
                            <p:stCondLst>
                              <p:cond delay="3500"/>
                            </p:stCondLst>
                            <p:childTnLst>
                              <p:par>
                                <p:cTn id="58" presetID="2" presetClass="entr" presetSubtype="4" accel="50000" decel="50000" fill="hold" grpId="0" nodeType="afterEffect">
                                  <p:stCondLst>
                                    <p:cond delay="0"/>
                                  </p:stCondLst>
                                  <p:childTnLst>
                                    <p:set>
                                      <p:cBhvr>
                                        <p:cTn id="59" dur="1" fill="hold">
                                          <p:stCondLst>
                                            <p:cond delay="0"/>
                                          </p:stCondLst>
                                        </p:cTn>
                                        <p:tgtEl>
                                          <p:spTgt spid="84"/>
                                        </p:tgtEl>
                                        <p:attrNameLst>
                                          <p:attrName>style.visibility</p:attrName>
                                        </p:attrNameLst>
                                      </p:cBhvr>
                                      <p:to>
                                        <p:strVal val="visible"/>
                                      </p:to>
                                    </p:set>
                                    <p:anim calcmode="lin" valueType="num">
                                      <p:cBhvr additive="base">
                                        <p:cTn id="60" dur="500" fill="hold"/>
                                        <p:tgtEl>
                                          <p:spTgt spid="84"/>
                                        </p:tgtEl>
                                        <p:attrNameLst>
                                          <p:attrName>ppt_x</p:attrName>
                                        </p:attrNameLst>
                                      </p:cBhvr>
                                      <p:tavLst>
                                        <p:tav tm="0">
                                          <p:val>
                                            <p:strVal val="#ppt_x"/>
                                          </p:val>
                                        </p:tav>
                                        <p:tav tm="100000">
                                          <p:val>
                                            <p:strVal val="#ppt_x"/>
                                          </p:val>
                                        </p:tav>
                                      </p:tavLst>
                                    </p:anim>
                                    <p:anim calcmode="lin" valueType="num">
                                      <p:cBhvr additive="base">
                                        <p:cTn id="61" dur="500" fill="hold"/>
                                        <p:tgtEl>
                                          <p:spTgt spid="84"/>
                                        </p:tgtEl>
                                        <p:attrNameLst>
                                          <p:attrName>ppt_y</p:attrName>
                                        </p:attrNameLst>
                                      </p:cBhvr>
                                      <p:tavLst>
                                        <p:tav tm="0">
                                          <p:val>
                                            <p:strVal val="1+#ppt_h/2"/>
                                          </p:val>
                                        </p:tav>
                                        <p:tav tm="100000">
                                          <p:val>
                                            <p:strVal val="#ppt_y"/>
                                          </p:val>
                                        </p:tav>
                                      </p:tavLst>
                                    </p:anim>
                                  </p:childTnLst>
                                </p:cTn>
                              </p:par>
                              <p:par>
                                <p:cTn id="62" presetID="2" presetClass="entr" presetSubtype="4" accel="50000" decel="50000" fill="hold" grpId="0" nodeType="withEffect">
                                  <p:stCondLst>
                                    <p:cond delay="0"/>
                                  </p:stCondLst>
                                  <p:childTnLst>
                                    <p:set>
                                      <p:cBhvr>
                                        <p:cTn id="63" dur="1" fill="hold">
                                          <p:stCondLst>
                                            <p:cond delay="0"/>
                                          </p:stCondLst>
                                        </p:cTn>
                                        <p:tgtEl>
                                          <p:spTgt spid="105"/>
                                        </p:tgtEl>
                                        <p:attrNameLst>
                                          <p:attrName>style.visibility</p:attrName>
                                        </p:attrNameLst>
                                      </p:cBhvr>
                                      <p:to>
                                        <p:strVal val="visible"/>
                                      </p:to>
                                    </p:set>
                                    <p:anim calcmode="lin" valueType="num">
                                      <p:cBhvr additive="base">
                                        <p:cTn id="64" dur="500" fill="hold"/>
                                        <p:tgtEl>
                                          <p:spTgt spid="105"/>
                                        </p:tgtEl>
                                        <p:attrNameLst>
                                          <p:attrName>ppt_x</p:attrName>
                                        </p:attrNameLst>
                                      </p:cBhvr>
                                      <p:tavLst>
                                        <p:tav tm="0">
                                          <p:val>
                                            <p:strVal val="#ppt_x"/>
                                          </p:val>
                                        </p:tav>
                                        <p:tav tm="100000">
                                          <p:val>
                                            <p:strVal val="#ppt_x"/>
                                          </p:val>
                                        </p:tav>
                                      </p:tavLst>
                                    </p:anim>
                                    <p:anim calcmode="lin" valueType="num">
                                      <p:cBhvr additive="base">
                                        <p:cTn id="65" dur="500" fill="hold"/>
                                        <p:tgtEl>
                                          <p:spTgt spid="105"/>
                                        </p:tgtEl>
                                        <p:attrNameLst>
                                          <p:attrName>ppt_y</p:attrName>
                                        </p:attrNameLst>
                                      </p:cBhvr>
                                      <p:tavLst>
                                        <p:tav tm="0">
                                          <p:val>
                                            <p:strVal val="1+#ppt_h/2"/>
                                          </p:val>
                                        </p:tav>
                                        <p:tav tm="100000">
                                          <p:val>
                                            <p:strVal val="#ppt_y"/>
                                          </p:val>
                                        </p:tav>
                                      </p:tavLst>
                                    </p:anim>
                                  </p:childTnLst>
                                </p:cTn>
                              </p:par>
                              <p:par>
                                <p:cTn id="66" presetID="2" presetClass="entr" presetSubtype="4" accel="50000" decel="50000" fill="hold" grpId="0" nodeType="withEffect">
                                  <p:stCondLst>
                                    <p:cond delay="0"/>
                                  </p:stCondLst>
                                  <p:childTnLst>
                                    <p:set>
                                      <p:cBhvr>
                                        <p:cTn id="67" dur="1" fill="hold">
                                          <p:stCondLst>
                                            <p:cond delay="0"/>
                                          </p:stCondLst>
                                        </p:cTn>
                                        <p:tgtEl>
                                          <p:spTgt spid="106"/>
                                        </p:tgtEl>
                                        <p:attrNameLst>
                                          <p:attrName>style.visibility</p:attrName>
                                        </p:attrNameLst>
                                      </p:cBhvr>
                                      <p:to>
                                        <p:strVal val="visible"/>
                                      </p:to>
                                    </p:set>
                                    <p:anim calcmode="lin" valueType="num">
                                      <p:cBhvr additive="base">
                                        <p:cTn id="68" dur="500" fill="hold"/>
                                        <p:tgtEl>
                                          <p:spTgt spid="106"/>
                                        </p:tgtEl>
                                        <p:attrNameLst>
                                          <p:attrName>ppt_x</p:attrName>
                                        </p:attrNameLst>
                                      </p:cBhvr>
                                      <p:tavLst>
                                        <p:tav tm="0">
                                          <p:val>
                                            <p:strVal val="#ppt_x"/>
                                          </p:val>
                                        </p:tav>
                                        <p:tav tm="100000">
                                          <p:val>
                                            <p:strVal val="#ppt_x"/>
                                          </p:val>
                                        </p:tav>
                                      </p:tavLst>
                                    </p:anim>
                                    <p:anim calcmode="lin" valueType="num">
                                      <p:cBhvr additive="base">
                                        <p:cTn id="69" dur="500" fill="hold"/>
                                        <p:tgtEl>
                                          <p:spTgt spid="106"/>
                                        </p:tgtEl>
                                        <p:attrNameLst>
                                          <p:attrName>ppt_y</p:attrName>
                                        </p:attrNameLst>
                                      </p:cBhvr>
                                      <p:tavLst>
                                        <p:tav tm="0">
                                          <p:val>
                                            <p:strVal val="1+#ppt_h/2"/>
                                          </p:val>
                                        </p:tav>
                                        <p:tav tm="100000">
                                          <p:val>
                                            <p:strVal val="#ppt_y"/>
                                          </p:val>
                                        </p:tav>
                                      </p:tavLst>
                                    </p:anim>
                                  </p:childTnLst>
                                </p:cTn>
                              </p:par>
                            </p:childTnLst>
                          </p:cTn>
                        </p:par>
                        <p:par>
                          <p:cTn id="70" fill="hold">
                            <p:stCondLst>
                              <p:cond delay="4000"/>
                            </p:stCondLst>
                            <p:childTnLst>
                              <p:par>
                                <p:cTn id="71" presetID="2" presetClass="entr" presetSubtype="1" accel="50000" decel="50000" fill="hold" grpId="0" nodeType="afterEffect">
                                  <p:stCondLst>
                                    <p:cond delay="0"/>
                                  </p:stCondLst>
                                  <p:childTnLst>
                                    <p:set>
                                      <p:cBhvr>
                                        <p:cTn id="72" dur="1" fill="hold">
                                          <p:stCondLst>
                                            <p:cond delay="0"/>
                                          </p:stCondLst>
                                        </p:cTn>
                                        <p:tgtEl>
                                          <p:spTgt spid="96"/>
                                        </p:tgtEl>
                                        <p:attrNameLst>
                                          <p:attrName>style.visibility</p:attrName>
                                        </p:attrNameLst>
                                      </p:cBhvr>
                                      <p:to>
                                        <p:strVal val="visible"/>
                                      </p:to>
                                    </p:set>
                                    <p:anim calcmode="lin" valueType="num">
                                      <p:cBhvr additive="base">
                                        <p:cTn id="73" dur="500" fill="hold"/>
                                        <p:tgtEl>
                                          <p:spTgt spid="96"/>
                                        </p:tgtEl>
                                        <p:attrNameLst>
                                          <p:attrName>ppt_x</p:attrName>
                                        </p:attrNameLst>
                                      </p:cBhvr>
                                      <p:tavLst>
                                        <p:tav tm="0">
                                          <p:val>
                                            <p:strVal val="#ppt_x"/>
                                          </p:val>
                                        </p:tav>
                                        <p:tav tm="100000">
                                          <p:val>
                                            <p:strVal val="#ppt_x"/>
                                          </p:val>
                                        </p:tav>
                                      </p:tavLst>
                                    </p:anim>
                                    <p:anim calcmode="lin" valueType="num">
                                      <p:cBhvr additive="base">
                                        <p:cTn id="74" dur="500" fill="hold"/>
                                        <p:tgtEl>
                                          <p:spTgt spid="96"/>
                                        </p:tgtEl>
                                        <p:attrNameLst>
                                          <p:attrName>ppt_y</p:attrName>
                                        </p:attrNameLst>
                                      </p:cBhvr>
                                      <p:tavLst>
                                        <p:tav tm="0">
                                          <p:val>
                                            <p:strVal val="0-#ppt_h/2"/>
                                          </p:val>
                                        </p:tav>
                                        <p:tav tm="100000">
                                          <p:val>
                                            <p:strVal val="#ppt_y"/>
                                          </p:val>
                                        </p:tav>
                                      </p:tavLst>
                                    </p:anim>
                                  </p:childTnLst>
                                </p:cTn>
                              </p:par>
                            </p:childTnLst>
                          </p:cTn>
                        </p:par>
                        <p:par>
                          <p:cTn id="75" fill="hold">
                            <p:stCondLst>
                              <p:cond delay="4500"/>
                            </p:stCondLst>
                            <p:childTnLst>
                              <p:par>
                                <p:cTn id="76" presetID="2" presetClass="entr" presetSubtype="4" accel="50000" decel="50000" fill="hold" grpId="0" nodeType="afterEffect">
                                  <p:stCondLst>
                                    <p:cond delay="0"/>
                                  </p:stCondLst>
                                  <p:childTnLst>
                                    <p:set>
                                      <p:cBhvr>
                                        <p:cTn id="77" dur="1" fill="hold">
                                          <p:stCondLst>
                                            <p:cond delay="0"/>
                                          </p:stCondLst>
                                        </p:cTn>
                                        <p:tgtEl>
                                          <p:spTgt spid="89"/>
                                        </p:tgtEl>
                                        <p:attrNameLst>
                                          <p:attrName>style.visibility</p:attrName>
                                        </p:attrNameLst>
                                      </p:cBhvr>
                                      <p:to>
                                        <p:strVal val="visible"/>
                                      </p:to>
                                    </p:set>
                                    <p:anim calcmode="lin" valueType="num">
                                      <p:cBhvr additive="base">
                                        <p:cTn id="78" dur="500" fill="hold"/>
                                        <p:tgtEl>
                                          <p:spTgt spid="89"/>
                                        </p:tgtEl>
                                        <p:attrNameLst>
                                          <p:attrName>ppt_x</p:attrName>
                                        </p:attrNameLst>
                                      </p:cBhvr>
                                      <p:tavLst>
                                        <p:tav tm="0">
                                          <p:val>
                                            <p:strVal val="#ppt_x"/>
                                          </p:val>
                                        </p:tav>
                                        <p:tav tm="100000">
                                          <p:val>
                                            <p:strVal val="#ppt_x"/>
                                          </p:val>
                                        </p:tav>
                                      </p:tavLst>
                                    </p:anim>
                                    <p:anim calcmode="lin" valueType="num">
                                      <p:cBhvr additive="base">
                                        <p:cTn id="79" dur="500" fill="hold"/>
                                        <p:tgtEl>
                                          <p:spTgt spid="89"/>
                                        </p:tgtEl>
                                        <p:attrNameLst>
                                          <p:attrName>ppt_y</p:attrName>
                                        </p:attrNameLst>
                                      </p:cBhvr>
                                      <p:tavLst>
                                        <p:tav tm="0">
                                          <p:val>
                                            <p:strVal val="1+#ppt_h/2"/>
                                          </p:val>
                                        </p:tav>
                                        <p:tav tm="100000">
                                          <p:val>
                                            <p:strVal val="#ppt_y"/>
                                          </p:val>
                                        </p:tav>
                                      </p:tavLst>
                                    </p:anim>
                                  </p:childTnLst>
                                </p:cTn>
                              </p:par>
                              <p:par>
                                <p:cTn id="80" presetID="2" presetClass="entr" presetSubtype="4" accel="50000" decel="50000"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 calcmode="lin" valueType="num">
                                      <p:cBhvr additive="base">
                                        <p:cTn id="82" dur="500" fill="hold"/>
                                        <p:tgtEl>
                                          <p:spTgt spid="107"/>
                                        </p:tgtEl>
                                        <p:attrNameLst>
                                          <p:attrName>ppt_x</p:attrName>
                                        </p:attrNameLst>
                                      </p:cBhvr>
                                      <p:tavLst>
                                        <p:tav tm="0">
                                          <p:val>
                                            <p:strVal val="#ppt_x"/>
                                          </p:val>
                                        </p:tav>
                                        <p:tav tm="100000">
                                          <p:val>
                                            <p:strVal val="#ppt_x"/>
                                          </p:val>
                                        </p:tav>
                                      </p:tavLst>
                                    </p:anim>
                                    <p:anim calcmode="lin" valueType="num">
                                      <p:cBhvr additive="base">
                                        <p:cTn id="83" dur="500" fill="hold"/>
                                        <p:tgtEl>
                                          <p:spTgt spid="107"/>
                                        </p:tgtEl>
                                        <p:attrNameLst>
                                          <p:attrName>ppt_y</p:attrName>
                                        </p:attrNameLst>
                                      </p:cBhvr>
                                      <p:tavLst>
                                        <p:tav tm="0">
                                          <p:val>
                                            <p:strVal val="1+#ppt_h/2"/>
                                          </p:val>
                                        </p:tav>
                                        <p:tav tm="100000">
                                          <p:val>
                                            <p:strVal val="#ppt_y"/>
                                          </p:val>
                                        </p:tav>
                                      </p:tavLst>
                                    </p:anim>
                                  </p:childTnLst>
                                </p:cTn>
                              </p:par>
                              <p:par>
                                <p:cTn id="84" presetID="2" presetClass="entr" presetSubtype="4" accel="50000" decel="50000" fill="hold" grpId="0" nodeType="withEffect">
                                  <p:stCondLst>
                                    <p:cond delay="0"/>
                                  </p:stCondLst>
                                  <p:childTnLst>
                                    <p:set>
                                      <p:cBhvr>
                                        <p:cTn id="85" dur="1" fill="hold">
                                          <p:stCondLst>
                                            <p:cond delay="0"/>
                                          </p:stCondLst>
                                        </p:cTn>
                                        <p:tgtEl>
                                          <p:spTgt spid="108"/>
                                        </p:tgtEl>
                                        <p:attrNameLst>
                                          <p:attrName>style.visibility</p:attrName>
                                        </p:attrNameLst>
                                      </p:cBhvr>
                                      <p:to>
                                        <p:strVal val="visible"/>
                                      </p:to>
                                    </p:set>
                                    <p:anim calcmode="lin" valueType="num">
                                      <p:cBhvr additive="base">
                                        <p:cTn id="86" dur="500" fill="hold"/>
                                        <p:tgtEl>
                                          <p:spTgt spid="108"/>
                                        </p:tgtEl>
                                        <p:attrNameLst>
                                          <p:attrName>ppt_x</p:attrName>
                                        </p:attrNameLst>
                                      </p:cBhvr>
                                      <p:tavLst>
                                        <p:tav tm="0">
                                          <p:val>
                                            <p:strVal val="#ppt_x"/>
                                          </p:val>
                                        </p:tav>
                                        <p:tav tm="100000">
                                          <p:val>
                                            <p:strVal val="#ppt_x"/>
                                          </p:val>
                                        </p:tav>
                                      </p:tavLst>
                                    </p:anim>
                                    <p:anim calcmode="lin" valueType="num">
                                      <p:cBhvr additive="base">
                                        <p:cTn id="87" dur="500" fill="hold"/>
                                        <p:tgtEl>
                                          <p:spTgt spid="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69" grpId="0" animBg="1"/>
      <p:bldP spid="79" grpId="0" animBg="1"/>
      <p:bldP spid="84" grpId="0" animBg="1"/>
      <p:bldP spid="89" grpId="0" animBg="1"/>
      <p:bldP spid="93" grpId="0" animBg="1"/>
      <p:bldP spid="94" grpId="0" animBg="1"/>
      <p:bldP spid="95" grpId="0" animBg="1"/>
      <p:bldP spid="96" grpId="0" animBg="1"/>
      <p:bldP spid="101" grpId="0"/>
      <p:bldP spid="102" grpId="0"/>
      <p:bldP spid="103" grpId="0"/>
      <p:bldP spid="104" grpId="0"/>
      <p:bldP spid="105" grpId="0"/>
      <p:bldP spid="106" grpId="0"/>
      <p:bldP spid="107" grpId="0"/>
      <p:bldP spid="108"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p:nvPr/>
        </p:nvSpPr>
        <p:spPr>
          <a:xfrm>
            <a:off x="1652404" y="1628800"/>
            <a:ext cx="5255824" cy="273630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28575">
            <a:solidFill>
              <a:schemeClr val="bg1">
                <a:lumMod val="95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13" name="Rectangle 3"/>
          <p:cNvSpPr/>
          <p:nvPr/>
        </p:nvSpPr>
        <p:spPr>
          <a:xfrm>
            <a:off x="5703542" y="1844824"/>
            <a:ext cx="1995960" cy="43204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4" name="矩形 13"/>
          <p:cNvSpPr/>
          <p:nvPr/>
        </p:nvSpPr>
        <p:spPr>
          <a:xfrm>
            <a:off x="5703543" y="1887162"/>
            <a:ext cx="1995960" cy="369324"/>
          </a:xfrm>
          <a:prstGeom prst="rect">
            <a:avLst/>
          </a:prstGeom>
        </p:spPr>
        <p:txBody>
          <a:bodyPr wrap="square" lIns="91431" tIns="45716" rIns="91431" bIns="45716">
            <a:spAutoFit/>
          </a:bodyPr>
          <a:lstStyle/>
          <a:p>
            <a:pPr algn="ctr"/>
            <a:r>
              <a:rPr lang="zh-CN" altLang="en-US" b="1" dirty="0">
                <a:solidFill>
                  <a:schemeClr val="bg1"/>
                </a:solidFill>
                <a:latin typeface="微软雅黑" pitchFamily="34" charset="-122"/>
                <a:ea typeface="微软雅黑" pitchFamily="34" charset="-122"/>
              </a:rPr>
              <a:t>以人为本</a:t>
            </a:r>
            <a:endParaRPr lang="en-US" altLang="zh-CN" b="1" dirty="0">
              <a:solidFill>
                <a:schemeClr val="bg1"/>
              </a:solidFill>
              <a:latin typeface="微软雅黑" pitchFamily="34" charset="-122"/>
              <a:ea typeface="微软雅黑" pitchFamily="34" charset="-122"/>
            </a:endParaRPr>
          </a:p>
        </p:txBody>
      </p:sp>
      <p:sp>
        <p:nvSpPr>
          <p:cNvPr id="15" name="矩形 14"/>
          <p:cNvSpPr/>
          <p:nvPr/>
        </p:nvSpPr>
        <p:spPr>
          <a:xfrm>
            <a:off x="8060136" y="1800148"/>
            <a:ext cx="1551363" cy="369324"/>
          </a:xfrm>
          <a:prstGeom prst="rect">
            <a:avLst/>
          </a:prstGeom>
        </p:spPr>
        <p:txBody>
          <a:bodyPr wrap="square" lIns="91431" tIns="45716" rIns="91431" bIns="45716">
            <a:spAutoFit/>
          </a:bodyPr>
          <a:lstStyle/>
          <a:p>
            <a:r>
              <a:rPr lang="zh-CN" altLang="en-US" b="1" dirty="0">
                <a:solidFill>
                  <a:schemeClr val="tx1">
                    <a:lumMod val="75000"/>
                    <a:lumOff val="25000"/>
                  </a:schemeClr>
                </a:solidFill>
                <a:latin typeface="微软雅黑" pitchFamily="34" charset="-122"/>
                <a:ea typeface="微软雅黑" pitchFamily="34" charset="-122"/>
              </a:rPr>
              <a:t>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8059448" y="2101389"/>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17" name="Rectangle 3"/>
          <p:cNvSpPr/>
          <p:nvPr/>
        </p:nvSpPr>
        <p:spPr>
          <a:xfrm>
            <a:off x="5703542" y="2780928"/>
            <a:ext cx="1995960" cy="432048"/>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18" name="矩形 17"/>
          <p:cNvSpPr/>
          <p:nvPr/>
        </p:nvSpPr>
        <p:spPr>
          <a:xfrm>
            <a:off x="5703543" y="2823266"/>
            <a:ext cx="1995960" cy="369324"/>
          </a:xfrm>
          <a:prstGeom prst="rect">
            <a:avLst/>
          </a:prstGeom>
        </p:spPr>
        <p:txBody>
          <a:bodyPr wrap="square" lIns="91431" tIns="45716" rIns="91431" bIns="45716">
            <a:spAutoFit/>
          </a:bodyPr>
          <a:lstStyle/>
          <a:p>
            <a:pPr algn="ctr"/>
            <a:r>
              <a:rPr lang="zh-CN" altLang="en-US" b="1" dirty="0" smtClean="0">
                <a:solidFill>
                  <a:schemeClr val="bg1"/>
                </a:solidFill>
                <a:latin typeface="微软雅黑" pitchFamily="34" charset="-122"/>
                <a:ea typeface="微软雅黑" pitchFamily="34" charset="-122"/>
              </a:rPr>
              <a:t>创新发展</a:t>
            </a:r>
            <a:endParaRPr lang="en-US" altLang="zh-CN" b="1" dirty="0">
              <a:solidFill>
                <a:schemeClr val="bg1"/>
              </a:solidFill>
              <a:latin typeface="微软雅黑" pitchFamily="34" charset="-122"/>
              <a:ea typeface="微软雅黑" pitchFamily="34" charset="-122"/>
            </a:endParaRPr>
          </a:p>
        </p:txBody>
      </p:sp>
      <p:sp>
        <p:nvSpPr>
          <p:cNvPr id="19" name="矩形 18"/>
          <p:cNvSpPr/>
          <p:nvPr/>
        </p:nvSpPr>
        <p:spPr>
          <a:xfrm>
            <a:off x="8060136" y="2736252"/>
            <a:ext cx="1551363" cy="369324"/>
          </a:xfrm>
          <a:prstGeom prst="rect">
            <a:avLst/>
          </a:prstGeom>
        </p:spPr>
        <p:txBody>
          <a:bodyPr wrap="square" lIns="91431" tIns="45716" rIns="91431" bIns="45716">
            <a:spAutoFit/>
          </a:bodyPr>
          <a:lstStyle/>
          <a:p>
            <a:r>
              <a:rPr lang="zh-CN" altLang="en-US" b="1" dirty="0">
                <a:solidFill>
                  <a:schemeClr val="tx1">
                    <a:lumMod val="75000"/>
                    <a:lumOff val="25000"/>
                  </a:schemeClr>
                </a:solidFill>
                <a:latin typeface="微软雅黑" pitchFamily="34" charset="-122"/>
                <a:ea typeface="微软雅黑" pitchFamily="34" charset="-122"/>
              </a:rPr>
              <a:t>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8059448" y="3037493"/>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21" name="Rectangle 3"/>
          <p:cNvSpPr/>
          <p:nvPr/>
        </p:nvSpPr>
        <p:spPr>
          <a:xfrm>
            <a:off x="5755792" y="3717032"/>
            <a:ext cx="1995960" cy="432048"/>
          </a:xfrm>
          <a:prstGeom prst="rect">
            <a:avLst/>
          </a:prstGeom>
          <a:solidFill>
            <a:srgbClr val="0085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24" name="矩形 23"/>
          <p:cNvSpPr/>
          <p:nvPr/>
        </p:nvSpPr>
        <p:spPr>
          <a:xfrm>
            <a:off x="5755793" y="3759370"/>
            <a:ext cx="1995960" cy="369324"/>
          </a:xfrm>
          <a:prstGeom prst="rect">
            <a:avLst/>
          </a:prstGeom>
        </p:spPr>
        <p:txBody>
          <a:bodyPr wrap="square" lIns="91431" tIns="45716" rIns="91431" bIns="45716">
            <a:spAutoFit/>
          </a:bodyPr>
          <a:lstStyle/>
          <a:p>
            <a:pPr algn="ctr"/>
            <a:r>
              <a:rPr lang="zh-CN" altLang="en-US" b="1" dirty="0" smtClean="0">
                <a:solidFill>
                  <a:schemeClr val="bg1"/>
                </a:solidFill>
                <a:latin typeface="微软雅黑" pitchFamily="34" charset="-122"/>
                <a:ea typeface="微软雅黑" pitchFamily="34" charset="-122"/>
              </a:rPr>
              <a:t>不断学习</a:t>
            </a:r>
            <a:endParaRPr lang="en-US" altLang="zh-CN" b="1" dirty="0">
              <a:solidFill>
                <a:schemeClr val="bg1"/>
              </a:solidFill>
              <a:latin typeface="微软雅黑" pitchFamily="34" charset="-122"/>
              <a:ea typeface="微软雅黑" pitchFamily="34" charset="-122"/>
            </a:endParaRPr>
          </a:p>
        </p:txBody>
      </p:sp>
      <p:sp>
        <p:nvSpPr>
          <p:cNvPr id="31" name="矩形 30"/>
          <p:cNvSpPr/>
          <p:nvPr/>
        </p:nvSpPr>
        <p:spPr>
          <a:xfrm>
            <a:off x="8112386" y="3672356"/>
            <a:ext cx="1551363" cy="369324"/>
          </a:xfrm>
          <a:prstGeom prst="rect">
            <a:avLst/>
          </a:prstGeom>
        </p:spPr>
        <p:txBody>
          <a:bodyPr wrap="square" lIns="91431" tIns="45716" rIns="91431" bIns="45716">
            <a:spAutoFit/>
          </a:bodyPr>
          <a:lstStyle/>
          <a:p>
            <a:r>
              <a:rPr lang="zh-CN" altLang="en-US" b="1" dirty="0">
                <a:solidFill>
                  <a:schemeClr val="tx1">
                    <a:lumMod val="75000"/>
                    <a:lumOff val="25000"/>
                  </a:schemeClr>
                </a:solidFill>
                <a:latin typeface="微软雅黑" pitchFamily="34" charset="-122"/>
                <a:ea typeface="微软雅黑" pitchFamily="34" charset="-122"/>
              </a:rPr>
              <a:t>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32" name="矩形 47"/>
          <p:cNvSpPr>
            <a:spLocks noChangeArrowheads="1"/>
          </p:cNvSpPr>
          <p:nvPr/>
        </p:nvSpPr>
        <p:spPr bwMode="auto">
          <a:xfrm>
            <a:off x="8111699" y="3973597"/>
            <a:ext cx="280758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录入上述图表的描述说明，在此录入上述图表的描述说明。</a:t>
            </a:r>
          </a:p>
        </p:txBody>
      </p:sp>
      <p:sp>
        <p:nvSpPr>
          <p:cNvPr id="34" name="Freeform 12"/>
          <p:cNvSpPr>
            <a:spLocks/>
          </p:cNvSpPr>
          <p:nvPr/>
        </p:nvSpPr>
        <p:spPr bwMode="auto">
          <a:xfrm>
            <a:off x="1608090" y="4801840"/>
            <a:ext cx="528500"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B0F0"/>
          </a:solidFill>
          <a:ln>
            <a:noFill/>
          </a:ln>
          <a:extLst/>
        </p:spPr>
        <p:txBody>
          <a:bodyPr/>
          <a:lstStyle/>
          <a:p>
            <a:endParaRPr lang="zh-CN" altLang="en-US">
              <a:solidFill>
                <a:schemeClr val="tx1">
                  <a:lumMod val="50000"/>
                  <a:lumOff val="50000"/>
                </a:schemeClr>
              </a:solidFill>
            </a:endParaRPr>
          </a:p>
        </p:txBody>
      </p:sp>
      <p:sp>
        <p:nvSpPr>
          <p:cNvPr id="36" name="Freeform 12"/>
          <p:cNvSpPr>
            <a:spLocks/>
          </p:cNvSpPr>
          <p:nvPr/>
        </p:nvSpPr>
        <p:spPr bwMode="auto">
          <a:xfrm flipH="1" flipV="1">
            <a:off x="10246801" y="5707088"/>
            <a:ext cx="528500"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B0F0"/>
          </a:solidFill>
          <a:ln>
            <a:noFill/>
          </a:ln>
          <a:extLst/>
        </p:spPr>
        <p:txBody>
          <a:bodyPr/>
          <a:lstStyle/>
          <a:p>
            <a:endParaRPr lang="zh-CN" altLang="en-US">
              <a:solidFill>
                <a:schemeClr val="tx1">
                  <a:lumMod val="50000"/>
                  <a:lumOff val="50000"/>
                </a:schemeClr>
              </a:solidFill>
            </a:endParaRPr>
          </a:p>
        </p:txBody>
      </p:sp>
      <p:sp>
        <p:nvSpPr>
          <p:cNvPr id="37" name="TextBox 36"/>
          <p:cNvSpPr txBox="1"/>
          <p:nvPr/>
        </p:nvSpPr>
        <p:spPr>
          <a:xfrm>
            <a:off x="1968037" y="511604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8" name="矩形 3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健身工作团队</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0" name="图片 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74032921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500" fill="hold"/>
                                        <p:tgtEl>
                                          <p:spTgt spid="39"/>
                                        </p:tgtEl>
                                        <p:attrNameLst>
                                          <p:attrName>ppt_x</p:attrName>
                                        </p:attrNameLst>
                                      </p:cBhvr>
                                      <p:tavLst>
                                        <p:tav tm="0">
                                          <p:val>
                                            <p:strVal val="0-#ppt_w/2"/>
                                          </p:val>
                                        </p:tav>
                                        <p:tav tm="100000">
                                          <p:val>
                                            <p:strVal val="#ppt_x"/>
                                          </p:val>
                                        </p:tav>
                                      </p:tavLst>
                                    </p:anim>
                                    <p:anim calcmode="lin" valueType="num">
                                      <p:cBhvr additive="base">
                                        <p:cTn id="11" dur="500" fill="hold"/>
                                        <p:tgtEl>
                                          <p:spTgt spid="3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par>
                                <p:cTn id="21" presetID="14" presetClass="entr" presetSubtype="1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400"/>
                                        <p:tgtEl>
                                          <p:spTgt spid="14"/>
                                        </p:tgtEl>
                                      </p:cBhvr>
                                    </p:animEffect>
                                  </p:childTnLst>
                                </p:cTn>
                              </p:par>
                              <p:par>
                                <p:cTn id="24" presetID="14" presetClass="entr" presetSubtype="10" fill="hold" grpId="0" nodeType="withEffect">
                                  <p:stCondLst>
                                    <p:cond delay="50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400"/>
                                        <p:tgtEl>
                                          <p:spTgt spid="15"/>
                                        </p:tgtEl>
                                      </p:cBhvr>
                                    </p:animEffect>
                                  </p:childTnLst>
                                </p:cTn>
                              </p:par>
                              <p:par>
                                <p:cTn id="27" presetID="14" presetClass="entr" presetSubtype="10"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randombar(horizontal)">
                                      <p:cBhvr>
                                        <p:cTn id="29" dur="400"/>
                                        <p:tgtEl>
                                          <p:spTgt spid="16"/>
                                        </p:tgtEl>
                                      </p:cBhvr>
                                    </p:animEffect>
                                  </p:childTnLst>
                                </p:cTn>
                              </p:par>
                            </p:childTnLst>
                          </p:cTn>
                        </p:par>
                        <p:par>
                          <p:cTn id="30" fill="hold">
                            <p:stCondLst>
                              <p:cond delay="1900"/>
                            </p:stCondLst>
                            <p:childTnLst>
                              <p:par>
                                <p:cTn id="31" presetID="22" presetClass="entr" presetSubtype="2"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right)">
                                      <p:cBhvr>
                                        <p:cTn id="33" dur="500"/>
                                        <p:tgtEl>
                                          <p:spTgt spid="17"/>
                                        </p:tgtEl>
                                      </p:cBhvr>
                                    </p:animEffect>
                                  </p:childTnLst>
                                </p:cTn>
                              </p:par>
                              <p:par>
                                <p:cTn id="34" presetID="14" presetClass="entr" presetSubtype="10" fill="hold" grpId="0" nodeType="withEffect">
                                  <p:stCondLst>
                                    <p:cond delay="500"/>
                                  </p:stCondLst>
                                  <p:childTnLst>
                                    <p:set>
                                      <p:cBhvr>
                                        <p:cTn id="35" dur="1" fill="hold">
                                          <p:stCondLst>
                                            <p:cond delay="0"/>
                                          </p:stCondLst>
                                        </p:cTn>
                                        <p:tgtEl>
                                          <p:spTgt spid="18"/>
                                        </p:tgtEl>
                                        <p:attrNameLst>
                                          <p:attrName>style.visibility</p:attrName>
                                        </p:attrNameLst>
                                      </p:cBhvr>
                                      <p:to>
                                        <p:strVal val="visible"/>
                                      </p:to>
                                    </p:set>
                                    <p:animEffect transition="in" filter="randombar(horizontal)">
                                      <p:cBhvr>
                                        <p:cTn id="36" dur="400"/>
                                        <p:tgtEl>
                                          <p:spTgt spid="18"/>
                                        </p:tgtEl>
                                      </p:cBhvr>
                                    </p:animEffect>
                                  </p:childTnLst>
                                </p:cTn>
                              </p:par>
                              <p:par>
                                <p:cTn id="37" presetID="14" presetClass="entr" presetSubtype="10"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400"/>
                                        <p:tgtEl>
                                          <p:spTgt spid="19"/>
                                        </p:tgtEl>
                                      </p:cBhvr>
                                    </p:animEffect>
                                  </p:childTnLst>
                                </p:cTn>
                              </p:par>
                              <p:par>
                                <p:cTn id="40" presetID="14" presetClass="entr" presetSubtype="10" fill="hold" grpId="0" nodeType="withEffect">
                                  <p:stCondLst>
                                    <p:cond delay="500"/>
                                  </p:stCondLst>
                                  <p:childTnLst>
                                    <p:set>
                                      <p:cBhvr>
                                        <p:cTn id="41" dur="1" fill="hold">
                                          <p:stCondLst>
                                            <p:cond delay="0"/>
                                          </p:stCondLst>
                                        </p:cTn>
                                        <p:tgtEl>
                                          <p:spTgt spid="20"/>
                                        </p:tgtEl>
                                        <p:attrNameLst>
                                          <p:attrName>style.visibility</p:attrName>
                                        </p:attrNameLst>
                                      </p:cBhvr>
                                      <p:to>
                                        <p:strVal val="visible"/>
                                      </p:to>
                                    </p:set>
                                    <p:animEffect transition="in" filter="randombar(horizontal)">
                                      <p:cBhvr>
                                        <p:cTn id="42" dur="400"/>
                                        <p:tgtEl>
                                          <p:spTgt spid="20"/>
                                        </p:tgtEl>
                                      </p:cBhvr>
                                    </p:animEffect>
                                  </p:childTnLst>
                                </p:cTn>
                              </p:par>
                            </p:childTnLst>
                          </p:cTn>
                        </p:par>
                        <p:par>
                          <p:cTn id="43" fill="hold">
                            <p:stCondLst>
                              <p:cond delay="2800"/>
                            </p:stCondLst>
                            <p:childTnLst>
                              <p:par>
                                <p:cTn id="44" presetID="22" presetClass="entr" presetSubtype="2"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500"/>
                                        <p:tgtEl>
                                          <p:spTgt spid="21"/>
                                        </p:tgtEl>
                                      </p:cBhvr>
                                    </p:animEffect>
                                  </p:childTnLst>
                                </p:cTn>
                              </p:par>
                              <p:par>
                                <p:cTn id="47" presetID="14" presetClass="entr" presetSubtype="10" fill="hold" grpId="0" nodeType="withEffect">
                                  <p:stCondLst>
                                    <p:cond delay="500"/>
                                  </p:stCondLst>
                                  <p:childTnLst>
                                    <p:set>
                                      <p:cBhvr>
                                        <p:cTn id="48" dur="1" fill="hold">
                                          <p:stCondLst>
                                            <p:cond delay="0"/>
                                          </p:stCondLst>
                                        </p:cTn>
                                        <p:tgtEl>
                                          <p:spTgt spid="24"/>
                                        </p:tgtEl>
                                        <p:attrNameLst>
                                          <p:attrName>style.visibility</p:attrName>
                                        </p:attrNameLst>
                                      </p:cBhvr>
                                      <p:to>
                                        <p:strVal val="visible"/>
                                      </p:to>
                                    </p:set>
                                    <p:animEffect transition="in" filter="randombar(horizontal)">
                                      <p:cBhvr>
                                        <p:cTn id="49" dur="400"/>
                                        <p:tgtEl>
                                          <p:spTgt spid="24"/>
                                        </p:tgtEl>
                                      </p:cBhvr>
                                    </p:animEffect>
                                  </p:childTnLst>
                                </p:cTn>
                              </p:par>
                              <p:par>
                                <p:cTn id="50" presetID="14" presetClass="entr" presetSubtype="10" fill="hold" grpId="0" nodeType="withEffect">
                                  <p:stCondLst>
                                    <p:cond delay="500"/>
                                  </p:stCondLst>
                                  <p:childTnLst>
                                    <p:set>
                                      <p:cBhvr>
                                        <p:cTn id="51" dur="1" fill="hold">
                                          <p:stCondLst>
                                            <p:cond delay="0"/>
                                          </p:stCondLst>
                                        </p:cTn>
                                        <p:tgtEl>
                                          <p:spTgt spid="31"/>
                                        </p:tgtEl>
                                        <p:attrNameLst>
                                          <p:attrName>style.visibility</p:attrName>
                                        </p:attrNameLst>
                                      </p:cBhvr>
                                      <p:to>
                                        <p:strVal val="visible"/>
                                      </p:to>
                                    </p:set>
                                    <p:animEffect transition="in" filter="randombar(horizontal)">
                                      <p:cBhvr>
                                        <p:cTn id="52" dur="400"/>
                                        <p:tgtEl>
                                          <p:spTgt spid="31"/>
                                        </p:tgtEl>
                                      </p:cBhvr>
                                    </p:animEffect>
                                  </p:childTnLst>
                                </p:cTn>
                              </p:par>
                              <p:par>
                                <p:cTn id="53" presetID="14" presetClass="entr" presetSubtype="10" fill="hold" grpId="0" nodeType="withEffect">
                                  <p:stCondLst>
                                    <p:cond delay="50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400"/>
                                        <p:tgtEl>
                                          <p:spTgt spid="32"/>
                                        </p:tgtEl>
                                      </p:cBhvr>
                                    </p:animEffect>
                                  </p:childTnLst>
                                </p:cTn>
                              </p:par>
                            </p:childTnLst>
                          </p:cTn>
                        </p:par>
                        <p:par>
                          <p:cTn id="56" fill="hold">
                            <p:stCondLst>
                              <p:cond delay="3700"/>
                            </p:stCondLst>
                            <p:childTnLst>
                              <p:par>
                                <p:cTn id="57" presetID="1"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34"/>
                                        </p:tgtEl>
                                        <p:attrNameLst>
                                          <p:attrName>ppt_x,ppt_y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36"/>
                                        </p:tgtEl>
                                        <p:attrNameLst>
                                          <p:attrName>ppt_x,ppt_y</p:attrName>
                                        </p:attrNameLst>
                                      </p:cBhvr>
                                      <p:rCtr x="-19748" y="-5509"/>
                                    </p:animMotion>
                                  </p:childTnLst>
                                </p:cTn>
                              </p:par>
                            </p:childTnLst>
                          </p:cTn>
                        </p:par>
                        <p:par>
                          <p:cTn id="65" fill="hold">
                            <p:stCondLst>
                              <p:cond delay="4200"/>
                            </p:stCondLst>
                            <p:childTnLst>
                              <p:par>
                                <p:cTn id="66" presetID="18" presetClass="entr" presetSubtype="3"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strips(upRight)">
                                      <p:cBhvr>
                                        <p:cTn id="6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6" grpId="0"/>
      <p:bldP spid="17" grpId="0" animBg="1"/>
      <p:bldP spid="18" grpId="0"/>
      <p:bldP spid="19" grpId="0"/>
      <p:bldP spid="20" grpId="0"/>
      <p:bldP spid="21" grpId="0" animBg="1"/>
      <p:bldP spid="24" grpId="0"/>
      <p:bldP spid="31" grpId="0"/>
      <p:bldP spid="32" grpId="0"/>
      <p:bldP spid="34" grpId="0" animBg="1"/>
      <p:bldP spid="34" grpId="1" animBg="1"/>
      <p:bldP spid="36" grpId="0" animBg="1"/>
      <p:bldP spid="36" grpId="1" animBg="1"/>
      <p:bldP spid="37"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KSO_Shape"/>
          <p:cNvSpPr>
            <a:spLocks/>
          </p:cNvSpPr>
          <p:nvPr/>
        </p:nvSpPr>
        <p:spPr bwMode="auto">
          <a:xfrm>
            <a:off x="192359" y="116632"/>
            <a:ext cx="479154" cy="40738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4" name="组合 13"/>
          <p:cNvGrpSpPr/>
          <p:nvPr/>
        </p:nvGrpSpPr>
        <p:grpSpPr>
          <a:xfrm>
            <a:off x="624817" y="1834700"/>
            <a:ext cx="6119086" cy="3682533"/>
            <a:chOff x="3022028" y="1587732"/>
            <a:chExt cx="6120680" cy="3682533"/>
          </a:xfrm>
        </p:grpSpPr>
        <p:pic>
          <p:nvPicPr>
            <p:cNvPr id="15" name="Picture 2" descr="C:\Users\Administrator\Desktop\ppt展示模板-8.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3937348" y="2060861"/>
              <a:ext cx="4320480" cy="2376251"/>
            </a:xfrm>
            <a:prstGeom prst="rect">
              <a:avLst/>
            </a:prstGeom>
            <a:blipFill>
              <a:blip r:embed="rId4" cstate="email">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燕尾形 16"/>
          <p:cNvSpPr/>
          <p:nvPr/>
        </p:nvSpPr>
        <p:spPr>
          <a:xfrm rot="5400000">
            <a:off x="7031813" y="2064111"/>
            <a:ext cx="360040" cy="575914"/>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cxnSp>
        <p:nvCxnSpPr>
          <p:cNvPr id="18" name="直接连接符 17"/>
          <p:cNvCxnSpPr/>
          <p:nvPr/>
        </p:nvCxnSpPr>
        <p:spPr>
          <a:xfrm>
            <a:off x="7211833" y="2640100"/>
            <a:ext cx="3635457"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548743" y="1543964"/>
            <a:ext cx="1502316"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健身房</a:t>
            </a:r>
            <a:r>
              <a:rPr lang="en-US" altLang="zh-CN" b="1" dirty="0" smtClean="0">
                <a:solidFill>
                  <a:schemeClr val="tx1">
                    <a:lumMod val="75000"/>
                    <a:lumOff val="25000"/>
                  </a:schemeClr>
                </a:solidFill>
                <a:latin typeface="微软雅黑" pitchFamily="34" charset="-122"/>
                <a:ea typeface="微软雅黑" pitchFamily="34" charset="-122"/>
              </a:rPr>
              <a:t>BOSS</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20" name="矩形 19"/>
          <p:cNvSpPr>
            <a:spLocks noChangeArrowheads="1"/>
          </p:cNvSpPr>
          <p:nvPr/>
        </p:nvSpPr>
        <p:spPr bwMode="auto">
          <a:xfrm>
            <a:off x="7535784" y="1958702"/>
            <a:ext cx="331150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sp>
        <p:nvSpPr>
          <p:cNvPr id="21" name="燕尾形 20"/>
          <p:cNvSpPr/>
          <p:nvPr/>
        </p:nvSpPr>
        <p:spPr>
          <a:xfrm rot="5400000">
            <a:off x="7031813" y="3432263"/>
            <a:ext cx="360040" cy="575914"/>
          </a:xfrm>
          <a:prstGeom prst="chevron">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cxnSp>
        <p:nvCxnSpPr>
          <p:cNvPr id="24" name="直接连接符 23"/>
          <p:cNvCxnSpPr/>
          <p:nvPr/>
        </p:nvCxnSpPr>
        <p:spPr>
          <a:xfrm>
            <a:off x="7211833" y="4008252"/>
            <a:ext cx="3635457"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548743" y="2912116"/>
            <a:ext cx="1502316"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健身房</a:t>
            </a:r>
            <a:r>
              <a:rPr lang="en-US" altLang="zh-CN" b="1" dirty="0" smtClean="0">
                <a:solidFill>
                  <a:schemeClr val="tx1">
                    <a:lumMod val="75000"/>
                    <a:lumOff val="25000"/>
                  </a:schemeClr>
                </a:solidFill>
                <a:latin typeface="微软雅黑" pitchFamily="34" charset="-122"/>
                <a:ea typeface="微软雅黑" pitchFamily="34" charset="-122"/>
              </a:rPr>
              <a:t>BOSS</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32" name="矩形 47"/>
          <p:cNvSpPr>
            <a:spLocks noChangeArrowheads="1"/>
          </p:cNvSpPr>
          <p:nvPr/>
        </p:nvSpPr>
        <p:spPr bwMode="auto">
          <a:xfrm>
            <a:off x="7535784" y="3326854"/>
            <a:ext cx="331150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a:t>
            </a:r>
            <a:r>
              <a:rPr lang="zh-CN" altLang="en-US" sz="1400" dirty="0">
                <a:solidFill>
                  <a:schemeClr val="tx1">
                    <a:lumMod val="75000"/>
                    <a:lumOff val="25000"/>
                  </a:schemeClr>
                </a:solidFill>
                <a:sym typeface="微软雅黑" pitchFamily="34" charset="-122"/>
              </a:rPr>
              <a:t>综合</a:t>
            </a:r>
            <a:r>
              <a:rPr lang="zh-CN" altLang="en-US" sz="1400" dirty="0" smtClean="0">
                <a:solidFill>
                  <a:schemeClr val="tx1">
                    <a:lumMod val="75000"/>
                    <a:lumOff val="25000"/>
                  </a:schemeClr>
                </a:solidFill>
                <a:sym typeface="微软雅黑" pitchFamily="34" charset="-122"/>
              </a:rPr>
              <a:t>描述</a:t>
            </a:r>
            <a:r>
              <a:rPr lang="zh-CN" altLang="en-US" sz="1400" dirty="0">
                <a:solidFill>
                  <a:schemeClr val="tx1">
                    <a:lumMod val="75000"/>
                    <a:lumOff val="25000"/>
                  </a:schemeClr>
                </a:solidFill>
                <a:sym typeface="微软雅黑" pitchFamily="34" charset="-122"/>
              </a:rPr>
              <a:t>说明，在此录入上述图表</a:t>
            </a:r>
            <a:r>
              <a:rPr lang="zh-CN" altLang="en-US" sz="1400" dirty="0" smtClean="0">
                <a:solidFill>
                  <a:schemeClr val="tx1">
                    <a:lumMod val="75000"/>
                    <a:lumOff val="25000"/>
                  </a:schemeClr>
                </a:solidFill>
                <a:sym typeface="微软雅黑" pitchFamily="34" charset="-122"/>
              </a:rPr>
              <a:t>的</a:t>
            </a:r>
            <a:r>
              <a:rPr lang="zh-CN" altLang="en-US" sz="1400" dirty="0">
                <a:solidFill>
                  <a:schemeClr val="tx1">
                    <a:lumMod val="75000"/>
                    <a:lumOff val="25000"/>
                  </a:schemeClr>
                </a:solidFill>
                <a:sym typeface="微软雅黑" pitchFamily="34" charset="-122"/>
              </a:rPr>
              <a:t>综合</a:t>
            </a:r>
            <a:r>
              <a:rPr lang="zh-CN" altLang="en-US" sz="1400" dirty="0" smtClean="0">
                <a:solidFill>
                  <a:schemeClr val="tx1">
                    <a:lumMod val="75000"/>
                    <a:lumOff val="25000"/>
                  </a:schemeClr>
                </a:solidFill>
                <a:sym typeface="微软雅黑" pitchFamily="34" charset="-122"/>
              </a:rPr>
              <a:t>描述说明。</a:t>
            </a:r>
            <a:endParaRPr lang="zh-CN" altLang="en-US" sz="1400" dirty="0">
              <a:solidFill>
                <a:schemeClr val="tx1">
                  <a:lumMod val="75000"/>
                  <a:lumOff val="25000"/>
                </a:schemeClr>
              </a:solidFill>
              <a:sym typeface="微软雅黑" pitchFamily="34" charset="-122"/>
            </a:endParaRPr>
          </a:p>
        </p:txBody>
      </p:sp>
      <p:sp>
        <p:nvSpPr>
          <p:cNvPr id="34" name="燕尾形 33"/>
          <p:cNvSpPr/>
          <p:nvPr/>
        </p:nvSpPr>
        <p:spPr>
          <a:xfrm rot="5400000">
            <a:off x="7031813" y="4872423"/>
            <a:ext cx="360040" cy="575914"/>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cxnSp>
        <p:nvCxnSpPr>
          <p:cNvPr id="35" name="直接连接符 34"/>
          <p:cNvCxnSpPr/>
          <p:nvPr/>
        </p:nvCxnSpPr>
        <p:spPr>
          <a:xfrm>
            <a:off x="7211833" y="5448412"/>
            <a:ext cx="3635457"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7548743" y="4352276"/>
            <a:ext cx="1502316" cy="369324"/>
          </a:xfrm>
          <a:prstGeom prst="rect">
            <a:avLst/>
          </a:prstGeom>
        </p:spPr>
        <p:txBody>
          <a:bodyPr wrap="none" lIns="91431" tIns="45716" rIns="91431" bIns="45716">
            <a:spAutoFit/>
          </a:bodyPr>
          <a:lstStyle/>
          <a:p>
            <a:r>
              <a:rPr lang="zh-CN" altLang="en-US" b="1" dirty="0" smtClean="0">
                <a:solidFill>
                  <a:schemeClr val="tx1">
                    <a:lumMod val="75000"/>
                    <a:lumOff val="25000"/>
                  </a:schemeClr>
                </a:solidFill>
                <a:latin typeface="微软雅黑" pitchFamily="34" charset="-122"/>
                <a:ea typeface="微软雅黑" pitchFamily="34" charset="-122"/>
              </a:rPr>
              <a:t>健身房</a:t>
            </a:r>
            <a:r>
              <a:rPr lang="en-US" altLang="zh-CN" b="1" dirty="0" smtClean="0">
                <a:solidFill>
                  <a:schemeClr val="tx1">
                    <a:lumMod val="75000"/>
                    <a:lumOff val="25000"/>
                  </a:schemeClr>
                </a:solidFill>
                <a:latin typeface="微软雅黑" pitchFamily="34" charset="-122"/>
                <a:ea typeface="微软雅黑" pitchFamily="34" charset="-122"/>
              </a:rPr>
              <a:t>BOSS</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37" name="矩形 47"/>
          <p:cNvSpPr>
            <a:spLocks noChangeArrowheads="1"/>
          </p:cNvSpPr>
          <p:nvPr/>
        </p:nvSpPr>
        <p:spPr bwMode="auto">
          <a:xfrm>
            <a:off x="7535784" y="4767014"/>
            <a:ext cx="331150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75000"/>
                    <a:lumOff val="25000"/>
                  </a:schemeClr>
                </a:solidFill>
                <a:sym typeface="微软雅黑" pitchFamily="34" charset="-122"/>
              </a:rPr>
              <a:t>在此录入上述图表</a:t>
            </a:r>
            <a:r>
              <a:rPr lang="zh-CN" altLang="en-US" sz="1400" dirty="0" smtClean="0">
                <a:solidFill>
                  <a:schemeClr val="tx1">
                    <a:lumMod val="75000"/>
                    <a:lumOff val="25000"/>
                  </a:schemeClr>
                </a:solidFill>
                <a:sym typeface="微软雅黑" pitchFamily="34" charset="-122"/>
              </a:rPr>
              <a:t>的</a:t>
            </a:r>
            <a:r>
              <a:rPr lang="zh-CN" altLang="en-US" sz="1400" dirty="0">
                <a:solidFill>
                  <a:schemeClr val="tx1">
                    <a:lumMod val="75000"/>
                    <a:lumOff val="25000"/>
                  </a:schemeClr>
                </a:solidFill>
                <a:sym typeface="微软雅黑" pitchFamily="34" charset="-122"/>
              </a:rPr>
              <a:t>综合</a:t>
            </a:r>
            <a:r>
              <a:rPr lang="zh-CN" altLang="en-US" sz="1400" dirty="0" smtClean="0">
                <a:solidFill>
                  <a:schemeClr val="tx1">
                    <a:lumMod val="75000"/>
                    <a:lumOff val="25000"/>
                  </a:schemeClr>
                </a:solidFill>
                <a:sym typeface="微软雅黑" pitchFamily="34" charset="-122"/>
              </a:rPr>
              <a:t>描述</a:t>
            </a:r>
            <a:r>
              <a:rPr lang="zh-CN" altLang="en-US" sz="1400" dirty="0">
                <a:solidFill>
                  <a:schemeClr val="tx1">
                    <a:lumMod val="75000"/>
                    <a:lumOff val="25000"/>
                  </a:schemeClr>
                </a:solidFill>
                <a:sym typeface="微软雅黑" pitchFamily="34" charset="-122"/>
              </a:rPr>
              <a:t>说明，在此录入上述图表</a:t>
            </a:r>
            <a:r>
              <a:rPr lang="zh-CN" altLang="en-US" sz="1400" dirty="0" smtClean="0">
                <a:solidFill>
                  <a:schemeClr val="tx1">
                    <a:lumMod val="75000"/>
                    <a:lumOff val="25000"/>
                  </a:schemeClr>
                </a:solidFill>
                <a:sym typeface="微软雅黑" pitchFamily="34" charset="-122"/>
              </a:rPr>
              <a:t>的</a:t>
            </a:r>
            <a:r>
              <a:rPr lang="zh-CN" altLang="en-US" sz="1400" dirty="0">
                <a:solidFill>
                  <a:schemeClr val="tx1">
                    <a:lumMod val="75000"/>
                    <a:lumOff val="25000"/>
                  </a:schemeClr>
                </a:solidFill>
                <a:sym typeface="微软雅黑" pitchFamily="34" charset="-122"/>
              </a:rPr>
              <a:t>综合</a:t>
            </a:r>
            <a:r>
              <a:rPr lang="zh-CN" altLang="en-US" sz="1400" dirty="0" smtClean="0">
                <a:solidFill>
                  <a:schemeClr val="tx1">
                    <a:lumMod val="75000"/>
                    <a:lumOff val="25000"/>
                  </a:schemeClr>
                </a:solidFill>
                <a:sym typeface="微软雅黑" pitchFamily="34" charset="-122"/>
              </a:rPr>
              <a:t>描述说明。</a:t>
            </a:r>
            <a:endParaRPr lang="zh-CN" altLang="en-US" sz="1400" dirty="0">
              <a:solidFill>
                <a:schemeClr val="tx1">
                  <a:lumMod val="75000"/>
                  <a:lumOff val="25000"/>
                </a:schemeClr>
              </a:solidFill>
              <a:sym typeface="微软雅黑" pitchFamily="34" charset="-122"/>
            </a:endParaRPr>
          </a:p>
        </p:txBody>
      </p:sp>
      <p:sp>
        <p:nvSpPr>
          <p:cNvPr id="38" name="矩形 3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健身工作团队</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40" name="图片 3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318064720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500" fill="hold"/>
                                        <p:tgtEl>
                                          <p:spTgt spid="39"/>
                                        </p:tgtEl>
                                        <p:attrNameLst>
                                          <p:attrName>ppt_x</p:attrName>
                                        </p:attrNameLst>
                                      </p:cBhvr>
                                      <p:tavLst>
                                        <p:tav tm="0">
                                          <p:val>
                                            <p:strVal val="0-#ppt_w/2"/>
                                          </p:val>
                                        </p:tav>
                                        <p:tav tm="100000">
                                          <p:val>
                                            <p:strVal val="#ppt_x"/>
                                          </p:val>
                                        </p:tav>
                                      </p:tavLst>
                                    </p:anim>
                                    <p:anim calcmode="lin" valueType="num">
                                      <p:cBhvr additive="base">
                                        <p:cTn id="11" dur="500" fill="hold"/>
                                        <p:tgtEl>
                                          <p:spTgt spid="39"/>
                                        </p:tgtEl>
                                        <p:attrNameLst>
                                          <p:attrName>ppt_y</p:attrName>
                                        </p:attrNameLst>
                                      </p:cBhvr>
                                      <p:tavLst>
                                        <p:tav tm="0">
                                          <p:val>
                                            <p:strVal val="#ppt_y"/>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fltVal val="0.5"/>
                                          </p:val>
                                        </p:tav>
                                        <p:tav tm="100000">
                                          <p:val>
                                            <p:strVal val="#ppt_x"/>
                                          </p:val>
                                        </p:tav>
                                      </p:tavLst>
                                    </p:anim>
                                    <p:anim calcmode="lin" valueType="num">
                                      <p:cBhvr>
                                        <p:cTn id="18" dur="500" fill="hold"/>
                                        <p:tgtEl>
                                          <p:spTgt spid="12"/>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500"/>
                                        <p:tgtEl>
                                          <p:spTgt spid="24"/>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5500"/>
                            </p:stCondLst>
                            <p:childTnLst>
                              <p:par>
                                <p:cTn id="60" presetID="47"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childTnLst>
                          </p:cTn>
                        </p:par>
                        <p:par>
                          <p:cTn id="65" fill="hold">
                            <p:stCondLst>
                              <p:cond delay="6500"/>
                            </p:stCondLst>
                            <p:childTnLst>
                              <p:par>
                                <p:cTn id="66" presetID="22" presetClass="entr" presetSubtype="8"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left)">
                                      <p:cBhvr>
                                        <p:cTn id="68" dur="500"/>
                                        <p:tgtEl>
                                          <p:spTgt spid="35"/>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19" grpId="0"/>
      <p:bldP spid="20" grpId="0"/>
      <p:bldP spid="21" grpId="0" animBg="1"/>
      <p:bldP spid="31" grpId="0"/>
      <p:bldP spid="32" grpId="0"/>
      <p:bldP spid="34" grpId="0" animBg="1"/>
      <p:bldP spid="36" grpId="0"/>
      <p:bldP spid="37"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4403" y="1519238"/>
            <a:ext cx="2038374" cy="5016191"/>
            <a:chOff x="1034403" y="1519238"/>
            <a:chExt cx="2038374" cy="5016191"/>
          </a:xfrm>
        </p:grpSpPr>
        <p:grpSp>
          <p:nvGrpSpPr>
            <p:cNvPr id="42" name="组合 41"/>
            <p:cNvGrpSpPr/>
            <p:nvPr/>
          </p:nvGrpSpPr>
          <p:grpSpPr>
            <a:xfrm>
              <a:off x="1065167" y="1519238"/>
              <a:ext cx="1976846" cy="3023700"/>
              <a:chOff x="1065167" y="1519238"/>
              <a:chExt cx="1976846" cy="3023700"/>
            </a:xfrm>
          </p:grpSpPr>
          <p:sp>
            <p:nvSpPr>
              <p:cNvPr id="4" name="矩形 3"/>
              <p:cNvSpPr/>
              <p:nvPr/>
            </p:nvSpPr>
            <p:spPr>
              <a:xfrm>
                <a:off x="1215744" y="1686277"/>
                <a:ext cx="1675693" cy="2689623"/>
              </a:xfrm>
              <a:prstGeom prst="rect">
                <a:avLst/>
              </a:pr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065167" y="1519238"/>
                <a:ext cx="1976846" cy="30237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1515336" y="4662020"/>
              <a:ext cx="881973"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李教练</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37" name="矩形 36"/>
            <p:cNvSpPr/>
            <p:nvPr/>
          </p:nvSpPr>
          <p:spPr>
            <a:xfrm>
              <a:off x="1034403" y="5150434"/>
              <a:ext cx="2038374" cy="1384995"/>
            </a:xfrm>
            <a:prstGeom prst="rect">
              <a:avLst/>
            </a:prstGeom>
          </p:spPr>
          <p:txBody>
            <a:bodyPr wrap="square">
              <a:spAutoFit/>
            </a:bodyPr>
            <a:lstStyle/>
            <a:p>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私人健身教练是指在健身俱乐部中一对一进行指导训练的专业健身教练，其作具有互动性、针对性等特点，并且是按课时收费的。</a:t>
              </a:r>
              <a:endParaRPr lang="zh-CN" altLang="en-US" sz="1400" dirty="0">
                <a:solidFill>
                  <a:schemeClr val="bg1">
                    <a:lumMod val="50000"/>
                  </a:schemeClr>
                </a:solidFill>
              </a:endParaRPr>
            </a:p>
          </p:txBody>
        </p:sp>
      </p:grpSp>
      <p:grpSp>
        <p:nvGrpSpPr>
          <p:cNvPr id="3" name="组合 2"/>
          <p:cNvGrpSpPr/>
          <p:nvPr/>
        </p:nvGrpSpPr>
        <p:grpSpPr>
          <a:xfrm>
            <a:off x="3729343" y="1519238"/>
            <a:ext cx="2038374" cy="5016191"/>
            <a:chOff x="3729343" y="1519238"/>
            <a:chExt cx="2038374" cy="5016191"/>
          </a:xfrm>
        </p:grpSpPr>
        <p:grpSp>
          <p:nvGrpSpPr>
            <p:cNvPr id="25" name="组合 24"/>
            <p:cNvGrpSpPr/>
            <p:nvPr/>
          </p:nvGrpSpPr>
          <p:grpSpPr>
            <a:xfrm>
              <a:off x="3760107" y="1519238"/>
              <a:ext cx="1976846" cy="3023700"/>
              <a:chOff x="3760107" y="1519238"/>
              <a:chExt cx="1976846" cy="3023700"/>
            </a:xfrm>
          </p:grpSpPr>
          <p:sp>
            <p:nvSpPr>
              <p:cNvPr id="11" name="矩形 10"/>
              <p:cNvSpPr/>
              <p:nvPr/>
            </p:nvSpPr>
            <p:spPr>
              <a:xfrm>
                <a:off x="3910684" y="1686277"/>
                <a:ext cx="1675693" cy="2689623"/>
              </a:xfrm>
              <a:prstGeom prst="rect">
                <a:avLst/>
              </a:prstGeom>
              <a:blipFill>
                <a:blip r:embed="rId5"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60107" y="1519238"/>
                <a:ext cx="1976846" cy="30237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p:cNvSpPr txBox="1"/>
            <p:nvPr/>
          </p:nvSpPr>
          <p:spPr>
            <a:xfrm>
              <a:off x="4241098" y="4662020"/>
              <a:ext cx="881973"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王教练</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38" name="矩形 37"/>
            <p:cNvSpPr/>
            <p:nvPr/>
          </p:nvSpPr>
          <p:spPr>
            <a:xfrm>
              <a:off x="3729343" y="5150434"/>
              <a:ext cx="2038374" cy="1384995"/>
            </a:xfrm>
            <a:prstGeom prst="rect">
              <a:avLst/>
            </a:prstGeom>
          </p:spPr>
          <p:txBody>
            <a:bodyPr wrap="square">
              <a:spAutoFit/>
            </a:bodyPr>
            <a:lstStyle/>
            <a:p>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私人健身教练是指在健身俱乐部中一对一进行指导训练的专业健身教练，其作具有互动性、针对性等特点，并且是按课时收费的。</a:t>
              </a:r>
              <a:endParaRPr lang="zh-CN" altLang="en-US" sz="1400" dirty="0">
                <a:solidFill>
                  <a:schemeClr val="bg1">
                    <a:lumMod val="50000"/>
                  </a:schemeClr>
                </a:solidFill>
              </a:endParaRPr>
            </a:p>
          </p:txBody>
        </p:sp>
      </p:grpSp>
      <p:grpSp>
        <p:nvGrpSpPr>
          <p:cNvPr id="5" name="组合 4"/>
          <p:cNvGrpSpPr/>
          <p:nvPr/>
        </p:nvGrpSpPr>
        <p:grpSpPr>
          <a:xfrm>
            <a:off x="6424283" y="1519238"/>
            <a:ext cx="2038374" cy="5016191"/>
            <a:chOff x="6424283" y="1519238"/>
            <a:chExt cx="2038374" cy="5016191"/>
          </a:xfrm>
        </p:grpSpPr>
        <p:grpSp>
          <p:nvGrpSpPr>
            <p:cNvPr id="26" name="组合 25"/>
            <p:cNvGrpSpPr/>
            <p:nvPr/>
          </p:nvGrpSpPr>
          <p:grpSpPr>
            <a:xfrm>
              <a:off x="6455047" y="1519238"/>
              <a:ext cx="1976846" cy="3023700"/>
              <a:chOff x="6455047" y="1519238"/>
              <a:chExt cx="1976846" cy="3023700"/>
            </a:xfrm>
          </p:grpSpPr>
          <p:sp>
            <p:nvSpPr>
              <p:cNvPr id="14" name="矩形 13"/>
              <p:cNvSpPr/>
              <p:nvPr/>
            </p:nvSpPr>
            <p:spPr>
              <a:xfrm>
                <a:off x="6605624" y="1686277"/>
                <a:ext cx="1675693" cy="2689623"/>
              </a:xfrm>
              <a:prstGeom prst="rect">
                <a:avLst/>
              </a:prstGeom>
              <a:blipFill>
                <a:blip r:embed="rId6"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455047" y="1519238"/>
                <a:ext cx="1976846" cy="30237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6915490" y="4662020"/>
              <a:ext cx="881973"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刘教练</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39" name="矩形 38"/>
            <p:cNvSpPr/>
            <p:nvPr/>
          </p:nvSpPr>
          <p:spPr>
            <a:xfrm>
              <a:off x="6424283" y="5150434"/>
              <a:ext cx="2038374" cy="1384995"/>
            </a:xfrm>
            <a:prstGeom prst="rect">
              <a:avLst/>
            </a:prstGeom>
          </p:spPr>
          <p:txBody>
            <a:bodyPr wrap="square">
              <a:spAutoFit/>
            </a:bodyPr>
            <a:lstStyle/>
            <a:p>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私人健身教练是指在健身俱乐部中一对一进行指导训练的专业健身教练，其作具有互动性、针对性等特点，并且是按课时收费的。</a:t>
              </a:r>
              <a:endParaRPr lang="zh-CN" altLang="en-US" sz="1400" dirty="0">
                <a:solidFill>
                  <a:schemeClr val="bg1">
                    <a:lumMod val="50000"/>
                  </a:schemeClr>
                </a:solidFill>
              </a:endParaRPr>
            </a:p>
          </p:txBody>
        </p:sp>
      </p:grpSp>
      <p:grpSp>
        <p:nvGrpSpPr>
          <p:cNvPr id="6" name="组合 5"/>
          <p:cNvGrpSpPr/>
          <p:nvPr/>
        </p:nvGrpSpPr>
        <p:grpSpPr>
          <a:xfrm>
            <a:off x="9119223" y="1519238"/>
            <a:ext cx="2038374" cy="5016191"/>
            <a:chOff x="9119223" y="1519238"/>
            <a:chExt cx="2038374" cy="5016191"/>
          </a:xfrm>
        </p:grpSpPr>
        <p:grpSp>
          <p:nvGrpSpPr>
            <p:cNvPr id="27" name="组合 26"/>
            <p:cNvGrpSpPr/>
            <p:nvPr/>
          </p:nvGrpSpPr>
          <p:grpSpPr>
            <a:xfrm>
              <a:off x="9149987" y="1519238"/>
              <a:ext cx="1976846" cy="3023700"/>
              <a:chOff x="9149987" y="1519238"/>
              <a:chExt cx="1976846" cy="3023700"/>
            </a:xfrm>
          </p:grpSpPr>
          <p:sp>
            <p:nvSpPr>
              <p:cNvPr id="17" name="矩形 16"/>
              <p:cNvSpPr/>
              <p:nvPr/>
            </p:nvSpPr>
            <p:spPr>
              <a:xfrm>
                <a:off x="9300564" y="1686277"/>
                <a:ext cx="1675693" cy="2689623"/>
              </a:xfrm>
              <a:prstGeom prst="rect">
                <a:avLst/>
              </a:prstGeom>
              <a:blipFill>
                <a:blip r:embed="rId7"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149987" y="1519238"/>
                <a:ext cx="1976846" cy="30237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9661800" y="4662020"/>
              <a:ext cx="881973" cy="369332"/>
            </a:xfrm>
            <a:prstGeom prst="rect">
              <a:avLst/>
            </a:prstGeom>
            <a:noFill/>
          </p:spPr>
          <p:txBody>
            <a:bodyPr wrap="none" rtlCol="0">
              <a:spAutoFit/>
            </a:bodyPr>
            <a:lstStyle/>
            <a:p>
              <a:r>
                <a:rPr lang="zh-CN" altLang="en-US" b="1" dirty="0" smtClean="0">
                  <a:solidFill>
                    <a:schemeClr val="accent4"/>
                  </a:solidFill>
                  <a:latin typeface="微软雅黑 Light" panose="020B0502040204020203" pitchFamily="34" charset="-122"/>
                  <a:ea typeface="微软雅黑 Light" panose="020B0502040204020203" pitchFamily="34" charset="-122"/>
                </a:rPr>
                <a:t>张教练</a:t>
              </a:r>
              <a:endParaRPr lang="zh-CN" altLang="en-US" b="1" dirty="0">
                <a:solidFill>
                  <a:schemeClr val="accent4"/>
                </a:solidFill>
                <a:latin typeface="微软雅黑 Light" panose="020B0502040204020203" pitchFamily="34" charset="-122"/>
                <a:ea typeface="微软雅黑 Light" panose="020B0502040204020203" pitchFamily="34" charset="-122"/>
              </a:endParaRPr>
            </a:p>
          </p:txBody>
        </p:sp>
        <p:sp>
          <p:nvSpPr>
            <p:cNvPr id="40" name="矩形 39"/>
            <p:cNvSpPr/>
            <p:nvPr/>
          </p:nvSpPr>
          <p:spPr>
            <a:xfrm>
              <a:off x="9119223" y="5150434"/>
              <a:ext cx="2038374" cy="1384995"/>
            </a:xfrm>
            <a:prstGeom prst="rect">
              <a:avLst/>
            </a:prstGeom>
          </p:spPr>
          <p:txBody>
            <a:bodyPr wrap="square">
              <a:spAutoFit/>
            </a:bodyPr>
            <a:lstStyle/>
            <a:p>
              <a:r>
                <a:rPr lang="zh-CN" altLang="en-US" sz="1400" dirty="0">
                  <a:solidFill>
                    <a:schemeClr val="bg1">
                      <a:lumMod val="50000"/>
                    </a:schemeClr>
                  </a:solidFill>
                  <a:latin typeface="微软雅黑 Light" panose="020B0502040204020203" pitchFamily="34" charset="-122"/>
                  <a:ea typeface="微软雅黑 Light" panose="020B0502040204020203" pitchFamily="34" charset="-122"/>
                </a:rPr>
                <a:t>私人健身教练是指在健身俱乐部中一对一进行指导训练的专业健身教练，其作具有互动性、针对性等特点，并且是按课时收费的。</a:t>
              </a:r>
              <a:endParaRPr lang="zh-CN" altLang="en-US" sz="1400" dirty="0">
                <a:solidFill>
                  <a:schemeClr val="bg1">
                    <a:lumMod val="50000"/>
                  </a:schemeClr>
                </a:solidFill>
              </a:endParaRPr>
            </a:p>
          </p:txBody>
        </p:sp>
      </p:grpSp>
      <p:sp>
        <p:nvSpPr>
          <p:cNvPr id="43" name="矩形 42"/>
          <p:cNvSpPr/>
          <p:nvPr/>
        </p:nvSpPr>
        <p:spPr>
          <a:xfrm>
            <a:off x="4956978" y="928084"/>
            <a:ext cx="3062033" cy="461665"/>
          </a:xfrm>
          <a:prstGeom prst="rect">
            <a:avLst/>
          </a:prstGeom>
        </p:spPr>
        <p:txBody>
          <a:bodyPr wrap="square">
            <a:spAutoFit/>
          </a:bodyPr>
          <a:lstStyle/>
          <a:p>
            <a:r>
              <a:rPr lang="zh-CN" altLang="en-US" sz="2400" b="1" spc="300" dirty="0" smtClean="0">
                <a:solidFill>
                  <a:schemeClr val="accent4"/>
                </a:solidFill>
                <a:latin typeface="微软雅黑" panose="020B0503020204020204" pitchFamily="34" charset="-122"/>
                <a:ea typeface="微软雅黑" panose="020B0503020204020204" pitchFamily="34" charset="-122"/>
              </a:rPr>
              <a:t>资深教练团队</a:t>
            </a:r>
            <a:endParaRPr lang="zh-CN" altLang="en-US" sz="2400" b="1" spc="300" dirty="0">
              <a:solidFill>
                <a:schemeClr val="accent4"/>
              </a:solidFill>
              <a:latin typeface="微软雅黑" panose="020B0503020204020204" pitchFamily="34" charset="-122"/>
              <a:ea typeface="微软雅黑" panose="020B0503020204020204" pitchFamily="34" charset="-122"/>
            </a:endParaRPr>
          </a:p>
        </p:txBody>
      </p:sp>
      <p:sp>
        <p:nvSpPr>
          <p:cNvPr id="28" name="矩形 27"/>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健身工作团队</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56150959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0-#ppt_w/2"/>
                                          </p:val>
                                        </p:tav>
                                        <p:tav tm="100000">
                                          <p:val>
                                            <p:strVal val="#ppt_x"/>
                                          </p:val>
                                        </p:tav>
                                      </p:tavLst>
                                    </p:anim>
                                    <p:anim calcmode="lin" valueType="num">
                                      <p:cBhvr additive="base">
                                        <p:cTn id="11" dur="500" fill="hold"/>
                                        <p:tgtEl>
                                          <p:spTgt spid="2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5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0820" y="-30914"/>
            <a:ext cx="6888914" cy="6888914"/>
            <a:chOff x="-1360820" y="-30914"/>
            <a:chExt cx="6888914" cy="6888914"/>
          </a:xfrm>
        </p:grpSpPr>
        <p:sp>
          <p:nvSpPr>
            <p:cNvPr id="9" name="任意多边形 8"/>
            <p:cNvSpPr/>
            <p:nvPr/>
          </p:nvSpPr>
          <p:spPr>
            <a:xfrm>
              <a:off x="-1360820" y="-30914"/>
              <a:ext cx="6888914" cy="6888914"/>
            </a:xfrm>
            <a:custGeom>
              <a:avLst/>
              <a:gdLst>
                <a:gd name="connsiteX0" fmla="*/ 3444457 w 6888914"/>
                <a:gd name="connsiteY0" fmla="*/ 0 h 6888914"/>
                <a:gd name="connsiteX1" fmla="*/ 6888914 w 6888914"/>
                <a:gd name="connsiteY1" fmla="*/ 3444457 h 6888914"/>
                <a:gd name="connsiteX2" fmla="*/ 3444457 w 6888914"/>
                <a:gd name="connsiteY2" fmla="*/ 6888914 h 6888914"/>
                <a:gd name="connsiteX3" fmla="*/ 0 w 6888914"/>
                <a:gd name="connsiteY3" fmla="*/ 3444457 h 6888914"/>
                <a:gd name="connsiteX4" fmla="*/ 3444457 w 6888914"/>
                <a:gd name="connsiteY4" fmla="*/ 0 h 6888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8914" h="6888914">
                  <a:moveTo>
                    <a:pt x="3444457" y="0"/>
                  </a:moveTo>
                  <a:lnTo>
                    <a:pt x="6888914" y="3444457"/>
                  </a:lnTo>
                  <a:lnTo>
                    <a:pt x="3444457" y="6888914"/>
                  </a:lnTo>
                  <a:lnTo>
                    <a:pt x="0" y="3444457"/>
                  </a:lnTo>
                  <a:lnTo>
                    <a:pt x="3444457" y="0"/>
                  </a:lnTo>
                  <a:close/>
                </a:path>
              </a:pathLst>
            </a:custGeom>
            <a:blipFill>
              <a:blip r:embed="rId3" cstate="email">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1356615" y="1457796"/>
              <a:ext cx="3911494" cy="3911494"/>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166856" y="2090104"/>
              <a:ext cx="2549096" cy="2646878"/>
            </a:xfrm>
            <a:prstGeom prst="rect">
              <a:avLst/>
            </a:prstGeom>
            <a:noFill/>
          </p:spPr>
          <p:txBody>
            <a:bodyPr wrap="none" rtlCol="0">
              <a:spAutoFit/>
            </a:bodyPr>
            <a:lstStyle/>
            <a:p>
              <a:r>
                <a:rPr lang="en-US" altLang="zh-CN" sz="16600" spc="600" dirty="0" smtClean="0">
                  <a:solidFill>
                    <a:schemeClr val="bg1"/>
                  </a:solidFill>
                  <a:effectLst>
                    <a:outerShdw blurRad="50800" dist="38100" dir="2700000" algn="tl" rotWithShape="0">
                      <a:prstClr val="black">
                        <a:alpha val="58000"/>
                      </a:prstClr>
                    </a:outerShdw>
                  </a:effectLst>
                  <a:latin typeface="Impact" panose="020B0806030902050204" pitchFamily="34" charset="0"/>
                </a:rPr>
                <a:t>02</a:t>
              </a:r>
              <a:endParaRPr lang="zh-CN" altLang="en-US" sz="16600" spc="600" dirty="0">
                <a:solidFill>
                  <a:schemeClr val="bg1"/>
                </a:solidFill>
                <a:effectLst>
                  <a:outerShdw blurRad="50800" dist="38100" dir="2700000" algn="tl" rotWithShape="0">
                    <a:prstClr val="black">
                      <a:alpha val="58000"/>
                    </a:prstClr>
                  </a:outerShdw>
                </a:effectLst>
                <a:latin typeface="Impact" panose="020B0806030902050204" pitchFamily="34" charset="0"/>
              </a:endParaRPr>
            </a:p>
          </p:txBody>
        </p:sp>
      </p:grpSp>
      <p:sp>
        <p:nvSpPr>
          <p:cNvPr id="11" name="文本框 10"/>
          <p:cNvSpPr txBox="1"/>
          <p:nvPr/>
        </p:nvSpPr>
        <p:spPr>
          <a:xfrm>
            <a:off x="7000385" y="2813447"/>
            <a:ext cx="3185487" cy="646331"/>
          </a:xfrm>
          <a:prstGeom prst="rect">
            <a:avLst/>
          </a:prstGeom>
          <a:noFill/>
        </p:spPr>
        <p:txBody>
          <a:bodyPr wrap="none" rtlCol="0">
            <a:spAutoFit/>
          </a:bodyPr>
          <a:lstStyle/>
          <a:p>
            <a:r>
              <a:rPr lang="zh-CN" altLang="en-US" sz="3600" b="1" spc="300" dirty="0" smtClean="0">
                <a:solidFill>
                  <a:schemeClr val="accent5"/>
                </a:solidFill>
                <a:latin typeface="微软雅黑" panose="020B0503020204020204" pitchFamily="34" charset="-122"/>
                <a:ea typeface="微软雅黑" panose="020B0503020204020204" pitchFamily="34" charset="-122"/>
              </a:rPr>
              <a:t>工作完成情况</a:t>
            </a:r>
            <a:endParaRPr lang="zh-CN" altLang="en-US" sz="3600" b="1" spc="300" dirty="0">
              <a:solidFill>
                <a:schemeClr val="accent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57255" y="3459778"/>
            <a:ext cx="4828891" cy="584775"/>
          </a:xfrm>
          <a:prstGeom prst="rect">
            <a:avLst/>
          </a:prstGeom>
          <a:noFill/>
        </p:spPr>
        <p:txBody>
          <a:bodyPr wrap="square" rtlCol="0">
            <a:spAutoFit/>
          </a:bodyPr>
          <a:lstStyle/>
          <a:p>
            <a:r>
              <a:rPr lang="zh-CN" altLang="en-US" sz="1600" dirty="0" smtClean="0">
                <a:solidFill>
                  <a:schemeClr val="accent4"/>
                </a:solidFill>
                <a:latin typeface="微软雅黑" panose="020B0503020204020204" pitchFamily="34" charset="-122"/>
                <a:ea typeface="微软雅黑" panose="020B0503020204020204" pitchFamily="34" charset="-122"/>
              </a:rPr>
              <a:t>点击输入简要文字内容，文字内容概括精炼，不用多余的文字，言简意赅的说明分项内容</a:t>
            </a:r>
            <a:endParaRPr lang="zh-CN" altLang="en-US" sz="1600" dirty="0">
              <a:solidFill>
                <a:schemeClr val="accent4"/>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023117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14:presetBounceEnd="48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8000">
                                          <p:cBhvr additive="base">
                                            <p:cTn id="12" dur="750" fill="hold"/>
                                            <p:tgtEl>
                                              <p:spTgt spid="11"/>
                                            </p:tgtEl>
                                            <p:attrNameLst>
                                              <p:attrName>ppt_x</p:attrName>
                                            </p:attrNameLst>
                                          </p:cBhvr>
                                          <p:tavLst>
                                            <p:tav tm="0">
                                              <p:val>
                                                <p:strVal val="1+#ppt_w/2"/>
                                              </p:val>
                                            </p:tav>
                                            <p:tav tm="100000">
                                              <p:val>
                                                <p:strVal val="#ppt_x"/>
                                              </p:val>
                                            </p:tav>
                                          </p:tavLst>
                                        </p:anim>
                                        <p:anim calcmode="lin" valueType="num" p14:bounceEnd="48000">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48000">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14:bounceEnd="48000">
                                          <p:cBhvr additive="base">
                                            <p:cTn id="16" dur="750" fill="hold"/>
                                            <p:tgtEl>
                                              <p:spTgt spid="13"/>
                                            </p:tgtEl>
                                            <p:attrNameLst>
                                              <p:attrName>ppt_x</p:attrName>
                                            </p:attrNameLst>
                                          </p:cBhvr>
                                          <p:tavLst>
                                            <p:tav tm="0">
                                              <p:val>
                                                <p:strVal val="1+#ppt_w/2"/>
                                              </p:val>
                                            </p:tav>
                                            <p:tav tm="100000">
                                              <p:val>
                                                <p:strVal val="#ppt_x"/>
                                              </p:val>
                                            </p:tav>
                                          </p:tavLst>
                                        </p:anim>
                                        <p:anim calcmode="lin" valueType="num" p14:bounceEnd="48000">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1+#ppt_w/2"/>
                                              </p:val>
                                            </p:tav>
                                            <p:tav tm="100000">
                                              <p:val>
                                                <p:strVal val="#ppt_x"/>
                                              </p:val>
                                            </p:tav>
                                          </p:tavLst>
                                        </p:anim>
                                        <p:anim calcmode="lin" valueType="num">
                                          <p:cBhvr additive="base">
                                            <p:cTn id="13" dur="75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1+#ppt_w/2"/>
                                              </p:val>
                                            </p:tav>
                                            <p:tav tm="100000">
                                              <p:val>
                                                <p:strVal val="#ppt_x"/>
                                              </p:val>
                                            </p:tav>
                                          </p:tavLst>
                                        </p:anim>
                                        <p:anim calcmode="lin" valueType="num">
                                          <p:cBhvr additive="base">
                                            <p:cTn id="1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4658"/>
            <a:ext cx="12192000" cy="405765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504463"/>
            <a:ext cx="12192000" cy="7483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17003" y="3617049"/>
            <a:ext cx="2569934" cy="523220"/>
          </a:xfrm>
          <a:prstGeom prst="rect">
            <a:avLst/>
          </a:prstGeom>
          <a:noFill/>
        </p:spPr>
        <p:txBody>
          <a:bodyPr wrap="none" rtlCol="0">
            <a:spAutoFit/>
          </a:bodyPr>
          <a:lstStyle/>
          <a:p>
            <a:r>
              <a:rPr lang="zh-CN" altLang="en-US" sz="2800" b="1" spc="300" dirty="0" smtClean="0">
                <a:solidFill>
                  <a:schemeClr val="bg1"/>
                </a:solidFill>
                <a:latin typeface="微软雅黑" panose="020B0503020204020204" pitchFamily="34" charset="-122"/>
                <a:ea typeface="微软雅黑" panose="020B0503020204020204" pitchFamily="34" charset="-122"/>
              </a:rPr>
              <a:t>工作业绩展示</a:t>
            </a:r>
            <a:endParaRPr lang="zh-CN" altLang="en-US" sz="2800" b="1" spc="300" dirty="0">
              <a:solidFill>
                <a:schemeClr val="bg1"/>
              </a:solidFill>
              <a:latin typeface="微软雅黑" panose="020B0503020204020204" pitchFamily="34" charset="-122"/>
              <a:ea typeface="微软雅黑" panose="020B0503020204020204" pitchFamily="34" charset="-122"/>
            </a:endParaRPr>
          </a:p>
        </p:txBody>
      </p:sp>
      <p:sp>
        <p:nvSpPr>
          <p:cNvPr id="7" name="Freeform 157"/>
          <p:cNvSpPr>
            <a:spLocks noEditPoints="1"/>
          </p:cNvSpPr>
          <p:nvPr/>
        </p:nvSpPr>
        <p:spPr bwMode="auto">
          <a:xfrm>
            <a:off x="1241401" y="4464044"/>
            <a:ext cx="327732" cy="361584"/>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1647075" y="4464044"/>
            <a:ext cx="4258491" cy="584775"/>
          </a:xfrm>
          <a:prstGeom prst="rect">
            <a:avLst/>
          </a:prstGeom>
        </p:spPr>
        <p:txBody>
          <a:bodyPr wrap="square">
            <a:spAutoFit/>
          </a:bodyPr>
          <a:lstStyle/>
          <a:p>
            <a:r>
              <a:rPr lang="zh-CN" altLang="en-US" sz="1600" dirty="0">
                <a:solidFill>
                  <a:schemeClr val="accent4"/>
                </a:solidFill>
                <a:latin typeface="微软雅黑 Light" panose="020B0502040204020203" pitchFamily="34" charset="-122"/>
                <a:ea typeface="微软雅黑 Light" panose="020B0502040204020203" pitchFamily="34" charset="-122"/>
              </a:rPr>
              <a:t>全年培训了</a:t>
            </a:r>
            <a:r>
              <a:rPr lang="en-US" altLang="zh-CN" sz="1600" dirty="0">
                <a:solidFill>
                  <a:schemeClr val="accent4"/>
                </a:solidFill>
                <a:latin typeface="微软雅黑 Light" panose="020B0502040204020203" pitchFamily="34" charset="-122"/>
                <a:ea typeface="微软雅黑 Light" panose="020B0502040204020203" pitchFamily="34" charset="-122"/>
              </a:rPr>
              <a:t>30</a:t>
            </a:r>
            <a:r>
              <a:rPr lang="zh-CN" altLang="en-US" sz="1600" dirty="0">
                <a:solidFill>
                  <a:schemeClr val="accent4"/>
                </a:solidFill>
                <a:latin typeface="微软雅黑 Light" panose="020B0502040204020203" pitchFamily="34" charset="-122"/>
                <a:ea typeface="微软雅黑 Light" panose="020B0502040204020203" pitchFamily="34" charset="-122"/>
              </a:rPr>
              <a:t>位健身学院，办理会员卡</a:t>
            </a:r>
            <a:r>
              <a:rPr lang="en-US" altLang="zh-CN" sz="1600" dirty="0">
                <a:solidFill>
                  <a:schemeClr val="accent4"/>
                </a:solidFill>
                <a:latin typeface="微软雅黑 Light" panose="020B0502040204020203" pitchFamily="34" charset="-122"/>
                <a:ea typeface="微软雅黑 Light" panose="020B0502040204020203" pitchFamily="34" charset="-122"/>
              </a:rPr>
              <a:t>50</a:t>
            </a:r>
            <a:r>
              <a:rPr lang="zh-CN" altLang="en-US" sz="1600" dirty="0">
                <a:solidFill>
                  <a:schemeClr val="accent4"/>
                </a:solidFill>
                <a:latin typeface="微软雅黑 Light" panose="020B0502040204020203" pitchFamily="34" charset="-122"/>
                <a:ea typeface="微软雅黑 Light" panose="020B0502040204020203" pitchFamily="34" charset="-122"/>
              </a:rPr>
              <a:t>张，续卡率达</a:t>
            </a:r>
            <a:r>
              <a:rPr lang="en-US" altLang="zh-CN" sz="1600" dirty="0">
                <a:solidFill>
                  <a:schemeClr val="accent4"/>
                </a:solidFill>
                <a:latin typeface="微软雅黑 Light" panose="020B0502040204020203" pitchFamily="34" charset="-122"/>
                <a:ea typeface="微软雅黑 Light" panose="020B0502040204020203" pitchFamily="34" charset="-122"/>
              </a:rPr>
              <a:t>80%</a:t>
            </a:r>
            <a:r>
              <a:rPr lang="zh-CN" altLang="en-US" sz="1600" dirty="0">
                <a:solidFill>
                  <a:schemeClr val="accent4"/>
                </a:solidFill>
                <a:latin typeface="微软雅黑 Light" panose="020B0502040204020203" pitchFamily="34" charset="-122"/>
                <a:ea typeface="微软雅黑 Light" panose="020B0502040204020203" pitchFamily="34" charset="-122"/>
              </a:rPr>
              <a:t>，销售金额达</a:t>
            </a:r>
            <a:r>
              <a:rPr lang="en-US" altLang="zh-CN" sz="1600" dirty="0">
                <a:solidFill>
                  <a:schemeClr val="accent4"/>
                </a:solidFill>
                <a:latin typeface="微软雅黑 Light" panose="020B0502040204020203" pitchFamily="34" charset="-122"/>
                <a:ea typeface="微软雅黑 Light" panose="020B0502040204020203" pitchFamily="34" charset="-122"/>
              </a:rPr>
              <a:t>10</a:t>
            </a:r>
            <a:r>
              <a:rPr lang="zh-CN" altLang="en-US" sz="1600" dirty="0">
                <a:solidFill>
                  <a:schemeClr val="accent4"/>
                </a:solidFill>
                <a:latin typeface="微软雅黑 Light" panose="020B0502040204020203" pitchFamily="34" charset="-122"/>
                <a:ea typeface="微软雅黑 Light" panose="020B0502040204020203" pitchFamily="34" charset="-122"/>
              </a:rPr>
              <a:t>万元。</a:t>
            </a:r>
            <a:endParaRPr lang="zh-CN" altLang="en-US" sz="1600" dirty="0">
              <a:solidFill>
                <a:schemeClr val="accent4"/>
              </a:solidFill>
            </a:endParaRPr>
          </a:p>
        </p:txBody>
      </p:sp>
      <p:sp>
        <p:nvSpPr>
          <p:cNvPr id="9" name="Freeform 190"/>
          <p:cNvSpPr>
            <a:spLocks noEditPoints="1"/>
          </p:cNvSpPr>
          <p:nvPr/>
        </p:nvSpPr>
        <p:spPr bwMode="auto">
          <a:xfrm>
            <a:off x="6256035" y="4464044"/>
            <a:ext cx="406564" cy="328712"/>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6732881" y="4464044"/>
            <a:ext cx="4258491" cy="584775"/>
          </a:xfrm>
          <a:prstGeom prst="rect">
            <a:avLst/>
          </a:prstGeom>
        </p:spPr>
        <p:txBody>
          <a:bodyPr wrap="square">
            <a:spAutoFit/>
          </a:bodyPr>
          <a:lstStyle/>
          <a:p>
            <a:r>
              <a:rPr lang="zh-CN" altLang="en-US" sz="1600" dirty="0">
                <a:solidFill>
                  <a:schemeClr val="accent4"/>
                </a:solidFill>
                <a:latin typeface="微软雅黑 Light" panose="020B0502040204020203" pitchFamily="34" charset="-122"/>
                <a:ea typeface="微软雅黑 Light" panose="020B0502040204020203" pitchFamily="34" charset="-122"/>
              </a:rPr>
              <a:t>全年培训了</a:t>
            </a:r>
            <a:r>
              <a:rPr lang="en-US" altLang="zh-CN" sz="1600" dirty="0">
                <a:solidFill>
                  <a:schemeClr val="accent4"/>
                </a:solidFill>
                <a:latin typeface="微软雅黑 Light" panose="020B0502040204020203" pitchFamily="34" charset="-122"/>
                <a:ea typeface="微软雅黑 Light" panose="020B0502040204020203" pitchFamily="34" charset="-122"/>
              </a:rPr>
              <a:t>30</a:t>
            </a:r>
            <a:r>
              <a:rPr lang="zh-CN" altLang="en-US" sz="1600" dirty="0">
                <a:solidFill>
                  <a:schemeClr val="accent4"/>
                </a:solidFill>
                <a:latin typeface="微软雅黑 Light" panose="020B0502040204020203" pitchFamily="34" charset="-122"/>
                <a:ea typeface="微软雅黑 Light" panose="020B0502040204020203" pitchFamily="34" charset="-122"/>
              </a:rPr>
              <a:t>位健身学院，办理会员卡</a:t>
            </a:r>
            <a:r>
              <a:rPr lang="en-US" altLang="zh-CN" sz="1600" dirty="0">
                <a:solidFill>
                  <a:schemeClr val="accent4"/>
                </a:solidFill>
                <a:latin typeface="微软雅黑 Light" panose="020B0502040204020203" pitchFamily="34" charset="-122"/>
                <a:ea typeface="微软雅黑 Light" panose="020B0502040204020203" pitchFamily="34" charset="-122"/>
              </a:rPr>
              <a:t>50</a:t>
            </a:r>
            <a:r>
              <a:rPr lang="zh-CN" altLang="en-US" sz="1600" dirty="0">
                <a:solidFill>
                  <a:schemeClr val="accent4"/>
                </a:solidFill>
                <a:latin typeface="微软雅黑 Light" panose="020B0502040204020203" pitchFamily="34" charset="-122"/>
                <a:ea typeface="微软雅黑 Light" panose="020B0502040204020203" pitchFamily="34" charset="-122"/>
              </a:rPr>
              <a:t>张，续卡率达</a:t>
            </a:r>
            <a:r>
              <a:rPr lang="en-US" altLang="zh-CN" sz="1600" dirty="0">
                <a:solidFill>
                  <a:schemeClr val="accent4"/>
                </a:solidFill>
                <a:latin typeface="微软雅黑 Light" panose="020B0502040204020203" pitchFamily="34" charset="-122"/>
                <a:ea typeface="微软雅黑 Light" panose="020B0502040204020203" pitchFamily="34" charset="-122"/>
              </a:rPr>
              <a:t>80%</a:t>
            </a:r>
            <a:r>
              <a:rPr lang="zh-CN" altLang="en-US" sz="1600" dirty="0">
                <a:solidFill>
                  <a:schemeClr val="accent4"/>
                </a:solidFill>
                <a:latin typeface="微软雅黑 Light" panose="020B0502040204020203" pitchFamily="34" charset="-122"/>
                <a:ea typeface="微软雅黑 Light" panose="020B0502040204020203" pitchFamily="34" charset="-122"/>
              </a:rPr>
              <a:t>，销售金额达</a:t>
            </a:r>
            <a:r>
              <a:rPr lang="en-US" altLang="zh-CN" sz="1600" dirty="0">
                <a:solidFill>
                  <a:schemeClr val="accent4"/>
                </a:solidFill>
                <a:latin typeface="微软雅黑 Light" panose="020B0502040204020203" pitchFamily="34" charset="-122"/>
                <a:ea typeface="微软雅黑 Light" panose="020B0502040204020203" pitchFamily="34" charset="-122"/>
              </a:rPr>
              <a:t>10</a:t>
            </a:r>
            <a:r>
              <a:rPr lang="zh-CN" altLang="en-US" sz="1600" dirty="0">
                <a:solidFill>
                  <a:schemeClr val="accent4"/>
                </a:solidFill>
                <a:latin typeface="微软雅黑 Light" panose="020B0502040204020203" pitchFamily="34" charset="-122"/>
                <a:ea typeface="微软雅黑 Light" panose="020B0502040204020203" pitchFamily="34" charset="-122"/>
              </a:rPr>
              <a:t>万元。</a:t>
            </a:r>
            <a:endParaRPr lang="zh-CN" altLang="en-US" sz="1600" dirty="0">
              <a:solidFill>
                <a:schemeClr val="accent4"/>
              </a:solidFill>
            </a:endParaRPr>
          </a:p>
        </p:txBody>
      </p:sp>
      <p:sp>
        <p:nvSpPr>
          <p:cNvPr id="8" name="Freeform 181"/>
          <p:cNvSpPr>
            <a:spLocks noEditPoints="1"/>
          </p:cNvSpPr>
          <p:nvPr/>
        </p:nvSpPr>
        <p:spPr bwMode="auto">
          <a:xfrm>
            <a:off x="1200629" y="5430697"/>
            <a:ext cx="368504" cy="361584"/>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矩形 14"/>
          <p:cNvSpPr/>
          <p:nvPr/>
        </p:nvSpPr>
        <p:spPr>
          <a:xfrm>
            <a:off x="1647075" y="5430697"/>
            <a:ext cx="4258491" cy="584775"/>
          </a:xfrm>
          <a:prstGeom prst="rect">
            <a:avLst/>
          </a:prstGeom>
        </p:spPr>
        <p:txBody>
          <a:bodyPr wrap="square">
            <a:spAutoFit/>
          </a:bodyPr>
          <a:lstStyle/>
          <a:p>
            <a:r>
              <a:rPr lang="zh-CN" altLang="en-US" sz="1600" dirty="0">
                <a:solidFill>
                  <a:schemeClr val="accent4"/>
                </a:solidFill>
                <a:latin typeface="微软雅黑 Light" panose="020B0502040204020203" pitchFamily="34" charset="-122"/>
                <a:ea typeface="微软雅黑 Light" panose="020B0502040204020203" pitchFamily="34" charset="-122"/>
              </a:rPr>
              <a:t>全年培训了</a:t>
            </a:r>
            <a:r>
              <a:rPr lang="en-US" altLang="zh-CN" sz="1600" dirty="0">
                <a:solidFill>
                  <a:schemeClr val="accent4"/>
                </a:solidFill>
                <a:latin typeface="微软雅黑 Light" panose="020B0502040204020203" pitchFamily="34" charset="-122"/>
                <a:ea typeface="微软雅黑 Light" panose="020B0502040204020203" pitchFamily="34" charset="-122"/>
              </a:rPr>
              <a:t>30</a:t>
            </a:r>
            <a:r>
              <a:rPr lang="zh-CN" altLang="en-US" sz="1600" dirty="0">
                <a:solidFill>
                  <a:schemeClr val="accent4"/>
                </a:solidFill>
                <a:latin typeface="微软雅黑 Light" panose="020B0502040204020203" pitchFamily="34" charset="-122"/>
                <a:ea typeface="微软雅黑 Light" panose="020B0502040204020203" pitchFamily="34" charset="-122"/>
              </a:rPr>
              <a:t>位健身学院，办理会员卡</a:t>
            </a:r>
            <a:r>
              <a:rPr lang="en-US" altLang="zh-CN" sz="1600" dirty="0">
                <a:solidFill>
                  <a:schemeClr val="accent4"/>
                </a:solidFill>
                <a:latin typeface="微软雅黑 Light" panose="020B0502040204020203" pitchFamily="34" charset="-122"/>
                <a:ea typeface="微软雅黑 Light" panose="020B0502040204020203" pitchFamily="34" charset="-122"/>
              </a:rPr>
              <a:t>50</a:t>
            </a:r>
            <a:r>
              <a:rPr lang="zh-CN" altLang="en-US" sz="1600" dirty="0">
                <a:solidFill>
                  <a:schemeClr val="accent4"/>
                </a:solidFill>
                <a:latin typeface="微软雅黑 Light" panose="020B0502040204020203" pitchFamily="34" charset="-122"/>
                <a:ea typeface="微软雅黑 Light" panose="020B0502040204020203" pitchFamily="34" charset="-122"/>
              </a:rPr>
              <a:t>张，续卡率达</a:t>
            </a:r>
            <a:r>
              <a:rPr lang="en-US" altLang="zh-CN" sz="1600" dirty="0">
                <a:solidFill>
                  <a:schemeClr val="accent4"/>
                </a:solidFill>
                <a:latin typeface="微软雅黑 Light" panose="020B0502040204020203" pitchFamily="34" charset="-122"/>
                <a:ea typeface="微软雅黑 Light" panose="020B0502040204020203" pitchFamily="34" charset="-122"/>
              </a:rPr>
              <a:t>80%</a:t>
            </a:r>
            <a:r>
              <a:rPr lang="zh-CN" altLang="en-US" sz="1600" dirty="0">
                <a:solidFill>
                  <a:schemeClr val="accent4"/>
                </a:solidFill>
                <a:latin typeface="微软雅黑 Light" panose="020B0502040204020203" pitchFamily="34" charset="-122"/>
                <a:ea typeface="微软雅黑 Light" panose="020B0502040204020203" pitchFamily="34" charset="-122"/>
              </a:rPr>
              <a:t>，销售金额达</a:t>
            </a:r>
            <a:r>
              <a:rPr lang="en-US" altLang="zh-CN" sz="1600" dirty="0">
                <a:solidFill>
                  <a:schemeClr val="accent4"/>
                </a:solidFill>
                <a:latin typeface="微软雅黑 Light" panose="020B0502040204020203" pitchFamily="34" charset="-122"/>
                <a:ea typeface="微软雅黑 Light" panose="020B0502040204020203" pitchFamily="34" charset="-122"/>
              </a:rPr>
              <a:t>10</a:t>
            </a:r>
            <a:r>
              <a:rPr lang="zh-CN" altLang="en-US" sz="1600" dirty="0">
                <a:solidFill>
                  <a:schemeClr val="accent4"/>
                </a:solidFill>
                <a:latin typeface="微软雅黑 Light" panose="020B0502040204020203" pitchFamily="34" charset="-122"/>
                <a:ea typeface="微软雅黑 Light" panose="020B0502040204020203" pitchFamily="34" charset="-122"/>
              </a:rPr>
              <a:t>万元。</a:t>
            </a:r>
            <a:endParaRPr lang="zh-CN" altLang="en-US" sz="1600" dirty="0">
              <a:solidFill>
                <a:schemeClr val="accent4"/>
              </a:solidFill>
            </a:endParaRPr>
          </a:p>
        </p:txBody>
      </p:sp>
      <p:sp>
        <p:nvSpPr>
          <p:cNvPr id="10" name="Freeform 140"/>
          <p:cNvSpPr>
            <a:spLocks noEditPoints="1"/>
          </p:cNvSpPr>
          <p:nvPr/>
        </p:nvSpPr>
        <p:spPr bwMode="auto">
          <a:xfrm>
            <a:off x="6302746" y="5430697"/>
            <a:ext cx="313142" cy="358125"/>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矩形 15"/>
          <p:cNvSpPr/>
          <p:nvPr/>
        </p:nvSpPr>
        <p:spPr>
          <a:xfrm>
            <a:off x="6732881" y="5430697"/>
            <a:ext cx="4258491" cy="584775"/>
          </a:xfrm>
          <a:prstGeom prst="rect">
            <a:avLst/>
          </a:prstGeom>
        </p:spPr>
        <p:txBody>
          <a:bodyPr wrap="square">
            <a:spAutoFit/>
          </a:bodyPr>
          <a:lstStyle/>
          <a:p>
            <a:r>
              <a:rPr lang="zh-CN" altLang="en-US" sz="1600" dirty="0">
                <a:solidFill>
                  <a:schemeClr val="accent4"/>
                </a:solidFill>
                <a:latin typeface="微软雅黑 Light" panose="020B0502040204020203" pitchFamily="34" charset="-122"/>
                <a:ea typeface="微软雅黑 Light" panose="020B0502040204020203" pitchFamily="34" charset="-122"/>
              </a:rPr>
              <a:t>全年培训了</a:t>
            </a:r>
            <a:r>
              <a:rPr lang="en-US" altLang="zh-CN" sz="1600" dirty="0">
                <a:solidFill>
                  <a:schemeClr val="accent4"/>
                </a:solidFill>
                <a:latin typeface="微软雅黑 Light" panose="020B0502040204020203" pitchFamily="34" charset="-122"/>
                <a:ea typeface="微软雅黑 Light" panose="020B0502040204020203" pitchFamily="34" charset="-122"/>
              </a:rPr>
              <a:t>30</a:t>
            </a:r>
            <a:r>
              <a:rPr lang="zh-CN" altLang="en-US" sz="1600" dirty="0">
                <a:solidFill>
                  <a:schemeClr val="accent4"/>
                </a:solidFill>
                <a:latin typeface="微软雅黑 Light" panose="020B0502040204020203" pitchFamily="34" charset="-122"/>
                <a:ea typeface="微软雅黑 Light" panose="020B0502040204020203" pitchFamily="34" charset="-122"/>
              </a:rPr>
              <a:t>位健身学院，办理会员卡</a:t>
            </a:r>
            <a:r>
              <a:rPr lang="en-US" altLang="zh-CN" sz="1600" dirty="0">
                <a:solidFill>
                  <a:schemeClr val="accent4"/>
                </a:solidFill>
                <a:latin typeface="微软雅黑 Light" panose="020B0502040204020203" pitchFamily="34" charset="-122"/>
                <a:ea typeface="微软雅黑 Light" panose="020B0502040204020203" pitchFamily="34" charset="-122"/>
              </a:rPr>
              <a:t>50</a:t>
            </a:r>
            <a:r>
              <a:rPr lang="zh-CN" altLang="en-US" sz="1600" dirty="0">
                <a:solidFill>
                  <a:schemeClr val="accent4"/>
                </a:solidFill>
                <a:latin typeface="微软雅黑 Light" panose="020B0502040204020203" pitchFamily="34" charset="-122"/>
                <a:ea typeface="微软雅黑 Light" panose="020B0502040204020203" pitchFamily="34" charset="-122"/>
              </a:rPr>
              <a:t>张，续卡率达</a:t>
            </a:r>
            <a:r>
              <a:rPr lang="en-US" altLang="zh-CN" sz="1600" dirty="0">
                <a:solidFill>
                  <a:schemeClr val="accent4"/>
                </a:solidFill>
                <a:latin typeface="微软雅黑 Light" panose="020B0502040204020203" pitchFamily="34" charset="-122"/>
                <a:ea typeface="微软雅黑 Light" panose="020B0502040204020203" pitchFamily="34" charset="-122"/>
              </a:rPr>
              <a:t>80%</a:t>
            </a:r>
            <a:r>
              <a:rPr lang="zh-CN" altLang="en-US" sz="1600" dirty="0">
                <a:solidFill>
                  <a:schemeClr val="accent4"/>
                </a:solidFill>
                <a:latin typeface="微软雅黑 Light" panose="020B0502040204020203" pitchFamily="34" charset="-122"/>
                <a:ea typeface="微软雅黑 Light" panose="020B0502040204020203" pitchFamily="34" charset="-122"/>
              </a:rPr>
              <a:t>，销售金额达</a:t>
            </a:r>
            <a:r>
              <a:rPr lang="en-US" altLang="zh-CN" sz="1600" dirty="0">
                <a:solidFill>
                  <a:schemeClr val="accent4"/>
                </a:solidFill>
                <a:latin typeface="微软雅黑 Light" panose="020B0502040204020203" pitchFamily="34" charset="-122"/>
                <a:ea typeface="微软雅黑 Light" panose="020B0502040204020203" pitchFamily="34" charset="-122"/>
              </a:rPr>
              <a:t>10</a:t>
            </a:r>
            <a:r>
              <a:rPr lang="zh-CN" altLang="en-US" sz="1600" dirty="0">
                <a:solidFill>
                  <a:schemeClr val="accent4"/>
                </a:solidFill>
                <a:latin typeface="微软雅黑 Light" panose="020B0502040204020203" pitchFamily="34" charset="-122"/>
                <a:ea typeface="微软雅黑 Light" panose="020B0502040204020203" pitchFamily="34" charset="-122"/>
              </a:rPr>
              <a:t>万元。</a:t>
            </a:r>
            <a:endParaRPr lang="zh-CN" altLang="en-US" sz="1600" dirty="0">
              <a:solidFill>
                <a:schemeClr val="accent4"/>
              </a:solidFill>
            </a:endParaRPr>
          </a:p>
        </p:txBody>
      </p:sp>
      <p:sp>
        <p:nvSpPr>
          <p:cNvPr id="17" name="矩形 16"/>
          <p:cNvSpPr/>
          <p:nvPr/>
        </p:nvSpPr>
        <p:spPr>
          <a:xfrm>
            <a:off x="0" y="0"/>
            <a:ext cx="12192000" cy="662124"/>
          </a:xfrm>
          <a:prstGeom prst="rect">
            <a:avLst/>
          </a:prstGeom>
          <a:solidFill>
            <a:srgbClr val="16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标题 4"/>
          <p:cNvSpPr txBox="1">
            <a:spLocks/>
          </p:cNvSpPr>
          <p:nvPr/>
        </p:nvSpPr>
        <p:spPr>
          <a:xfrm>
            <a:off x="984763" y="0"/>
            <a:ext cx="1799731" cy="662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solidFill>
                <a:latin typeface="微软雅黑" panose="020B0503020204020204" pitchFamily="34" charset="-122"/>
                <a:ea typeface="微软雅黑" panose="020B0503020204020204" pitchFamily="34" charset="-122"/>
              </a:rPr>
              <a:t>工作完成情况</a:t>
            </a:r>
            <a:endParaRPr lang="en-US" altLang="zh-CN" sz="2000" b="1" dirty="0" smtClean="0">
              <a:solidFill>
                <a:schemeClr val="bg1"/>
              </a:solidFill>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193" y="-2073"/>
            <a:ext cx="995540" cy="664198"/>
          </a:xfrm>
          <a:prstGeom prst="rect">
            <a:avLst/>
          </a:prstGeom>
        </p:spPr>
      </p:pic>
    </p:spTree>
    <p:extLst>
      <p:ext uri="{BB962C8B-B14F-4D97-AF65-F5344CB8AC3E}">
        <p14:creationId xmlns:p14="http://schemas.microsoft.com/office/powerpoint/2010/main" val="173492700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500"/>
                            </p:stCondLst>
                            <p:childTnLst>
                              <p:par>
                                <p:cTn id="28" presetID="45"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ppt_w</p:attrName>
                                        </p:attrNameLst>
                                      </p:cBhvr>
                                      <p:tavLst>
                                        <p:tav tm="0" fmla="#ppt_w*sin(2.5*pi*$)">
                                          <p:val>
                                            <p:fltVal val="0"/>
                                          </p:val>
                                        </p:tav>
                                        <p:tav tm="100000">
                                          <p:val>
                                            <p:fltVal val="1"/>
                                          </p:val>
                                        </p:tav>
                                      </p:tavLst>
                                    </p:anim>
                                    <p:anim calcmode="lin" valueType="num">
                                      <p:cBhvr>
                                        <p:cTn id="32" dur="750" fill="hold"/>
                                        <p:tgtEl>
                                          <p:spTgt spid="7"/>
                                        </p:tgtEl>
                                        <p:attrNameLst>
                                          <p:attrName>ppt_h</p:attrName>
                                        </p:attrNameLst>
                                      </p:cBhvr>
                                      <p:tavLst>
                                        <p:tav tm="0">
                                          <p:val>
                                            <p:strVal val="#ppt_h"/>
                                          </p:val>
                                        </p:tav>
                                        <p:tav tm="100000">
                                          <p:val>
                                            <p:strVal val="#ppt_h"/>
                                          </p:val>
                                        </p:tav>
                                      </p:tavLst>
                                    </p:anim>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1750"/>
                            </p:stCondLst>
                            <p:childTnLst>
                              <p:par>
                                <p:cTn id="38" presetID="45"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ppt_w</p:attrName>
                                        </p:attrNameLst>
                                      </p:cBhvr>
                                      <p:tavLst>
                                        <p:tav tm="0" fmla="#ppt_w*sin(2.5*pi*$)">
                                          <p:val>
                                            <p:fltVal val="0"/>
                                          </p:val>
                                        </p:tav>
                                        <p:tav tm="100000">
                                          <p:val>
                                            <p:fltVal val="1"/>
                                          </p:val>
                                        </p:tav>
                                      </p:tavLst>
                                    </p:anim>
                                    <p:anim calcmode="lin" valueType="num">
                                      <p:cBhvr>
                                        <p:cTn id="42" dur="750" fill="hold"/>
                                        <p:tgtEl>
                                          <p:spTgt spid="9"/>
                                        </p:tgtEl>
                                        <p:attrNameLst>
                                          <p:attrName>ppt_h</p:attrName>
                                        </p:attrNameLst>
                                      </p:cBhvr>
                                      <p:tavLst>
                                        <p:tav tm="0">
                                          <p:val>
                                            <p:strVal val="#ppt_h"/>
                                          </p:val>
                                        </p:tav>
                                        <p:tav tm="100000">
                                          <p:val>
                                            <p:strVal val="#ppt_h"/>
                                          </p:val>
                                        </p:tav>
                                      </p:tavLst>
                                    </p:anim>
                                  </p:childTnLst>
                                </p:cTn>
                              </p:par>
                            </p:childTnLst>
                          </p:cTn>
                        </p:par>
                        <p:par>
                          <p:cTn id="43" fill="hold">
                            <p:stCondLst>
                              <p:cond delay="2500"/>
                            </p:stCondLst>
                            <p:childTnLst>
                              <p:par>
                                <p:cTn id="44" presetID="2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childTnLst>
                          </p:cTn>
                        </p:par>
                        <p:par>
                          <p:cTn id="47" fill="hold">
                            <p:stCondLst>
                              <p:cond delay="3000"/>
                            </p:stCondLst>
                            <p:childTnLst>
                              <p:par>
                                <p:cTn id="48" presetID="45"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750"/>
                                        <p:tgtEl>
                                          <p:spTgt spid="8"/>
                                        </p:tgtEl>
                                      </p:cBhvr>
                                    </p:animEffect>
                                    <p:anim calcmode="lin" valueType="num">
                                      <p:cBhvr>
                                        <p:cTn id="51" dur="750" fill="hold"/>
                                        <p:tgtEl>
                                          <p:spTgt spid="8"/>
                                        </p:tgtEl>
                                        <p:attrNameLst>
                                          <p:attrName>ppt_w</p:attrName>
                                        </p:attrNameLst>
                                      </p:cBhvr>
                                      <p:tavLst>
                                        <p:tav tm="0" fmla="#ppt_w*sin(2.5*pi*$)">
                                          <p:val>
                                            <p:fltVal val="0"/>
                                          </p:val>
                                        </p:tav>
                                        <p:tav tm="100000">
                                          <p:val>
                                            <p:fltVal val="1"/>
                                          </p:val>
                                        </p:tav>
                                      </p:tavLst>
                                    </p:anim>
                                    <p:anim calcmode="lin" valueType="num">
                                      <p:cBhvr>
                                        <p:cTn id="52" dur="750" fill="hold"/>
                                        <p:tgtEl>
                                          <p:spTgt spid="8"/>
                                        </p:tgtEl>
                                        <p:attrNameLst>
                                          <p:attrName>ppt_h</p:attrName>
                                        </p:attrNameLst>
                                      </p:cBhvr>
                                      <p:tavLst>
                                        <p:tav tm="0">
                                          <p:val>
                                            <p:strVal val="#ppt_h"/>
                                          </p:val>
                                        </p:tav>
                                        <p:tav tm="100000">
                                          <p:val>
                                            <p:strVal val="#ppt_h"/>
                                          </p:val>
                                        </p:tav>
                                      </p:tavLst>
                                    </p:anim>
                                  </p:childTnLst>
                                </p:cTn>
                              </p:par>
                            </p:childTnLst>
                          </p:cTn>
                        </p:par>
                        <p:par>
                          <p:cTn id="53" fill="hold">
                            <p:stCondLst>
                              <p:cond delay="375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par>
                          <p:cTn id="57" fill="hold">
                            <p:stCondLst>
                              <p:cond delay="4250"/>
                            </p:stCondLst>
                            <p:childTnLst>
                              <p:par>
                                <p:cTn id="58" presetID="45" presetClass="entr" presetSubtype="0"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750"/>
                                        <p:tgtEl>
                                          <p:spTgt spid="10"/>
                                        </p:tgtEl>
                                      </p:cBhvr>
                                    </p:animEffect>
                                    <p:anim calcmode="lin" valueType="num">
                                      <p:cBhvr>
                                        <p:cTn id="61" dur="750" fill="hold"/>
                                        <p:tgtEl>
                                          <p:spTgt spid="10"/>
                                        </p:tgtEl>
                                        <p:attrNameLst>
                                          <p:attrName>ppt_w</p:attrName>
                                        </p:attrNameLst>
                                      </p:cBhvr>
                                      <p:tavLst>
                                        <p:tav tm="0" fmla="#ppt_w*sin(2.5*pi*$)">
                                          <p:val>
                                            <p:fltVal val="0"/>
                                          </p:val>
                                        </p:tav>
                                        <p:tav tm="100000">
                                          <p:val>
                                            <p:fltVal val="1"/>
                                          </p:val>
                                        </p:tav>
                                      </p:tavLst>
                                    </p:anim>
                                    <p:anim calcmode="lin" valueType="num">
                                      <p:cBhvr>
                                        <p:cTn id="62" dur="750" fill="hold"/>
                                        <p:tgtEl>
                                          <p:spTgt spid="10"/>
                                        </p:tgtEl>
                                        <p:attrNameLst>
                                          <p:attrName>ppt_h</p:attrName>
                                        </p:attrNameLst>
                                      </p:cBhvr>
                                      <p:tavLst>
                                        <p:tav tm="0">
                                          <p:val>
                                            <p:strVal val="#ppt_h"/>
                                          </p:val>
                                        </p:tav>
                                        <p:tav tm="100000">
                                          <p:val>
                                            <p:strVal val="#ppt_h"/>
                                          </p:val>
                                        </p:tav>
                                      </p:tavLst>
                                    </p:anim>
                                  </p:childTnLst>
                                </p:cTn>
                              </p:par>
                            </p:childTnLst>
                          </p:cTn>
                        </p:par>
                        <p:par>
                          <p:cTn id="63" fill="hold">
                            <p:stCondLst>
                              <p:cond delay="50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P spid="7" grpId="0" animBg="1"/>
      <p:bldP spid="13" grpId="0"/>
      <p:bldP spid="9" grpId="0" animBg="1"/>
      <p:bldP spid="14" grpId="0"/>
      <p:bldP spid="8" grpId="0" animBg="1"/>
      <p:bldP spid="15" grpId="0"/>
      <p:bldP spid="10" grpId="0" animBg="1"/>
      <p:bldP spid="16"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28D85174-C79C-475F-9D9D-A9AFD360BDEC"/>
  <p:tag name="ISPRING_ULTRA_SCORM_SLIDE_COUNT" val="20"/>
  <p:tag name="ISPRING_SCORM_RATE_SLIDES" val="1"/>
  <p:tag name="ISPRINGONLINEFOLDERID" val="0"/>
  <p:tag name="ISPRINGONLINEFOLDERPATH" val="Content List"/>
  <p:tag name="ISPRINGCLOUDFOLDERID" val="0"/>
  <p:tag name="ISPRINGCLOUDFOLDERPATH" val="Repository"/>
  <p:tag name="ISPRING_PLAYERS_CUSTOMIZATION" val="UEsDBBQAAgAIAEqPiE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BKj4h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EqPiE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So+I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So+I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So+I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So+ISHL80YFnAAAAawAAABwAAAB1bml2ZXJzYWwvbG9jYWxfc2V0dGluZ3MueG1sDcw7CsNADEXR3qsQ6p1P58JjdymDIc4ChP0IBo0UZkRIdp/pbnG44/zNSh+Uerglvp4uTLDN98NeiZ/rrR+Yaojtom5IbM40T92ovok+ENFgpbfKD2VFbhG4S25yKaiwkGhnPk/dH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Kj4hIsIcj9GwBAAD3AgAAKQAAAHVuaXZlcnNhbC9za2luX2N1c3RvbWl6YXRpb25fc2V0dGluZ3MueG1sjVLbSiQxEH33K4I/MEkqt4Z2ILeWeVHRAZ+b6ezSrKaXTsRlycebdncYR0c09VR1Tp2iKqdNv8Zon1KeHse/fR6neBdyHuPPtD5DqN1ND9N8M4cUclodKvdjHKbnTfwxLbVaTbmPQz8PdkHTGqPu9SEltXKqZswwiiTz1CvkPLcVa8A1YCvmKLHt6p3EP9057ELMp1Xb1RH6sWETU5jzJg7hzxqO2W+h4w0u534YKy+tBVui7KcWx5ZAjHDJfaEaAASy3BGHi5SN1AR5zDiGYhQFCohwThpRiKQcatY1oqow3wjEJGPUFepp7UZaG0dtkdAQous0rxpbus5IjBEhBJgrXEBnMKpsqBoa1HJAcGBAFG00UYA625mOFe+8sBwp6gXGhRkDGB+Oe9ju7bkO1W+vsz/nF4Inv+AkunhrdcJc7e5pnit5Gx5/P/Q5oHG4OL+59Xf+aqu3m+ur8/++fPXwnrWYtW79qbdfAFBLAwQUAAIACABKj4hIBdmJyEoNAADVIQAAFwAAAHVuaXZlcnNhbC91bml2ZXJzYWwucG5n7Zr5V1Lr+sCp02lW81TXnEu9ea45lCen40CZE6drpQ1mTrXMvGGCqGgoYtN1SImilpaJnqyT4oCpmboRsENJHkTqOKDiUHEUBcGBEBWRu6nOvWvd9V3fP+AufmBvnuez3/0+z7vf53mf/ULusSP+OhuNNkIgEB1YgE8wBLIGBoF8g1y/FtTsaroxAZ5WJQX7e0MoXSaToLAm9mDgQQikjrBp+dy3oLwhISA0CQLRZWo+q1jIivNgOzjM5+CJy5GS4aN5tvIB1gdZ0dzqudX1Ouf16/VTvyOe3Pz997tzLujn7wxY865680855y0tXv1z7db1O3xubykzVl/5Wfr3/RtU2Okumfsi6UfFp9IHFz2PJ20P/1RMqZRSRFK3iFJKZUvdgywuVI2VrSinkSMZiuGaplGcMWjSWSc/WcVKkOl5M4QfUQ+6/IxkqNHWVGbnnzOGeak+dad4g4orjVX29XirKOysr/sqUG5DB2X84Wd6vRu/BpSa7SsJQwviKPXgrX+LE37gN0i4i8UG8HQgx0oj7SJqjjcCVoPHLVqgBVqgBVqgBVqgBVqgBVqgBVqgBVqgBVqgBVrwvwdQAnP1AkuzZfoe2ArTaLytNFuK6+9o9g53+nyn2W7c8v+Dj+F3/mjgevFbP/1++KF1KTZR9saScAm3LDAfRYlQvYIqViihKUwXvLIPOZIleWFeezNteayJoZIE8Vuc4jk/jE8jlJUVrMzfJMuPLTv8zTOeY2ZeruOvSy+vZIURqGFmmqZimmKEGs0YYuQMdtXEiAswp7rDG+MXDvUkpb2ZMxdPBMwNJXEb9WaOhIAtSvKWOEhcQy8+DFCvKF2m6UppPE/9QS+z32P21dYwrpdyKl7gRmoaSROPA5mLY4VIQxeog9OwB+IUd+C+VECA0mOGmlfeCuXVvDcxQyz6pFnGp3ckNiYoicbIVz+ZslsLafOSxywafdMx0/kD9znbs+oigOH9XMJnj+z6OBGQeHLTCU8pAmNf5uzMmMUjL7l4UGcPp45mKOJ5J8+SxXHXW7HisNHBSPtywX74cIgJGb3CNF+ZufA9ecu+krw50jRW2Nl2UtYbwwnrxqPkQMXMMUE7V9ZKkjolGirq4oAzfYAqzY63gKGzE0Web0UvJBqbqukB6VN1rEEuIe53O2X1w9hAkRu90yGQcMtq+DpgA4y51Q5WVON7gWp8F6IoNP5sqvGzRmFb67kzTeg3EhSqcUT4/lh60Ikd5NLCXY+unfYMkSf9s2a2GP/G8WkVj9nfUFHGbOWxXBiLHOfnm2Npfl3p5o2bBcKI7l5HAk9GtugIqVs3SJ7/yzeQ9/BKz1tULj6u+7Mh8aIWaYHKw4eYZJT9VxMjJ7hl+shbzzxPGP1HebFtKfXmBnRLfohc1s9+7N2es227cfv+mFYzmwO2io3kzOk0BDcNX6zwEgnTSNKHiFfERYA9f3LqaspN2msIpLlIFL59OLbdSVSQ2cdpcG60SwgVWuvD7P9x6VmK4II8ULUciCt37mSNbCyOVAzhA+o3r5XLHPff26fai2h4iIu64Sp2SnyndE0GMgjTFoBC8LdkhQ6kTR6cHVm96GF1ePjH+2hZdZBpSredus6HuMnIuHq4eSDREn3KuN0pcuciHM0d5hnCAL6DRccHQLkW8j4tVJb7k/uXdidVDwQIU5NDVi0/170cxBuLttxseEo+ECy8NtHl+/Ji764fku4XcWHBPMIh+G/YI8TQQKhuyN8E2F3o4eaaczw3WArNzz7NPPuINRjGCb202XZjifCVk7iPCY4rZwQr46R4moji8qzYH96iDN7ZcX1Nv4PZXCmWl5+MY6YX7006jWhNNGos2fOXfOHTkjx9bxvvHlmwftyNav1AUeKrG5gSgOTmdeL+fWFo1s0BOu8NRvo4spDlUeBuR2yd+22PRE7FWX8ZkAQRo+JyuajvtaZn+6VCB1/ipkqdrrpZTMHYI12ma+eFi6MSFAYewftgG+NzZx/l11c7QtKR+WLh1qZbVxyfPiyl6u8XLQFD23eKMNMUByGNAHD0I3UxtlRvji96mtXQ49DIUKumY+kKLkD/2ukdqCIs6q2dShTCANzoXnu4ApyCOhqPW2RHIXCzeVFTNNLcsow72opfwpSU98T3NgPht/jlYQYNiJIMUV2PYxcPzzrNDlJTxioyU+HYGsYSJpLwC6KJUstVyTwOC0MNmL5dRy2IEGsezdxdnjcj40LV6tQVCcNgnH0kdRQCqY4i5ZUpsZcrGrL0N4qSRKFMPpJBU6SIDrcZQb3E9orLi++v673gESCofERGJ4CZN2Sa2NiEd/LwDs7UR+0hByofFWBskd/eNWpf6nfqUfXuF6JHZHdzrNo6QLfP8Z4VI+hTn/0FaLIud0ksM7pnr/PQ4dd3FgF92LiOYqNRKW5pcn5J3wV+Hxk7yc1ckaUUYRzwRU1ZG/8qe54t6usAH0rpvp45vLjrplU0NrbzODvi0XmfspjNRuJUHuBOSItPFp83uLPGtUWqcp0yal+Q1ncPu0Ag4hTDTM7TrLG1S/3UxzipBQwjaeSBviQcY1J0VHWpr018/G5P6jLdfJqOXBj2UHYyT4/LfIiOfYL7uBZdNtkCRnMG0PV5AauLwxU4kxSdaGzqwKTUGHIFLfYyMKvKGrxfi5c7fvSXLB4TCPELg28c2BfbJclMk7XtI9YC7G5LC1u9l24nvty95xj7DKGmoHZ+2XUP0TY7ZmLHuYosDPfeANjPZF+HvUWHbqaSP+p81FPeM//tvioxPNxFL4H6Xy71Zdh79IUyXScn+nPMrz7OurkO7UUc9CtGllNq8aqB1sI3OXvQobK+Y9mP82dZXwfPSIQijFHGPPYQO9mh8JZxfpFeA3lW1nzQKncsYaI5b6Kg/PiqJ5HV0IWXes5Q5QDXmQBdWbAzwy184HgqhhpIfrZXVWD6eBa3Q0D9OnH4lgSP33HOHn46shIryzWboy1xU/qO1146ru95hjyU6fVo0rXnwqLB2Vvvau6GunC9nPLHdgiDyJm8vX2cBYVHVPnqwzqWeznCaMP2JdpUQHAtHkGasiDaYuc6rB+aqyb8+VuCHXoaPFSfuvkX4YNF5VS794zPNpw+4hKVoslGZ4cjM+S98w0f9sH7G6/S861iTHY3LIudsy9NcNOfFKPX//YIQDuKxwfKs+pMZCU7nUy2wuB6RUbwQTdd/CF81nFf4tepc/7R/LYWcDkd3Ps7+WJcifTFFbVohEAK+oO1l2CsNiskSemrIKcZYBVQrwKDxSgl/ufUO+dNbI4z169zSs7m2yLTpw4GMxOR96LR4mgwVx/VkUVT4kf32Vp2tOYf8r19Btpo/5MqXJY/Rmnbj6AWWxB74srCzJU5VnfB1ToufQfH8caUjDadgZR9zHNArMwVMhJet878uonPrHQNU10TjziwJkYIseSo249PpAr+zCFLGfMDsUKv2YtkvCyirsxrK28/m3HguLEKrcqxlstCxxdtjPLF/gdca78EL5nVGG6O7g+MgM6vJs9GGxbAi86A183NFKHcG+08KcZiRdnLf1TwvGm7AXkdIcCRvLW+zy2gQP9JyRAvKjOjChd5Sz15NBPATDzKHsQnSLERO96fGlaO7RhWogqXfjnFsKKi/p1VZ7rcp5+X6vMonzNWY7qM48JHo3Jq7YhYU2DsQYZaOTqKy/Ncd7syko0XAYiSpymCRWkqI52fHK4Tse3PG89u+7z0LF2e/KVwkJsb11eTDU6oInBiJknSXO8FOLYopVRkrvkv/Ap79iRdJUE2daOE4jJIk+jLqJW/1YQOjx1N8OzDnQqvQpiCY9FXuVLEweg1GPoQcwMSPdFBV8LQ04XRydOs4xOaEBePPSZ4AW8XYZSiL9eLwEotjvdynw8RltocSLp+viWI5uGQy4ynvLDfmFAlVSXm136EkgGCZq4040TF2/6zdPshW2f9qMus72C75eVY6tamlRUFg9FyMALqwOLlhomPruIaj4Sb/ukzOvysoqT17wae81vAXLNo43V9ZAMQUwquuZwYxCYTUxhFhDicjWUvs6ArKOrB5vydyiE0L+JhlHqJJ1nrmvoCqpo82vTtKgR6mqZ4AXpVnFbIAiRfTaPDa9VSmeBMj5srMFbSu3+4NS6Ii2oaEqKTrVoqnaRv6z+1faN3SRP9zlnJX0MvU7TQdnzZ+mQTxpBlthryzCsOCu3YxW+JG3k8vi2qwAy06WPe1P3tCs2P/9zAubuly0/wFszuo1Aa6enTGgzAB4v09+KTURU1++6ZACRq37ET7OSbDofBEm7sxOj60l8x9BjKRJDQmszcLEo0DMCtyEqReocqUKvBur6NJLGJZ5p97JcMienLLNcQqxZ7TexzNM9I1d3WAFDa0TJN1R5y9/96GyhVL8e6r/78OlDhlShgOzAu+WvEcINef8SyEKq++B/xkmP/w8//MKBU5vU8w1s5LYuj1HBrjep0lWhXdLMhDL6gYKhpi2CkDj7QdNBXtuSPvq3WechRr8qNexPsvfnqikYP8z3iQ/E+e+1fUEsDBBQAAgAIAEuPiEgrC8BtSgAAAGsAAAAbAAAAdW5pdmVyc2FsL3VuaXZlcnNhbC5wbmcueG1ss7GvyM1RKEstKs7Mz7NVMtQzULK34+WyKShKLctMLVeoAIoZ6RlAgJJCJSq3PDOlJAMoZGBujBDMSM1MzyixVbIwMIUL6gPNBABQSwECAAAUAAIACABKj4hIFQ6tKGQEAAAHEQAAHQAAAAAAAAABAAAAAAAAAAAAdW5pdmVyc2FsL2NvbW1vbl9tZXNzYWdlcy5sbmdQSwECAAAUAAIACABKj4hICH4LIykDAACGDAAAJwAAAAAAAAABAAAAAACfBAAAdW5pdmVyc2FsL2ZsYXNoX3B1Ymxpc2hpbmdfc2V0dGluZ3MueG1sUEsBAgAAFAACAAgASo+ISLX8CWS6AgAAVQoAACEAAAAAAAAAAQAAAAAADQgAAHVuaXZlcnNhbC9mbGFzaF9za2luX3NldHRpbmdzLnhtbFBLAQIAABQAAgAIAEqPiEgqlg9n/gIAAJcLAAAmAAAAAAAAAAEAAAAAAAYLAAB1bml2ZXJzYWwvaHRtbF9wdWJsaXNoaW5nX3NldHRpbmdzLnhtbFBLAQIAABQAAgAIAEqPiEhocVKRmgEAAB8GAAAfAAAAAAAAAAEAAAAAAEgOAAB1bml2ZXJzYWwvaHRtbF9za2luX3NldHRpbmdzLmpzUEsBAgAAFAACAAgASo+ISD08L9HBAAAA5QEAABoAAAAAAAAAAQAAAAAAHxAAAHVuaXZlcnNhbC9pMThuX3ByZXNldHMueG1sUEsBAgAAFAACAAgASo+ISHL80YFnAAAAawAAABwAAAAAAAAAAQAAAAAAGBEAAHVuaXZlcnNhbC9sb2NhbF9zZXR0aW5ncy54bWxQSwECAAAUAAIACABElFdHI7RO+/sCAACwCAAAFAAAAAAAAAABAAAAAAC5EQAAdW5pdmVyc2FsL3BsYXllci54bWxQSwECAAAUAAIACABKj4hIsIcj9GwBAAD3AgAAKQAAAAAAAAABAAAAAADmFAAAdW5pdmVyc2FsL3NraW5fY3VzdG9taXphdGlvbl9zZXR0aW5ncy54bWxQSwECAAAUAAIACABKj4hIBdmJyEoNAADVIQAAFwAAAAAAAAAAAAAAAACZFgAAdW5pdmVyc2FsL3VuaXZlcnNhbC5wbmdQSwECAAAUAAIACABLj4hIKwvAbUoAAABrAAAAGwAAAAAAAAABAAAAAAAYJAAAdW5pdmVyc2FsL3VuaXZlcnNhbC5wbmcueG1sUEsFBgAAAAALAAsASQMAAJskAAAAAA=="/>
  <p:tag name="ISPRING_OUTPUT_FOLDER" val="C:\Users\Kyne\Desktop"/>
  <p:tag name="ISPRING_SCORM_ENDPOINT" val="&lt;endpoint&gt;&lt;enable&gt;0&lt;/enable&gt;&lt;lrs&gt;http://&lt;/lrs&gt;&lt;auth&gt;0&lt;/auth&gt;&lt;login&gt;&lt;/login&gt;&lt;password&gt;&lt;/password&gt;&lt;key&gt;&lt;/key&gt;&lt;name&gt;&lt;/name&gt;&lt;email&gt;&lt;/email&gt;&lt;/endpoint&gt;&#10;"/>
  <p:tag name="ISPRING_PRESENTATION_TITLE" val="9"/>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2B3A43"/>
      </a:accent4>
      <a:accent5>
        <a:srgbClr val="4A8ED7"/>
      </a:accent5>
      <a:accent6>
        <a:srgbClr val="F7C315"/>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1091</TotalTime>
  <Words>3938</Words>
  <Application>Microsoft Office PowerPoint</Application>
  <PresentationFormat>自定义</PresentationFormat>
  <Paragraphs>313</Paragraphs>
  <Slides>29</Slides>
  <Notes>28</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29</vt:i4>
      </vt:variant>
    </vt:vector>
  </HeadingPairs>
  <TitlesOfParts>
    <vt:vector size="43" baseType="lpstr">
      <vt:lpstr>Arial</vt:lpstr>
      <vt:lpstr>宋体</vt:lpstr>
      <vt:lpstr>等线</vt:lpstr>
      <vt:lpstr>Times New Roman</vt:lpstr>
      <vt:lpstr>Impact MT Std</vt:lpstr>
      <vt:lpstr>方正兰亭黑简体</vt:lpstr>
      <vt:lpstr>Impact</vt:lpstr>
      <vt:lpstr>等线 Light</vt:lpstr>
      <vt:lpstr>Calibri</vt:lpstr>
      <vt:lpstr>Open Sans</vt:lpstr>
      <vt:lpstr>微软雅黑</vt:lpstr>
      <vt:lpstr>微软雅黑 Light</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健身</dc:title>
  <dc:creator>第一PPT</dc:creator>
  <cp:keywords>www.1ppt.com</cp:keywords>
  <cp:lastModifiedBy>Windows User</cp:lastModifiedBy>
  <cp:revision>116</cp:revision>
  <dcterms:created xsi:type="dcterms:W3CDTF">2016-04-14T08:50:55Z</dcterms:created>
  <dcterms:modified xsi:type="dcterms:W3CDTF">2018-09-05T02:37:01Z</dcterms:modified>
</cp:coreProperties>
</file>