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142" r:id="rId3"/>
    <p:sldId id="3129" r:id="rId4"/>
    <p:sldId id="3143" r:id="rId5"/>
    <p:sldId id="3092" r:id="rId6"/>
    <p:sldId id="3095" r:id="rId7"/>
    <p:sldId id="3073" r:id="rId8"/>
    <p:sldId id="3082" r:id="rId9"/>
    <p:sldId id="3144" r:id="rId10"/>
    <p:sldId id="3097" r:id="rId11"/>
    <p:sldId id="3074" r:id="rId12"/>
    <p:sldId id="3085" r:id="rId13"/>
    <p:sldId id="3076" r:id="rId14"/>
    <p:sldId id="3145" r:id="rId15"/>
    <p:sldId id="3093" r:id="rId16"/>
    <p:sldId id="3094" r:id="rId17"/>
    <p:sldId id="3077" r:id="rId18"/>
    <p:sldId id="3096" r:id="rId19"/>
    <p:sldId id="3146" r:id="rId20"/>
    <p:sldId id="3075" r:id="rId21"/>
    <p:sldId id="3078" r:id="rId22"/>
    <p:sldId id="3080" r:id="rId23"/>
    <p:sldId id="3147" r:id="rId24"/>
    <p:sldId id="314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13B"/>
    <a:srgbClr val="106A36"/>
    <a:srgbClr val="FFFFFF"/>
    <a:srgbClr val="FFD2FB"/>
    <a:srgbClr val="D34179"/>
    <a:srgbClr val="271F66"/>
    <a:srgbClr val="FBB600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656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412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36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073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0341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824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569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6360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38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67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65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9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416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753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" y="1083"/>
            <a:ext cx="12857578" cy="7230483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7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491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406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1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" y="1083"/>
            <a:ext cx="12857578" cy="72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61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9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1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90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7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1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5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0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2075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2419288" y="1304650"/>
            <a:ext cx="1439387" cy="1439387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67501" y="2837776"/>
            <a:ext cx="904554" cy="904554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67" y="2029387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36467" y="1032426"/>
            <a:ext cx="397040" cy="3970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56223" y="2668451"/>
            <a:ext cx="1048074" cy="104807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769674" y="3296190"/>
            <a:ext cx="461824" cy="461824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7621" y="873147"/>
            <a:ext cx="1584128" cy="1584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Text" lastClr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399" kern="0" dirty="0">
                  <a:solidFill>
                    <a:srgbClr val="C00000"/>
                  </a:solidFill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2</a:t>
              </a:r>
              <a:endParaRPr lang="zh-CN" altLang="en-US" sz="5399" kern="0" dirty="0">
                <a:solidFill>
                  <a:srgbClr val="C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sp>
        <p:nvSpPr>
          <p:cNvPr id="69" name="圆角矩形 68"/>
          <p:cNvSpPr/>
          <p:nvPr/>
        </p:nvSpPr>
        <p:spPr>
          <a:xfrm>
            <a:off x="5515693" y="3538596"/>
            <a:ext cx="7190440" cy="708702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25"/>
          <p:cNvSpPr txBox="1"/>
          <p:nvPr/>
        </p:nvSpPr>
        <p:spPr>
          <a:xfrm>
            <a:off x="5755192" y="3610119"/>
            <a:ext cx="6950942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适用于商务通用 </a:t>
            </a:r>
            <a:r>
              <a:rPr lang="en-US" altLang="zh-CN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/</a:t>
            </a: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工作计划 </a:t>
            </a:r>
            <a:r>
              <a:rPr lang="en-US" altLang="zh-CN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/</a:t>
            </a: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策划方案等</a:t>
            </a:r>
            <a:endParaRPr lang="zh-CN" altLang="zh-CN" sz="2800" cap="all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5290126" y="3498513"/>
            <a:ext cx="1012431" cy="80791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圆角矩形 72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76" name="TextBox 26"/>
          <p:cNvSpPr txBox="1"/>
          <p:nvPr/>
        </p:nvSpPr>
        <p:spPr>
          <a:xfrm>
            <a:off x="6265151" y="4420468"/>
            <a:ext cx="3167961" cy="36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</a:rPr>
              <a:t>部门：销售部  汇报人：李某某</a:t>
            </a:r>
            <a:endParaRPr lang="en-US" altLang="zh-CN" sz="1800" dirty="0">
              <a:solidFill>
                <a:srgbClr val="C00000"/>
              </a:solidFill>
            </a:endParaRPr>
          </a:p>
        </p:txBody>
      </p:sp>
      <p:sp>
        <p:nvSpPr>
          <p:cNvPr id="77" name="矩形 259"/>
          <p:cNvSpPr>
            <a:spLocks noChangeArrowheads="1"/>
          </p:cNvSpPr>
          <p:nvPr/>
        </p:nvSpPr>
        <p:spPr bwMode="auto">
          <a:xfrm>
            <a:off x="5532560" y="2577783"/>
            <a:ext cx="682572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spc="3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商业创业融资计划书</a:t>
            </a:r>
            <a:endParaRPr lang="en-US" altLang="zh-CN" sz="5400" spc="3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75" name="Picture 2" descr="C:\Users\Administrator\Desktop\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122599" y="3716526"/>
            <a:ext cx="4161561" cy="4044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304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7.40741E-7 1.65935E-6 L 0.49827 1.65935E-6 " pathEditMode="relative" rAng="0" ptsTypes="AA">
                                          <p:cBhvr>
                                            <p:cTn id="42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914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8642E-6 8.25285E-7 L 0.58345 8.25285E-7 " pathEditMode="relative" rAng="0" ptsTypes="AA">
                                          <p:cBhvr>
                                            <p:cTn id="55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1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7.40741E-7 1.65935E-6 L 0.49827 1.65935E-6 " pathEditMode="relative" rAng="0" ptsTypes="AA">
                                          <p:cBhvr>
                                            <p:cTn id="42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914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8642E-6 8.25285E-7 L 0.58345 8.25285E-7 " pathEditMode="relative" rAng="0" ptsTypes="AA">
                                          <p:cBhvr>
                                            <p:cTn id="55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1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26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64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292486" y="330578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292486" y="397129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5292486" y="4636806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5292486" y="530231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363468" y="495449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1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2419288" y="1304650"/>
            <a:ext cx="1439387" cy="1439387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67501" y="2837776"/>
            <a:ext cx="904554" cy="904554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67" y="2029387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36467" y="1032426"/>
            <a:ext cx="397040" cy="3970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56223" y="2668451"/>
            <a:ext cx="1048074" cy="104807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769674" y="3296190"/>
            <a:ext cx="461824" cy="461824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7621" y="873147"/>
            <a:ext cx="1584128" cy="1584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99" kern="0">
                <a:solidFill>
                  <a:sysClr val="windowText" lastClr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399" kern="0" dirty="0">
                  <a:solidFill>
                    <a:srgbClr val="C00000"/>
                  </a:solidFill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2</a:t>
              </a:r>
              <a:endParaRPr lang="zh-CN" altLang="en-US" sz="5399" kern="0" dirty="0">
                <a:solidFill>
                  <a:srgbClr val="C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sp>
        <p:nvSpPr>
          <p:cNvPr id="69" name="圆角矩形 68"/>
          <p:cNvSpPr/>
          <p:nvPr/>
        </p:nvSpPr>
        <p:spPr>
          <a:xfrm>
            <a:off x="5515693" y="3538596"/>
            <a:ext cx="7190440" cy="708702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25"/>
          <p:cNvSpPr txBox="1"/>
          <p:nvPr/>
        </p:nvSpPr>
        <p:spPr>
          <a:xfrm>
            <a:off x="5755192" y="3610119"/>
            <a:ext cx="6950942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适用于商务通用 </a:t>
            </a:r>
            <a:r>
              <a:rPr lang="en-US" altLang="zh-CN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/</a:t>
            </a: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工作计划 </a:t>
            </a:r>
            <a:r>
              <a:rPr lang="en-US" altLang="zh-CN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/</a:t>
            </a:r>
            <a:r>
              <a:rPr lang="zh-CN" altLang="en-US" sz="2800" cap="all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策划方案等</a:t>
            </a:r>
            <a:endParaRPr lang="zh-CN" altLang="zh-CN" sz="2800" cap="all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5290126" y="3498513"/>
            <a:ext cx="1012431" cy="80791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圆角矩形 72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76" name="TextBox 26"/>
          <p:cNvSpPr txBox="1"/>
          <p:nvPr/>
        </p:nvSpPr>
        <p:spPr>
          <a:xfrm>
            <a:off x="6265151" y="4420468"/>
            <a:ext cx="3167961" cy="36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</a:rPr>
              <a:t>部门：销售部  汇报人：李某某</a:t>
            </a:r>
            <a:endParaRPr lang="en-US" altLang="zh-CN" sz="1800" dirty="0">
              <a:solidFill>
                <a:srgbClr val="C00000"/>
              </a:solidFill>
            </a:endParaRPr>
          </a:p>
        </p:txBody>
      </p:sp>
      <p:sp>
        <p:nvSpPr>
          <p:cNvPr id="77" name="矩形 259"/>
          <p:cNvSpPr>
            <a:spLocks noChangeArrowheads="1"/>
          </p:cNvSpPr>
          <p:nvPr/>
        </p:nvSpPr>
        <p:spPr bwMode="auto">
          <a:xfrm>
            <a:off x="5532560" y="2577783"/>
            <a:ext cx="682572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spc="3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en-US" altLang="zh-CN" sz="5400" spc="3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75" name="Picture 2" descr="C:\Users\Administrator\Desktop\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122599" y="3716526"/>
            <a:ext cx="4161561" cy="4044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093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7.40741E-7 1.65935E-6 L 0.49827 1.65935E-6 " pathEditMode="relative" rAng="0" ptsTypes="AA">
                                          <p:cBhvr>
                                            <p:cTn id="42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914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8642E-6 8.25285E-7 L 0.58345 8.25285E-7 " pathEditMode="relative" rAng="0" ptsTypes="AA">
                                          <p:cBhvr>
                                            <p:cTn id="55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1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7.40741E-7 1.65935E-6 L 0.49827 1.65935E-6 " pathEditMode="relative" rAng="0" ptsTypes="AA">
                                          <p:cBhvr>
                                            <p:cTn id="42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914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1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8642E-6 8.25285E-7 L 0.58345 8.25285E-7 " pathEditMode="relative" rAng="0" ptsTypes="AA">
                                          <p:cBhvr>
                                            <p:cTn id="55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1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89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57443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29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CD92D05-0B72-45E2-A3FF-F0BFED5F926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25.pptx"/>
</p:tagLst>
</file>

<file path=ppt/theme/theme1.xml><?xml version="1.0" encoding="utf-8"?>
<a:theme xmlns:a="http://schemas.openxmlformats.org/drawingml/2006/main" name="第一PPT，www.1ppt.com">
  <a:themeElements>
    <a:clrScheme name="自定义 2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71920"/>
      </a:accent1>
      <a:accent2>
        <a:srgbClr val="A66829"/>
      </a:accent2>
      <a:accent3>
        <a:srgbClr val="C71920"/>
      </a:accent3>
      <a:accent4>
        <a:srgbClr val="A66829"/>
      </a:accent4>
      <a:accent5>
        <a:srgbClr val="C71920"/>
      </a:accent5>
      <a:accent6>
        <a:srgbClr val="A66829"/>
      </a:accent6>
      <a:hlink>
        <a:srgbClr val="C71920"/>
      </a:hlink>
      <a:folHlink>
        <a:srgbClr val="A668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5060</Words>
  <Application>Microsoft Office PowerPoint</Application>
  <PresentationFormat>自定义</PresentationFormat>
  <Paragraphs>222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cp:lastModifiedBy/>
  <cp:revision>1</cp:revision>
  <dcterms:created xsi:type="dcterms:W3CDTF">2016-10-17T14:00:15Z</dcterms:created>
  <dcterms:modified xsi:type="dcterms:W3CDTF">2018-09-05T00:50:00Z</dcterms:modified>
</cp:coreProperties>
</file>