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7" r:id="rId2"/>
  </p:sldMasterIdLst>
  <p:notesMasterIdLst>
    <p:notesMasterId r:id="rId26"/>
  </p:notesMasterIdLst>
  <p:handoutMasterIdLst>
    <p:handoutMasterId r:id="rId27"/>
  </p:handoutMasterIdLst>
  <p:sldIdLst>
    <p:sldId id="3139" r:id="rId3"/>
    <p:sldId id="3130" r:id="rId4"/>
    <p:sldId id="3140" r:id="rId5"/>
    <p:sldId id="3112" r:id="rId6"/>
    <p:sldId id="3106" r:id="rId7"/>
    <p:sldId id="3101" r:id="rId8"/>
    <p:sldId id="3110" r:id="rId9"/>
    <p:sldId id="3141" r:id="rId10"/>
    <p:sldId id="3099" r:id="rId11"/>
    <p:sldId id="3096" r:id="rId12"/>
    <p:sldId id="3098" r:id="rId13"/>
    <p:sldId id="3094" r:id="rId14"/>
    <p:sldId id="3142" r:id="rId15"/>
    <p:sldId id="3104" r:id="rId16"/>
    <p:sldId id="3102" r:id="rId17"/>
    <p:sldId id="3095" r:id="rId18"/>
    <p:sldId id="3097" r:id="rId19"/>
    <p:sldId id="3143" r:id="rId20"/>
    <p:sldId id="3107" r:id="rId21"/>
    <p:sldId id="3105" r:id="rId22"/>
    <p:sldId id="3100" r:id="rId23"/>
    <p:sldId id="3144" r:id="rId24"/>
    <p:sldId id="314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1C39"/>
    <a:srgbClr val="863C36"/>
    <a:srgbClr val="0070C0"/>
    <a:srgbClr val="FFFFFF"/>
    <a:srgbClr val="08B689"/>
    <a:srgbClr val="79B50F"/>
    <a:srgbClr val="09B0DE"/>
    <a:srgbClr val="6669D2"/>
    <a:srgbClr val="33BE9B"/>
    <a:srgbClr val="33FC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39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A30-46FE-ACC2-AE39B872430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A30-46FE-ACC2-AE39B872430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A30-46FE-ACC2-AE39B872430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A30-46FE-ACC2-AE39B8724303}"/>
              </c:ext>
            </c:extLst>
          </c:dPt>
          <c:dPt>
            <c:idx val="4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A30-46FE-ACC2-AE39B8724303}"/>
              </c:ext>
            </c:extLst>
          </c:dPt>
          <c:val>
            <c:numRef>
              <c:f>Sheet1!$B$2:$B$6</c:f>
              <c:numCache>
                <c:formatCode>General</c:formatCode>
                <c:ptCount val="5"/>
                <c:pt idx="0">
                  <c:v>8.1999999999999993</c:v>
                </c:pt>
                <c:pt idx="1">
                  <c:v>3.2</c:v>
                </c:pt>
                <c:pt idx="2">
                  <c:v>2.6</c:v>
                </c:pt>
                <c:pt idx="3">
                  <c:v>2.2000000000000002</c:v>
                </c:pt>
                <c:pt idx="4">
                  <c:v>2.2999999999999998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  <c:pt idx="4">
                        <c:v>5th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DA30-46FE-ACC2-AE39B87243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2018/9/5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53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  <p:sp>
        <p:nvSpPr>
          <p:cNvPr id="185347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dirty="0" err="1" smtClean="0"/>
              <a:t>MyFirsemplae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6801569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2476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8905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24269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26277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340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0225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7752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6400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65857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74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1574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795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7442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53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  <p:sp>
        <p:nvSpPr>
          <p:cNvPr id="185347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dirty="0" err="1" smtClean="0"/>
              <a:t>MyFirsemplae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493518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94359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98969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407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6090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4056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37347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393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699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550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8387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0134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92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326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507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554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982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746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473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063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166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6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40261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TextBox 143"/>
          <p:cNvSpPr txBox="1"/>
          <p:nvPr/>
        </p:nvSpPr>
        <p:spPr>
          <a:xfrm>
            <a:off x="2521433" y="4696445"/>
            <a:ext cx="78158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6000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小提琴机构</a:t>
            </a:r>
            <a:r>
              <a:rPr lang="zh-CN" altLang="en-US" sz="6000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培训通用</a:t>
            </a:r>
            <a:endParaRPr lang="zh-CN" altLang="en-US" sz="6000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159057" y="6612407"/>
            <a:ext cx="308457" cy="308457"/>
            <a:chOff x="801291" y="3535885"/>
            <a:chExt cx="219347" cy="219347"/>
          </a:xfrm>
        </p:grpSpPr>
        <p:sp>
          <p:nvSpPr>
            <p:cNvPr id="9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11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Freeform 13"/>
              <p:cNvSpPr>
                <a:spLocks/>
              </p:cNvSpPr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3" name="Group 14"/>
          <p:cNvGrpSpPr>
            <a:grpSpLocks/>
          </p:cNvGrpSpPr>
          <p:nvPr/>
        </p:nvGrpSpPr>
        <p:grpSpPr bwMode="auto">
          <a:xfrm>
            <a:off x="6612699" y="6612407"/>
            <a:ext cx="308457" cy="308457"/>
            <a:chOff x="4248" y="3024"/>
            <a:chExt cx="600" cy="599"/>
          </a:xfrm>
        </p:grpSpPr>
        <p:sp>
          <p:nvSpPr>
            <p:cNvPr id="14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5" name="Group 16"/>
            <p:cNvGrpSpPr>
              <a:grpSpLocks/>
            </p:cNvGrpSpPr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16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Freeform 18"/>
              <p:cNvSpPr>
                <a:spLocks/>
              </p:cNvSpPr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6930085" y="6571871"/>
            <a:ext cx="1845505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日期</a:t>
            </a:r>
            <a:r>
              <a:rPr lang="zh-CN" altLang="en-US" sz="168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168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201X.7.30</a:t>
            </a:r>
            <a:endParaRPr lang="en-US" altLang="zh-CN" sz="168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467320" y="6580660"/>
            <a:ext cx="1872629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168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168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68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2519969" y="5708586"/>
            <a:ext cx="7742726" cy="545342"/>
          </a:xfrm>
          <a:prstGeom prst="rect">
            <a:avLst/>
          </a:prstGeom>
          <a:noFill/>
        </p:spPr>
        <p:txBody>
          <a:bodyPr vert="horz" wrap="square" lIns="128588" tIns="64294" rIns="128588" bIns="64294" rtlCol="0" anchor="ctr">
            <a:sp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zh-CN" altLang="en-US" sz="1800" b="1" i="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complete business plan A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plan</a:t>
            </a:r>
            <a:endParaRPr lang="zh-CN" altLang="en-US" sz="900" b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9192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1" animBg="1"/>
      <p:bldP spid="7" grpId="0"/>
      <p:bldP spid="18" grpId="0"/>
      <p:bldP spid="19" grpId="0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92082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1265012" y="1744219"/>
            <a:ext cx="10328729" cy="149105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83276" y="2015934"/>
            <a:ext cx="9492200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93"/>
          <p:cNvSpPr/>
          <p:nvPr/>
        </p:nvSpPr>
        <p:spPr>
          <a:xfrm>
            <a:off x="1212045" y="169675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93"/>
          <p:cNvSpPr/>
          <p:nvPr/>
        </p:nvSpPr>
        <p:spPr>
          <a:xfrm rot="10800000">
            <a:off x="11244509" y="287774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198460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40653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201999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435937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46"/>
          <p:cNvSpPr txBox="1"/>
          <p:nvPr/>
        </p:nvSpPr>
        <p:spPr>
          <a:xfrm>
            <a:off x="4815422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39476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746839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7202891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782236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9147008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9603059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9182405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40916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0" grpId="0" animBg="1"/>
      <p:bldP spid="41" grpId="0" animBg="1"/>
      <p:bldP spid="44" grpId="0" animBg="1"/>
      <p:bldP spid="47" grpId="0"/>
      <p:bldP spid="18" grpId="0"/>
      <p:bldP spid="21" grpId="0" animBg="1"/>
      <p:bldP spid="22" grpId="0"/>
      <p:bldP spid="23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016" r="16077"/>
          <a:stretch>
            <a:fillRect/>
          </a:stretch>
        </p:blipFill>
        <p:spPr>
          <a:xfrm>
            <a:off x="5115992" y="1427086"/>
            <a:ext cx="2626768" cy="502998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363302" y="1997137"/>
            <a:ext cx="2161389" cy="376030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7"/>
          <p:cNvSpPr/>
          <p:nvPr/>
        </p:nvSpPr>
        <p:spPr>
          <a:xfrm>
            <a:off x="707" y="5267872"/>
            <a:ext cx="12858043" cy="19647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384538" y="5668134"/>
            <a:ext cx="1631034" cy="367384"/>
          </a:xfrm>
          <a:prstGeom prst="rect">
            <a:avLst/>
          </a:prstGeom>
          <a:noFill/>
        </p:spPr>
        <p:txBody>
          <a:bodyPr wrap="none" lIns="96430" tIns="48216" rIns="96430" bIns="4821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9"/>
          <p:cNvSpPr/>
          <p:nvPr/>
        </p:nvSpPr>
        <p:spPr>
          <a:xfrm>
            <a:off x="1465037" y="6065784"/>
            <a:ext cx="9928678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7" name="Group 41"/>
          <p:cNvGrpSpPr/>
          <p:nvPr/>
        </p:nvGrpSpPr>
        <p:grpSpPr>
          <a:xfrm>
            <a:off x="8559182" y="1822425"/>
            <a:ext cx="876637" cy="876637"/>
            <a:chOff x="8115591" y="1727927"/>
            <a:chExt cx="831273" cy="831273"/>
          </a:xfrm>
          <a:solidFill>
            <a:schemeClr val="bg1"/>
          </a:solidFill>
        </p:grpSpPr>
        <p:sp>
          <p:nvSpPr>
            <p:cNvPr id="88" name="Oval 12"/>
            <p:cNvSpPr/>
            <p:nvPr/>
          </p:nvSpPr>
          <p:spPr>
            <a:xfrm>
              <a:off x="8115591" y="1727927"/>
              <a:ext cx="831273" cy="831273"/>
            </a:xfrm>
            <a:prstGeom prst="ellipse">
              <a:avLst/>
            </a:prstGeom>
            <a:solidFill>
              <a:schemeClr val="accent5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9" name="Group 14"/>
            <p:cNvGrpSpPr/>
            <p:nvPr/>
          </p:nvGrpSpPr>
          <p:grpSpPr>
            <a:xfrm>
              <a:off x="8338661" y="1951357"/>
              <a:ext cx="383755" cy="384412"/>
              <a:chOff x="9145588" y="4435475"/>
              <a:chExt cx="464344" cy="465138"/>
            </a:xfrm>
            <a:grpFill/>
          </p:grpSpPr>
          <p:sp>
            <p:nvSpPr>
              <p:cNvPr id="90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4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6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7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8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9" name="Group 43"/>
          <p:cNvGrpSpPr/>
          <p:nvPr/>
        </p:nvGrpSpPr>
        <p:grpSpPr>
          <a:xfrm>
            <a:off x="3423662" y="3616327"/>
            <a:ext cx="876637" cy="876637"/>
            <a:chOff x="3245823" y="3429000"/>
            <a:chExt cx="831273" cy="831273"/>
          </a:xfrm>
          <a:solidFill>
            <a:schemeClr val="bg1"/>
          </a:solidFill>
        </p:grpSpPr>
        <p:sp>
          <p:nvSpPr>
            <p:cNvPr id="100" name="Oval 11"/>
            <p:cNvSpPr/>
            <p:nvPr/>
          </p:nvSpPr>
          <p:spPr>
            <a:xfrm>
              <a:off x="3245823" y="3429000"/>
              <a:ext cx="831273" cy="831273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1" name="Group 24"/>
            <p:cNvGrpSpPr/>
            <p:nvPr/>
          </p:nvGrpSpPr>
          <p:grpSpPr>
            <a:xfrm>
              <a:off x="3541739" y="3652429"/>
              <a:ext cx="263709" cy="384412"/>
              <a:chOff x="3582988" y="3510757"/>
              <a:chExt cx="319088" cy="465138"/>
            </a:xfrm>
            <a:grpFill/>
          </p:grpSpPr>
          <p:sp>
            <p:nvSpPr>
              <p:cNvPr id="102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Group 42"/>
          <p:cNvGrpSpPr/>
          <p:nvPr/>
        </p:nvGrpSpPr>
        <p:grpSpPr>
          <a:xfrm>
            <a:off x="8558456" y="3616327"/>
            <a:ext cx="876637" cy="876637"/>
            <a:chOff x="8114903" y="3428999"/>
            <a:chExt cx="831273" cy="831273"/>
          </a:xfrm>
          <a:solidFill>
            <a:schemeClr val="bg1"/>
          </a:solidFill>
        </p:grpSpPr>
        <p:sp>
          <p:nvSpPr>
            <p:cNvPr id="105" name="Oval 13"/>
            <p:cNvSpPr/>
            <p:nvPr/>
          </p:nvSpPr>
          <p:spPr>
            <a:xfrm>
              <a:off x="8114903" y="3428999"/>
              <a:ext cx="831273" cy="831273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6" name="Group 27"/>
            <p:cNvGrpSpPr/>
            <p:nvPr/>
          </p:nvGrpSpPr>
          <p:grpSpPr>
            <a:xfrm>
              <a:off x="8337871" y="3678854"/>
              <a:ext cx="384412" cy="323405"/>
              <a:chOff x="5368132" y="2625725"/>
              <a:chExt cx="465138" cy="391319"/>
            </a:xfrm>
            <a:grpFill/>
          </p:grpSpPr>
          <p:sp>
            <p:nvSpPr>
              <p:cNvPr id="107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3"/>
          <p:cNvGrpSpPr/>
          <p:nvPr/>
        </p:nvGrpSpPr>
        <p:grpSpPr>
          <a:xfrm>
            <a:off x="3423662" y="1822425"/>
            <a:ext cx="876637" cy="876637"/>
            <a:chOff x="3245823" y="1727927"/>
            <a:chExt cx="831273" cy="831273"/>
          </a:xfrm>
          <a:solidFill>
            <a:schemeClr val="bg1"/>
          </a:solidFill>
        </p:grpSpPr>
        <p:sp>
          <p:nvSpPr>
            <p:cNvPr id="111" name="Oval 10"/>
            <p:cNvSpPr/>
            <p:nvPr/>
          </p:nvSpPr>
          <p:spPr>
            <a:xfrm>
              <a:off x="3245823" y="1727927"/>
              <a:ext cx="831273" cy="831273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2" name="Group 31"/>
            <p:cNvGrpSpPr/>
            <p:nvPr/>
          </p:nvGrpSpPr>
          <p:grpSpPr>
            <a:xfrm>
              <a:off x="3469581" y="1949424"/>
              <a:ext cx="383755" cy="383755"/>
              <a:chOff x="4439444" y="1652588"/>
              <a:chExt cx="464344" cy="464344"/>
            </a:xfrm>
            <a:grpFill/>
          </p:grpSpPr>
          <p:sp>
            <p:nvSpPr>
              <p:cNvPr id="113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5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6" name="Text Placeholder 7"/>
          <p:cNvSpPr txBox="1">
            <a:spLocks/>
          </p:cNvSpPr>
          <p:nvPr/>
        </p:nvSpPr>
        <p:spPr>
          <a:xfrm>
            <a:off x="1440672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028996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1471843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1060167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9711361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9689511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9711361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9689511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393123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1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/>
      <p:bldP spid="86" grpId="0"/>
      <p:bldP spid="46" grpId="0"/>
      <p:bldP spid="47" grpId="0"/>
      <p:bldP spid="48" grpId="0"/>
      <p:bldP spid="57" grpId="0"/>
      <p:bldP spid="58" grpId="0"/>
      <p:bldP spid="59" grpId="0"/>
      <p:bldP spid="60" grpId="0"/>
      <p:bldP spid="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3089632"/>
            <a:ext cx="4320242" cy="738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7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  <a:endParaRPr lang="en-GB" altLang="zh-CN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899" cap="all" spc="3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19899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3873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68051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56305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45952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7"/>
          <p:cNvSpPr/>
          <p:nvPr/>
        </p:nvSpPr>
        <p:spPr>
          <a:xfrm>
            <a:off x="3269845" y="200"/>
            <a:ext cx="9588200" cy="7232253"/>
          </a:xfrm>
          <a:custGeom>
            <a:avLst/>
            <a:gdLst>
              <a:gd name="connsiteX0" fmla="*/ 0 w 7664245"/>
              <a:gd name="connsiteY0" fmla="*/ 0 h 6858000"/>
              <a:gd name="connsiteX1" fmla="*/ 7664245 w 7664245"/>
              <a:gd name="connsiteY1" fmla="*/ 0 h 6858000"/>
              <a:gd name="connsiteX2" fmla="*/ 7664245 w 7664245"/>
              <a:gd name="connsiteY2" fmla="*/ 6858000 h 6858000"/>
              <a:gd name="connsiteX3" fmla="*/ 0 w 7664245"/>
              <a:gd name="connsiteY3" fmla="*/ 6858000 h 6858000"/>
              <a:gd name="connsiteX4" fmla="*/ 0 w 7664245"/>
              <a:gd name="connsiteY4" fmla="*/ 0 h 6858000"/>
              <a:gd name="connsiteX0-1" fmla="*/ 3657600 w 7664245"/>
              <a:gd name="connsiteY0-2" fmla="*/ 0 h 6858000"/>
              <a:gd name="connsiteX1-3" fmla="*/ 7664245 w 7664245"/>
              <a:gd name="connsiteY1-4" fmla="*/ 0 h 6858000"/>
              <a:gd name="connsiteX2-5" fmla="*/ 7664245 w 7664245"/>
              <a:gd name="connsiteY2-6" fmla="*/ 6858000 h 6858000"/>
              <a:gd name="connsiteX3-7" fmla="*/ 0 w 7664245"/>
              <a:gd name="connsiteY3-8" fmla="*/ 6858000 h 6858000"/>
              <a:gd name="connsiteX4-9" fmla="*/ 3657600 w 7664245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664245" h="6858000">
                <a:moveTo>
                  <a:pt x="3657600" y="0"/>
                </a:moveTo>
                <a:lnTo>
                  <a:pt x="7664245" y="0"/>
                </a:lnTo>
                <a:lnTo>
                  <a:pt x="7664245" y="6858000"/>
                </a:lnTo>
                <a:lnTo>
                  <a:pt x="0" y="6858000"/>
                </a:lnTo>
                <a:lnTo>
                  <a:pt x="365760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Pentagon 25"/>
          <p:cNvSpPr/>
          <p:nvPr/>
        </p:nvSpPr>
        <p:spPr>
          <a:xfrm>
            <a:off x="486354" y="2485219"/>
            <a:ext cx="640667" cy="383982"/>
          </a:xfrm>
          <a:prstGeom prst="homePlate">
            <a:avLst/>
          </a:prstGeom>
          <a:solidFill>
            <a:schemeClr val="accent1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Rectangle 26"/>
          <p:cNvSpPr/>
          <p:nvPr/>
        </p:nvSpPr>
        <p:spPr>
          <a:xfrm>
            <a:off x="1182899" y="2488083"/>
            <a:ext cx="3710890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Pentagon 33"/>
          <p:cNvSpPr/>
          <p:nvPr/>
        </p:nvSpPr>
        <p:spPr>
          <a:xfrm>
            <a:off x="486354" y="3424335"/>
            <a:ext cx="640667" cy="383982"/>
          </a:xfrm>
          <a:prstGeom prst="homePlate">
            <a:avLst/>
          </a:prstGeom>
          <a:solidFill>
            <a:schemeClr val="accent2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Rectangle 34"/>
          <p:cNvSpPr/>
          <p:nvPr/>
        </p:nvSpPr>
        <p:spPr>
          <a:xfrm>
            <a:off x="1182899" y="3427199"/>
            <a:ext cx="3280085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2" name="Pentagon 36"/>
          <p:cNvSpPr/>
          <p:nvPr/>
        </p:nvSpPr>
        <p:spPr>
          <a:xfrm>
            <a:off x="486354" y="4350133"/>
            <a:ext cx="640667" cy="383982"/>
          </a:xfrm>
          <a:prstGeom prst="homePlate">
            <a:avLst/>
          </a:prstGeom>
          <a:solidFill>
            <a:schemeClr val="accent3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3" name="Rectangle 37"/>
          <p:cNvSpPr/>
          <p:nvPr/>
        </p:nvSpPr>
        <p:spPr>
          <a:xfrm>
            <a:off x="1182901" y="4352995"/>
            <a:ext cx="3124389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4" name="Pentagon 39"/>
          <p:cNvSpPr/>
          <p:nvPr/>
        </p:nvSpPr>
        <p:spPr>
          <a:xfrm>
            <a:off x="486354" y="5318792"/>
            <a:ext cx="640667" cy="383982"/>
          </a:xfrm>
          <a:prstGeom prst="homePlate">
            <a:avLst/>
          </a:prstGeom>
          <a:solidFill>
            <a:schemeClr val="accent4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5" name="Rectangle 40"/>
          <p:cNvSpPr/>
          <p:nvPr/>
        </p:nvSpPr>
        <p:spPr>
          <a:xfrm>
            <a:off x="1182902" y="5321655"/>
            <a:ext cx="2582178" cy="526979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6" name="Group 3"/>
          <p:cNvGrpSpPr/>
          <p:nvPr/>
        </p:nvGrpSpPr>
        <p:grpSpPr>
          <a:xfrm>
            <a:off x="4845286" y="2914267"/>
            <a:ext cx="2222506" cy="964301"/>
            <a:chOff x="5621315" y="2514600"/>
            <a:chExt cx="2107496" cy="914400"/>
          </a:xfrm>
          <a:solidFill>
            <a:schemeClr val="bg1"/>
          </a:solidFill>
        </p:grpSpPr>
        <p:sp>
          <p:nvSpPr>
            <p:cNvPr id="147" name="Parallelogram 14"/>
            <p:cNvSpPr/>
            <p:nvPr/>
          </p:nvSpPr>
          <p:spPr>
            <a:xfrm>
              <a:off x="5621315" y="251460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AutoShape 59"/>
            <p:cNvSpPr/>
            <p:nvPr/>
          </p:nvSpPr>
          <p:spPr bwMode="auto">
            <a:xfrm>
              <a:off x="6442494" y="2777487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7" tIns="26787" rIns="26787" bIns="26787" anchor="ctr"/>
            <a:lstStyle/>
            <a:p>
              <a:pPr algn="ctr" defTabSz="241060" hangingPunct="0">
                <a:lnSpc>
                  <a:spcPct val="120000"/>
                </a:lnSpc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9" name="Group 1"/>
          <p:cNvGrpSpPr/>
          <p:nvPr/>
        </p:nvGrpSpPr>
        <p:grpSpPr>
          <a:xfrm>
            <a:off x="5415574" y="1644262"/>
            <a:ext cx="2222506" cy="964301"/>
            <a:chOff x="6162090" y="1310315"/>
            <a:chExt cx="2107496" cy="914400"/>
          </a:xfrm>
          <a:solidFill>
            <a:schemeClr val="bg1"/>
          </a:solidFill>
        </p:grpSpPr>
        <p:sp>
          <p:nvSpPr>
            <p:cNvPr id="150" name="Parallelogram 13"/>
            <p:cNvSpPr/>
            <p:nvPr/>
          </p:nvSpPr>
          <p:spPr>
            <a:xfrm>
              <a:off x="6162090" y="131031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1" name="Group 42"/>
            <p:cNvGrpSpPr/>
            <p:nvPr/>
          </p:nvGrpSpPr>
          <p:grpSpPr>
            <a:xfrm>
              <a:off x="6983269" y="1549630"/>
              <a:ext cx="465138" cy="435769"/>
              <a:chOff x="5368132" y="3540125"/>
              <a:chExt cx="465138" cy="435769"/>
            </a:xfrm>
            <a:grpFill/>
          </p:grpSpPr>
          <p:sp>
            <p:nvSpPr>
              <p:cNvPr id="152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4" name="Group 5"/>
          <p:cNvGrpSpPr/>
          <p:nvPr/>
        </p:nvGrpSpPr>
        <p:grpSpPr>
          <a:xfrm>
            <a:off x="3614285" y="5454278"/>
            <a:ext cx="2222506" cy="964301"/>
            <a:chOff x="4454013" y="4923170"/>
            <a:chExt cx="2107496" cy="914400"/>
          </a:xfrm>
          <a:solidFill>
            <a:schemeClr val="bg1"/>
          </a:solidFill>
        </p:grpSpPr>
        <p:sp>
          <p:nvSpPr>
            <p:cNvPr id="155" name="Parallelogram 16"/>
            <p:cNvSpPr/>
            <p:nvPr/>
          </p:nvSpPr>
          <p:spPr>
            <a:xfrm>
              <a:off x="4454013" y="492317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6" name="Group 45"/>
            <p:cNvGrpSpPr/>
            <p:nvPr/>
          </p:nvGrpSpPr>
          <p:grpSpPr>
            <a:xfrm>
              <a:off x="5348217" y="5147801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157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8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9" name="Group 4"/>
          <p:cNvGrpSpPr/>
          <p:nvPr/>
        </p:nvGrpSpPr>
        <p:grpSpPr>
          <a:xfrm>
            <a:off x="4234624" y="4184272"/>
            <a:ext cx="2222506" cy="964301"/>
            <a:chOff x="5042252" y="3718885"/>
            <a:chExt cx="2107496" cy="914400"/>
          </a:xfrm>
          <a:solidFill>
            <a:schemeClr val="bg1"/>
          </a:solidFill>
        </p:grpSpPr>
        <p:sp>
          <p:nvSpPr>
            <p:cNvPr id="160" name="Parallelogram 15"/>
            <p:cNvSpPr/>
            <p:nvPr/>
          </p:nvSpPr>
          <p:spPr>
            <a:xfrm>
              <a:off x="5042252" y="371888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1" name="Group 48"/>
            <p:cNvGrpSpPr/>
            <p:nvPr/>
          </p:nvGrpSpPr>
          <p:grpSpPr>
            <a:xfrm>
              <a:off x="5863431" y="3980425"/>
              <a:ext cx="465138" cy="391319"/>
              <a:chOff x="5368132" y="2625725"/>
              <a:chExt cx="465138" cy="391319"/>
            </a:xfrm>
            <a:grpFill/>
          </p:grpSpPr>
          <p:sp>
            <p:nvSpPr>
              <p:cNvPr id="162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3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4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32334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8" grpId="0" animBg="1"/>
      <p:bldP spid="139" grpId="0"/>
      <p:bldP spid="140" grpId="0" animBg="1"/>
      <p:bldP spid="141" grpId="0"/>
      <p:bldP spid="142" grpId="0" animBg="1"/>
      <p:bldP spid="143" grpId="0"/>
      <p:bldP spid="144" grpId="0" animBg="1"/>
      <p:bldP spid="1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3089632"/>
            <a:ext cx="4320242" cy="738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7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  <a:endParaRPr lang="en-GB" altLang="zh-CN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899" cap="all" spc="3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19899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8846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00875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等腰三角形 1"/>
          <p:cNvSpPr>
            <a:spLocks noChangeArrowheads="1"/>
          </p:cNvSpPr>
          <p:nvPr/>
        </p:nvSpPr>
        <p:spPr bwMode="auto">
          <a:xfrm flipV="1">
            <a:off x="1608207" y="449"/>
            <a:ext cx="4288833" cy="1792874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TextBox 12"/>
          <p:cNvSpPr>
            <a:spLocks noChangeArrowheads="1"/>
          </p:cNvSpPr>
          <p:nvPr/>
        </p:nvSpPr>
        <p:spPr bwMode="auto">
          <a:xfrm>
            <a:off x="2780018" y="169526"/>
            <a:ext cx="1970168" cy="1163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6149" name="TextBox 13"/>
          <p:cNvSpPr>
            <a:spLocks noChangeArrowheads="1"/>
          </p:cNvSpPr>
          <p:nvPr/>
        </p:nvSpPr>
        <p:spPr bwMode="auto">
          <a:xfrm>
            <a:off x="4291657" y="2427775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0" name="TextBox 14"/>
          <p:cNvSpPr>
            <a:spLocks noChangeArrowheads="1"/>
          </p:cNvSpPr>
          <p:nvPr/>
        </p:nvSpPr>
        <p:spPr bwMode="auto">
          <a:xfrm>
            <a:off x="4291657" y="3207868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1" name="TextBox 15"/>
          <p:cNvSpPr>
            <a:spLocks noChangeArrowheads="1"/>
          </p:cNvSpPr>
          <p:nvPr/>
        </p:nvSpPr>
        <p:spPr bwMode="auto">
          <a:xfrm>
            <a:off x="4291657" y="3987959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2" name="TextBox 16"/>
          <p:cNvSpPr>
            <a:spLocks noChangeArrowheads="1"/>
          </p:cNvSpPr>
          <p:nvPr/>
        </p:nvSpPr>
        <p:spPr bwMode="auto">
          <a:xfrm>
            <a:off x="4291657" y="4768052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3" name="五边形 2"/>
          <p:cNvSpPr>
            <a:spLocks noChangeArrowheads="1"/>
          </p:cNvSpPr>
          <p:nvPr/>
        </p:nvSpPr>
        <p:spPr bwMode="auto">
          <a:xfrm>
            <a:off x="3620373" y="2427774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4" name="五边形 18"/>
          <p:cNvSpPr>
            <a:spLocks noChangeArrowheads="1"/>
          </p:cNvSpPr>
          <p:nvPr/>
        </p:nvSpPr>
        <p:spPr bwMode="auto">
          <a:xfrm>
            <a:off x="3620373" y="4768051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5" name="五边形 19"/>
          <p:cNvSpPr>
            <a:spLocks noChangeArrowheads="1"/>
          </p:cNvSpPr>
          <p:nvPr/>
        </p:nvSpPr>
        <p:spPr bwMode="auto">
          <a:xfrm>
            <a:off x="3620373" y="3207866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6" name="五边形 20"/>
          <p:cNvSpPr>
            <a:spLocks noChangeArrowheads="1"/>
          </p:cNvSpPr>
          <p:nvPr/>
        </p:nvSpPr>
        <p:spPr bwMode="auto">
          <a:xfrm>
            <a:off x="3620373" y="3987958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7" name="TextBox 5"/>
          <p:cNvSpPr>
            <a:spLocks noChangeArrowheads="1"/>
          </p:cNvSpPr>
          <p:nvPr/>
        </p:nvSpPr>
        <p:spPr bwMode="auto">
          <a:xfrm>
            <a:off x="3447951" y="2208479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1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8" name="TextBox 7"/>
          <p:cNvSpPr>
            <a:spLocks noChangeArrowheads="1"/>
          </p:cNvSpPr>
          <p:nvPr/>
        </p:nvSpPr>
        <p:spPr bwMode="auto">
          <a:xfrm>
            <a:off x="3447951" y="2968483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2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9" name="TextBox 9"/>
          <p:cNvSpPr>
            <a:spLocks noChangeArrowheads="1"/>
          </p:cNvSpPr>
          <p:nvPr/>
        </p:nvSpPr>
        <p:spPr bwMode="auto">
          <a:xfrm>
            <a:off x="3447951" y="3726813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3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0" name="TextBox 11"/>
          <p:cNvSpPr>
            <a:spLocks noChangeArrowheads="1"/>
          </p:cNvSpPr>
          <p:nvPr/>
        </p:nvSpPr>
        <p:spPr bwMode="auto">
          <a:xfrm>
            <a:off x="3447951" y="4486816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4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1" name="矩形 17"/>
          <p:cNvSpPr>
            <a:spLocks noChangeArrowheads="1"/>
          </p:cNvSpPr>
          <p:nvPr/>
        </p:nvSpPr>
        <p:spPr bwMode="auto">
          <a:xfrm>
            <a:off x="8100046" y="6276340"/>
            <a:ext cx="2733671" cy="955864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2" name="TextBox 24"/>
          <p:cNvSpPr>
            <a:spLocks noChangeArrowheads="1"/>
          </p:cNvSpPr>
          <p:nvPr/>
        </p:nvSpPr>
        <p:spPr bwMode="auto">
          <a:xfrm>
            <a:off x="8252383" y="6276340"/>
            <a:ext cx="2410585" cy="67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en-US" sz="379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797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9430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文本框 4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81499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99023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TextBox 143"/>
          <p:cNvSpPr txBox="1"/>
          <p:nvPr/>
        </p:nvSpPr>
        <p:spPr>
          <a:xfrm>
            <a:off x="2521433" y="4840461"/>
            <a:ext cx="78158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6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0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159057" y="6612407"/>
            <a:ext cx="308457" cy="308457"/>
            <a:chOff x="801291" y="3535885"/>
            <a:chExt cx="219347" cy="219347"/>
          </a:xfrm>
        </p:grpSpPr>
        <p:sp>
          <p:nvSpPr>
            <p:cNvPr id="9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11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Freeform 13"/>
              <p:cNvSpPr>
                <a:spLocks/>
              </p:cNvSpPr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3" name="Group 14"/>
          <p:cNvGrpSpPr>
            <a:grpSpLocks/>
          </p:cNvGrpSpPr>
          <p:nvPr/>
        </p:nvGrpSpPr>
        <p:grpSpPr bwMode="auto">
          <a:xfrm>
            <a:off x="6612699" y="6612407"/>
            <a:ext cx="308457" cy="308457"/>
            <a:chOff x="4248" y="3024"/>
            <a:chExt cx="600" cy="599"/>
          </a:xfrm>
        </p:grpSpPr>
        <p:sp>
          <p:nvSpPr>
            <p:cNvPr id="14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5" name="Group 16"/>
            <p:cNvGrpSpPr>
              <a:grpSpLocks/>
            </p:cNvGrpSpPr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16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Freeform 18"/>
              <p:cNvSpPr>
                <a:spLocks/>
              </p:cNvSpPr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6930085" y="6571871"/>
            <a:ext cx="1845505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日期</a:t>
            </a:r>
            <a:r>
              <a:rPr lang="zh-CN" altLang="en-US" sz="168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168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201X.7.30</a:t>
            </a:r>
            <a:endParaRPr lang="en-US" altLang="zh-CN" sz="168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467320" y="6580660"/>
            <a:ext cx="1872629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168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168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68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2519969" y="5708586"/>
            <a:ext cx="7742726" cy="545342"/>
          </a:xfrm>
          <a:prstGeom prst="rect">
            <a:avLst/>
          </a:prstGeom>
          <a:noFill/>
        </p:spPr>
        <p:txBody>
          <a:bodyPr vert="horz" wrap="square" lIns="128588" tIns="64294" rIns="128588" bIns="64294" rtlCol="0" anchor="ctr">
            <a:sp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zh-CN" altLang="en-US" sz="1800" b="1" i="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complete business plan A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plan</a:t>
            </a:r>
            <a:endParaRPr lang="zh-CN" altLang="en-US" sz="900" b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5955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7" grpId="0"/>
      <p:bldP spid="18" grpId="0"/>
      <p:bldP spid="19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439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3089632"/>
            <a:ext cx="4320242" cy="738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7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GB" altLang="zh-CN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899" cap="all" spc="3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19899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4697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23434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51695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10820290" y="4976954"/>
            <a:ext cx="468897" cy="352177"/>
          </a:xfrm>
          <a:custGeom>
            <a:avLst/>
            <a:gdLst>
              <a:gd name="T0" fmla="*/ 3 w 108"/>
              <a:gd name="T1" fmla="*/ 54 h 81"/>
              <a:gd name="T2" fmla="*/ 21 w 108"/>
              <a:gd name="T3" fmla="*/ 47 h 81"/>
              <a:gd name="T4" fmla="*/ 25 w 108"/>
              <a:gd name="T5" fmla="*/ 44 h 81"/>
              <a:gd name="T6" fmla="*/ 35 w 108"/>
              <a:gd name="T7" fmla="*/ 62 h 81"/>
              <a:gd name="T8" fmla="*/ 43 w 108"/>
              <a:gd name="T9" fmla="*/ 44 h 81"/>
              <a:gd name="T10" fmla="*/ 48 w 108"/>
              <a:gd name="T11" fmla="*/ 47 h 81"/>
              <a:gd name="T12" fmla="*/ 60 w 108"/>
              <a:gd name="T13" fmla="*/ 52 h 81"/>
              <a:gd name="T14" fmla="*/ 60 w 108"/>
              <a:gd name="T15" fmla="*/ 51 h 81"/>
              <a:gd name="T16" fmla="*/ 72 w 108"/>
              <a:gd name="T17" fmla="*/ 47 h 81"/>
              <a:gd name="T18" fmla="*/ 83 w 108"/>
              <a:gd name="T19" fmla="*/ 61 h 81"/>
              <a:gd name="T20" fmla="*/ 96 w 108"/>
              <a:gd name="T21" fmla="*/ 47 h 81"/>
              <a:gd name="T22" fmla="*/ 105 w 108"/>
              <a:gd name="T23" fmla="*/ 49 h 81"/>
              <a:gd name="T24" fmla="*/ 108 w 108"/>
              <a:gd name="T25" fmla="*/ 72 h 81"/>
              <a:gd name="T26" fmla="*/ 69 w 108"/>
              <a:gd name="T27" fmla="*/ 72 h 81"/>
              <a:gd name="T28" fmla="*/ 69 w 108"/>
              <a:gd name="T29" fmla="*/ 81 h 81"/>
              <a:gd name="T30" fmla="*/ 0 w 108"/>
              <a:gd name="T31" fmla="*/ 81 h 81"/>
              <a:gd name="T32" fmla="*/ 3 w 108"/>
              <a:gd name="T33" fmla="*/ 54 h 81"/>
              <a:gd name="T34" fmla="*/ 73 w 108"/>
              <a:gd name="T35" fmla="*/ 27 h 81"/>
              <a:gd name="T36" fmla="*/ 93 w 108"/>
              <a:gd name="T37" fmla="*/ 25 h 81"/>
              <a:gd name="T38" fmla="*/ 92 w 108"/>
              <a:gd name="T39" fmla="*/ 37 h 81"/>
              <a:gd name="T40" fmla="*/ 88 w 108"/>
              <a:gd name="T41" fmla="*/ 42 h 81"/>
              <a:gd name="T42" fmla="*/ 99 w 108"/>
              <a:gd name="T43" fmla="*/ 42 h 81"/>
              <a:gd name="T44" fmla="*/ 98 w 108"/>
              <a:gd name="T45" fmla="*/ 32 h 81"/>
              <a:gd name="T46" fmla="*/ 69 w 108"/>
              <a:gd name="T47" fmla="*/ 32 h 81"/>
              <a:gd name="T48" fmla="*/ 68 w 108"/>
              <a:gd name="T49" fmla="*/ 42 h 81"/>
              <a:gd name="T50" fmla="*/ 78 w 108"/>
              <a:gd name="T51" fmla="*/ 42 h 81"/>
              <a:gd name="T52" fmla="*/ 75 w 108"/>
              <a:gd name="T53" fmla="*/ 37 h 81"/>
              <a:gd name="T54" fmla="*/ 73 w 108"/>
              <a:gd name="T55" fmla="*/ 27 h 81"/>
              <a:gd name="T56" fmla="*/ 73 w 108"/>
              <a:gd name="T57" fmla="*/ 27 h 81"/>
              <a:gd name="T58" fmla="*/ 21 w 108"/>
              <a:gd name="T59" fmla="*/ 31 h 81"/>
              <a:gd name="T60" fmla="*/ 22 w 108"/>
              <a:gd name="T61" fmla="*/ 16 h 81"/>
              <a:gd name="T62" fmla="*/ 46 w 108"/>
              <a:gd name="T63" fmla="*/ 16 h 81"/>
              <a:gd name="T64" fmla="*/ 47 w 108"/>
              <a:gd name="T65" fmla="*/ 31 h 81"/>
              <a:gd name="T66" fmla="*/ 52 w 108"/>
              <a:gd name="T67" fmla="*/ 25 h 81"/>
              <a:gd name="T68" fmla="*/ 50 w 108"/>
              <a:gd name="T69" fmla="*/ 8 h 81"/>
              <a:gd name="T70" fmla="*/ 19 w 108"/>
              <a:gd name="T71" fmla="*/ 7 h 81"/>
              <a:gd name="T72" fmla="*/ 18 w 108"/>
              <a:gd name="T73" fmla="*/ 28 h 81"/>
              <a:gd name="T74" fmla="*/ 21 w 108"/>
              <a:gd name="T75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8" h="81">
                <a:moveTo>
                  <a:pt x="3" y="54"/>
                </a:moveTo>
                <a:cubicBezTo>
                  <a:pt x="9" y="52"/>
                  <a:pt x="15" y="49"/>
                  <a:pt x="21" y="47"/>
                </a:cubicBezTo>
                <a:cubicBezTo>
                  <a:pt x="22" y="46"/>
                  <a:pt x="24" y="45"/>
                  <a:pt x="25" y="44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4"/>
                  <a:pt x="43" y="44"/>
                  <a:pt x="43" y="44"/>
                </a:cubicBezTo>
                <a:cubicBezTo>
                  <a:pt x="45" y="45"/>
                  <a:pt x="46" y="46"/>
                  <a:pt x="48" y="47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49"/>
                  <a:pt x="69" y="47"/>
                  <a:pt x="72" y="47"/>
                </a:cubicBezTo>
                <a:cubicBezTo>
                  <a:pt x="74" y="53"/>
                  <a:pt x="78" y="57"/>
                  <a:pt x="83" y="61"/>
                </a:cubicBezTo>
                <a:cubicBezTo>
                  <a:pt x="89" y="57"/>
                  <a:pt x="93" y="52"/>
                  <a:pt x="96" y="47"/>
                </a:cubicBezTo>
                <a:cubicBezTo>
                  <a:pt x="98" y="47"/>
                  <a:pt x="102" y="48"/>
                  <a:pt x="105" y="49"/>
                </a:cubicBezTo>
                <a:cubicBezTo>
                  <a:pt x="108" y="54"/>
                  <a:pt x="108" y="65"/>
                  <a:pt x="108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0" y="75"/>
                  <a:pt x="70" y="78"/>
                  <a:pt x="69" y="81"/>
                </a:cubicBezTo>
                <a:cubicBezTo>
                  <a:pt x="46" y="81"/>
                  <a:pt x="23" y="81"/>
                  <a:pt x="0" y="81"/>
                </a:cubicBezTo>
                <a:cubicBezTo>
                  <a:pt x="0" y="68"/>
                  <a:pt x="0" y="59"/>
                  <a:pt x="3" y="54"/>
                </a:cubicBezTo>
                <a:close/>
                <a:moveTo>
                  <a:pt x="73" y="27"/>
                </a:moveTo>
                <a:cubicBezTo>
                  <a:pt x="79" y="28"/>
                  <a:pt x="89" y="27"/>
                  <a:pt x="93" y="25"/>
                </a:cubicBezTo>
                <a:cubicBezTo>
                  <a:pt x="93" y="27"/>
                  <a:pt x="93" y="33"/>
                  <a:pt x="92" y="37"/>
                </a:cubicBezTo>
                <a:cubicBezTo>
                  <a:pt x="91" y="39"/>
                  <a:pt x="90" y="41"/>
                  <a:pt x="88" y="42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4"/>
                  <a:pt x="98" y="32"/>
                </a:cubicBezTo>
                <a:cubicBezTo>
                  <a:pt x="102" y="3"/>
                  <a:pt x="64" y="3"/>
                  <a:pt x="69" y="32"/>
                </a:cubicBezTo>
                <a:cubicBezTo>
                  <a:pt x="69" y="34"/>
                  <a:pt x="68" y="42"/>
                  <a:pt x="68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7" y="41"/>
                  <a:pt x="76" y="39"/>
                  <a:pt x="75" y="37"/>
                </a:cubicBezTo>
                <a:cubicBezTo>
                  <a:pt x="73" y="34"/>
                  <a:pt x="73" y="30"/>
                  <a:pt x="73" y="27"/>
                </a:cubicBezTo>
                <a:cubicBezTo>
                  <a:pt x="73" y="27"/>
                  <a:pt x="73" y="27"/>
                  <a:pt x="73" y="27"/>
                </a:cubicBezTo>
                <a:close/>
                <a:moveTo>
                  <a:pt x="21" y="31"/>
                </a:moveTo>
                <a:cubicBezTo>
                  <a:pt x="21" y="25"/>
                  <a:pt x="21" y="21"/>
                  <a:pt x="22" y="16"/>
                </a:cubicBezTo>
                <a:cubicBezTo>
                  <a:pt x="29" y="12"/>
                  <a:pt x="37" y="18"/>
                  <a:pt x="46" y="16"/>
                </a:cubicBezTo>
                <a:cubicBezTo>
                  <a:pt x="47" y="20"/>
                  <a:pt x="48" y="25"/>
                  <a:pt x="47" y="31"/>
                </a:cubicBezTo>
                <a:cubicBezTo>
                  <a:pt x="47" y="31"/>
                  <a:pt x="51" y="28"/>
                  <a:pt x="52" y="25"/>
                </a:cubicBezTo>
                <a:cubicBezTo>
                  <a:pt x="52" y="22"/>
                  <a:pt x="51" y="10"/>
                  <a:pt x="50" y="8"/>
                </a:cubicBezTo>
                <a:cubicBezTo>
                  <a:pt x="45" y="0"/>
                  <a:pt x="25" y="0"/>
                  <a:pt x="19" y="7"/>
                </a:cubicBezTo>
                <a:cubicBezTo>
                  <a:pt x="18" y="9"/>
                  <a:pt x="16" y="25"/>
                  <a:pt x="18" y="28"/>
                </a:cubicBezTo>
                <a:cubicBezTo>
                  <a:pt x="19" y="30"/>
                  <a:pt x="21" y="31"/>
                  <a:pt x="21" y="3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7656754" y="4891450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4513341" y="4891451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9246162" y="4945787"/>
            <a:ext cx="408523" cy="350163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6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49 h 81"/>
              <a:gd name="T14" fmla="*/ 46 w 94"/>
              <a:gd name="T15" fmla="*/ 47 h 81"/>
              <a:gd name="T16" fmla="*/ 33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3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0 h 81"/>
              <a:gd name="T46" fmla="*/ 87 w 94"/>
              <a:gd name="T47" fmla="*/ 0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6082626" y="4828668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341143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898858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486247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043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0631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84089" y="2809714"/>
            <a:ext cx="4041410" cy="3443938"/>
            <a:chOff x="458370" y="2292267"/>
            <a:chExt cx="3832276" cy="3265722"/>
          </a:xfrm>
        </p:grpSpPr>
        <p:graphicFrame>
          <p:nvGraphicFramePr>
            <p:cNvPr id="16" name="Chart 15"/>
            <p:cNvGraphicFramePr/>
            <p:nvPr>
              <p:extLst/>
            </p:nvPr>
          </p:nvGraphicFramePr>
          <p:xfrm>
            <a:off x="458370" y="2292267"/>
            <a:ext cx="3832276" cy="326572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3" name="TextBox 32"/>
            <p:cNvSpPr txBox="1"/>
            <p:nvPr/>
          </p:nvSpPr>
          <p:spPr>
            <a:xfrm>
              <a:off x="1876984" y="3744336"/>
              <a:ext cx="1000497" cy="3101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SUCCESS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227904" y="3736315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655514" y="2707379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17254" y="333863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016279" y="4257790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76984" y="488590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400550" y="2818450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400436" y="3167799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400436" y="4053265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09541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9" grpId="0"/>
      <p:bldP spid="30" grpId="0"/>
      <p:bldP spid="31" grpId="0"/>
      <p:bldP spid="32" grpId="0"/>
      <p:bldP spid="40" grpId="0"/>
      <p:bldP spid="41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13707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2487447"/>
            <a:ext cx="4320242" cy="14770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r>
              <a:rPr lang="zh-CN" altLang="en-US" sz="47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  <a:endParaRPr lang="en-GB" altLang="zh-CN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899" cap="all" spc="3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19899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6347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106" y="2642326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409" y="2642322"/>
            <a:ext cx="2382218" cy="840416"/>
            <a:chOff x="509993" y="4146958"/>
            <a:chExt cx="2041329" cy="796928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106" y="3827485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106" y="5012644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409" y="5012640"/>
            <a:ext cx="2382218" cy="840416"/>
            <a:chOff x="509993" y="4146958"/>
            <a:chExt cx="2041329" cy="796928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409" y="3827481"/>
            <a:ext cx="2382218" cy="840416"/>
            <a:chOff x="509993" y="4146958"/>
            <a:chExt cx="2041329" cy="796928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671" y="2290278"/>
            <a:ext cx="4202009" cy="4181440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397" tIns="1086802" rIns="625652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930" tIns="3201387" rIns="1172785" bIns="515634" numCol="1" spcCol="1270" anchor="ctr" anchorCtr="0">
              <a:noAutofit/>
            </a:bodyPr>
            <a:lstStyle/>
            <a:p>
              <a:pPr algn="just" defTabSz="304659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654" tIns="1086802" rIns="2599396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21" y="5222090"/>
            <a:ext cx="788708" cy="461040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581" y="3597723"/>
            <a:ext cx="693683" cy="543732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762" y="3459044"/>
            <a:ext cx="514191" cy="761226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597" y="2607649"/>
            <a:ext cx="3073704" cy="170279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507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10113" y="5469167"/>
            <a:ext cx="796944" cy="796944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900231" y="4526943"/>
            <a:ext cx="796944" cy="796944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8138" y="4672206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533" y="4934399"/>
            <a:ext cx="960519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6385" y="5614431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7250" y="5876624"/>
            <a:ext cx="1140056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110048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232F9BA8-7242-4DB3-AEB9-C49135AAD468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32.pptx"/>
</p:tagLst>
</file>

<file path=ppt/theme/theme1.xml><?xml version="1.0" encoding="utf-8"?>
<a:theme xmlns:a="http://schemas.openxmlformats.org/drawingml/2006/main" name="第一PPT，www.1ppt.com">
  <a:themeElements>
    <a:clrScheme name="自定义 36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D5B00"/>
      </a:accent1>
      <a:accent2>
        <a:srgbClr val="BC8800"/>
      </a:accent2>
      <a:accent3>
        <a:srgbClr val="7D5B00"/>
      </a:accent3>
      <a:accent4>
        <a:srgbClr val="BC8800"/>
      </a:accent4>
      <a:accent5>
        <a:srgbClr val="7D5B00"/>
      </a:accent5>
      <a:accent6>
        <a:srgbClr val="BC8800"/>
      </a:accent6>
      <a:hlink>
        <a:srgbClr val="7D5B00"/>
      </a:hlink>
      <a:folHlink>
        <a:srgbClr val="BC88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3295</Words>
  <Application>Microsoft Office PowerPoint</Application>
  <PresentationFormat>自定义</PresentationFormat>
  <Paragraphs>278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小提琴培训</dc:title>
  <dc:creator/>
  <cp:keywords>www.1ppt.com</cp:keywords>
  <cp:lastModifiedBy/>
  <cp:revision>1</cp:revision>
  <dcterms:created xsi:type="dcterms:W3CDTF">2016-10-17T14:00:15Z</dcterms:created>
  <dcterms:modified xsi:type="dcterms:W3CDTF">2018-09-05T01:19:23Z</dcterms:modified>
</cp:coreProperties>
</file>